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3" r:id="rId2"/>
    <p:sldId id="4084" r:id="rId3"/>
    <p:sldId id="4085" r:id="rId4"/>
    <p:sldId id="4086" r:id="rId5"/>
    <p:sldId id="4087" r:id="rId6"/>
    <p:sldId id="4088" r:id="rId7"/>
    <p:sldId id="4089" r:id="rId8"/>
    <p:sldId id="4090" r:id="rId9"/>
    <p:sldId id="4091" r:id="rId10"/>
    <p:sldId id="4092" r:id="rId11"/>
    <p:sldId id="4093" r:id="rId12"/>
    <p:sldId id="4094" r:id="rId13"/>
    <p:sldId id="4095" r:id="rId14"/>
    <p:sldId id="4096" r:id="rId15"/>
    <p:sldId id="4097" r:id="rId16"/>
    <p:sldId id="4098" r:id="rId17"/>
    <p:sldId id="4099" r:id="rId18"/>
    <p:sldId id="4100" r:id="rId19"/>
    <p:sldId id="4101" r:id="rId20"/>
    <p:sldId id="410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631D07"/>
    <a:srgbClr val="EA4444"/>
    <a:srgbClr val="FC8A24"/>
    <a:srgbClr val="5DA871"/>
    <a:srgbClr val="111340"/>
    <a:srgbClr val="B5D663"/>
    <a:srgbClr val="FCBC2B"/>
    <a:srgbClr val="8728A0"/>
    <a:srgbClr val="F2B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6" autoAdjust="0"/>
    <p:restoredTop sz="95226" autoAdjust="0"/>
  </p:normalViewPr>
  <p:slideViewPr>
    <p:cSldViewPr snapToGrid="0" snapToObjects="1">
      <p:cViewPr varScale="1">
        <p:scale>
          <a:sx n="51" d="100"/>
          <a:sy n="51" d="100"/>
        </p:scale>
        <p:origin x="304" y="6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B6342C"/>
            </a:solidFill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ED-424A-9AB9-1D87359B3462}"/>
              </c:ext>
            </c:extLst>
          </c:dPt>
          <c:dPt>
            <c:idx val="1"/>
            <c:bubble3D val="0"/>
            <c:spPr>
              <a:solidFill>
                <a:srgbClr val="F2BF4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ED-424A-9AB9-1D87359B346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ED-424A-9AB9-1D87359B3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"/>
        <c:holeSize val="81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B5D663"/>
            </a:solidFill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1F-1242-B0F6-33C8939FC596}"/>
              </c:ext>
            </c:extLst>
          </c:dPt>
          <c:dPt>
            <c:idx val="1"/>
            <c:bubble3D val="0"/>
            <c:spPr>
              <a:solidFill>
                <a:srgbClr val="B5D66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1F-1242-B0F6-33C8939FC596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1F-1242-B0F6-33C8939FC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2BF4D"/>
            </a:solidFill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65-B44D-9071-375BDF662738}"/>
              </c:ext>
            </c:extLst>
          </c:dPt>
          <c:dPt>
            <c:idx val="1"/>
            <c:bubble3D val="0"/>
            <c:spPr>
              <a:solidFill>
                <a:srgbClr val="F2BF4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65-B44D-9071-375BDF66273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65-B44D-9071-375BDF662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5F-914C-8D9A-A6BD425080D8}"/>
              </c:ext>
            </c:extLst>
          </c:dPt>
          <c:dPt>
            <c:idx val="1"/>
            <c:bubble3D val="0"/>
            <c:spPr>
              <a:solidFill>
                <a:srgbClr val="EA444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5F-914C-8D9A-A6BD425080D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8.5</c:v>
                </c:pt>
                <c:pt idx="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5F-914C-8D9A-A6BD42508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D6-E744-A3F9-B13D3BA945D6}"/>
              </c:ext>
            </c:extLst>
          </c:dPt>
          <c:dPt>
            <c:idx val="1"/>
            <c:bubble3D val="0"/>
            <c:spPr>
              <a:solidFill>
                <a:srgbClr val="B5D66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D6-E744-A3F9-B13D3BA945D6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D6-E744-A3F9-B13D3BA94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B6-0B49-AD20-711C547BE749}"/>
              </c:ext>
            </c:extLst>
          </c:dPt>
          <c:dPt>
            <c:idx val="1"/>
            <c:bubble3D val="0"/>
            <c:spPr>
              <a:solidFill>
                <a:srgbClr val="EA444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EB6-0B49-AD20-711C547BE74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B6-0B49-AD20-711C547BE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rgbClr val="6FA67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0BD-E74B-B244-BCC8134A5319}"/>
              </c:ext>
            </c:extLst>
          </c:dPt>
          <c:dPt>
            <c:idx val="1"/>
            <c:bubble3D val="0"/>
            <c:spPr>
              <a:solidFill>
                <a:srgbClr val="BBD57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BD-E74B-B244-BCC8134A5319}"/>
              </c:ext>
            </c:extLst>
          </c:dPt>
          <c:dPt>
            <c:idx val="2"/>
            <c:bubble3D val="0"/>
            <c:spPr>
              <a:solidFill>
                <a:srgbClr val="D8514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0BD-E74B-B244-BCC8134A5319}"/>
              </c:ext>
            </c:extLst>
          </c:dPt>
          <c:dPt>
            <c:idx val="3"/>
            <c:bubble3D val="0"/>
            <c:spPr>
              <a:solidFill>
                <a:srgbClr val="ED904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0BD-E74B-B244-BCC8134A5319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2.5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D-E74B-B244-BCC8134A5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3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Montserrat" panose="00000500000000000000" pitchFamily="2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59C7403E-875A-2148-B367-6436ED9A41F0}"/>
              </a:ext>
            </a:extLst>
          </p:cNvPr>
          <p:cNvSpPr/>
          <p:nvPr/>
        </p:nvSpPr>
        <p:spPr>
          <a:xfrm>
            <a:off x="7356404" y="3293784"/>
            <a:ext cx="9666098" cy="96682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760" h="7759">
                <a:moveTo>
                  <a:pt x="7742" y="4253"/>
                </a:moveTo>
                <a:cubicBezTo>
                  <a:pt x="7709" y="4590"/>
                  <a:pt x="7632" y="4921"/>
                  <a:pt x="7514" y="5238"/>
                </a:cubicBezTo>
                <a:cubicBezTo>
                  <a:pt x="7458" y="5388"/>
                  <a:pt x="7391" y="5536"/>
                  <a:pt x="7317" y="5678"/>
                </a:cubicBezTo>
                <a:cubicBezTo>
                  <a:pt x="7299" y="5711"/>
                  <a:pt x="7281" y="5745"/>
                  <a:pt x="7262" y="5778"/>
                </a:cubicBezTo>
                <a:cubicBezTo>
                  <a:pt x="7036" y="6183"/>
                  <a:pt x="6742" y="6540"/>
                  <a:pt x="6389" y="6839"/>
                </a:cubicBezTo>
                <a:cubicBezTo>
                  <a:pt x="5993" y="7175"/>
                  <a:pt x="5539" y="7425"/>
                  <a:pt x="5039" y="7581"/>
                </a:cubicBezTo>
                <a:cubicBezTo>
                  <a:pt x="4661" y="7699"/>
                  <a:pt x="4271" y="7759"/>
                  <a:pt x="3881" y="7759"/>
                </a:cubicBezTo>
                <a:cubicBezTo>
                  <a:pt x="3757" y="7759"/>
                  <a:pt x="3631" y="7753"/>
                  <a:pt x="3507" y="7741"/>
                </a:cubicBezTo>
                <a:cubicBezTo>
                  <a:pt x="3007" y="7693"/>
                  <a:pt x="2528" y="7550"/>
                  <a:pt x="2082" y="7316"/>
                </a:cubicBezTo>
                <a:cubicBezTo>
                  <a:pt x="1636" y="7082"/>
                  <a:pt x="1245" y="6770"/>
                  <a:pt x="920" y="6387"/>
                </a:cubicBezTo>
                <a:cubicBezTo>
                  <a:pt x="760" y="6199"/>
                  <a:pt x="617" y="5994"/>
                  <a:pt x="496" y="5778"/>
                </a:cubicBezTo>
                <a:cubicBezTo>
                  <a:pt x="366" y="5546"/>
                  <a:pt x="259" y="5296"/>
                  <a:pt x="178" y="5038"/>
                </a:cubicBezTo>
                <a:cubicBezTo>
                  <a:pt x="22" y="4538"/>
                  <a:pt x="-32" y="4023"/>
                  <a:pt x="18" y="3506"/>
                </a:cubicBezTo>
                <a:cubicBezTo>
                  <a:pt x="60" y="3073"/>
                  <a:pt x="174" y="2653"/>
                  <a:pt x="356" y="2258"/>
                </a:cubicBezTo>
                <a:cubicBezTo>
                  <a:pt x="383" y="2199"/>
                  <a:pt x="413" y="2139"/>
                  <a:pt x="443" y="2081"/>
                </a:cubicBezTo>
                <a:cubicBezTo>
                  <a:pt x="677" y="1634"/>
                  <a:pt x="989" y="1245"/>
                  <a:pt x="1371" y="921"/>
                </a:cubicBezTo>
                <a:cubicBezTo>
                  <a:pt x="1768" y="584"/>
                  <a:pt x="2222" y="335"/>
                  <a:pt x="2721" y="178"/>
                </a:cubicBezTo>
                <a:cubicBezTo>
                  <a:pt x="3221" y="22"/>
                  <a:pt x="3736" y="-32"/>
                  <a:pt x="4253" y="19"/>
                </a:cubicBezTo>
                <a:cubicBezTo>
                  <a:pt x="4753" y="67"/>
                  <a:pt x="5232" y="210"/>
                  <a:pt x="5678" y="444"/>
                </a:cubicBezTo>
                <a:cubicBezTo>
                  <a:pt x="6125" y="677"/>
                  <a:pt x="6515" y="989"/>
                  <a:pt x="6840" y="1371"/>
                </a:cubicBezTo>
                <a:cubicBezTo>
                  <a:pt x="7176" y="1767"/>
                  <a:pt x="7425" y="2221"/>
                  <a:pt x="7582" y="2721"/>
                </a:cubicBezTo>
                <a:cubicBezTo>
                  <a:pt x="7738" y="3220"/>
                  <a:pt x="7792" y="3736"/>
                  <a:pt x="7742" y="4253"/>
                </a:cubicBezTo>
                <a:close/>
              </a:path>
            </a:pathLst>
          </a:custGeom>
          <a:solidFill>
            <a:srgbClr val="737A96">
              <a:alpha val="1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93" name="Group 592">
            <a:extLst>
              <a:ext uri="{FF2B5EF4-FFF2-40B4-BE49-F238E27FC236}">
                <a16:creationId xmlns:a16="http://schemas.microsoft.com/office/drawing/2014/main" id="{64ECB246-EDC9-9D4D-B357-ED0798AB4C32}"/>
              </a:ext>
            </a:extLst>
          </p:cNvPr>
          <p:cNvGrpSpPr/>
          <p:nvPr/>
        </p:nvGrpSpPr>
        <p:grpSpPr>
          <a:xfrm>
            <a:off x="8231330" y="5669097"/>
            <a:ext cx="3464166" cy="6055429"/>
            <a:chOff x="8231330" y="5669097"/>
            <a:chExt cx="3464166" cy="6055429"/>
          </a:xfrm>
        </p:grpSpPr>
        <p:grpSp>
          <p:nvGrpSpPr>
            <p:cNvPr id="568" name="Group 567">
              <a:extLst>
                <a:ext uri="{FF2B5EF4-FFF2-40B4-BE49-F238E27FC236}">
                  <a16:creationId xmlns:a16="http://schemas.microsoft.com/office/drawing/2014/main" id="{352AE82E-A8AE-FC4D-8580-5FD7DCBA52E0}"/>
                </a:ext>
              </a:extLst>
            </p:cNvPr>
            <p:cNvGrpSpPr/>
            <p:nvPr/>
          </p:nvGrpSpPr>
          <p:grpSpPr>
            <a:xfrm>
              <a:off x="8305693" y="8029456"/>
              <a:ext cx="873304" cy="1070507"/>
              <a:chOff x="8305693" y="8029456"/>
              <a:chExt cx="873304" cy="1070507"/>
            </a:xfrm>
          </p:grpSpPr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8B58F34D-C5A8-4C41-AC04-559E12B24A5D}"/>
                  </a:ext>
                </a:extLst>
              </p:cNvPr>
              <p:cNvSpPr/>
              <p:nvPr/>
            </p:nvSpPr>
            <p:spPr>
              <a:xfrm>
                <a:off x="8429030" y="8044410"/>
                <a:ext cx="312694" cy="2006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2" h="162">
                    <a:moveTo>
                      <a:pt x="252" y="160"/>
                    </a:moveTo>
                    <a:cubicBezTo>
                      <a:pt x="252" y="160"/>
                      <a:pt x="82" y="191"/>
                      <a:pt x="0" y="22"/>
                    </a:cubicBezTo>
                    <a:cubicBezTo>
                      <a:pt x="0" y="22"/>
                      <a:pt x="221" y="-80"/>
                      <a:pt x="252" y="160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B3A172E9-1D73-7A42-B75F-A6B2F4A112FF}"/>
                  </a:ext>
                </a:extLst>
              </p:cNvPr>
              <p:cNvSpPr/>
              <p:nvPr/>
            </p:nvSpPr>
            <p:spPr>
              <a:xfrm>
                <a:off x="8714317" y="8029456"/>
                <a:ext cx="120842" cy="44988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" h="362">
                    <a:moveTo>
                      <a:pt x="11" y="339"/>
                    </a:moveTo>
                    <a:cubicBezTo>
                      <a:pt x="-15" y="227"/>
                      <a:pt x="6" y="103"/>
                      <a:pt x="69" y="7"/>
                    </a:cubicBezTo>
                    <a:cubicBezTo>
                      <a:pt x="80" y="-10"/>
                      <a:pt x="106" y="7"/>
                      <a:pt x="96" y="23"/>
                    </a:cubicBezTo>
                    <a:cubicBezTo>
                      <a:pt x="70" y="69"/>
                      <a:pt x="53" y="120"/>
                      <a:pt x="48" y="172"/>
                    </a:cubicBezTo>
                    <a:cubicBezTo>
                      <a:pt x="42" y="223"/>
                      <a:pt x="45" y="275"/>
                      <a:pt x="60" y="325"/>
                    </a:cubicBezTo>
                    <a:cubicBezTo>
                      <a:pt x="78" y="361"/>
                      <a:pt x="18" y="380"/>
                      <a:pt x="11" y="339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972AD80B-C251-AE40-854F-D211C3F8FF34}"/>
                  </a:ext>
                </a:extLst>
              </p:cNvPr>
              <p:cNvSpPr/>
              <p:nvPr/>
            </p:nvSpPr>
            <p:spPr>
              <a:xfrm>
                <a:off x="8305693" y="8292406"/>
                <a:ext cx="873300" cy="8075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2" h="649">
                    <a:moveTo>
                      <a:pt x="609" y="20"/>
                    </a:moveTo>
                    <a:cubicBezTo>
                      <a:pt x="528" y="-16"/>
                      <a:pt x="448" y="0"/>
                      <a:pt x="396" y="44"/>
                    </a:cubicBezTo>
                    <a:cubicBezTo>
                      <a:pt x="370" y="66"/>
                      <a:pt x="331" y="66"/>
                      <a:pt x="306" y="44"/>
                    </a:cubicBezTo>
                    <a:cubicBezTo>
                      <a:pt x="254" y="0"/>
                      <a:pt x="174" y="-16"/>
                      <a:pt x="93" y="20"/>
                    </a:cubicBezTo>
                    <a:cubicBezTo>
                      <a:pt x="-55" y="87"/>
                      <a:pt x="11" y="288"/>
                      <a:pt x="42" y="399"/>
                    </a:cubicBezTo>
                    <a:cubicBezTo>
                      <a:pt x="62" y="468"/>
                      <a:pt x="77" y="539"/>
                      <a:pt x="121" y="599"/>
                    </a:cubicBezTo>
                    <a:cubicBezTo>
                      <a:pt x="145" y="629"/>
                      <a:pt x="183" y="649"/>
                      <a:pt x="226" y="649"/>
                    </a:cubicBezTo>
                    <a:cubicBezTo>
                      <a:pt x="249" y="649"/>
                      <a:pt x="271" y="644"/>
                      <a:pt x="290" y="635"/>
                    </a:cubicBezTo>
                    <a:cubicBezTo>
                      <a:pt x="329" y="617"/>
                      <a:pt x="373" y="617"/>
                      <a:pt x="411" y="635"/>
                    </a:cubicBezTo>
                    <a:cubicBezTo>
                      <a:pt x="431" y="644"/>
                      <a:pt x="454" y="649"/>
                      <a:pt x="476" y="649"/>
                    </a:cubicBezTo>
                    <a:cubicBezTo>
                      <a:pt x="519" y="649"/>
                      <a:pt x="558" y="629"/>
                      <a:pt x="581" y="599"/>
                    </a:cubicBezTo>
                    <a:cubicBezTo>
                      <a:pt x="625" y="539"/>
                      <a:pt x="640" y="468"/>
                      <a:pt x="660" y="399"/>
                    </a:cubicBezTo>
                    <a:cubicBezTo>
                      <a:pt x="691" y="286"/>
                      <a:pt x="758" y="87"/>
                      <a:pt x="609" y="20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9FE29288-D059-3D49-883C-D9D19CA7D875}"/>
                  </a:ext>
                </a:extLst>
              </p:cNvPr>
              <p:cNvSpPr/>
              <p:nvPr/>
            </p:nvSpPr>
            <p:spPr>
              <a:xfrm>
                <a:off x="8416572" y="8318581"/>
                <a:ext cx="762425" cy="7801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13" h="627">
                    <a:moveTo>
                      <a:pt x="492" y="577"/>
                    </a:moveTo>
                    <a:cubicBezTo>
                      <a:pt x="536" y="517"/>
                      <a:pt x="551" y="446"/>
                      <a:pt x="571" y="377"/>
                    </a:cubicBezTo>
                    <a:cubicBezTo>
                      <a:pt x="602" y="265"/>
                      <a:pt x="667" y="70"/>
                      <a:pt x="524" y="0"/>
                    </a:cubicBezTo>
                    <a:cubicBezTo>
                      <a:pt x="513" y="78"/>
                      <a:pt x="477" y="153"/>
                      <a:pt x="428" y="215"/>
                    </a:cubicBezTo>
                    <a:cubicBezTo>
                      <a:pt x="368" y="291"/>
                      <a:pt x="289" y="351"/>
                      <a:pt x="205" y="400"/>
                    </a:cubicBezTo>
                    <a:cubicBezTo>
                      <a:pt x="137" y="441"/>
                      <a:pt x="64" y="475"/>
                      <a:pt x="0" y="522"/>
                    </a:cubicBezTo>
                    <a:cubicBezTo>
                      <a:pt x="9" y="541"/>
                      <a:pt x="20" y="559"/>
                      <a:pt x="32" y="577"/>
                    </a:cubicBezTo>
                    <a:cubicBezTo>
                      <a:pt x="56" y="607"/>
                      <a:pt x="94" y="627"/>
                      <a:pt x="137" y="627"/>
                    </a:cubicBezTo>
                    <a:cubicBezTo>
                      <a:pt x="160" y="627"/>
                      <a:pt x="182" y="622"/>
                      <a:pt x="201" y="613"/>
                    </a:cubicBezTo>
                    <a:cubicBezTo>
                      <a:pt x="240" y="595"/>
                      <a:pt x="284" y="595"/>
                      <a:pt x="322" y="613"/>
                    </a:cubicBezTo>
                    <a:cubicBezTo>
                      <a:pt x="342" y="622"/>
                      <a:pt x="365" y="627"/>
                      <a:pt x="387" y="627"/>
                    </a:cubicBezTo>
                    <a:cubicBezTo>
                      <a:pt x="430" y="627"/>
                      <a:pt x="469" y="607"/>
                      <a:pt x="492" y="577"/>
                    </a:cubicBezTo>
                    <a:close/>
                  </a:path>
                </a:pathLst>
              </a:custGeom>
              <a:solidFill>
                <a:srgbClr val="C62222">
                  <a:alpha val="2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69" name="Group 568">
              <a:extLst>
                <a:ext uri="{FF2B5EF4-FFF2-40B4-BE49-F238E27FC236}">
                  <a16:creationId xmlns:a16="http://schemas.microsoft.com/office/drawing/2014/main" id="{47B1ED88-628F-8A4C-8640-A1614E2732C0}"/>
                </a:ext>
              </a:extLst>
            </p:cNvPr>
            <p:cNvGrpSpPr/>
            <p:nvPr/>
          </p:nvGrpSpPr>
          <p:grpSpPr>
            <a:xfrm>
              <a:off x="9774485" y="7109738"/>
              <a:ext cx="1270704" cy="1242491"/>
              <a:chOff x="9774485" y="7109738"/>
              <a:chExt cx="1270704" cy="1242491"/>
            </a:xfrm>
          </p:grpSpPr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5A393696-4F17-FA4E-B1BD-820224D04E04}"/>
                  </a:ext>
                </a:extLst>
              </p:cNvPr>
              <p:cNvSpPr/>
              <p:nvPr/>
            </p:nvSpPr>
            <p:spPr>
              <a:xfrm>
                <a:off x="9775728" y="7137155"/>
                <a:ext cx="1076364" cy="10318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65" h="829">
                    <a:moveTo>
                      <a:pt x="32" y="552"/>
                    </a:moveTo>
                    <a:cubicBezTo>
                      <a:pt x="32" y="552"/>
                      <a:pt x="664" y="853"/>
                      <a:pt x="719" y="106"/>
                    </a:cubicBezTo>
                    <a:lnTo>
                      <a:pt x="693" y="45"/>
                    </a:lnTo>
                    <a:cubicBezTo>
                      <a:pt x="688" y="34"/>
                      <a:pt x="694" y="21"/>
                      <a:pt x="706" y="18"/>
                    </a:cubicBezTo>
                    <a:lnTo>
                      <a:pt x="768" y="1"/>
                    </a:lnTo>
                    <a:cubicBezTo>
                      <a:pt x="780" y="-2"/>
                      <a:pt x="792" y="7"/>
                      <a:pt x="793" y="19"/>
                    </a:cubicBezTo>
                    <a:lnTo>
                      <a:pt x="798" y="92"/>
                    </a:lnTo>
                    <a:cubicBezTo>
                      <a:pt x="798" y="92"/>
                      <a:pt x="1025" y="502"/>
                      <a:pt x="647" y="755"/>
                    </a:cubicBezTo>
                    <a:cubicBezTo>
                      <a:pt x="268" y="1007"/>
                      <a:pt x="-114" y="534"/>
                      <a:pt x="32" y="55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BA661517-91DD-3746-B93D-263D5B5004BA}"/>
                  </a:ext>
                </a:extLst>
              </p:cNvPr>
              <p:cNvSpPr/>
              <p:nvPr/>
            </p:nvSpPr>
            <p:spPr>
              <a:xfrm>
                <a:off x="9774485" y="7137155"/>
                <a:ext cx="1077610" cy="103187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66" h="829">
                    <a:moveTo>
                      <a:pt x="798" y="92"/>
                    </a:moveTo>
                    <a:lnTo>
                      <a:pt x="793" y="19"/>
                    </a:lnTo>
                    <a:cubicBezTo>
                      <a:pt x="792" y="7"/>
                      <a:pt x="780" y="-2"/>
                      <a:pt x="768" y="1"/>
                    </a:cubicBezTo>
                    <a:lnTo>
                      <a:pt x="754" y="5"/>
                    </a:lnTo>
                    <a:cubicBezTo>
                      <a:pt x="774" y="131"/>
                      <a:pt x="812" y="499"/>
                      <a:pt x="596" y="656"/>
                    </a:cubicBezTo>
                    <a:cubicBezTo>
                      <a:pt x="330" y="849"/>
                      <a:pt x="7" y="559"/>
                      <a:pt x="6" y="557"/>
                    </a:cubicBezTo>
                    <a:cubicBezTo>
                      <a:pt x="-51" y="608"/>
                      <a:pt x="300" y="985"/>
                      <a:pt x="647" y="755"/>
                    </a:cubicBezTo>
                    <a:cubicBezTo>
                      <a:pt x="1025" y="502"/>
                      <a:pt x="798" y="92"/>
                      <a:pt x="798" y="92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8" name="Freeform 67">
                <a:extLst>
                  <a:ext uri="{FF2B5EF4-FFF2-40B4-BE49-F238E27FC236}">
                    <a16:creationId xmlns:a16="http://schemas.microsoft.com/office/drawing/2014/main" id="{F9CB97F4-0DA9-C144-8D30-274E4F1D867D}"/>
                  </a:ext>
                </a:extLst>
              </p:cNvPr>
              <p:cNvSpPr/>
              <p:nvPr/>
            </p:nvSpPr>
            <p:spPr>
              <a:xfrm>
                <a:off x="10636573" y="7137155"/>
                <a:ext cx="132054" cy="1308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106">
                    <a:moveTo>
                      <a:pt x="77" y="1"/>
                    </a:moveTo>
                    <a:lnTo>
                      <a:pt x="15" y="18"/>
                    </a:lnTo>
                    <a:cubicBezTo>
                      <a:pt x="3" y="21"/>
                      <a:pt x="-3" y="34"/>
                      <a:pt x="2" y="45"/>
                    </a:cubicBezTo>
                    <a:lnTo>
                      <a:pt x="28" y="106"/>
                    </a:lnTo>
                    <a:lnTo>
                      <a:pt x="107" y="92"/>
                    </a:lnTo>
                    <a:lnTo>
                      <a:pt x="102" y="19"/>
                    </a:lnTo>
                    <a:cubicBezTo>
                      <a:pt x="101" y="7"/>
                      <a:pt x="89" y="-2"/>
                      <a:pt x="77" y="1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69" name="Freeform 68">
                <a:extLst>
                  <a:ext uri="{FF2B5EF4-FFF2-40B4-BE49-F238E27FC236}">
                    <a16:creationId xmlns:a16="http://schemas.microsoft.com/office/drawing/2014/main" id="{4B266103-8C37-3E4A-A56A-FA3405434759}"/>
                  </a:ext>
                </a:extLst>
              </p:cNvPr>
              <p:cNvSpPr/>
              <p:nvPr/>
            </p:nvSpPr>
            <p:spPr>
              <a:xfrm>
                <a:off x="9779468" y="7158338"/>
                <a:ext cx="974209" cy="72904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3" h="586">
                    <a:moveTo>
                      <a:pt x="33" y="248"/>
                    </a:moveTo>
                    <a:cubicBezTo>
                      <a:pt x="33" y="248"/>
                      <a:pt x="458" y="655"/>
                      <a:pt x="700" y="74"/>
                    </a:cubicBezTo>
                    <a:lnTo>
                      <a:pt x="695" y="18"/>
                    </a:lnTo>
                    <a:cubicBezTo>
                      <a:pt x="694" y="8"/>
                      <a:pt x="703" y="-1"/>
                      <a:pt x="713" y="0"/>
                    </a:cubicBezTo>
                    <a:lnTo>
                      <a:pt x="767" y="4"/>
                    </a:lnTo>
                    <a:cubicBezTo>
                      <a:pt x="777" y="4"/>
                      <a:pt x="785" y="14"/>
                      <a:pt x="782" y="24"/>
                    </a:cubicBezTo>
                    <a:lnTo>
                      <a:pt x="767" y="83"/>
                    </a:lnTo>
                    <a:cubicBezTo>
                      <a:pt x="767" y="83"/>
                      <a:pt x="839" y="471"/>
                      <a:pt x="470" y="572"/>
                    </a:cubicBezTo>
                    <a:cubicBezTo>
                      <a:pt x="101" y="673"/>
                      <a:pt x="-79" y="194"/>
                      <a:pt x="33" y="24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0" name="Freeform 69">
                <a:extLst>
                  <a:ext uri="{FF2B5EF4-FFF2-40B4-BE49-F238E27FC236}">
                    <a16:creationId xmlns:a16="http://schemas.microsoft.com/office/drawing/2014/main" id="{2C6CE513-5681-304D-875B-CEB38E278E01}"/>
                  </a:ext>
                </a:extLst>
              </p:cNvPr>
              <p:cNvSpPr/>
              <p:nvPr/>
            </p:nvSpPr>
            <p:spPr>
              <a:xfrm>
                <a:off x="9779468" y="7162076"/>
                <a:ext cx="974209" cy="72530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3" h="583">
                    <a:moveTo>
                      <a:pt x="767" y="80"/>
                    </a:moveTo>
                    <a:lnTo>
                      <a:pt x="782" y="21"/>
                    </a:lnTo>
                    <a:cubicBezTo>
                      <a:pt x="785" y="11"/>
                      <a:pt x="777" y="1"/>
                      <a:pt x="767" y="1"/>
                    </a:cubicBezTo>
                    <a:lnTo>
                      <a:pt x="755" y="0"/>
                    </a:lnTo>
                    <a:cubicBezTo>
                      <a:pt x="738" y="105"/>
                      <a:pt x="670" y="410"/>
                      <a:pt x="456" y="477"/>
                    </a:cubicBezTo>
                    <a:cubicBezTo>
                      <a:pt x="191" y="560"/>
                      <a:pt x="12" y="243"/>
                      <a:pt x="11" y="242"/>
                    </a:cubicBezTo>
                    <a:cubicBezTo>
                      <a:pt x="-48" y="267"/>
                      <a:pt x="132" y="662"/>
                      <a:pt x="470" y="569"/>
                    </a:cubicBezTo>
                    <a:cubicBezTo>
                      <a:pt x="839" y="468"/>
                      <a:pt x="767" y="80"/>
                      <a:pt x="767" y="80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1F4A364E-D0D9-4C40-84F2-FACDF414F39E}"/>
                  </a:ext>
                </a:extLst>
              </p:cNvPr>
              <p:cNvSpPr/>
              <p:nvPr/>
            </p:nvSpPr>
            <p:spPr>
              <a:xfrm>
                <a:off x="10644048" y="7158338"/>
                <a:ext cx="108384" cy="1021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" h="83">
                    <a:moveTo>
                      <a:pt x="72" y="4"/>
                    </a:moveTo>
                    <a:lnTo>
                      <a:pt x="18" y="0"/>
                    </a:lnTo>
                    <a:cubicBezTo>
                      <a:pt x="8" y="-1"/>
                      <a:pt x="-1" y="8"/>
                      <a:pt x="0" y="18"/>
                    </a:cubicBezTo>
                    <a:lnTo>
                      <a:pt x="5" y="74"/>
                    </a:lnTo>
                    <a:lnTo>
                      <a:pt x="72" y="83"/>
                    </a:lnTo>
                    <a:lnTo>
                      <a:pt x="87" y="24"/>
                    </a:lnTo>
                    <a:cubicBezTo>
                      <a:pt x="90" y="14"/>
                      <a:pt x="82" y="4"/>
                      <a:pt x="72" y="4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02F74C79-4705-B549-AAD2-B626006EB471}"/>
                  </a:ext>
                </a:extLst>
              </p:cNvPr>
              <p:cNvSpPr/>
              <p:nvPr/>
            </p:nvSpPr>
            <p:spPr>
              <a:xfrm>
                <a:off x="10012428" y="7109738"/>
                <a:ext cx="1031516" cy="12424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29" h="998">
                    <a:moveTo>
                      <a:pt x="27" y="830"/>
                    </a:moveTo>
                    <a:cubicBezTo>
                      <a:pt x="27" y="830"/>
                      <a:pt x="775" y="901"/>
                      <a:pt x="556" y="127"/>
                    </a:cubicBezTo>
                    <a:lnTo>
                      <a:pt x="507" y="75"/>
                    </a:lnTo>
                    <a:cubicBezTo>
                      <a:pt x="498" y="65"/>
                      <a:pt x="499" y="51"/>
                      <a:pt x="510" y="43"/>
                    </a:cubicBezTo>
                    <a:lnTo>
                      <a:pt x="566" y="3"/>
                    </a:lnTo>
                    <a:cubicBezTo>
                      <a:pt x="578" y="-4"/>
                      <a:pt x="593" y="1"/>
                      <a:pt x="598" y="12"/>
                    </a:cubicBezTo>
                    <a:lnTo>
                      <a:pt x="630" y="84"/>
                    </a:lnTo>
                    <a:cubicBezTo>
                      <a:pt x="630" y="84"/>
                      <a:pt x="1010" y="414"/>
                      <a:pt x="722" y="808"/>
                    </a:cubicBezTo>
                    <a:cubicBezTo>
                      <a:pt x="433" y="1202"/>
                      <a:pt x="-128" y="866"/>
                      <a:pt x="27" y="83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3" name="Freeform 72">
                <a:extLst>
                  <a:ext uri="{FF2B5EF4-FFF2-40B4-BE49-F238E27FC236}">
                    <a16:creationId xmlns:a16="http://schemas.microsoft.com/office/drawing/2014/main" id="{590F7B85-0C0D-CE43-9DE1-E54A13D932F8}"/>
                  </a:ext>
                </a:extLst>
              </p:cNvPr>
              <p:cNvSpPr/>
              <p:nvPr/>
            </p:nvSpPr>
            <p:spPr>
              <a:xfrm>
                <a:off x="10012428" y="7109738"/>
                <a:ext cx="1032761" cy="12424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0" h="998">
                    <a:moveTo>
                      <a:pt x="629" y="84"/>
                    </a:moveTo>
                    <a:lnTo>
                      <a:pt x="597" y="12"/>
                    </a:lnTo>
                    <a:cubicBezTo>
                      <a:pt x="592" y="1"/>
                      <a:pt x="577" y="-4"/>
                      <a:pt x="565" y="3"/>
                    </a:cubicBezTo>
                    <a:lnTo>
                      <a:pt x="553" y="13"/>
                    </a:lnTo>
                    <a:cubicBezTo>
                      <a:pt x="620" y="132"/>
                      <a:pt x="794" y="490"/>
                      <a:pt x="633" y="727"/>
                    </a:cubicBezTo>
                    <a:cubicBezTo>
                      <a:pt x="435" y="1019"/>
                      <a:pt x="3" y="846"/>
                      <a:pt x="2" y="845"/>
                    </a:cubicBezTo>
                    <a:cubicBezTo>
                      <a:pt x="-38" y="917"/>
                      <a:pt x="456" y="1169"/>
                      <a:pt x="721" y="808"/>
                    </a:cubicBezTo>
                    <a:cubicBezTo>
                      <a:pt x="1010" y="414"/>
                      <a:pt x="629" y="84"/>
                      <a:pt x="629" y="84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4" name="Freeform 73">
                <a:extLst>
                  <a:ext uri="{FF2B5EF4-FFF2-40B4-BE49-F238E27FC236}">
                    <a16:creationId xmlns:a16="http://schemas.microsoft.com/office/drawing/2014/main" id="{49D23628-E156-E24E-BB7A-916A95ECB2DA}"/>
                  </a:ext>
                </a:extLst>
              </p:cNvPr>
              <p:cNvSpPr/>
              <p:nvPr/>
            </p:nvSpPr>
            <p:spPr>
              <a:xfrm>
                <a:off x="10635324" y="7109738"/>
                <a:ext cx="159461" cy="15702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" h="127">
                    <a:moveTo>
                      <a:pt x="65" y="3"/>
                    </a:moveTo>
                    <a:lnTo>
                      <a:pt x="9" y="43"/>
                    </a:lnTo>
                    <a:cubicBezTo>
                      <a:pt x="-2" y="51"/>
                      <a:pt x="-3" y="65"/>
                      <a:pt x="6" y="75"/>
                    </a:cubicBezTo>
                    <a:lnTo>
                      <a:pt x="55" y="127"/>
                    </a:lnTo>
                    <a:lnTo>
                      <a:pt x="129" y="84"/>
                    </a:lnTo>
                    <a:lnTo>
                      <a:pt x="97" y="12"/>
                    </a:lnTo>
                    <a:cubicBezTo>
                      <a:pt x="92" y="1"/>
                      <a:pt x="77" y="-4"/>
                      <a:pt x="65" y="3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72" name="Group 571">
              <a:extLst>
                <a:ext uri="{FF2B5EF4-FFF2-40B4-BE49-F238E27FC236}">
                  <a16:creationId xmlns:a16="http://schemas.microsoft.com/office/drawing/2014/main" id="{24F2428E-4E52-AD44-995A-FAA988AB98A8}"/>
                </a:ext>
              </a:extLst>
            </p:cNvPr>
            <p:cNvGrpSpPr/>
            <p:nvPr/>
          </p:nvGrpSpPr>
          <p:grpSpPr>
            <a:xfrm>
              <a:off x="9703472" y="8691203"/>
              <a:ext cx="1992024" cy="1309788"/>
              <a:chOff x="9703472" y="8691203"/>
              <a:chExt cx="1992024" cy="1309788"/>
            </a:xfrm>
          </p:grpSpPr>
          <p:sp>
            <p:nvSpPr>
              <p:cNvPr id="75" name="Freeform 74">
                <a:extLst>
                  <a:ext uri="{FF2B5EF4-FFF2-40B4-BE49-F238E27FC236}">
                    <a16:creationId xmlns:a16="http://schemas.microsoft.com/office/drawing/2014/main" id="{E63DDFBC-9CCF-7B4C-A2F9-975D75AEC132}"/>
                  </a:ext>
                </a:extLst>
              </p:cNvPr>
              <p:cNvSpPr/>
              <p:nvPr/>
            </p:nvSpPr>
            <p:spPr>
              <a:xfrm>
                <a:off x="10384923" y="8691203"/>
                <a:ext cx="1310573" cy="12599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53" h="1012">
                    <a:moveTo>
                      <a:pt x="800" y="911"/>
                    </a:moveTo>
                    <a:cubicBezTo>
                      <a:pt x="551" y="1079"/>
                      <a:pt x="228" y="1033"/>
                      <a:pt x="77" y="810"/>
                    </a:cubicBezTo>
                    <a:cubicBezTo>
                      <a:pt x="-74" y="586"/>
                      <a:pt x="4" y="269"/>
                      <a:pt x="253" y="101"/>
                    </a:cubicBezTo>
                    <a:cubicBezTo>
                      <a:pt x="501" y="-67"/>
                      <a:pt x="825" y="-21"/>
                      <a:pt x="976" y="202"/>
                    </a:cubicBezTo>
                    <a:cubicBezTo>
                      <a:pt x="1127" y="425"/>
                      <a:pt x="1048" y="743"/>
                      <a:pt x="800" y="911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F069B365-B601-3848-AAE0-180BE7784756}"/>
                  </a:ext>
                </a:extLst>
              </p:cNvPr>
              <p:cNvSpPr/>
              <p:nvPr/>
            </p:nvSpPr>
            <p:spPr>
              <a:xfrm>
                <a:off x="10798526" y="9225836"/>
                <a:ext cx="896970" cy="72032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1" h="579">
                    <a:moveTo>
                      <a:pt x="653" y="107"/>
                    </a:moveTo>
                    <a:cubicBezTo>
                      <a:pt x="651" y="132"/>
                      <a:pt x="649" y="141"/>
                      <a:pt x="638" y="149"/>
                    </a:cubicBezTo>
                    <a:cubicBezTo>
                      <a:pt x="626" y="156"/>
                      <a:pt x="617" y="155"/>
                      <a:pt x="593" y="148"/>
                    </a:cubicBezTo>
                    <a:cubicBezTo>
                      <a:pt x="515" y="116"/>
                      <a:pt x="436" y="169"/>
                      <a:pt x="436" y="253"/>
                    </a:cubicBezTo>
                    <a:cubicBezTo>
                      <a:pt x="433" y="298"/>
                      <a:pt x="419" y="307"/>
                      <a:pt x="376" y="293"/>
                    </a:cubicBezTo>
                    <a:cubicBezTo>
                      <a:pt x="298" y="262"/>
                      <a:pt x="219" y="315"/>
                      <a:pt x="219" y="399"/>
                    </a:cubicBezTo>
                    <a:cubicBezTo>
                      <a:pt x="216" y="424"/>
                      <a:pt x="215" y="432"/>
                      <a:pt x="204" y="441"/>
                    </a:cubicBezTo>
                    <a:cubicBezTo>
                      <a:pt x="166" y="460"/>
                      <a:pt x="117" y="402"/>
                      <a:pt x="51" y="448"/>
                    </a:cubicBezTo>
                    <a:cubicBezTo>
                      <a:pt x="-2" y="482"/>
                      <a:pt x="8" y="530"/>
                      <a:pt x="0" y="563"/>
                    </a:cubicBezTo>
                    <a:cubicBezTo>
                      <a:pt x="24" y="570"/>
                      <a:pt x="49" y="575"/>
                      <a:pt x="74" y="579"/>
                    </a:cubicBezTo>
                    <a:cubicBezTo>
                      <a:pt x="76" y="570"/>
                      <a:pt x="77" y="562"/>
                      <a:pt x="77" y="552"/>
                    </a:cubicBezTo>
                    <a:cubicBezTo>
                      <a:pt x="80" y="507"/>
                      <a:pt x="95" y="498"/>
                      <a:pt x="137" y="511"/>
                    </a:cubicBezTo>
                    <a:cubicBezTo>
                      <a:pt x="216" y="543"/>
                      <a:pt x="294" y="490"/>
                      <a:pt x="294" y="406"/>
                    </a:cubicBezTo>
                    <a:cubicBezTo>
                      <a:pt x="296" y="381"/>
                      <a:pt x="298" y="373"/>
                      <a:pt x="310" y="365"/>
                    </a:cubicBezTo>
                    <a:cubicBezTo>
                      <a:pt x="321" y="357"/>
                      <a:pt x="330" y="359"/>
                      <a:pt x="354" y="366"/>
                    </a:cubicBezTo>
                    <a:cubicBezTo>
                      <a:pt x="432" y="397"/>
                      <a:pt x="511" y="344"/>
                      <a:pt x="511" y="261"/>
                    </a:cubicBezTo>
                    <a:cubicBezTo>
                      <a:pt x="515" y="216"/>
                      <a:pt x="529" y="206"/>
                      <a:pt x="572" y="220"/>
                    </a:cubicBezTo>
                    <a:cubicBezTo>
                      <a:pt x="614" y="237"/>
                      <a:pt x="658" y="229"/>
                      <a:pt x="689" y="202"/>
                    </a:cubicBezTo>
                    <a:cubicBezTo>
                      <a:pt x="713" y="137"/>
                      <a:pt x="724" y="68"/>
                      <a:pt x="720" y="0"/>
                    </a:cubicBezTo>
                    <a:cubicBezTo>
                      <a:pt x="679" y="19"/>
                      <a:pt x="652" y="65"/>
                      <a:pt x="653" y="10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5E91D7B3-A806-D343-BFF1-A54766B5AA37}"/>
                  </a:ext>
                </a:extLst>
              </p:cNvPr>
              <p:cNvSpPr/>
              <p:nvPr/>
            </p:nvSpPr>
            <p:spPr>
              <a:xfrm>
                <a:off x="10384923" y="8694942"/>
                <a:ext cx="879529" cy="6654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7" h="535">
                    <a:moveTo>
                      <a:pt x="57" y="434"/>
                    </a:moveTo>
                    <a:cubicBezTo>
                      <a:pt x="61" y="389"/>
                      <a:pt x="75" y="380"/>
                      <a:pt x="118" y="393"/>
                    </a:cubicBezTo>
                    <a:cubicBezTo>
                      <a:pt x="195" y="425"/>
                      <a:pt x="274" y="372"/>
                      <a:pt x="274" y="288"/>
                    </a:cubicBezTo>
                    <a:cubicBezTo>
                      <a:pt x="278" y="243"/>
                      <a:pt x="292" y="234"/>
                      <a:pt x="335" y="248"/>
                    </a:cubicBezTo>
                    <a:cubicBezTo>
                      <a:pt x="412" y="279"/>
                      <a:pt x="491" y="225"/>
                      <a:pt x="491" y="143"/>
                    </a:cubicBezTo>
                    <a:cubicBezTo>
                      <a:pt x="494" y="117"/>
                      <a:pt x="496" y="108"/>
                      <a:pt x="507" y="101"/>
                    </a:cubicBezTo>
                    <a:cubicBezTo>
                      <a:pt x="519" y="93"/>
                      <a:pt x="527" y="95"/>
                      <a:pt x="552" y="102"/>
                    </a:cubicBezTo>
                    <a:cubicBezTo>
                      <a:pt x="623" y="131"/>
                      <a:pt x="698" y="87"/>
                      <a:pt x="707" y="13"/>
                    </a:cubicBezTo>
                    <a:cubicBezTo>
                      <a:pt x="683" y="7"/>
                      <a:pt x="658" y="2"/>
                      <a:pt x="633" y="0"/>
                    </a:cubicBezTo>
                    <a:cubicBezTo>
                      <a:pt x="630" y="13"/>
                      <a:pt x="627" y="24"/>
                      <a:pt x="617" y="30"/>
                    </a:cubicBezTo>
                    <a:cubicBezTo>
                      <a:pt x="606" y="38"/>
                      <a:pt x="597" y="36"/>
                      <a:pt x="573" y="29"/>
                    </a:cubicBezTo>
                    <a:cubicBezTo>
                      <a:pt x="495" y="-3"/>
                      <a:pt x="417" y="51"/>
                      <a:pt x="417" y="134"/>
                    </a:cubicBezTo>
                    <a:cubicBezTo>
                      <a:pt x="412" y="180"/>
                      <a:pt x="399" y="189"/>
                      <a:pt x="356" y="175"/>
                    </a:cubicBezTo>
                    <a:cubicBezTo>
                      <a:pt x="279" y="144"/>
                      <a:pt x="200" y="197"/>
                      <a:pt x="200" y="281"/>
                    </a:cubicBezTo>
                    <a:cubicBezTo>
                      <a:pt x="195" y="325"/>
                      <a:pt x="182" y="334"/>
                      <a:pt x="139" y="321"/>
                    </a:cubicBezTo>
                    <a:cubicBezTo>
                      <a:pt x="111" y="309"/>
                      <a:pt x="82" y="309"/>
                      <a:pt x="58" y="317"/>
                    </a:cubicBezTo>
                    <a:cubicBezTo>
                      <a:pt x="23" y="386"/>
                      <a:pt x="3" y="461"/>
                      <a:pt x="0" y="535"/>
                    </a:cubicBezTo>
                    <a:cubicBezTo>
                      <a:pt x="35" y="516"/>
                      <a:pt x="56" y="478"/>
                      <a:pt x="57" y="434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4529BA58-94BE-5B4A-AED5-7F50B279FC09}"/>
                  </a:ext>
                </a:extLst>
              </p:cNvPr>
              <p:cNvSpPr/>
              <p:nvPr/>
            </p:nvSpPr>
            <p:spPr>
              <a:xfrm>
                <a:off x="10497045" y="8996530"/>
                <a:ext cx="1178519" cy="8387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47" h="674">
                    <a:moveTo>
                      <a:pt x="91" y="674"/>
                    </a:moveTo>
                    <a:cubicBezTo>
                      <a:pt x="153" y="673"/>
                      <a:pt x="199" y="623"/>
                      <a:pt x="200" y="560"/>
                    </a:cubicBezTo>
                    <a:cubicBezTo>
                      <a:pt x="203" y="514"/>
                      <a:pt x="217" y="505"/>
                      <a:pt x="260" y="519"/>
                    </a:cubicBezTo>
                    <a:cubicBezTo>
                      <a:pt x="338" y="551"/>
                      <a:pt x="416" y="497"/>
                      <a:pt x="417" y="413"/>
                    </a:cubicBezTo>
                    <a:cubicBezTo>
                      <a:pt x="419" y="389"/>
                      <a:pt x="421" y="380"/>
                      <a:pt x="433" y="372"/>
                    </a:cubicBezTo>
                    <a:cubicBezTo>
                      <a:pt x="444" y="364"/>
                      <a:pt x="453" y="366"/>
                      <a:pt x="477" y="373"/>
                    </a:cubicBezTo>
                    <a:cubicBezTo>
                      <a:pt x="554" y="404"/>
                      <a:pt x="634" y="351"/>
                      <a:pt x="634" y="267"/>
                    </a:cubicBezTo>
                    <a:cubicBezTo>
                      <a:pt x="636" y="242"/>
                      <a:pt x="638" y="234"/>
                      <a:pt x="650" y="226"/>
                    </a:cubicBezTo>
                    <a:cubicBezTo>
                      <a:pt x="687" y="206"/>
                      <a:pt x="735" y="264"/>
                      <a:pt x="802" y="218"/>
                    </a:cubicBezTo>
                    <a:cubicBezTo>
                      <a:pt x="869" y="174"/>
                      <a:pt x="834" y="107"/>
                      <a:pt x="867" y="80"/>
                    </a:cubicBezTo>
                    <a:cubicBezTo>
                      <a:pt x="886" y="67"/>
                      <a:pt x="915" y="84"/>
                      <a:pt x="947" y="89"/>
                    </a:cubicBezTo>
                    <a:cubicBezTo>
                      <a:pt x="938" y="59"/>
                      <a:pt x="927" y="31"/>
                      <a:pt x="913" y="3"/>
                    </a:cubicBezTo>
                    <a:cubicBezTo>
                      <a:pt x="842" y="-12"/>
                      <a:pt x="778" y="33"/>
                      <a:pt x="776" y="114"/>
                    </a:cubicBezTo>
                    <a:cubicBezTo>
                      <a:pt x="773" y="139"/>
                      <a:pt x="771" y="148"/>
                      <a:pt x="760" y="155"/>
                    </a:cubicBezTo>
                    <a:cubicBezTo>
                      <a:pt x="723" y="176"/>
                      <a:pt x="673" y="118"/>
                      <a:pt x="607" y="163"/>
                    </a:cubicBezTo>
                    <a:cubicBezTo>
                      <a:pt x="540" y="207"/>
                      <a:pt x="575" y="275"/>
                      <a:pt x="543" y="302"/>
                    </a:cubicBezTo>
                    <a:cubicBezTo>
                      <a:pt x="506" y="321"/>
                      <a:pt x="457" y="264"/>
                      <a:pt x="390" y="310"/>
                    </a:cubicBezTo>
                    <a:cubicBezTo>
                      <a:pt x="323" y="354"/>
                      <a:pt x="358" y="421"/>
                      <a:pt x="326" y="448"/>
                    </a:cubicBezTo>
                    <a:cubicBezTo>
                      <a:pt x="288" y="467"/>
                      <a:pt x="240" y="410"/>
                      <a:pt x="173" y="455"/>
                    </a:cubicBezTo>
                    <a:cubicBezTo>
                      <a:pt x="107" y="499"/>
                      <a:pt x="141" y="567"/>
                      <a:pt x="108" y="593"/>
                    </a:cubicBezTo>
                    <a:cubicBezTo>
                      <a:pt x="80" y="609"/>
                      <a:pt x="45" y="578"/>
                      <a:pt x="0" y="584"/>
                    </a:cubicBezTo>
                    <a:cubicBezTo>
                      <a:pt x="27" y="619"/>
                      <a:pt x="57" y="649"/>
                      <a:pt x="91" y="674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5EA02516-AECF-7C41-8E85-FAC9DF6059A3}"/>
                  </a:ext>
                </a:extLst>
              </p:cNvPr>
              <p:cNvSpPr/>
              <p:nvPr/>
            </p:nvSpPr>
            <p:spPr>
              <a:xfrm>
                <a:off x="10397381" y="8775947"/>
                <a:ext cx="1158586" cy="8374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1" h="673">
                    <a:moveTo>
                      <a:pt x="159" y="558"/>
                    </a:moveTo>
                    <a:cubicBezTo>
                      <a:pt x="163" y="513"/>
                      <a:pt x="176" y="504"/>
                      <a:pt x="220" y="517"/>
                    </a:cubicBezTo>
                    <a:cubicBezTo>
                      <a:pt x="297" y="549"/>
                      <a:pt x="376" y="496"/>
                      <a:pt x="376" y="412"/>
                    </a:cubicBezTo>
                    <a:cubicBezTo>
                      <a:pt x="379" y="387"/>
                      <a:pt x="381" y="378"/>
                      <a:pt x="392" y="370"/>
                    </a:cubicBezTo>
                    <a:cubicBezTo>
                      <a:pt x="403" y="363"/>
                      <a:pt x="412" y="364"/>
                      <a:pt x="437" y="372"/>
                    </a:cubicBezTo>
                    <a:cubicBezTo>
                      <a:pt x="514" y="403"/>
                      <a:pt x="593" y="350"/>
                      <a:pt x="593" y="266"/>
                    </a:cubicBezTo>
                    <a:cubicBezTo>
                      <a:pt x="596" y="241"/>
                      <a:pt x="597" y="232"/>
                      <a:pt x="609" y="225"/>
                    </a:cubicBezTo>
                    <a:cubicBezTo>
                      <a:pt x="647" y="205"/>
                      <a:pt x="695" y="263"/>
                      <a:pt x="762" y="217"/>
                    </a:cubicBezTo>
                    <a:cubicBezTo>
                      <a:pt x="828" y="173"/>
                      <a:pt x="794" y="105"/>
                      <a:pt x="826" y="79"/>
                    </a:cubicBezTo>
                    <a:cubicBezTo>
                      <a:pt x="852" y="63"/>
                      <a:pt x="888" y="93"/>
                      <a:pt x="931" y="89"/>
                    </a:cubicBezTo>
                    <a:cubicBezTo>
                      <a:pt x="900" y="54"/>
                      <a:pt x="864" y="24"/>
                      <a:pt x="824" y="0"/>
                    </a:cubicBezTo>
                    <a:cubicBezTo>
                      <a:pt x="773" y="10"/>
                      <a:pt x="735" y="56"/>
                      <a:pt x="735" y="113"/>
                    </a:cubicBezTo>
                    <a:cubicBezTo>
                      <a:pt x="733" y="138"/>
                      <a:pt x="731" y="147"/>
                      <a:pt x="719" y="154"/>
                    </a:cubicBezTo>
                    <a:cubicBezTo>
                      <a:pt x="683" y="174"/>
                      <a:pt x="632" y="117"/>
                      <a:pt x="567" y="162"/>
                    </a:cubicBezTo>
                    <a:cubicBezTo>
                      <a:pt x="500" y="206"/>
                      <a:pt x="535" y="273"/>
                      <a:pt x="502" y="300"/>
                    </a:cubicBezTo>
                    <a:cubicBezTo>
                      <a:pt x="465" y="320"/>
                      <a:pt x="416" y="263"/>
                      <a:pt x="350" y="308"/>
                    </a:cubicBezTo>
                    <a:cubicBezTo>
                      <a:pt x="283" y="352"/>
                      <a:pt x="318" y="419"/>
                      <a:pt x="285" y="446"/>
                    </a:cubicBezTo>
                    <a:cubicBezTo>
                      <a:pt x="248" y="466"/>
                      <a:pt x="199" y="408"/>
                      <a:pt x="133" y="454"/>
                    </a:cubicBezTo>
                    <a:cubicBezTo>
                      <a:pt x="66" y="498"/>
                      <a:pt x="100" y="566"/>
                      <a:pt x="68" y="592"/>
                    </a:cubicBezTo>
                    <a:cubicBezTo>
                      <a:pt x="49" y="602"/>
                      <a:pt x="26" y="592"/>
                      <a:pt x="0" y="586"/>
                    </a:cubicBezTo>
                    <a:cubicBezTo>
                      <a:pt x="6" y="614"/>
                      <a:pt x="15" y="643"/>
                      <a:pt x="28" y="671"/>
                    </a:cubicBezTo>
                    <a:cubicBezTo>
                      <a:pt x="100" y="683"/>
                      <a:pt x="159" y="630"/>
                      <a:pt x="159" y="558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AFC48180-10D4-324A-8F6E-82883B7120F9}"/>
                  </a:ext>
                </a:extLst>
              </p:cNvPr>
              <p:cNvSpPr/>
              <p:nvPr/>
            </p:nvSpPr>
            <p:spPr>
              <a:xfrm>
                <a:off x="9703472" y="8996530"/>
                <a:ext cx="670236" cy="100446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9" h="807">
                    <a:moveTo>
                      <a:pt x="0" y="404"/>
                    </a:moveTo>
                    <a:cubicBezTo>
                      <a:pt x="0" y="184"/>
                      <a:pt x="175" y="6"/>
                      <a:pt x="393" y="0"/>
                    </a:cubicBezTo>
                    <a:lnTo>
                      <a:pt x="539" y="0"/>
                    </a:lnTo>
                    <a:lnTo>
                      <a:pt x="539" y="807"/>
                    </a:lnTo>
                    <a:lnTo>
                      <a:pt x="414" y="807"/>
                    </a:lnTo>
                    <a:cubicBezTo>
                      <a:pt x="410" y="807"/>
                      <a:pt x="407" y="807"/>
                      <a:pt x="404" y="807"/>
                    </a:cubicBezTo>
                    <a:cubicBezTo>
                      <a:pt x="400" y="807"/>
                      <a:pt x="397" y="807"/>
                      <a:pt x="393" y="807"/>
                    </a:cubicBezTo>
                    <a:cubicBezTo>
                      <a:pt x="175" y="801"/>
                      <a:pt x="0" y="623"/>
                      <a:pt x="0" y="404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94EF43FA-AAFA-5D46-8D12-5651F5A6D3BC}"/>
                  </a:ext>
                </a:extLst>
              </p:cNvPr>
              <p:cNvSpPr/>
              <p:nvPr/>
            </p:nvSpPr>
            <p:spPr>
              <a:xfrm>
                <a:off x="9743341" y="9662016"/>
                <a:ext cx="630371" cy="1433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07" h="116">
                    <a:moveTo>
                      <a:pt x="0" y="28"/>
                    </a:moveTo>
                    <a:cubicBezTo>
                      <a:pt x="47" y="-9"/>
                      <a:pt x="153" y="-9"/>
                      <a:pt x="200" y="28"/>
                    </a:cubicBezTo>
                    <a:cubicBezTo>
                      <a:pt x="231" y="52"/>
                      <a:pt x="298" y="52"/>
                      <a:pt x="329" y="28"/>
                    </a:cubicBezTo>
                    <a:cubicBezTo>
                      <a:pt x="370" y="-4"/>
                      <a:pt x="454" y="-9"/>
                      <a:pt x="507" y="15"/>
                    </a:cubicBezTo>
                    <a:lnTo>
                      <a:pt x="507" y="94"/>
                    </a:lnTo>
                    <a:cubicBezTo>
                      <a:pt x="485" y="82"/>
                      <a:pt x="466" y="70"/>
                      <a:pt x="429" y="68"/>
                    </a:cubicBezTo>
                    <a:cubicBezTo>
                      <a:pt x="397" y="68"/>
                      <a:pt x="383" y="76"/>
                      <a:pt x="364" y="87"/>
                    </a:cubicBezTo>
                    <a:cubicBezTo>
                      <a:pt x="316" y="125"/>
                      <a:pt x="213" y="125"/>
                      <a:pt x="165" y="87"/>
                    </a:cubicBezTo>
                    <a:cubicBezTo>
                      <a:pt x="133" y="63"/>
                      <a:pt x="67" y="63"/>
                      <a:pt x="35" y="87"/>
                    </a:cubicBezTo>
                    <a:cubicBezTo>
                      <a:pt x="35" y="88"/>
                      <a:pt x="34" y="89"/>
                      <a:pt x="33" y="89"/>
                    </a:cubicBezTo>
                    <a:cubicBezTo>
                      <a:pt x="20" y="70"/>
                      <a:pt x="10" y="50"/>
                      <a:pt x="0" y="28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2" name="Freeform 81">
                <a:extLst>
                  <a:ext uri="{FF2B5EF4-FFF2-40B4-BE49-F238E27FC236}">
                    <a16:creationId xmlns:a16="http://schemas.microsoft.com/office/drawing/2014/main" id="{CF559DDA-5F52-4B42-8BB7-35EE3CFCE80B}"/>
                  </a:ext>
                </a:extLst>
              </p:cNvPr>
              <p:cNvSpPr/>
              <p:nvPr/>
            </p:nvSpPr>
            <p:spPr>
              <a:xfrm>
                <a:off x="9703472" y="9380368"/>
                <a:ext cx="670236" cy="14207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9" h="115">
                    <a:moveTo>
                      <a:pt x="384" y="87"/>
                    </a:moveTo>
                    <a:cubicBezTo>
                      <a:pt x="336" y="124"/>
                      <a:pt x="234" y="124"/>
                      <a:pt x="185" y="87"/>
                    </a:cubicBezTo>
                    <a:cubicBezTo>
                      <a:pt x="153" y="62"/>
                      <a:pt x="87" y="62"/>
                      <a:pt x="56" y="87"/>
                    </a:cubicBezTo>
                    <a:cubicBezTo>
                      <a:pt x="42" y="98"/>
                      <a:pt x="22" y="106"/>
                      <a:pt x="0" y="110"/>
                    </a:cubicBezTo>
                    <a:cubicBezTo>
                      <a:pt x="0" y="105"/>
                      <a:pt x="0" y="101"/>
                      <a:pt x="0" y="96"/>
                    </a:cubicBezTo>
                    <a:cubicBezTo>
                      <a:pt x="0" y="76"/>
                      <a:pt x="2" y="56"/>
                      <a:pt x="4" y="37"/>
                    </a:cubicBezTo>
                    <a:cubicBezTo>
                      <a:pt x="10" y="35"/>
                      <a:pt x="16" y="31"/>
                      <a:pt x="21" y="27"/>
                    </a:cubicBezTo>
                    <a:cubicBezTo>
                      <a:pt x="68" y="-9"/>
                      <a:pt x="173" y="-9"/>
                      <a:pt x="220" y="27"/>
                    </a:cubicBezTo>
                    <a:cubicBezTo>
                      <a:pt x="252" y="52"/>
                      <a:pt x="318" y="52"/>
                      <a:pt x="350" y="27"/>
                    </a:cubicBezTo>
                    <a:cubicBezTo>
                      <a:pt x="394" y="-7"/>
                      <a:pt x="487" y="-9"/>
                      <a:pt x="539" y="20"/>
                    </a:cubicBezTo>
                    <a:lnTo>
                      <a:pt x="539" y="100"/>
                    </a:lnTo>
                    <a:cubicBezTo>
                      <a:pt x="512" y="87"/>
                      <a:pt x="493" y="70"/>
                      <a:pt x="449" y="68"/>
                    </a:cubicBezTo>
                    <a:cubicBezTo>
                      <a:pt x="418" y="68"/>
                      <a:pt x="404" y="76"/>
                      <a:pt x="384" y="8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3" name="Freeform 82">
                <a:extLst>
                  <a:ext uri="{FF2B5EF4-FFF2-40B4-BE49-F238E27FC236}">
                    <a16:creationId xmlns:a16="http://schemas.microsoft.com/office/drawing/2014/main" id="{FFB97702-213D-464E-901E-F9B63C178269}"/>
                  </a:ext>
                </a:extLst>
              </p:cNvPr>
              <p:cNvSpPr/>
              <p:nvPr/>
            </p:nvSpPr>
            <p:spPr>
              <a:xfrm>
                <a:off x="9814351" y="9098720"/>
                <a:ext cx="559360" cy="14207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0" h="115">
                    <a:moveTo>
                      <a:pt x="450" y="106"/>
                    </a:moveTo>
                    <a:cubicBezTo>
                      <a:pt x="417" y="92"/>
                      <a:pt x="399" y="70"/>
                      <a:pt x="349" y="69"/>
                    </a:cubicBezTo>
                    <a:cubicBezTo>
                      <a:pt x="317" y="69"/>
                      <a:pt x="303" y="77"/>
                      <a:pt x="284" y="88"/>
                    </a:cubicBezTo>
                    <a:cubicBezTo>
                      <a:pt x="236" y="125"/>
                      <a:pt x="133" y="125"/>
                      <a:pt x="85" y="88"/>
                    </a:cubicBezTo>
                    <a:cubicBezTo>
                      <a:pt x="64" y="72"/>
                      <a:pt x="30" y="66"/>
                      <a:pt x="0" y="71"/>
                    </a:cubicBezTo>
                    <a:cubicBezTo>
                      <a:pt x="19" y="46"/>
                      <a:pt x="41" y="24"/>
                      <a:pt x="66" y="5"/>
                    </a:cubicBezTo>
                    <a:cubicBezTo>
                      <a:pt x="87" y="10"/>
                      <a:pt x="105" y="17"/>
                      <a:pt x="120" y="28"/>
                    </a:cubicBezTo>
                    <a:cubicBezTo>
                      <a:pt x="151" y="53"/>
                      <a:pt x="217" y="53"/>
                      <a:pt x="249" y="28"/>
                    </a:cubicBezTo>
                    <a:cubicBezTo>
                      <a:pt x="297" y="-9"/>
                      <a:pt x="400" y="-9"/>
                      <a:pt x="449" y="28"/>
                    </a:cubicBezTo>
                    <a:lnTo>
                      <a:pt x="450" y="28"/>
                    </a:ln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4" name="Freeform 83">
                <a:extLst>
                  <a:ext uri="{FF2B5EF4-FFF2-40B4-BE49-F238E27FC236}">
                    <a16:creationId xmlns:a16="http://schemas.microsoft.com/office/drawing/2014/main" id="{86647AC0-D1AB-2C46-BE3B-20F3FE3213BF}"/>
                  </a:ext>
                </a:extLst>
              </p:cNvPr>
              <p:cNvSpPr/>
              <p:nvPr/>
            </p:nvSpPr>
            <p:spPr>
              <a:xfrm>
                <a:off x="9899061" y="9012731"/>
                <a:ext cx="971718" cy="97205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1" h="781">
                    <a:moveTo>
                      <a:pt x="390" y="781"/>
                    </a:moveTo>
                    <a:cubicBezTo>
                      <a:pt x="175" y="781"/>
                      <a:pt x="0" y="606"/>
                      <a:pt x="0" y="391"/>
                    </a:cubicBezTo>
                    <a:cubicBezTo>
                      <a:pt x="0" y="175"/>
                      <a:pt x="175" y="0"/>
                      <a:pt x="390" y="0"/>
                    </a:cubicBezTo>
                    <a:cubicBezTo>
                      <a:pt x="606" y="0"/>
                      <a:pt x="781" y="175"/>
                      <a:pt x="781" y="391"/>
                    </a:cubicBezTo>
                    <a:cubicBezTo>
                      <a:pt x="781" y="606"/>
                      <a:pt x="606" y="781"/>
                      <a:pt x="390" y="781"/>
                    </a:cubicBezTo>
                    <a:close/>
                  </a:path>
                </a:pathLst>
              </a:custGeom>
              <a:solidFill>
                <a:srgbClr val="D4255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71" name="Freeform 570">
                <a:extLst>
                  <a:ext uri="{FF2B5EF4-FFF2-40B4-BE49-F238E27FC236}">
                    <a16:creationId xmlns:a16="http://schemas.microsoft.com/office/drawing/2014/main" id="{4D4360BD-BCC4-1248-9B95-95097B243C6E}"/>
                  </a:ext>
                </a:extLst>
              </p:cNvPr>
              <p:cNvSpPr/>
              <p:nvPr/>
            </p:nvSpPr>
            <p:spPr>
              <a:xfrm>
                <a:off x="9882866" y="8996530"/>
                <a:ext cx="1004108" cy="1004461"/>
              </a:xfrm>
              <a:custGeom>
                <a:avLst/>
                <a:gdLst>
                  <a:gd name="connsiteX0" fmla="*/ 501435 w 1004108"/>
                  <a:gd name="connsiteY0" fmla="*/ 33648 h 1004461"/>
                  <a:gd name="connsiteX1" fmla="*/ 170495 w 1004108"/>
                  <a:gd name="connsiteY1" fmla="*/ 170551 h 1004461"/>
                  <a:gd name="connsiteX2" fmla="*/ 33640 w 1004108"/>
                  <a:gd name="connsiteY2" fmla="*/ 502852 h 1004461"/>
                  <a:gd name="connsiteX3" fmla="*/ 170495 w 1004108"/>
                  <a:gd name="connsiteY3" fmla="*/ 833909 h 1004461"/>
                  <a:gd name="connsiteX4" fmla="*/ 501435 w 1004108"/>
                  <a:gd name="connsiteY4" fmla="*/ 970812 h 1004461"/>
                  <a:gd name="connsiteX5" fmla="*/ 833620 w 1004108"/>
                  <a:gd name="connsiteY5" fmla="*/ 833909 h 1004461"/>
                  <a:gd name="connsiteX6" fmla="*/ 970475 w 1004108"/>
                  <a:gd name="connsiteY6" fmla="*/ 502852 h 1004461"/>
                  <a:gd name="connsiteX7" fmla="*/ 833620 w 1004108"/>
                  <a:gd name="connsiteY7" fmla="*/ 170551 h 1004461"/>
                  <a:gd name="connsiteX8" fmla="*/ 501435 w 1004108"/>
                  <a:gd name="connsiteY8" fmla="*/ 33648 h 1004461"/>
                  <a:gd name="connsiteX9" fmla="*/ 501432 w 1004108"/>
                  <a:gd name="connsiteY9" fmla="*/ 0 h 1004461"/>
                  <a:gd name="connsiteX10" fmla="*/ 1004108 w 1004108"/>
                  <a:gd name="connsiteY10" fmla="*/ 502853 h 1004461"/>
                  <a:gd name="connsiteX11" fmla="*/ 501432 w 1004108"/>
                  <a:gd name="connsiteY11" fmla="*/ 1004461 h 1004461"/>
                  <a:gd name="connsiteX12" fmla="*/ 0 w 1004108"/>
                  <a:gd name="connsiteY12" fmla="*/ 502853 h 1004461"/>
                  <a:gd name="connsiteX13" fmla="*/ 501432 w 1004108"/>
                  <a:gd name="connsiteY13" fmla="*/ 0 h 100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04108" h="1004461">
                    <a:moveTo>
                      <a:pt x="501435" y="33648"/>
                    </a:moveTo>
                    <a:cubicBezTo>
                      <a:pt x="375778" y="33648"/>
                      <a:pt x="258829" y="82186"/>
                      <a:pt x="170495" y="170551"/>
                    </a:cubicBezTo>
                    <a:cubicBezTo>
                      <a:pt x="82161" y="258916"/>
                      <a:pt x="33640" y="377150"/>
                      <a:pt x="33640" y="502852"/>
                    </a:cubicBezTo>
                    <a:cubicBezTo>
                      <a:pt x="33640" y="627310"/>
                      <a:pt x="82161" y="745544"/>
                      <a:pt x="170495" y="833909"/>
                    </a:cubicBezTo>
                    <a:cubicBezTo>
                      <a:pt x="258829" y="922274"/>
                      <a:pt x="375778" y="970812"/>
                      <a:pt x="501435" y="970812"/>
                    </a:cubicBezTo>
                    <a:cubicBezTo>
                      <a:pt x="627093" y="970812"/>
                      <a:pt x="744042" y="922274"/>
                      <a:pt x="833620" y="833909"/>
                    </a:cubicBezTo>
                    <a:cubicBezTo>
                      <a:pt x="921954" y="745544"/>
                      <a:pt x="970475" y="627310"/>
                      <a:pt x="970475" y="502852"/>
                    </a:cubicBezTo>
                    <a:cubicBezTo>
                      <a:pt x="970475" y="377150"/>
                      <a:pt x="921954" y="258916"/>
                      <a:pt x="833620" y="170551"/>
                    </a:cubicBezTo>
                    <a:cubicBezTo>
                      <a:pt x="744042" y="82186"/>
                      <a:pt x="627093" y="33648"/>
                      <a:pt x="501435" y="33648"/>
                    </a:cubicBezTo>
                    <a:close/>
                    <a:moveTo>
                      <a:pt x="501432" y="0"/>
                    </a:moveTo>
                    <a:cubicBezTo>
                      <a:pt x="778899" y="0"/>
                      <a:pt x="1004108" y="224043"/>
                      <a:pt x="1004108" y="502853"/>
                    </a:cubicBezTo>
                    <a:cubicBezTo>
                      <a:pt x="1004108" y="779173"/>
                      <a:pt x="778899" y="1004461"/>
                      <a:pt x="501432" y="1004461"/>
                    </a:cubicBezTo>
                    <a:cubicBezTo>
                      <a:pt x="225209" y="1004461"/>
                      <a:pt x="0" y="779173"/>
                      <a:pt x="0" y="502853"/>
                    </a:cubicBezTo>
                    <a:cubicBezTo>
                      <a:pt x="0" y="224043"/>
                      <a:pt x="225209" y="0"/>
                      <a:pt x="501432" y="0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7" name="Freeform 86">
                <a:extLst>
                  <a:ext uri="{FF2B5EF4-FFF2-40B4-BE49-F238E27FC236}">
                    <a16:creationId xmlns:a16="http://schemas.microsoft.com/office/drawing/2014/main" id="{10BE8943-9948-F343-97D4-81ABA3518B96}"/>
                  </a:ext>
                </a:extLst>
              </p:cNvPr>
              <p:cNvSpPr/>
              <p:nvPr/>
            </p:nvSpPr>
            <p:spPr>
              <a:xfrm>
                <a:off x="10373711" y="9207142"/>
                <a:ext cx="41111" cy="8474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69">
                    <a:moveTo>
                      <a:pt x="22" y="66"/>
                    </a:moveTo>
                    <a:cubicBezTo>
                      <a:pt x="19" y="70"/>
                      <a:pt x="14" y="69"/>
                      <a:pt x="12" y="65"/>
                    </a:cubicBezTo>
                    <a:cubicBezTo>
                      <a:pt x="5" y="48"/>
                      <a:pt x="-10" y="8"/>
                      <a:pt x="10" y="1"/>
                    </a:cubicBezTo>
                    <a:cubicBezTo>
                      <a:pt x="39" y="-9"/>
                      <a:pt x="41" y="35"/>
                      <a:pt x="22" y="66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8" name="Freeform 87">
                <a:extLst>
                  <a:ext uri="{FF2B5EF4-FFF2-40B4-BE49-F238E27FC236}">
                    <a16:creationId xmlns:a16="http://schemas.microsoft.com/office/drawing/2014/main" id="{0ECC8D51-60BB-4541-A4DE-8601268F6610}"/>
                  </a:ext>
                </a:extLst>
              </p:cNvPr>
              <p:cNvSpPr/>
              <p:nvPr/>
            </p:nvSpPr>
            <p:spPr>
              <a:xfrm>
                <a:off x="10372465" y="9713111"/>
                <a:ext cx="41111" cy="8599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70">
                    <a:moveTo>
                      <a:pt x="12" y="2"/>
                    </a:moveTo>
                    <a:cubicBezTo>
                      <a:pt x="15" y="-1"/>
                      <a:pt x="20" y="-1"/>
                      <a:pt x="22" y="3"/>
                    </a:cubicBezTo>
                    <a:cubicBezTo>
                      <a:pt x="29" y="21"/>
                      <a:pt x="44" y="61"/>
                      <a:pt x="24" y="68"/>
                    </a:cubicBezTo>
                    <a:cubicBezTo>
                      <a:pt x="-4" y="78"/>
                      <a:pt x="-7" y="34"/>
                      <a:pt x="12" y="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9" name="Freeform 88">
                <a:extLst>
                  <a:ext uri="{FF2B5EF4-FFF2-40B4-BE49-F238E27FC236}">
                    <a16:creationId xmlns:a16="http://schemas.microsoft.com/office/drawing/2014/main" id="{72C76207-6A66-7944-84EA-59175B0FFD55}"/>
                  </a:ext>
                </a:extLst>
              </p:cNvPr>
              <p:cNvSpPr/>
              <p:nvPr/>
            </p:nvSpPr>
            <p:spPr>
              <a:xfrm>
                <a:off x="10605425" y="9482559"/>
                <a:ext cx="84714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" h="34">
                    <a:moveTo>
                      <a:pt x="3" y="22"/>
                    </a:moveTo>
                    <a:cubicBezTo>
                      <a:pt x="-1" y="20"/>
                      <a:pt x="-1" y="14"/>
                      <a:pt x="3" y="13"/>
                    </a:cubicBezTo>
                    <a:cubicBezTo>
                      <a:pt x="20" y="5"/>
                      <a:pt x="61" y="-10"/>
                      <a:pt x="68" y="11"/>
                    </a:cubicBezTo>
                    <a:cubicBezTo>
                      <a:pt x="78" y="39"/>
                      <a:pt x="33" y="41"/>
                      <a:pt x="3" y="2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0" name="Freeform 89">
                <a:extLst>
                  <a:ext uri="{FF2B5EF4-FFF2-40B4-BE49-F238E27FC236}">
                    <a16:creationId xmlns:a16="http://schemas.microsoft.com/office/drawing/2014/main" id="{74A14ECB-AEA8-4F4A-A3A9-AFA8CB9E6DB2}"/>
                  </a:ext>
                </a:extLst>
              </p:cNvPr>
              <p:cNvSpPr/>
              <p:nvPr/>
            </p:nvSpPr>
            <p:spPr>
              <a:xfrm>
                <a:off x="10098388" y="9481313"/>
                <a:ext cx="84714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" h="34">
                    <a:moveTo>
                      <a:pt x="66" y="13"/>
                    </a:moveTo>
                    <a:cubicBezTo>
                      <a:pt x="70" y="15"/>
                      <a:pt x="70" y="20"/>
                      <a:pt x="66" y="22"/>
                    </a:cubicBezTo>
                    <a:cubicBezTo>
                      <a:pt x="49" y="29"/>
                      <a:pt x="9" y="45"/>
                      <a:pt x="2" y="24"/>
                    </a:cubicBezTo>
                    <a:cubicBezTo>
                      <a:pt x="-9" y="-4"/>
                      <a:pt x="36" y="-7"/>
                      <a:pt x="66" y="13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1" name="Freeform 90">
                <a:extLst>
                  <a:ext uri="{FF2B5EF4-FFF2-40B4-BE49-F238E27FC236}">
                    <a16:creationId xmlns:a16="http://schemas.microsoft.com/office/drawing/2014/main" id="{63409194-DBE5-574B-AEFB-4A811299253D}"/>
                  </a:ext>
                </a:extLst>
              </p:cNvPr>
              <p:cNvSpPr/>
              <p:nvPr/>
            </p:nvSpPr>
            <p:spPr>
              <a:xfrm>
                <a:off x="10540647" y="9650800"/>
                <a:ext cx="68519" cy="672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6" h="55">
                    <a:moveTo>
                      <a:pt x="0" y="6"/>
                    </a:moveTo>
                    <a:cubicBezTo>
                      <a:pt x="-1" y="3"/>
                      <a:pt x="3" y="-1"/>
                      <a:pt x="7" y="1"/>
                    </a:cubicBezTo>
                    <a:cubicBezTo>
                      <a:pt x="25" y="8"/>
                      <a:pt x="63" y="25"/>
                      <a:pt x="54" y="45"/>
                    </a:cubicBezTo>
                    <a:cubicBezTo>
                      <a:pt x="41" y="72"/>
                      <a:pt x="8" y="42"/>
                      <a:pt x="0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2" name="Freeform 91">
                <a:extLst>
                  <a:ext uri="{FF2B5EF4-FFF2-40B4-BE49-F238E27FC236}">
                    <a16:creationId xmlns:a16="http://schemas.microsoft.com/office/drawing/2014/main" id="{51D6EF77-B396-0048-B5CC-105FF045C477}"/>
                  </a:ext>
                </a:extLst>
              </p:cNvPr>
              <p:cNvSpPr/>
              <p:nvPr/>
            </p:nvSpPr>
            <p:spPr>
              <a:xfrm>
                <a:off x="10178122" y="9288147"/>
                <a:ext cx="68519" cy="672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6" h="55">
                    <a:moveTo>
                      <a:pt x="55" y="48"/>
                    </a:moveTo>
                    <a:cubicBezTo>
                      <a:pt x="56" y="52"/>
                      <a:pt x="52" y="55"/>
                      <a:pt x="48" y="54"/>
                    </a:cubicBezTo>
                    <a:cubicBezTo>
                      <a:pt x="30" y="47"/>
                      <a:pt x="-8" y="29"/>
                      <a:pt x="1" y="10"/>
                    </a:cubicBezTo>
                    <a:cubicBezTo>
                      <a:pt x="14" y="-17"/>
                      <a:pt x="47" y="13"/>
                      <a:pt x="55" y="48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4EAD927F-A289-D842-8A90-9DB1B66EB196}"/>
                  </a:ext>
                </a:extLst>
              </p:cNvPr>
              <p:cNvSpPr/>
              <p:nvPr/>
            </p:nvSpPr>
            <p:spPr>
              <a:xfrm>
                <a:off x="10179368" y="9649554"/>
                <a:ext cx="67273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5" h="56">
                    <a:moveTo>
                      <a:pt x="48" y="0"/>
                    </a:moveTo>
                    <a:cubicBezTo>
                      <a:pt x="53" y="-1"/>
                      <a:pt x="57" y="3"/>
                      <a:pt x="54" y="8"/>
                    </a:cubicBezTo>
                    <a:cubicBezTo>
                      <a:pt x="48" y="25"/>
                      <a:pt x="30" y="64"/>
                      <a:pt x="11" y="55"/>
                    </a:cubicBezTo>
                    <a:cubicBezTo>
                      <a:pt x="-17" y="42"/>
                      <a:pt x="13" y="8"/>
                      <a:pt x="4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4" name="Freeform 93">
                <a:extLst>
                  <a:ext uri="{FF2B5EF4-FFF2-40B4-BE49-F238E27FC236}">
                    <a16:creationId xmlns:a16="http://schemas.microsoft.com/office/drawing/2014/main" id="{7DB2B5C1-A494-8841-A01E-96AE564047CE}"/>
                  </a:ext>
                </a:extLst>
              </p:cNvPr>
              <p:cNvSpPr/>
              <p:nvPr/>
            </p:nvSpPr>
            <p:spPr>
              <a:xfrm>
                <a:off x="10540647" y="9286901"/>
                <a:ext cx="68519" cy="672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6" h="55">
                    <a:moveTo>
                      <a:pt x="7" y="55"/>
                    </a:moveTo>
                    <a:cubicBezTo>
                      <a:pt x="3" y="56"/>
                      <a:pt x="-1" y="52"/>
                      <a:pt x="1" y="48"/>
                    </a:cubicBezTo>
                    <a:cubicBezTo>
                      <a:pt x="8" y="31"/>
                      <a:pt x="26" y="-8"/>
                      <a:pt x="45" y="1"/>
                    </a:cubicBezTo>
                    <a:cubicBezTo>
                      <a:pt x="73" y="14"/>
                      <a:pt x="43" y="47"/>
                      <a:pt x="7" y="55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74" name="Group 573">
              <a:extLst>
                <a:ext uri="{FF2B5EF4-FFF2-40B4-BE49-F238E27FC236}">
                  <a16:creationId xmlns:a16="http://schemas.microsoft.com/office/drawing/2014/main" id="{3DEC9BC9-1931-1B43-A757-0C204142976E}"/>
                </a:ext>
              </a:extLst>
            </p:cNvPr>
            <p:cNvGrpSpPr/>
            <p:nvPr/>
          </p:nvGrpSpPr>
          <p:grpSpPr>
            <a:xfrm>
              <a:off x="8231330" y="5669097"/>
              <a:ext cx="1169045" cy="1876638"/>
              <a:chOff x="8231330" y="5669097"/>
              <a:chExt cx="1169045" cy="1876638"/>
            </a:xfrm>
          </p:grpSpPr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33F3C439-4F46-D248-808C-61DC18DD7F1A}"/>
                  </a:ext>
                </a:extLst>
              </p:cNvPr>
              <p:cNvSpPr/>
              <p:nvPr/>
            </p:nvSpPr>
            <p:spPr>
              <a:xfrm>
                <a:off x="8258357" y="5696511"/>
                <a:ext cx="1114984" cy="18219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96" h="1463">
                    <a:moveTo>
                      <a:pt x="407" y="1461"/>
                    </a:moveTo>
                    <a:cubicBezTo>
                      <a:pt x="256" y="1448"/>
                      <a:pt x="100" y="1357"/>
                      <a:pt x="40" y="1213"/>
                    </a:cubicBezTo>
                    <a:cubicBezTo>
                      <a:pt x="-17" y="1075"/>
                      <a:pt x="-12" y="920"/>
                      <a:pt x="51" y="784"/>
                    </a:cubicBezTo>
                    <a:cubicBezTo>
                      <a:pt x="147" y="576"/>
                      <a:pt x="310" y="226"/>
                      <a:pt x="382" y="90"/>
                    </a:cubicBezTo>
                    <a:cubicBezTo>
                      <a:pt x="410" y="37"/>
                      <a:pt x="463" y="2"/>
                      <a:pt x="523" y="0"/>
                    </a:cubicBezTo>
                    <a:cubicBezTo>
                      <a:pt x="528" y="0"/>
                      <a:pt x="533" y="0"/>
                      <a:pt x="538" y="0"/>
                    </a:cubicBezTo>
                    <a:cubicBezTo>
                      <a:pt x="542" y="1"/>
                      <a:pt x="547" y="2"/>
                      <a:pt x="553" y="3"/>
                    </a:cubicBezTo>
                    <a:cubicBezTo>
                      <a:pt x="611" y="16"/>
                      <a:pt x="657" y="60"/>
                      <a:pt x="675" y="117"/>
                    </a:cubicBezTo>
                    <a:cubicBezTo>
                      <a:pt x="722" y="263"/>
                      <a:pt x="820" y="637"/>
                      <a:pt x="878" y="858"/>
                    </a:cubicBezTo>
                    <a:cubicBezTo>
                      <a:pt x="916" y="1003"/>
                      <a:pt x="893" y="1157"/>
                      <a:pt x="813" y="1282"/>
                    </a:cubicBezTo>
                    <a:cubicBezTo>
                      <a:pt x="728" y="1414"/>
                      <a:pt x="559" y="1475"/>
                      <a:pt x="407" y="1461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BD0B665F-D01B-7F4B-B9F4-EB430F784722}"/>
                  </a:ext>
                </a:extLst>
              </p:cNvPr>
              <p:cNvSpPr/>
              <p:nvPr/>
            </p:nvSpPr>
            <p:spPr>
              <a:xfrm>
                <a:off x="8231330" y="5669097"/>
                <a:ext cx="1169045" cy="1876638"/>
              </a:xfrm>
              <a:custGeom>
                <a:avLst/>
                <a:gdLst>
                  <a:gd name="connsiteX0" fmla="*/ 679085 w 1169045"/>
                  <a:gd name="connsiteY0" fmla="*/ 54834 h 1876638"/>
                  <a:gd name="connsiteX1" fmla="*/ 526032 w 1169045"/>
                  <a:gd name="connsiteY1" fmla="*/ 151971 h 1876638"/>
                  <a:gd name="connsiteX2" fmla="*/ 114159 w 1169045"/>
                  <a:gd name="connsiteY2" fmla="*/ 1016244 h 1876638"/>
                  <a:gd name="connsiteX3" fmla="*/ 101716 w 1169045"/>
                  <a:gd name="connsiteY3" fmla="*/ 1528082 h 1876638"/>
                  <a:gd name="connsiteX4" fmla="*/ 535987 w 1169045"/>
                  <a:gd name="connsiteY4" fmla="*/ 1820739 h 1876638"/>
                  <a:gd name="connsiteX5" fmla="*/ 1015054 w 1169045"/>
                  <a:gd name="connsiteY5" fmla="*/ 1610275 h 1876638"/>
                  <a:gd name="connsiteX6" fmla="*/ 1093446 w 1169045"/>
                  <a:gd name="connsiteY6" fmla="*/ 1103418 h 1876638"/>
                  <a:gd name="connsiteX7" fmla="*/ 840847 w 1169045"/>
                  <a:gd name="connsiteY7" fmla="*/ 180615 h 1876638"/>
                  <a:gd name="connsiteX8" fmla="*/ 708948 w 1169045"/>
                  <a:gd name="connsiteY8" fmla="*/ 57325 h 1876638"/>
                  <a:gd name="connsiteX9" fmla="*/ 694016 w 1169045"/>
                  <a:gd name="connsiteY9" fmla="*/ 54834 h 1876638"/>
                  <a:gd name="connsiteX10" fmla="*/ 679085 w 1169045"/>
                  <a:gd name="connsiteY10" fmla="*/ 54834 h 1876638"/>
                  <a:gd name="connsiteX11" fmla="*/ 676608 w 1169045"/>
                  <a:gd name="connsiteY11" fmla="*/ 0 h 1876638"/>
                  <a:gd name="connsiteX12" fmla="*/ 699009 w 1169045"/>
                  <a:gd name="connsiteY12" fmla="*/ 1246 h 1876638"/>
                  <a:gd name="connsiteX13" fmla="*/ 720164 w 1169045"/>
                  <a:gd name="connsiteY13" fmla="*/ 4982 h 1876638"/>
                  <a:gd name="connsiteX14" fmla="*/ 893145 w 1169045"/>
                  <a:gd name="connsiteY14" fmla="*/ 164393 h 1876638"/>
                  <a:gd name="connsiteX15" fmla="*/ 1145772 w 1169045"/>
                  <a:gd name="connsiteY15" fmla="*/ 1089727 h 1876638"/>
                  <a:gd name="connsiteX16" fmla="*/ 1062392 w 1169045"/>
                  <a:gd name="connsiteY16" fmla="*/ 1638949 h 1876638"/>
                  <a:gd name="connsiteX17" fmla="*/ 828433 w 1169045"/>
                  <a:gd name="connsiteY17" fmla="*/ 1829496 h 1876638"/>
                  <a:gd name="connsiteX18" fmla="*/ 531006 w 1169045"/>
                  <a:gd name="connsiteY18" fmla="*/ 1874330 h 1876638"/>
                  <a:gd name="connsiteX19" fmla="*/ 247268 w 1169045"/>
                  <a:gd name="connsiteY19" fmla="*/ 1777189 h 1876638"/>
                  <a:gd name="connsiteX20" fmla="*/ 50642 w 1169045"/>
                  <a:gd name="connsiteY20" fmla="*/ 1549280 h 1876638"/>
                  <a:gd name="connsiteX21" fmla="*/ 65576 w 1169045"/>
                  <a:gd name="connsiteY21" fmla="*/ 992586 h 1876638"/>
                  <a:gd name="connsiteX22" fmla="*/ 477494 w 1169045"/>
                  <a:gd name="connsiteY22" fmla="*/ 127031 h 1876638"/>
                  <a:gd name="connsiteX23" fmla="*/ 676608 w 1169045"/>
                  <a:gd name="connsiteY23" fmla="*/ 0 h 1876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69045" h="1876638">
                    <a:moveTo>
                      <a:pt x="679085" y="54834"/>
                    </a:moveTo>
                    <a:cubicBezTo>
                      <a:pt x="615624" y="57325"/>
                      <a:pt x="555896" y="94685"/>
                      <a:pt x="526032" y="151971"/>
                    </a:cubicBezTo>
                    <a:cubicBezTo>
                      <a:pt x="436440" y="321339"/>
                      <a:pt x="229882" y="765929"/>
                      <a:pt x="114159" y="1016244"/>
                    </a:cubicBezTo>
                    <a:cubicBezTo>
                      <a:pt x="39499" y="1179385"/>
                      <a:pt x="34522" y="1364942"/>
                      <a:pt x="101716" y="1528082"/>
                    </a:cubicBezTo>
                    <a:cubicBezTo>
                      <a:pt x="176375" y="1709903"/>
                      <a:pt x="374224" y="1807041"/>
                      <a:pt x="535987" y="1820739"/>
                    </a:cubicBezTo>
                    <a:cubicBezTo>
                      <a:pt x="698994" y="1835684"/>
                      <a:pt x="909286" y="1775907"/>
                      <a:pt x="1015054" y="1610275"/>
                    </a:cubicBezTo>
                    <a:cubicBezTo>
                      <a:pt x="1110867" y="1460834"/>
                      <a:pt x="1138242" y="1276522"/>
                      <a:pt x="1093446" y="1103418"/>
                    </a:cubicBezTo>
                    <a:cubicBezTo>
                      <a:pt x="1025008" y="836914"/>
                      <a:pt x="899331" y="363681"/>
                      <a:pt x="840847" y="180615"/>
                    </a:cubicBezTo>
                    <a:cubicBezTo>
                      <a:pt x="822182" y="118347"/>
                      <a:pt x="771165" y="71024"/>
                      <a:pt x="708948" y="57325"/>
                    </a:cubicBezTo>
                    <a:cubicBezTo>
                      <a:pt x="703971" y="56080"/>
                      <a:pt x="697750" y="54834"/>
                      <a:pt x="694016" y="54834"/>
                    </a:cubicBezTo>
                    <a:cubicBezTo>
                      <a:pt x="689039" y="54834"/>
                      <a:pt x="684062" y="54834"/>
                      <a:pt x="679085" y="54834"/>
                    </a:cubicBezTo>
                    <a:close/>
                    <a:moveTo>
                      <a:pt x="676608" y="0"/>
                    </a:moveTo>
                    <a:cubicBezTo>
                      <a:pt x="684075" y="0"/>
                      <a:pt x="691542" y="0"/>
                      <a:pt x="699009" y="1246"/>
                    </a:cubicBezTo>
                    <a:cubicBezTo>
                      <a:pt x="705231" y="1246"/>
                      <a:pt x="712698" y="2491"/>
                      <a:pt x="720164" y="4982"/>
                    </a:cubicBezTo>
                    <a:cubicBezTo>
                      <a:pt x="801055" y="22417"/>
                      <a:pt x="868256" y="83442"/>
                      <a:pt x="893145" y="164393"/>
                    </a:cubicBezTo>
                    <a:cubicBezTo>
                      <a:pt x="951635" y="347467"/>
                      <a:pt x="1077326" y="823211"/>
                      <a:pt x="1145772" y="1089727"/>
                    </a:cubicBezTo>
                    <a:cubicBezTo>
                      <a:pt x="1195550" y="1277783"/>
                      <a:pt x="1164439" y="1478293"/>
                      <a:pt x="1062392" y="1638949"/>
                    </a:cubicBezTo>
                    <a:cubicBezTo>
                      <a:pt x="1008880" y="1722391"/>
                      <a:pt x="927990" y="1787152"/>
                      <a:pt x="828433" y="1829496"/>
                    </a:cubicBezTo>
                    <a:cubicBezTo>
                      <a:pt x="736342" y="1866858"/>
                      <a:pt x="631807" y="1883048"/>
                      <a:pt x="531006" y="1874330"/>
                    </a:cubicBezTo>
                    <a:cubicBezTo>
                      <a:pt x="432693" y="1865613"/>
                      <a:pt x="331891" y="1831987"/>
                      <a:pt x="247268" y="1777189"/>
                    </a:cubicBezTo>
                    <a:cubicBezTo>
                      <a:pt x="156422" y="1717410"/>
                      <a:pt x="87976" y="1638949"/>
                      <a:pt x="50642" y="1549280"/>
                    </a:cubicBezTo>
                    <a:cubicBezTo>
                      <a:pt x="-21537" y="1372433"/>
                      <a:pt x="-16559" y="1169433"/>
                      <a:pt x="65576" y="992586"/>
                    </a:cubicBezTo>
                    <a:cubicBezTo>
                      <a:pt x="180066" y="743505"/>
                      <a:pt x="387892" y="297651"/>
                      <a:pt x="477494" y="127031"/>
                    </a:cubicBezTo>
                    <a:cubicBezTo>
                      <a:pt x="517317" y="52307"/>
                      <a:pt x="593229" y="3736"/>
                      <a:pt x="676608" y="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8" name="Freeform 97">
                <a:extLst>
                  <a:ext uri="{FF2B5EF4-FFF2-40B4-BE49-F238E27FC236}">
                    <a16:creationId xmlns:a16="http://schemas.microsoft.com/office/drawing/2014/main" id="{6865273A-F73B-6E4B-89F2-6B3852917E66}"/>
                  </a:ext>
                </a:extLst>
              </p:cNvPr>
              <p:cNvSpPr/>
              <p:nvPr/>
            </p:nvSpPr>
            <p:spPr>
              <a:xfrm>
                <a:off x="8571051" y="6266041"/>
                <a:ext cx="495825" cy="9533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9" h="766">
                    <a:moveTo>
                      <a:pt x="178" y="765"/>
                    </a:moveTo>
                    <a:cubicBezTo>
                      <a:pt x="111" y="759"/>
                      <a:pt x="42" y="713"/>
                      <a:pt x="17" y="638"/>
                    </a:cubicBezTo>
                    <a:cubicBezTo>
                      <a:pt x="-8" y="566"/>
                      <a:pt x="-5" y="485"/>
                      <a:pt x="24" y="414"/>
                    </a:cubicBezTo>
                    <a:cubicBezTo>
                      <a:pt x="69" y="304"/>
                      <a:pt x="144" y="119"/>
                      <a:pt x="176" y="48"/>
                    </a:cubicBezTo>
                    <a:cubicBezTo>
                      <a:pt x="189" y="20"/>
                      <a:pt x="213" y="2"/>
                      <a:pt x="240" y="0"/>
                    </a:cubicBezTo>
                    <a:cubicBezTo>
                      <a:pt x="242" y="0"/>
                      <a:pt x="244" y="0"/>
                      <a:pt x="246" y="0"/>
                    </a:cubicBezTo>
                    <a:cubicBezTo>
                      <a:pt x="248" y="0"/>
                      <a:pt x="250" y="1"/>
                      <a:pt x="253" y="2"/>
                    </a:cubicBezTo>
                    <a:cubicBezTo>
                      <a:pt x="278" y="8"/>
                      <a:pt x="299" y="30"/>
                      <a:pt x="306" y="60"/>
                    </a:cubicBezTo>
                    <a:cubicBezTo>
                      <a:pt x="326" y="136"/>
                      <a:pt x="368" y="331"/>
                      <a:pt x="391" y="446"/>
                    </a:cubicBezTo>
                    <a:cubicBezTo>
                      <a:pt x="408" y="521"/>
                      <a:pt x="396" y="602"/>
                      <a:pt x="360" y="668"/>
                    </a:cubicBezTo>
                    <a:cubicBezTo>
                      <a:pt x="321" y="738"/>
                      <a:pt x="246" y="771"/>
                      <a:pt x="178" y="765"/>
                    </a:cubicBezTo>
                    <a:close/>
                  </a:path>
                </a:pathLst>
              </a:custGeom>
              <a:solidFill>
                <a:srgbClr val="C62222">
                  <a:alpha val="3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9" name="Freeform 98">
                <a:extLst>
                  <a:ext uri="{FF2B5EF4-FFF2-40B4-BE49-F238E27FC236}">
                    <a16:creationId xmlns:a16="http://schemas.microsoft.com/office/drawing/2014/main" id="{B22AF81D-F5FA-2848-9850-A44D19A4D8D4}"/>
                  </a:ext>
                </a:extLst>
              </p:cNvPr>
              <p:cNvSpPr/>
              <p:nvPr/>
            </p:nvSpPr>
            <p:spPr>
              <a:xfrm>
                <a:off x="8840142" y="6228654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2" y="60"/>
                      <a:pt x="26" y="59"/>
                    </a:cubicBezTo>
                    <a:cubicBezTo>
                      <a:pt x="11" y="57"/>
                      <a:pt x="-2" y="43"/>
                      <a:pt x="0" y="27"/>
                    </a:cubicBezTo>
                    <a:cubicBezTo>
                      <a:pt x="1" y="10"/>
                      <a:pt x="15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0" name="Freeform 99">
                <a:extLst>
                  <a:ext uri="{FF2B5EF4-FFF2-40B4-BE49-F238E27FC236}">
                    <a16:creationId xmlns:a16="http://schemas.microsoft.com/office/drawing/2014/main" id="{4142D0A7-5702-DD4C-81C0-A3EF5460CC51}"/>
                  </a:ext>
                </a:extLst>
              </p:cNvPr>
              <p:cNvSpPr/>
              <p:nvPr/>
            </p:nvSpPr>
            <p:spPr>
              <a:xfrm>
                <a:off x="8902428" y="6280996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3" y="60"/>
                      <a:pt x="27" y="59"/>
                    </a:cubicBezTo>
                    <a:cubicBezTo>
                      <a:pt x="11" y="58"/>
                      <a:pt x="-1" y="43"/>
                      <a:pt x="0" y="27"/>
                    </a:cubicBezTo>
                    <a:cubicBezTo>
                      <a:pt x="1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1" name="Freeform 100">
                <a:extLst>
                  <a:ext uri="{FF2B5EF4-FFF2-40B4-BE49-F238E27FC236}">
                    <a16:creationId xmlns:a16="http://schemas.microsoft.com/office/drawing/2014/main" id="{F047479A-CC73-6048-A017-FBC16D61E43C}"/>
                  </a:ext>
                </a:extLst>
              </p:cNvPr>
              <p:cNvSpPr/>
              <p:nvPr/>
            </p:nvSpPr>
            <p:spPr>
              <a:xfrm>
                <a:off x="8922364" y="6393156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3" y="60"/>
                      <a:pt x="26" y="58"/>
                    </a:cubicBezTo>
                    <a:cubicBezTo>
                      <a:pt x="11" y="57"/>
                      <a:pt x="-1" y="43"/>
                      <a:pt x="0" y="26"/>
                    </a:cubicBezTo>
                    <a:cubicBezTo>
                      <a:pt x="1" y="10"/>
                      <a:pt x="16" y="-1"/>
                      <a:pt x="32" y="0"/>
                    </a:cubicBezTo>
                    <a:cubicBezTo>
                      <a:pt x="48" y="1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2" name="Freeform 101">
                <a:extLst>
                  <a:ext uri="{FF2B5EF4-FFF2-40B4-BE49-F238E27FC236}">
                    <a16:creationId xmlns:a16="http://schemas.microsoft.com/office/drawing/2014/main" id="{AABD0254-F583-C941-942C-E372A8E89DC0}"/>
                  </a:ext>
                </a:extLst>
              </p:cNvPr>
              <p:cNvSpPr/>
              <p:nvPr/>
            </p:nvSpPr>
            <p:spPr>
              <a:xfrm>
                <a:off x="8640815" y="6595046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7"/>
                      <a:pt x="43" y="59"/>
                      <a:pt x="26" y="58"/>
                    </a:cubicBezTo>
                    <a:cubicBezTo>
                      <a:pt x="10" y="56"/>
                      <a:pt x="-1" y="42"/>
                      <a:pt x="0" y="26"/>
                    </a:cubicBezTo>
                    <a:cubicBezTo>
                      <a:pt x="1" y="10"/>
                      <a:pt x="16" y="-3"/>
                      <a:pt x="32" y="0"/>
                    </a:cubicBezTo>
                    <a:cubicBezTo>
                      <a:pt x="48" y="1"/>
                      <a:pt x="60" y="15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3" name="Freeform 102">
                <a:extLst>
                  <a:ext uri="{FF2B5EF4-FFF2-40B4-BE49-F238E27FC236}">
                    <a16:creationId xmlns:a16="http://schemas.microsoft.com/office/drawing/2014/main" id="{7C44EC95-172F-594D-82EB-7772D9314FD8}"/>
                  </a:ext>
                </a:extLst>
              </p:cNvPr>
              <p:cNvSpPr/>
              <p:nvPr/>
            </p:nvSpPr>
            <p:spPr>
              <a:xfrm>
                <a:off x="8593475" y="6702221"/>
                <a:ext cx="72256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9">
                    <a:moveTo>
                      <a:pt x="59" y="32"/>
                    </a:moveTo>
                    <a:cubicBezTo>
                      <a:pt x="57" y="49"/>
                      <a:pt x="43" y="60"/>
                      <a:pt x="27" y="59"/>
                    </a:cubicBezTo>
                    <a:cubicBezTo>
                      <a:pt x="11" y="58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9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4" name="Freeform 103">
                <a:extLst>
                  <a:ext uri="{FF2B5EF4-FFF2-40B4-BE49-F238E27FC236}">
                    <a16:creationId xmlns:a16="http://schemas.microsoft.com/office/drawing/2014/main" id="{672F01FD-E864-4E44-B023-2BF1FC52E67F}"/>
                  </a:ext>
                </a:extLst>
              </p:cNvPr>
              <p:cNvSpPr/>
              <p:nvPr/>
            </p:nvSpPr>
            <p:spPr>
              <a:xfrm>
                <a:off x="8558593" y="6813136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3" y="59"/>
                      <a:pt x="27" y="58"/>
                    </a:cubicBezTo>
                    <a:cubicBezTo>
                      <a:pt x="10" y="57"/>
                      <a:pt x="-1" y="42"/>
                      <a:pt x="0" y="26"/>
                    </a:cubicBezTo>
                    <a:cubicBezTo>
                      <a:pt x="1" y="10"/>
                      <a:pt x="16" y="-2"/>
                      <a:pt x="32" y="0"/>
                    </a:cubicBezTo>
                    <a:cubicBezTo>
                      <a:pt x="47" y="1"/>
                      <a:pt x="60" y="15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5" name="Freeform 104">
                <a:extLst>
                  <a:ext uri="{FF2B5EF4-FFF2-40B4-BE49-F238E27FC236}">
                    <a16:creationId xmlns:a16="http://schemas.microsoft.com/office/drawing/2014/main" id="{399AFA65-83EA-0C46-8200-D0E1F0C268C2}"/>
                  </a:ext>
                </a:extLst>
              </p:cNvPr>
              <p:cNvSpPr/>
              <p:nvPr/>
            </p:nvSpPr>
            <p:spPr>
              <a:xfrm>
                <a:off x="8913643" y="6480393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2" y="60"/>
                      <a:pt x="26" y="58"/>
                    </a:cubicBezTo>
                    <a:cubicBezTo>
                      <a:pt x="10" y="57"/>
                      <a:pt x="-2" y="43"/>
                      <a:pt x="0" y="26"/>
                    </a:cubicBezTo>
                    <a:cubicBezTo>
                      <a:pt x="1" y="11"/>
                      <a:pt x="15" y="-2"/>
                      <a:pt x="32" y="0"/>
                    </a:cubicBezTo>
                    <a:cubicBezTo>
                      <a:pt x="48" y="2"/>
                      <a:pt x="59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6" name="Freeform 105">
                <a:extLst>
                  <a:ext uri="{FF2B5EF4-FFF2-40B4-BE49-F238E27FC236}">
                    <a16:creationId xmlns:a16="http://schemas.microsoft.com/office/drawing/2014/main" id="{3BB95FA5-263D-6444-9B6C-4D73DBFF9391}"/>
                  </a:ext>
                </a:extLst>
              </p:cNvPr>
              <p:cNvSpPr/>
              <p:nvPr/>
            </p:nvSpPr>
            <p:spPr>
              <a:xfrm>
                <a:off x="8911152" y="6714684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6" y="48"/>
                      <a:pt x="42" y="60"/>
                      <a:pt x="26" y="59"/>
                    </a:cubicBezTo>
                    <a:cubicBezTo>
                      <a:pt x="10" y="57"/>
                      <a:pt x="-2" y="43"/>
                      <a:pt x="0" y="27"/>
                    </a:cubicBezTo>
                    <a:cubicBezTo>
                      <a:pt x="1" y="11"/>
                      <a:pt x="15" y="-1"/>
                      <a:pt x="31" y="0"/>
                    </a:cubicBezTo>
                    <a:cubicBezTo>
                      <a:pt x="47" y="2"/>
                      <a:pt x="59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7" name="Freeform 106">
                <a:extLst>
                  <a:ext uri="{FF2B5EF4-FFF2-40B4-BE49-F238E27FC236}">
                    <a16:creationId xmlns:a16="http://schemas.microsoft.com/office/drawing/2014/main" id="{A96B2B27-011C-6244-980D-6682AF100ADF}"/>
                  </a:ext>
                </a:extLst>
              </p:cNvPr>
              <p:cNvSpPr/>
              <p:nvPr/>
            </p:nvSpPr>
            <p:spPr>
              <a:xfrm>
                <a:off x="9025761" y="6937759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7"/>
                      <a:pt x="43" y="60"/>
                      <a:pt x="26" y="58"/>
                    </a:cubicBezTo>
                    <a:cubicBezTo>
                      <a:pt x="10" y="56"/>
                      <a:pt x="-2" y="42"/>
                      <a:pt x="0" y="26"/>
                    </a:cubicBezTo>
                    <a:cubicBezTo>
                      <a:pt x="1" y="10"/>
                      <a:pt x="15" y="-2"/>
                      <a:pt x="32" y="0"/>
                    </a:cubicBezTo>
                    <a:cubicBezTo>
                      <a:pt x="48" y="1"/>
                      <a:pt x="60" y="15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8" name="Freeform 107">
                <a:extLst>
                  <a:ext uri="{FF2B5EF4-FFF2-40B4-BE49-F238E27FC236}">
                    <a16:creationId xmlns:a16="http://schemas.microsoft.com/office/drawing/2014/main" id="{A36C8B8B-5DA2-AD48-8E13-B1DEB22DCECF}"/>
                  </a:ext>
                </a:extLst>
              </p:cNvPr>
              <p:cNvSpPr/>
              <p:nvPr/>
            </p:nvSpPr>
            <p:spPr>
              <a:xfrm>
                <a:off x="8724283" y="6390664"/>
                <a:ext cx="72256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8">
                    <a:moveTo>
                      <a:pt x="59" y="31"/>
                    </a:moveTo>
                    <a:cubicBezTo>
                      <a:pt x="56" y="48"/>
                      <a:pt x="43" y="59"/>
                      <a:pt x="27" y="58"/>
                    </a:cubicBezTo>
                    <a:cubicBezTo>
                      <a:pt x="10" y="57"/>
                      <a:pt x="-2" y="42"/>
                      <a:pt x="0" y="27"/>
                    </a:cubicBezTo>
                    <a:cubicBezTo>
                      <a:pt x="1" y="11"/>
                      <a:pt x="15" y="-2"/>
                      <a:pt x="31" y="0"/>
                    </a:cubicBezTo>
                    <a:cubicBezTo>
                      <a:pt x="48" y="1"/>
                      <a:pt x="60" y="16"/>
                      <a:pt x="59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9" name="Freeform 108">
                <a:extLst>
                  <a:ext uri="{FF2B5EF4-FFF2-40B4-BE49-F238E27FC236}">
                    <a16:creationId xmlns:a16="http://schemas.microsoft.com/office/drawing/2014/main" id="{7E68559A-B3AF-2A44-A56D-576B3901D1F1}"/>
                  </a:ext>
                </a:extLst>
              </p:cNvPr>
              <p:cNvSpPr/>
              <p:nvPr/>
            </p:nvSpPr>
            <p:spPr>
              <a:xfrm>
                <a:off x="8841384" y="6547685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8"/>
                      <a:pt x="42" y="59"/>
                      <a:pt x="26" y="58"/>
                    </a:cubicBezTo>
                    <a:cubicBezTo>
                      <a:pt x="10" y="57"/>
                      <a:pt x="-2" y="42"/>
                      <a:pt x="0" y="27"/>
                    </a:cubicBezTo>
                    <a:cubicBezTo>
                      <a:pt x="1" y="11"/>
                      <a:pt x="15" y="-2"/>
                      <a:pt x="32" y="0"/>
                    </a:cubicBezTo>
                    <a:cubicBezTo>
                      <a:pt x="47" y="1"/>
                      <a:pt x="59" y="16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0" name="Freeform 109">
                <a:extLst>
                  <a:ext uri="{FF2B5EF4-FFF2-40B4-BE49-F238E27FC236}">
                    <a16:creationId xmlns:a16="http://schemas.microsoft.com/office/drawing/2014/main" id="{1BF3C3FC-BD46-464C-81BB-49403F832A35}"/>
                  </a:ext>
                </a:extLst>
              </p:cNvPr>
              <p:cNvSpPr/>
              <p:nvPr/>
            </p:nvSpPr>
            <p:spPr>
              <a:xfrm>
                <a:off x="8818963" y="6821859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6" y="49"/>
                      <a:pt x="42" y="60"/>
                      <a:pt x="26" y="59"/>
                    </a:cubicBezTo>
                    <a:cubicBezTo>
                      <a:pt x="10" y="57"/>
                      <a:pt x="-2" y="43"/>
                      <a:pt x="0" y="27"/>
                    </a:cubicBezTo>
                    <a:cubicBezTo>
                      <a:pt x="1" y="11"/>
                      <a:pt x="15" y="-1"/>
                      <a:pt x="31" y="0"/>
                    </a:cubicBezTo>
                    <a:cubicBezTo>
                      <a:pt x="47" y="2"/>
                      <a:pt x="59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1" name="Freeform 110">
                <a:extLst>
                  <a:ext uri="{FF2B5EF4-FFF2-40B4-BE49-F238E27FC236}">
                    <a16:creationId xmlns:a16="http://schemas.microsoft.com/office/drawing/2014/main" id="{C17FEC76-72F9-6241-A597-33FC46F9F5B3}"/>
                  </a:ext>
                </a:extLst>
              </p:cNvPr>
              <p:cNvSpPr/>
              <p:nvPr/>
            </p:nvSpPr>
            <p:spPr>
              <a:xfrm>
                <a:off x="8715562" y="6978884"/>
                <a:ext cx="72256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8">
                    <a:moveTo>
                      <a:pt x="59" y="32"/>
                    </a:moveTo>
                    <a:cubicBezTo>
                      <a:pt x="57" y="48"/>
                      <a:pt x="43" y="60"/>
                      <a:pt x="27" y="58"/>
                    </a:cubicBezTo>
                    <a:cubicBezTo>
                      <a:pt x="11" y="56"/>
                      <a:pt x="-1" y="43"/>
                      <a:pt x="0" y="27"/>
                    </a:cubicBezTo>
                    <a:cubicBezTo>
                      <a:pt x="2" y="10"/>
                      <a:pt x="16" y="-2"/>
                      <a:pt x="32" y="0"/>
                    </a:cubicBezTo>
                    <a:cubicBezTo>
                      <a:pt x="49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2" name="Freeform 111">
                <a:extLst>
                  <a:ext uri="{FF2B5EF4-FFF2-40B4-BE49-F238E27FC236}">
                    <a16:creationId xmlns:a16="http://schemas.microsoft.com/office/drawing/2014/main" id="{90B1AFBF-0556-2342-B28A-7CF3EA1C1F3F}"/>
                  </a:ext>
                </a:extLst>
              </p:cNvPr>
              <p:cNvSpPr/>
              <p:nvPr/>
            </p:nvSpPr>
            <p:spPr>
              <a:xfrm>
                <a:off x="8843879" y="6929035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3" y="61"/>
                      <a:pt x="26" y="59"/>
                    </a:cubicBezTo>
                    <a:cubicBezTo>
                      <a:pt x="10" y="57"/>
                      <a:pt x="-2" y="43"/>
                      <a:pt x="0" y="27"/>
                    </a:cubicBezTo>
                    <a:cubicBezTo>
                      <a:pt x="1" y="11"/>
                      <a:pt x="16" y="-1"/>
                      <a:pt x="32" y="0"/>
                    </a:cubicBezTo>
                    <a:cubicBezTo>
                      <a:pt x="47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3" name="Freeform 112">
                <a:extLst>
                  <a:ext uri="{FF2B5EF4-FFF2-40B4-BE49-F238E27FC236}">
                    <a16:creationId xmlns:a16="http://schemas.microsoft.com/office/drawing/2014/main" id="{2EB3F7F4-B4E1-5448-AB15-E2BABFD6E9D6}"/>
                  </a:ext>
                </a:extLst>
              </p:cNvPr>
              <p:cNvSpPr/>
              <p:nvPr/>
            </p:nvSpPr>
            <p:spPr>
              <a:xfrm>
                <a:off x="8831421" y="7053658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3" y="60"/>
                      <a:pt x="27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6DA5FEDB-A082-0743-9CA5-D8861935EB18}"/>
                  </a:ext>
                </a:extLst>
              </p:cNvPr>
              <p:cNvSpPr/>
              <p:nvPr/>
            </p:nvSpPr>
            <p:spPr>
              <a:xfrm>
                <a:off x="8858828" y="7153356"/>
                <a:ext cx="72256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9">
                    <a:moveTo>
                      <a:pt x="59" y="32"/>
                    </a:moveTo>
                    <a:cubicBezTo>
                      <a:pt x="57" y="48"/>
                      <a:pt x="43" y="60"/>
                      <a:pt x="27" y="59"/>
                    </a:cubicBezTo>
                    <a:cubicBezTo>
                      <a:pt x="11" y="57"/>
                      <a:pt x="-1" y="43"/>
                      <a:pt x="0" y="26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9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5" name="Freeform 114">
                <a:extLst>
                  <a:ext uri="{FF2B5EF4-FFF2-40B4-BE49-F238E27FC236}">
                    <a16:creationId xmlns:a16="http://schemas.microsoft.com/office/drawing/2014/main" id="{CE6C2187-1A1B-9849-BA0E-3B91E614E8E2}"/>
                  </a:ext>
                </a:extLst>
              </p:cNvPr>
              <p:cNvSpPr/>
              <p:nvPr/>
            </p:nvSpPr>
            <p:spPr>
              <a:xfrm>
                <a:off x="8790310" y="6465438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2" y="59"/>
                      <a:pt x="26" y="58"/>
                    </a:cubicBezTo>
                    <a:cubicBezTo>
                      <a:pt x="10" y="57"/>
                      <a:pt x="-2" y="42"/>
                      <a:pt x="0" y="26"/>
                    </a:cubicBezTo>
                    <a:cubicBezTo>
                      <a:pt x="1" y="10"/>
                      <a:pt x="15" y="-2"/>
                      <a:pt x="32" y="0"/>
                    </a:cubicBezTo>
                    <a:cubicBezTo>
                      <a:pt x="48" y="1"/>
                      <a:pt x="59" y="15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" name="Freeform 115">
                <a:extLst>
                  <a:ext uri="{FF2B5EF4-FFF2-40B4-BE49-F238E27FC236}">
                    <a16:creationId xmlns:a16="http://schemas.microsoft.com/office/drawing/2014/main" id="{9CAE7A85-0142-0D40-9686-AC72192D9F77}"/>
                  </a:ext>
                </a:extLst>
              </p:cNvPr>
              <p:cNvSpPr/>
              <p:nvPr/>
            </p:nvSpPr>
            <p:spPr>
              <a:xfrm>
                <a:off x="8830175" y="6671066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6" y="48"/>
                      <a:pt x="43" y="60"/>
                      <a:pt x="27" y="58"/>
                    </a:cubicBezTo>
                    <a:cubicBezTo>
                      <a:pt x="10" y="57"/>
                      <a:pt x="-2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7" y="1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" name="Freeform 116">
                <a:extLst>
                  <a:ext uri="{FF2B5EF4-FFF2-40B4-BE49-F238E27FC236}">
                    <a16:creationId xmlns:a16="http://schemas.microsoft.com/office/drawing/2014/main" id="{155864F0-9EDE-024C-952D-94DE073767EB}"/>
                  </a:ext>
                </a:extLst>
              </p:cNvPr>
              <p:cNvSpPr/>
              <p:nvPr/>
            </p:nvSpPr>
            <p:spPr>
              <a:xfrm>
                <a:off x="8750445" y="6590061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9"/>
                      <a:pt x="43" y="60"/>
                      <a:pt x="27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" name="Freeform 117">
                <a:extLst>
                  <a:ext uri="{FF2B5EF4-FFF2-40B4-BE49-F238E27FC236}">
                    <a16:creationId xmlns:a16="http://schemas.microsoft.com/office/drawing/2014/main" id="{CA8E1A61-BB11-4E4E-BF92-4B5F5D2C1370}"/>
                  </a:ext>
                </a:extLst>
              </p:cNvPr>
              <p:cNvSpPr/>
              <p:nvPr/>
            </p:nvSpPr>
            <p:spPr>
              <a:xfrm>
                <a:off x="8709333" y="6723407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3" y="60"/>
                      <a:pt x="26" y="58"/>
                    </a:cubicBezTo>
                    <a:cubicBezTo>
                      <a:pt x="10" y="57"/>
                      <a:pt x="-1" y="43"/>
                      <a:pt x="0" y="26"/>
                    </a:cubicBezTo>
                    <a:cubicBezTo>
                      <a:pt x="1" y="10"/>
                      <a:pt x="16" y="-2"/>
                      <a:pt x="32" y="0"/>
                    </a:cubicBezTo>
                    <a:cubicBezTo>
                      <a:pt x="48" y="1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" name="Freeform 118">
                <a:extLst>
                  <a:ext uri="{FF2B5EF4-FFF2-40B4-BE49-F238E27FC236}">
                    <a16:creationId xmlns:a16="http://schemas.microsoft.com/office/drawing/2014/main" id="{EE68A6A3-0F59-184A-BBAB-0A3264A6CF9A}"/>
                  </a:ext>
                </a:extLst>
              </p:cNvPr>
              <p:cNvSpPr/>
              <p:nvPr/>
            </p:nvSpPr>
            <p:spPr>
              <a:xfrm>
                <a:off x="8628357" y="6926543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2" y="60"/>
                      <a:pt x="27" y="58"/>
                    </a:cubicBezTo>
                    <a:cubicBezTo>
                      <a:pt x="10" y="57"/>
                      <a:pt x="-2" y="43"/>
                      <a:pt x="0" y="26"/>
                    </a:cubicBezTo>
                    <a:cubicBezTo>
                      <a:pt x="1" y="11"/>
                      <a:pt x="16" y="-1"/>
                      <a:pt x="31" y="0"/>
                    </a:cubicBezTo>
                    <a:cubicBezTo>
                      <a:pt x="47" y="1"/>
                      <a:pt x="60" y="15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" name="Freeform 119">
                <a:extLst>
                  <a:ext uri="{FF2B5EF4-FFF2-40B4-BE49-F238E27FC236}">
                    <a16:creationId xmlns:a16="http://schemas.microsoft.com/office/drawing/2014/main" id="{4D2FD986-7614-8E47-9B60-209AFAE8496B}"/>
                  </a:ext>
                </a:extLst>
              </p:cNvPr>
              <p:cNvSpPr/>
              <p:nvPr/>
            </p:nvSpPr>
            <p:spPr>
              <a:xfrm>
                <a:off x="8670714" y="7067363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8"/>
                      <a:pt x="43" y="60"/>
                      <a:pt x="26" y="58"/>
                    </a:cubicBezTo>
                    <a:cubicBezTo>
                      <a:pt x="10" y="56"/>
                      <a:pt x="-2" y="42"/>
                      <a:pt x="0" y="26"/>
                    </a:cubicBezTo>
                    <a:cubicBezTo>
                      <a:pt x="1" y="10"/>
                      <a:pt x="15" y="-2"/>
                      <a:pt x="32" y="0"/>
                    </a:cubicBezTo>
                    <a:cubicBezTo>
                      <a:pt x="47" y="1"/>
                      <a:pt x="60" y="15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" name="Freeform 120">
                <a:extLst>
                  <a:ext uri="{FF2B5EF4-FFF2-40B4-BE49-F238E27FC236}">
                    <a16:creationId xmlns:a16="http://schemas.microsoft.com/office/drawing/2014/main" id="{90264AD7-91A2-7249-B3A9-B0BDF2260D23}"/>
                  </a:ext>
                </a:extLst>
              </p:cNvPr>
              <p:cNvSpPr/>
              <p:nvPr/>
            </p:nvSpPr>
            <p:spPr>
              <a:xfrm>
                <a:off x="8711825" y="7163326"/>
                <a:ext cx="72256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8">
                    <a:moveTo>
                      <a:pt x="59" y="32"/>
                    </a:moveTo>
                    <a:cubicBezTo>
                      <a:pt x="57" y="48"/>
                      <a:pt x="43" y="60"/>
                      <a:pt x="26" y="58"/>
                    </a:cubicBezTo>
                    <a:cubicBezTo>
                      <a:pt x="11" y="57"/>
                      <a:pt x="-1" y="42"/>
                      <a:pt x="0" y="27"/>
                    </a:cubicBezTo>
                    <a:cubicBezTo>
                      <a:pt x="2" y="10"/>
                      <a:pt x="16" y="-1"/>
                      <a:pt x="32" y="0"/>
                    </a:cubicBezTo>
                    <a:cubicBezTo>
                      <a:pt x="48" y="1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" name="Freeform 121">
                <a:extLst>
                  <a:ext uri="{FF2B5EF4-FFF2-40B4-BE49-F238E27FC236}">
                    <a16:creationId xmlns:a16="http://schemas.microsoft.com/office/drawing/2014/main" id="{16909440-F43F-7A44-976D-4C5832F20FF0}"/>
                  </a:ext>
                </a:extLst>
              </p:cNvPr>
              <p:cNvSpPr/>
              <p:nvPr/>
            </p:nvSpPr>
            <p:spPr>
              <a:xfrm>
                <a:off x="8573542" y="7043688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6" y="47"/>
                      <a:pt x="42" y="60"/>
                      <a:pt x="26" y="58"/>
                    </a:cubicBezTo>
                    <a:cubicBezTo>
                      <a:pt x="10" y="56"/>
                      <a:pt x="-2" y="43"/>
                      <a:pt x="0" y="27"/>
                    </a:cubicBezTo>
                    <a:cubicBezTo>
                      <a:pt x="2" y="10"/>
                      <a:pt x="15" y="-2"/>
                      <a:pt x="31" y="0"/>
                    </a:cubicBezTo>
                    <a:cubicBezTo>
                      <a:pt x="47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3" name="Freeform 122">
                <a:extLst>
                  <a:ext uri="{FF2B5EF4-FFF2-40B4-BE49-F238E27FC236}">
                    <a16:creationId xmlns:a16="http://schemas.microsoft.com/office/drawing/2014/main" id="{2BD07964-4C72-B64E-8F95-17DBC95E3C36}"/>
                  </a:ext>
                </a:extLst>
              </p:cNvPr>
              <p:cNvSpPr/>
              <p:nvPr/>
            </p:nvSpPr>
            <p:spPr>
              <a:xfrm>
                <a:off x="8537411" y="6924050"/>
                <a:ext cx="72256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8">
                    <a:moveTo>
                      <a:pt x="59" y="31"/>
                    </a:moveTo>
                    <a:cubicBezTo>
                      <a:pt x="57" y="48"/>
                      <a:pt x="43" y="60"/>
                      <a:pt x="27" y="58"/>
                    </a:cubicBezTo>
                    <a:cubicBezTo>
                      <a:pt x="11" y="57"/>
                      <a:pt x="-1" y="42"/>
                      <a:pt x="0" y="26"/>
                    </a:cubicBezTo>
                    <a:cubicBezTo>
                      <a:pt x="2" y="11"/>
                      <a:pt x="16" y="-2"/>
                      <a:pt x="32" y="0"/>
                    </a:cubicBezTo>
                    <a:cubicBezTo>
                      <a:pt x="49" y="2"/>
                      <a:pt x="60" y="15"/>
                      <a:pt x="59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4" name="Freeform 123">
                <a:extLst>
                  <a:ext uri="{FF2B5EF4-FFF2-40B4-BE49-F238E27FC236}">
                    <a16:creationId xmlns:a16="http://schemas.microsoft.com/office/drawing/2014/main" id="{2FB8C173-28AA-064F-8C58-1E20580E66A8}"/>
                  </a:ext>
                </a:extLst>
              </p:cNvPr>
              <p:cNvSpPr/>
              <p:nvPr/>
            </p:nvSpPr>
            <p:spPr>
              <a:xfrm>
                <a:off x="8698121" y="6843045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3" y="60"/>
                      <a:pt x="26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5" name="Freeform 124">
                <a:extLst>
                  <a:ext uri="{FF2B5EF4-FFF2-40B4-BE49-F238E27FC236}">
                    <a16:creationId xmlns:a16="http://schemas.microsoft.com/office/drawing/2014/main" id="{9816A376-5726-F545-A959-EE8B856F738E}"/>
                  </a:ext>
                </a:extLst>
              </p:cNvPr>
              <p:cNvSpPr/>
              <p:nvPr/>
            </p:nvSpPr>
            <p:spPr>
              <a:xfrm>
                <a:off x="8837650" y="6348292"/>
                <a:ext cx="72256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9">
                    <a:moveTo>
                      <a:pt x="59" y="32"/>
                    </a:moveTo>
                    <a:cubicBezTo>
                      <a:pt x="57" y="48"/>
                      <a:pt x="43" y="61"/>
                      <a:pt x="27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9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6" name="Freeform 125">
                <a:extLst>
                  <a:ext uri="{FF2B5EF4-FFF2-40B4-BE49-F238E27FC236}">
                    <a16:creationId xmlns:a16="http://schemas.microsoft.com/office/drawing/2014/main" id="{0B9194DB-62F4-2044-BF97-954AB3DE6EA0}"/>
                  </a:ext>
                </a:extLst>
              </p:cNvPr>
              <p:cNvSpPr/>
              <p:nvPr/>
            </p:nvSpPr>
            <p:spPr>
              <a:xfrm>
                <a:off x="8959738" y="6586322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8"/>
                      <a:pt x="43" y="60"/>
                      <a:pt x="26" y="58"/>
                    </a:cubicBezTo>
                    <a:cubicBezTo>
                      <a:pt x="10" y="56"/>
                      <a:pt x="-1" y="43"/>
                      <a:pt x="0" y="26"/>
                    </a:cubicBezTo>
                    <a:cubicBezTo>
                      <a:pt x="1" y="10"/>
                      <a:pt x="16" y="-2"/>
                      <a:pt x="32" y="0"/>
                    </a:cubicBezTo>
                    <a:cubicBezTo>
                      <a:pt x="48" y="1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7" name="Freeform 126">
                <a:extLst>
                  <a:ext uri="{FF2B5EF4-FFF2-40B4-BE49-F238E27FC236}">
                    <a16:creationId xmlns:a16="http://schemas.microsoft.com/office/drawing/2014/main" id="{2BF5AA53-9461-814D-94EA-A23666ECCFF0}"/>
                  </a:ext>
                </a:extLst>
              </p:cNvPr>
              <p:cNvSpPr/>
              <p:nvPr/>
            </p:nvSpPr>
            <p:spPr>
              <a:xfrm>
                <a:off x="9008320" y="6678543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9"/>
                      <a:pt x="43" y="60"/>
                      <a:pt x="27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1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" name="Freeform 127">
                <a:extLst>
                  <a:ext uri="{FF2B5EF4-FFF2-40B4-BE49-F238E27FC236}">
                    <a16:creationId xmlns:a16="http://schemas.microsoft.com/office/drawing/2014/main" id="{E0F8C157-F47C-174B-81E3-089266A5234F}"/>
                  </a:ext>
                </a:extLst>
              </p:cNvPr>
              <p:cNvSpPr/>
              <p:nvPr/>
            </p:nvSpPr>
            <p:spPr>
              <a:xfrm>
                <a:off x="9022024" y="6804412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7"/>
                      <a:pt x="43" y="59"/>
                      <a:pt x="27" y="58"/>
                    </a:cubicBezTo>
                    <a:cubicBezTo>
                      <a:pt x="11" y="57"/>
                      <a:pt x="-1" y="42"/>
                      <a:pt x="0" y="26"/>
                    </a:cubicBezTo>
                    <a:cubicBezTo>
                      <a:pt x="1" y="10"/>
                      <a:pt x="16" y="-1"/>
                      <a:pt x="32" y="0"/>
                    </a:cubicBezTo>
                    <a:cubicBezTo>
                      <a:pt x="48" y="1"/>
                      <a:pt x="60" y="16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" name="Freeform 128">
                <a:extLst>
                  <a:ext uri="{FF2B5EF4-FFF2-40B4-BE49-F238E27FC236}">
                    <a16:creationId xmlns:a16="http://schemas.microsoft.com/office/drawing/2014/main" id="{C02B9AB5-485B-BD4C-8126-E0A2F706DAD8}"/>
                  </a:ext>
                </a:extLst>
              </p:cNvPr>
              <p:cNvSpPr/>
              <p:nvPr/>
            </p:nvSpPr>
            <p:spPr>
              <a:xfrm>
                <a:off x="8937313" y="6833075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2"/>
                    </a:moveTo>
                    <a:cubicBezTo>
                      <a:pt x="57" y="47"/>
                      <a:pt x="43" y="60"/>
                      <a:pt x="27" y="58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1" y="10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" name="Freeform 129">
                <a:extLst>
                  <a:ext uri="{FF2B5EF4-FFF2-40B4-BE49-F238E27FC236}">
                    <a16:creationId xmlns:a16="http://schemas.microsoft.com/office/drawing/2014/main" id="{2FF05DA3-E77A-C548-BBF1-93D66C02B8F2}"/>
                  </a:ext>
                </a:extLst>
              </p:cNvPr>
              <p:cNvSpPr/>
              <p:nvPr/>
            </p:nvSpPr>
            <p:spPr>
              <a:xfrm>
                <a:off x="8931084" y="7002563"/>
                <a:ext cx="71010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8">
                    <a:moveTo>
                      <a:pt x="58" y="31"/>
                    </a:moveTo>
                    <a:cubicBezTo>
                      <a:pt x="57" y="47"/>
                      <a:pt x="43" y="60"/>
                      <a:pt x="27" y="58"/>
                    </a:cubicBezTo>
                    <a:cubicBezTo>
                      <a:pt x="11" y="56"/>
                      <a:pt x="-1" y="42"/>
                      <a:pt x="0" y="26"/>
                    </a:cubicBezTo>
                    <a:cubicBezTo>
                      <a:pt x="2" y="10"/>
                      <a:pt x="16" y="-2"/>
                      <a:pt x="32" y="0"/>
                    </a:cubicBezTo>
                    <a:cubicBezTo>
                      <a:pt x="48" y="1"/>
                      <a:pt x="60" y="15"/>
                      <a:pt x="58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4D457FA2-1403-6C49-BAED-89E1C1C2A945}"/>
                  </a:ext>
                </a:extLst>
              </p:cNvPr>
              <p:cNvSpPr/>
              <p:nvPr/>
            </p:nvSpPr>
            <p:spPr>
              <a:xfrm>
                <a:off x="8967212" y="7078579"/>
                <a:ext cx="72256" cy="7103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8">
                    <a:moveTo>
                      <a:pt x="59" y="32"/>
                    </a:moveTo>
                    <a:cubicBezTo>
                      <a:pt x="57" y="48"/>
                      <a:pt x="43" y="60"/>
                      <a:pt x="27" y="58"/>
                    </a:cubicBezTo>
                    <a:cubicBezTo>
                      <a:pt x="10" y="57"/>
                      <a:pt x="-1" y="43"/>
                      <a:pt x="0" y="27"/>
                    </a:cubicBezTo>
                    <a:cubicBezTo>
                      <a:pt x="2" y="10"/>
                      <a:pt x="16" y="-1"/>
                      <a:pt x="32" y="0"/>
                    </a:cubicBezTo>
                    <a:cubicBezTo>
                      <a:pt x="49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8F20DD79-6A15-2D46-8A2D-ED66FAC6090E}"/>
                  </a:ext>
                </a:extLst>
              </p:cNvPr>
              <p:cNvSpPr/>
              <p:nvPr/>
            </p:nvSpPr>
            <p:spPr>
              <a:xfrm>
                <a:off x="8685663" y="6491609"/>
                <a:ext cx="72256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59">
                    <a:moveTo>
                      <a:pt x="59" y="32"/>
                    </a:moveTo>
                    <a:cubicBezTo>
                      <a:pt x="57" y="49"/>
                      <a:pt x="43" y="61"/>
                      <a:pt x="27" y="59"/>
                    </a:cubicBezTo>
                    <a:cubicBezTo>
                      <a:pt x="11" y="57"/>
                      <a:pt x="-1" y="43"/>
                      <a:pt x="0" y="27"/>
                    </a:cubicBezTo>
                    <a:cubicBezTo>
                      <a:pt x="2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9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" name="Freeform 132">
                <a:extLst>
                  <a:ext uri="{FF2B5EF4-FFF2-40B4-BE49-F238E27FC236}">
                    <a16:creationId xmlns:a16="http://schemas.microsoft.com/office/drawing/2014/main" id="{E1B95D1E-DF1C-BA4B-9E5F-795959CAA87D}"/>
                  </a:ext>
                </a:extLst>
              </p:cNvPr>
              <p:cNvSpPr/>
              <p:nvPr/>
            </p:nvSpPr>
            <p:spPr>
              <a:xfrm>
                <a:off x="8761653" y="6285981"/>
                <a:ext cx="71010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9">
                    <a:moveTo>
                      <a:pt x="58" y="32"/>
                    </a:moveTo>
                    <a:cubicBezTo>
                      <a:pt x="57" y="48"/>
                      <a:pt x="43" y="60"/>
                      <a:pt x="26" y="59"/>
                    </a:cubicBezTo>
                    <a:cubicBezTo>
                      <a:pt x="11" y="57"/>
                      <a:pt x="-2" y="43"/>
                      <a:pt x="0" y="27"/>
                    </a:cubicBezTo>
                    <a:cubicBezTo>
                      <a:pt x="1" y="11"/>
                      <a:pt x="16" y="-1"/>
                      <a:pt x="32" y="0"/>
                    </a:cubicBezTo>
                    <a:cubicBezTo>
                      <a:pt x="48" y="2"/>
                      <a:pt x="60" y="16"/>
                      <a:pt x="58" y="32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78" name="Group 577">
              <a:extLst>
                <a:ext uri="{FF2B5EF4-FFF2-40B4-BE49-F238E27FC236}">
                  <a16:creationId xmlns:a16="http://schemas.microsoft.com/office/drawing/2014/main" id="{5CE3CE02-77B7-0F43-8CBA-CAFC8E435334}"/>
                </a:ext>
              </a:extLst>
            </p:cNvPr>
            <p:cNvGrpSpPr/>
            <p:nvPr/>
          </p:nvGrpSpPr>
          <p:grpSpPr>
            <a:xfrm>
              <a:off x="8716808" y="9594720"/>
              <a:ext cx="1726664" cy="2129806"/>
              <a:chOff x="8716808" y="9594720"/>
              <a:chExt cx="1726664" cy="2129806"/>
            </a:xfrm>
          </p:grpSpPr>
          <p:sp>
            <p:nvSpPr>
              <p:cNvPr id="134" name="Freeform 133">
                <a:extLst>
                  <a:ext uri="{FF2B5EF4-FFF2-40B4-BE49-F238E27FC236}">
                    <a16:creationId xmlns:a16="http://schemas.microsoft.com/office/drawing/2014/main" id="{37048937-217A-4041-AC47-FED60C64D36A}"/>
                  </a:ext>
                </a:extLst>
              </p:cNvPr>
              <p:cNvSpPr/>
              <p:nvPr/>
            </p:nvSpPr>
            <p:spPr>
              <a:xfrm>
                <a:off x="8716808" y="9594720"/>
                <a:ext cx="966734" cy="10879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7" h="874">
                    <a:moveTo>
                      <a:pt x="580" y="470"/>
                    </a:moveTo>
                    <a:cubicBezTo>
                      <a:pt x="566" y="417"/>
                      <a:pt x="531" y="257"/>
                      <a:pt x="590" y="139"/>
                    </a:cubicBezTo>
                    <a:cubicBezTo>
                      <a:pt x="593" y="134"/>
                      <a:pt x="588" y="129"/>
                      <a:pt x="583" y="131"/>
                    </a:cubicBezTo>
                    <a:cubicBezTo>
                      <a:pt x="544" y="150"/>
                      <a:pt x="440" y="208"/>
                      <a:pt x="416" y="290"/>
                    </a:cubicBezTo>
                    <a:cubicBezTo>
                      <a:pt x="415" y="294"/>
                      <a:pt x="409" y="296"/>
                      <a:pt x="406" y="292"/>
                    </a:cubicBezTo>
                    <a:cubicBezTo>
                      <a:pt x="385" y="262"/>
                      <a:pt x="322" y="164"/>
                      <a:pt x="322" y="52"/>
                    </a:cubicBezTo>
                    <a:cubicBezTo>
                      <a:pt x="322" y="45"/>
                      <a:pt x="314" y="43"/>
                      <a:pt x="312" y="49"/>
                    </a:cubicBezTo>
                    <a:cubicBezTo>
                      <a:pt x="298" y="89"/>
                      <a:pt x="279" y="158"/>
                      <a:pt x="294" y="214"/>
                    </a:cubicBezTo>
                    <a:cubicBezTo>
                      <a:pt x="295" y="219"/>
                      <a:pt x="289" y="223"/>
                      <a:pt x="284" y="219"/>
                    </a:cubicBezTo>
                    <a:lnTo>
                      <a:pt x="79" y="2"/>
                    </a:lnTo>
                    <a:cubicBezTo>
                      <a:pt x="74" y="-3"/>
                      <a:pt x="67" y="3"/>
                      <a:pt x="70" y="8"/>
                    </a:cubicBezTo>
                    <a:lnTo>
                      <a:pt x="194" y="279"/>
                    </a:lnTo>
                    <a:cubicBezTo>
                      <a:pt x="197" y="285"/>
                      <a:pt x="191" y="290"/>
                      <a:pt x="186" y="286"/>
                    </a:cubicBezTo>
                    <a:cubicBezTo>
                      <a:pt x="141" y="252"/>
                      <a:pt x="69" y="244"/>
                      <a:pt x="27" y="242"/>
                    </a:cubicBezTo>
                    <a:cubicBezTo>
                      <a:pt x="21" y="242"/>
                      <a:pt x="19" y="250"/>
                      <a:pt x="25" y="253"/>
                    </a:cubicBezTo>
                    <a:cubicBezTo>
                      <a:pt x="130" y="294"/>
                      <a:pt x="197" y="389"/>
                      <a:pt x="216" y="420"/>
                    </a:cubicBezTo>
                    <a:cubicBezTo>
                      <a:pt x="219" y="424"/>
                      <a:pt x="216" y="429"/>
                      <a:pt x="211" y="428"/>
                    </a:cubicBezTo>
                    <a:cubicBezTo>
                      <a:pt x="126" y="420"/>
                      <a:pt x="34" y="495"/>
                      <a:pt x="2" y="524"/>
                    </a:cubicBezTo>
                    <a:cubicBezTo>
                      <a:pt x="-2" y="527"/>
                      <a:pt x="1" y="534"/>
                      <a:pt x="6" y="533"/>
                    </a:cubicBezTo>
                    <a:cubicBezTo>
                      <a:pt x="137" y="522"/>
                      <a:pt x="273" y="615"/>
                      <a:pt x="317" y="648"/>
                    </a:cubicBezTo>
                    <a:cubicBezTo>
                      <a:pt x="322" y="651"/>
                      <a:pt x="319" y="658"/>
                      <a:pt x="314" y="658"/>
                    </a:cubicBezTo>
                    <a:cubicBezTo>
                      <a:pt x="223" y="656"/>
                      <a:pt x="130" y="736"/>
                      <a:pt x="100" y="765"/>
                    </a:cubicBezTo>
                    <a:cubicBezTo>
                      <a:pt x="96" y="768"/>
                      <a:pt x="98" y="774"/>
                      <a:pt x="104" y="774"/>
                    </a:cubicBezTo>
                    <a:cubicBezTo>
                      <a:pt x="322" y="764"/>
                      <a:pt x="428" y="855"/>
                      <a:pt x="447" y="873"/>
                    </a:cubicBezTo>
                    <a:cubicBezTo>
                      <a:pt x="449" y="875"/>
                      <a:pt x="451" y="875"/>
                      <a:pt x="454" y="874"/>
                    </a:cubicBezTo>
                    <a:lnTo>
                      <a:pt x="596" y="777"/>
                    </a:lnTo>
                    <a:lnTo>
                      <a:pt x="739" y="681"/>
                    </a:lnTo>
                    <a:cubicBezTo>
                      <a:pt x="741" y="680"/>
                      <a:pt x="742" y="676"/>
                      <a:pt x="741" y="674"/>
                    </a:cubicBezTo>
                    <a:cubicBezTo>
                      <a:pt x="732" y="650"/>
                      <a:pt x="686" y="517"/>
                      <a:pt x="777" y="319"/>
                    </a:cubicBezTo>
                    <a:cubicBezTo>
                      <a:pt x="779" y="314"/>
                      <a:pt x="774" y="310"/>
                      <a:pt x="770" y="312"/>
                    </a:cubicBezTo>
                    <a:cubicBezTo>
                      <a:pt x="732" y="329"/>
                      <a:pt x="623" y="386"/>
                      <a:pt x="590" y="470"/>
                    </a:cubicBezTo>
                    <a:cubicBezTo>
                      <a:pt x="588" y="475"/>
                      <a:pt x="582" y="475"/>
                      <a:pt x="580" y="47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" name="Freeform 134">
                <a:extLst>
                  <a:ext uri="{FF2B5EF4-FFF2-40B4-BE49-F238E27FC236}">
                    <a16:creationId xmlns:a16="http://schemas.microsoft.com/office/drawing/2014/main" id="{474A6E4D-1F06-FF44-A378-59DB05B858CC}"/>
                  </a:ext>
                </a:extLst>
              </p:cNvPr>
              <p:cNvSpPr/>
              <p:nvPr/>
            </p:nvSpPr>
            <p:spPr>
              <a:xfrm>
                <a:off x="9196438" y="10392306"/>
                <a:ext cx="1247034" cy="13322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2" h="1070">
                    <a:moveTo>
                      <a:pt x="349" y="2"/>
                    </a:moveTo>
                    <a:cubicBezTo>
                      <a:pt x="223" y="13"/>
                      <a:pt x="109" y="90"/>
                      <a:pt x="54" y="204"/>
                    </a:cubicBezTo>
                    <a:cubicBezTo>
                      <a:pt x="-9" y="336"/>
                      <a:pt x="-48" y="545"/>
                      <a:pt x="122" y="796"/>
                    </a:cubicBezTo>
                    <a:cubicBezTo>
                      <a:pt x="535" y="1407"/>
                      <a:pt x="1296" y="893"/>
                      <a:pt x="883" y="282"/>
                    </a:cubicBezTo>
                    <a:cubicBezTo>
                      <a:pt x="711" y="29"/>
                      <a:pt x="499" y="-10"/>
                      <a:pt x="349" y="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77" name="Freeform 576">
                <a:extLst>
                  <a:ext uri="{FF2B5EF4-FFF2-40B4-BE49-F238E27FC236}">
                    <a16:creationId xmlns:a16="http://schemas.microsoft.com/office/drawing/2014/main" id="{B223D592-B5E6-B049-8737-347AA77EBE06}"/>
                  </a:ext>
                </a:extLst>
              </p:cNvPr>
              <p:cNvSpPr/>
              <p:nvPr/>
            </p:nvSpPr>
            <p:spPr>
              <a:xfrm>
                <a:off x="9196438" y="10393553"/>
                <a:ext cx="1245792" cy="1330973"/>
              </a:xfrm>
              <a:custGeom>
                <a:avLst/>
                <a:gdLst>
                  <a:gd name="connsiteX0" fmla="*/ 814748 w 1245792"/>
                  <a:gd name="connsiteY0" fmla="*/ 988259 h 1330973"/>
                  <a:gd name="connsiteX1" fmla="*/ 592632 w 1245792"/>
                  <a:gd name="connsiteY1" fmla="*/ 998171 h 1330973"/>
                  <a:gd name="connsiteX2" fmla="*/ 500808 w 1245792"/>
                  <a:gd name="connsiteY2" fmla="*/ 1200118 h 1330973"/>
                  <a:gd name="connsiteX3" fmla="*/ 722924 w 1245792"/>
                  <a:gd name="connsiteY3" fmla="*/ 1191445 h 1330973"/>
                  <a:gd name="connsiteX4" fmla="*/ 1062661 w 1245792"/>
                  <a:gd name="connsiteY4" fmla="*/ 978290 h 1330973"/>
                  <a:gd name="connsiteX5" fmla="*/ 839304 w 1245792"/>
                  <a:gd name="connsiteY5" fmla="*/ 986963 h 1330973"/>
                  <a:gd name="connsiteX6" fmla="*/ 748721 w 1245792"/>
                  <a:gd name="connsiteY6" fmla="*/ 1190149 h 1330973"/>
                  <a:gd name="connsiteX7" fmla="*/ 970837 w 1245792"/>
                  <a:gd name="connsiteY7" fmla="*/ 1180237 h 1330973"/>
                  <a:gd name="connsiteX8" fmla="*/ 668987 w 1245792"/>
                  <a:gd name="connsiteY8" fmla="*/ 772662 h 1330973"/>
                  <a:gd name="connsiteX9" fmla="*/ 446871 w 1245792"/>
                  <a:gd name="connsiteY9" fmla="*/ 781335 h 1330973"/>
                  <a:gd name="connsiteX10" fmla="*/ 355047 w 1245792"/>
                  <a:gd name="connsiteY10" fmla="*/ 984521 h 1330973"/>
                  <a:gd name="connsiteX11" fmla="*/ 577163 w 1245792"/>
                  <a:gd name="connsiteY11" fmla="*/ 975848 h 1330973"/>
                  <a:gd name="connsiteX12" fmla="*/ 916902 w 1245792"/>
                  <a:gd name="connsiteY12" fmla="*/ 762692 h 1330973"/>
                  <a:gd name="connsiteX13" fmla="*/ 693543 w 1245792"/>
                  <a:gd name="connsiteY13" fmla="*/ 771365 h 1330973"/>
                  <a:gd name="connsiteX14" fmla="*/ 601717 w 1245792"/>
                  <a:gd name="connsiteY14" fmla="*/ 974551 h 1330973"/>
                  <a:gd name="connsiteX15" fmla="*/ 825076 w 1245792"/>
                  <a:gd name="connsiteY15" fmla="*/ 964639 h 1330973"/>
                  <a:gd name="connsiteX16" fmla="*/ 1163570 w 1245792"/>
                  <a:gd name="connsiteY16" fmla="*/ 752722 h 1330973"/>
                  <a:gd name="connsiteX17" fmla="*/ 941454 w 1245792"/>
                  <a:gd name="connsiteY17" fmla="*/ 761395 h 1330973"/>
                  <a:gd name="connsiteX18" fmla="*/ 849630 w 1245792"/>
                  <a:gd name="connsiteY18" fmla="*/ 964581 h 1330973"/>
                  <a:gd name="connsiteX19" fmla="*/ 1072987 w 1245792"/>
                  <a:gd name="connsiteY19" fmla="*/ 955908 h 1330973"/>
                  <a:gd name="connsiteX20" fmla="*/ 523233 w 1245792"/>
                  <a:gd name="connsiteY20" fmla="*/ 557064 h 1330973"/>
                  <a:gd name="connsiteX21" fmla="*/ 301117 w 1245792"/>
                  <a:gd name="connsiteY21" fmla="*/ 565737 h 1330973"/>
                  <a:gd name="connsiteX22" fmla="*/ 209293 w 1245792"/>
                  <a:gd name="connsiteY22" fmla="*/ 768923 h 1330973"/>
                  <a:gd name="connsiteX23" fmla="*/ 432650 w 1245792"/>
                  <a:gd name="connsiteY23" fmla="*/ 759011 h 1330973"/>
                  <a:gd name="connsiteX24" fmla="*/ 771141 w 1245792"/>
                  <a:gd name="connsiteY24" fmla="*/ 547091 h 1330973"/>
                  <a:gd name="connsiteX25" fmla="*/ 549022 w 1245792"/>
                  <a:gd name="connsiteY25" fmla="*/ 555764 h 1330973"/>
                  <a:gd name="connsiteX26" fmla="*/ 455956 w 1245792"/>
                  <a:gd name="connsiteY26" fmla="*/ 758950 h 1330973"/>
                  <a:gd name="connsiteX27" fmla="*/ 679315 w 1245792"/>
                  <a:gd name="connsiteY27" fmla="*/ 749038 h 1330973"/>
                  <a:gd name="connsiteX28" fmla="*/ 1019054 w 1245792"/>
                  <a:gd name="connsiteY28" fmla="*/ 537124 h 1330973"/>
                  <a:gd name="connsiteX29" fmla="*/ 795695 w 1245792"/>
                  <a:gd name="connsiteY29" fmla="*/ 545797 h 1330973"/>
                  <a:gd name="connsiteX30" fmla="*/ 703869 w 1245792"/>
                  <a:gd name="connsiteY30" fmla="*/ 748983 h 1330973"/>
                  <a:gd name="connsiteX31" fmla="*/ 927228 w 1245792"/>
                  <a:gd name="connsiteY31" fmla="*/ 740310 h 1330973"/>
                  <a:gd name="connsiteX32" fmla="*/ 377472 w 1245792"/>
                  <a:gd name="connsiteY32" fmla="*/ 341466 h 1330973"/>
                  <a:gd name="connsiteX33" fmla="*/ 155356 w 1245792"/>
                  <a:gd name="connsiteY33" fmla="*/ 350139 h 1330973"/>
                  <a:gd name="connsiteX34" fmla="*/ 63532 w 1245792"/>
                  <a:gd name="connsiteY34" fmla="*/ 553325 h 1330973"/>
                  <a:gd name="connsiteX35" fmla="*/ 286889 w 1245792"/>
                  <a:gd name="connsiteY35" fmla="*/ 543413 h 1330973"/>
                  <a:gd name="connsiteX36" fmla="*/ 625384 w 1245792"/>
                  <a:gd name="connsiteY36" fmla="*/ 330250 h 1330973"/>
                  <a:gd name="connsiteX37" fmla="*/ 402027 w 1245792"/>
                  <a:gd name="connsiteY37" fmla="*/ 340162 h 1330973"/>
                  <a:gd name="connsiteX38" fmla="*/ 311444 w 1245792"/>
                  <a:gd name="connsiteY38" fmla="*/ 543355 h 1330973"/>
                  <a:gd name="connsiteX39" fmla="*/ 533560 w 1245792"/>
                  <a:gd name="connsiteY39" fmla="*/ 533443 h 1330973"/>
                  <a:gd name="connsiteX40" fmla="*/ 873300 w 1245792"/>
                  <a:gd name="connsiteY40" fmla="*/ 321523 h 1330973"/>
                  <a:gd name="connsiteX41" fmla="*/ 649943 w 1245792"/>
                  <a:gd name="connsiteY41" fmla="*/ 330196 h 1330973"/>
                  <a:gd name="connsiteX42" fmla="*/ 559360 w 1245792"/>
                  <a:gd name="connsiteY42" fmla="*/ 533382 h 1330973"/>
                  <a:gd name="connsiteX43" fmla="*/ 781476 w 1245792"/>
                  <a:gd name="connsiteY43" fmla="*/ 523470 h 1330973"/>
                  <a:gd name="connsiteX44" fmla="*/ 479630 w 1245792"/>
                  <a:gd name="connsiteY44" fmla="*/ 114653 h 1330973"/>
                  <a:gd name="connsiteX45" fmla="*/ 256273 w 1245792"/>
                  <a:gd name="connsiteY45" fmla="*/ 124565 h 1330973"/>
                  <a:gd name="connsiteX46" fmla="*/ 165690 w 1245792"/>
                  <a:gd name="connsiteY46" fmla="*/ 327758 h 1330973"/>
                  <a:gd name="connsiteX47" fmla="*/ 387806 w 1245792"/>
                  <a:gd name="connsiteY47" fmla="*/ 317846 h 1330973"/>
                  <a:gd name="connsiteX48" fmla="*/ 726294 w 1245792"/>
                  <a:gd name="connsiteY48" fmla="*/ 105929 h 1330973"/>
                  <a:gd name="connsiteX49" fmla="*/ 504178 w 1245792"/>
                  <a:gd name="connsiteY49" fmla="*/ 114602 h 1330973"/>
                  <a:gd name="connsiteX50" fmla="*/ 412354 w 1245792"/>
                  <a:gd name="connsiteY50" fmla="*/ 317788 h 1330973"/>
                  <a:gd name="connsiteX51" fmla="*/ 635711 w 1245792"/>
                  <a:gd name="connsiteY51" fmla="*/ 307876 h 1330973"/>
                  <a:gd name="connsiteX52" fmla="*/ 532666 w 1245792"/>
                  <a:gd name="connsiteY52" fmla="*/ 0 h 1330973"/>
                  <a:gd name="connsiteX53" fmla="*/ 553824 w 1245792"/>
                  <a:gd name="connsiteY53" fmla="*/ 1245 h 1330973"/>
                  <a:gd name="connsiteX54" fmla="*/ 513998 w 1245792"/>
                  <a:gd name="connsiteY54" fmla="*/ 92135 h 1330973"/>
                  <a:gd name="connsiteX55" fmla="*/ 736772 w 1245792"/>
                  <a:gd name="connsiteY55" fmla="*/ 83419 h 1330973"/>
                  <a:gd name="connsiteX56" fmla="*/ 752951 w 1245792"/>
                  <a:gd name="connsiteY56" fmla="*/ 49803 h 1330973"/>
                  <a:gd name="connsiteX57" fmla="*/ 771619 w 1245792"/>
                  <a:gd name="connsiteY57" fmla="*/ 58518 h 1330973"/>
                  <a:gd name="connsiteX58" fmla="*/ 761663 w 1245792"/>
                  <a:gd name="connsiteY58" fmla="*/ 82174 h 1330973"/>
                  <a:gd name="connsiteX59" fmla="*/ 815179 w 1245792"/>
                  <a:gd name="connsiteY59" fmla="*/ 79684 h 1330973"/>
                  <a:gd name="connsiteX60" fmla="*/ 848781 w 1245792"/>
                  <a:gd name="connsiteY60" fmla="*/ 99605 h 1330973"/>
                  <a:gd name="connsiteX61" fmla="*/ 751707 w 1245792"/>
                  <a:gd name="connsiteY61" fmla="*/ 103340 h 1330973"/>
                  <a:gd name="connsiteX62" fmla="*/ 659610 w 1245792"/>
                  <a:gd name="connsiteY62" fmla="*/ 307531 h 1330973"/>
                  <a:gd name="connsiteX63" fmla="*/ 882384 w 1245792"/>
                  <a:gd name="connsiteY63" fmla="*/ 298815 h 1330973"/>
                  <a:gd name="connsiteX64" fmla="*/ 940878 w 1245792"/>
                  <a:gd name="connsiteY64" fmla="*/ 168084 h 1330973"/>
                  <a:gd name="connsiteX65" fmla="*/ 958302 w 1245792"/>
                  <a:gd name="connsiteY65" fmla="*/ 184269 h 1330973"/>
                  <a:gd name="connsiteX66" fmla="*/ 906031 w 1245792"/>
                  <a:gd name="connsiteY66" fmla="*/ 297570 h 1330973"/>
                  <a:gd name="connsiteX67" fmla="*/ 1056621 w 1245792"/>
                  <a:gd name="connsiteY67" fmla="*/ 291345 h 1330973"/>
                  <a:gd name="connsiteX68" fmla="*/ 1072800 w 1245792"/>
                  <a:gd name="connsiteY68" fmla="*/ 312511 h 1330973"/>
                  <a:gd name="connsiteX69" fmla="*/ 897319 w 1245792"/>
                  <a:gd name="connsiteY69" fmla="*/ 318736 h 1330973"/>
                  <a:gd name="connsiteX70" fmla="*/ 805222 w 1245792"/>
                  <a:gd name="connsiteY70" fmla="*/ 522927 h 1330973"/>
                  <a:gd name="connsiteX71" fmla="*/ 1027996 w 1245792"/>
                  <a:gd name="connsiteY71" fmla="*/ 514211 h 1330973"/>
                  <a:gd name="connsiteX72" fmla="*/ 1101424 w 1245792"/>
                  <a:gd name="connsiteY72" fmla="*/ 352353 h 1330973"/>
                  <a:gd name="connsiteX73" fmla="*/ 1113870 w 1245792"/>
                  <a:gd name="connsiteY73" fmla="*/ 373519 h 1330973"/>
                  <a:gd name="connsiteX74" fmla="*/ 1052887 w 1245792"/>
                  <a:gd name="connsiteY74" fmla="*/ 512966 h 1330973"/>
                  <a:gd name="connsiteX75" fmla="*/ 1186054 w 1245792"/>
                  <a:gd name="connsiteY75" fmla="*/ 507986 h 1330973"/>
                  <a:gd name="connsiteX76" fmla="*/ 1196010 w 1245792"/>
                  <a:gd name="connsiteY76" fmla="*/ 527907 h 1330973"/>
                  <a:gd name="connsiteX77" fmla="*/ 1041686 w 1245792"/>
                  <a:gd name="connsiteY77" fmla="*/ 534132 h 1330973"/>
                  <a:gd name="connsiteX78" fmla="*/ 950834 w 1245792"/>
                  <a:gd name="connsiteY78" fmla="*/ 738323 h 1330973"/>
                  <a:gd name="connsiteX79" fmla="*/ 1173608 w 1245792"/>
                  <a:gd name="connsiteY79" fmla="*/ 729607 h 1330973"/>
                  <a:gd name="connsiteX80" fmla="*/ 1224635 w 1245792"/>
                  <a:gd name="connsiteY80" fmla="*/ 617552 h 1330973"/>
                  <a:gd name="connsiteX81" fmla="*/ 1232102 w 1245792"/>
                  <a:gd name="connsiteY81" fmla="*/ 651168 h 1330973"/>
                  <a:gd name="connsiteX82" fmla="*/ 1197255 w 1245792"/>
                  <a:gd name="connsiteY82" fmla="*/ 728362 h 1330973"/>
                  <a:gd name="connsiteX83" fmla="*/ 1244548 w 1245792"/>
                  <a:gd name="connsiteY83" fmla="*/ 727117 h 1330973"/>
                  <a:gd name="connsiteX84" fmla="*/ 1245792 w 1245792"/>
                  <a:gd name="connsiteY84" fmla="*/ 748283 h 1330973"/>
                  <a:gd name="connsiteX85" fmla="*/ 1188543 w 1245792"/>
                  <a:gd name="connsiteY85" fmla="*/ 749528 h 1330973"/>
                  <a:gd name="connsiteX86" fmla="*/ 1096446 w 1245792"/>
                  <a:gd name="connsiteY86" fmla="*/ 953719 h 1330973"/>
                  <a:gd name="connsiteX87" fmla="*/ 1223390 w 1245792"/>
                  <a:gd name="connsiteY87" fmla="*/ 948739 h 1330973"/>
                  <a:gd name="connsiteX88" fmla="*/ 1217167 w 1245792"/>
                  <a:gd name="connsiteY88" fmla="*/ 971150 h 1330973"/>
                  <a:gd name="connsiteX89" fmla="*/ 1086490 w 1245792"/>
                  <a:gd name="connsiteY89" fmla="*/ 976130 h 1330973"/>
                  <a:gd name="connsiteX90" fmla="*/ 994393 w 1245792"/>
                  <a:gd name="connsiteY90" fmla="*/ 1180320 h 1330973"/>
                  <a:gd name="connsiteX91" fmla="*/ 1087734 w 1245792"/>
                  <a:gd name="connsiteY91" fmla="*/ 1176585 h 1330973"/>
                  <a:gd name="connsiteX92" fmla="*/ 1064088 w 1245792"/>
                  <a:gd name="connsiteY92" fmla="*/ 1198996 h 1330973"/>
                  <a:gd name="connsiteX93" fmla="*/ 984437 w 1245792"/>
                  <a:gd name="connsiteY93" fmla="*/ 1201486 h 1330973"/>
                  <a:gd name="connsiteX94" fmla="*/ 952079 w 1245792"/>
                  <a:gd name="connsiteY94" fmla="*/ 1274945 h 1330973"/>
                  <a:gd name="connsiteX95" fmla="*/ 922210 w 1245792"/>
                  <a:gd name="connsiteY95" fmla="*/ 1288641 h 1330973"/>
                  <a:gd name="connsiteX96" fmla="*/ 960791 w 1245792"/>
                  <a:gd name="connsiteY96" fmla="*/ 1202731 h 1330973"/>
                  <a:gd name="connsiteX97" fmla="*/ 738017 w 1245792"/>
                  <a:gd name="connsiteY97" fmla="*/ 1212692 h 1330973"/>
                  <a:gd name="connsiteX98" fmla="*/ 684501 w 1245792"/>
                  <a:gd name="connsiteY98" fmla="*/ 1330973 h 1330973"/>
                  <a:gd name="connsiteX99" fmla="*/ 662099 w 1245792"/>
                  <a:gd name="connsiteY99" fmla="*/ 1329728 h 1330973"/>
                  <a:gd name="connsiteX100" fmla="*/ 714370 w 1245792"/>
                  <a:gd name="connsiteY100" fmla="*/ 1212692 h 1330973"/>
                  <a:gd name="connsiteX101" fmla="*/ 490352 w 1245792"/>
                  <a:gd name="connsiteY101" fmla="*/ 1222653 h 1330973"/>
                  <a:gd name="connsiteX102" fmla="*/ 466705 w 1245792"/>
                  <a:gd name="connsiteY102" fmla="*/ 1274945 h 1330973"/>
                  <a:gd name="connsiteX103" fmla="*/ 448037 w 1245792"/>
                  <a:gd name="connsiteY103" fmla="*/ 1264985 h 1330973"/>
                  <a:gd name="connsiteX104" fmla="*/ 466705 w 1245792"/>
                  <a:gd name="connsiteY104" fmla="*/ 1222653 h 1330973"/>
                  <a:gd name="connsiteX105" fmla="*/ 382076 w 1245792"/>
                  <a:gd name="connsiteY105" fmla="*/ 1226388 h 1330973"/>
                  <a:gd name="connsiteX106" fmla="*/ 354696 w 1245792"/>
                  <a:gd name="connsiteY106" fmla="*/ 1206467 h 1330973"/>
                  <a:gd name="connsiteX107" fmla="*/ 476662 w 1245792"/>
                  <a:gd name="connsiteY107" fmla="*/ 1201486 h 1330973"/>
                  <a:gd name="connsiteX108" fmla="*/ 568758 w 1245792"/>
                  <a:gd name="connsiteY108" fmla="*/ 997296 h 1330973"/>
                  <a:gd name="connsiteX109" fmla="*/ 344740 w 1245792"/>
                  <a:gd name="connsiteY109" fmla="*/ 1007256 h 1330973"/>
                  <a:gd name="connsiteX110" fmla="*/ 282512 w 1245792"/>
                  <a:gd name="connsiteY110" fmla="*/ 1145459 h 1330973"/>
                  <a:gd name="connsiteX111" fmla="*/ 266333 w 1245792"/>
                  <a:gd name="connsiteY111" fmla="*/ 1130518 h 1330973"/>
                  <a:gd name="connsiteX112" fmla="*/ 321093 w 1245792"/>
                  <a:gd name="connsiteY112" fmla="*/ 1007256 h 1330973"/>
                  <a:gd name="connsiteX113" fmla="*/ 168014 w 1245792"/>
                  <a:gd name="connsiteY113" fmla="*/ 1014727 h 1330973"/>
                  <a:gd name="connsiteX114" fmla="*/ 154324 w 1245792"/>
                  <a:gd name="connsiteY114" fmla="*/ 993561 h 1330973"/>
                  <a:gd name="connsiteX115" fmla="*/ 331050 w 1245792"/>
                  <a:gd name="connsiteY115" fmla="*/ 986090 h 1330973"/>
                  <a:gd name="connsiteX116" fmla="*/ 423146 w 1245792"/>
                  <a:gd name="connsiteY116" fmla="*/ 781900 h 1330973"/>
                  <a:gd name="connsiteX117" fmla="*/ 199128 w 1245792"/>
                  <a:gd name="connsiteY117" fmla="*/ 791860 h 1330973"/>
                  <a:gd name="connsiteX118" fmla="*/ 126944 w 1245792"/>
                  <a:gd name="connsiteY118" fmla="*/ 951229 h 1330973"/>
                  <a:gd name="connsiteX119" fmla="*/ 113254 w 1245792"/>
                  <a:gd name="connsiteY119" fmla="*/ 928817 h 1330973"/>
                  <a:gd name="connsiteX120" fmla="*/ 175481 w 1245792"/>
                  <a:gd name="connsiteY120" fmla="*/ 791860 h 1330973"/>
                  <a:gd name="connsiteX121" fmla="*/ 49782 w 1245792"/>
                  <a:gd name="connsiteY121" fmla="*/ 796841 h 1330973"/>
                  <a:gd name="connsiteX122" fmla="*/ 42315 w 1245792"/>
                  <a:gd name="connsiteY122" fmla="*/ 775675 h 1330973"/>
                  <a:gd name="connsiteX123" fmla="*/ 185438 w 1245792"/>
                  <a:gd name="connsiteY123" fmla="*/ 770694 h 1330973"/>
                  <a:gd name="connsiteX124" fmla="*/ 277534 w 1245792"/>
                  <a:gd name="connsiteY124" fmla="*/ 566504 h 1330973"/>
                  <a:gd name="connsiteX125" fmla="*/ 53516 w 1245792"/>
                  <a:gd name="connsiteY125" fmla="*/ 576464 h 1330973"/>
                  <a:gd name="connsiteX126" fmla="*/ 12445 w 1245792"/>
                  <a:gd name="connsiteY126" fmla="*/ 667354 h 1330973"/>
                  <a:gd name="connsiteX127" fmla="*/ 6223 w 1245792"/>
                  <a:gd name="connsiteY127" fmla="*/ 628757 h 1330973"/>
                  <a:gd name="connsiteX128" fmla="*/ 29869 w 1245792"/>
                  <a:gd name="connsiteY128" fmla="*/ 576464 h 1330973"/>
                  <a:gd name="connsiteX129" fmla="*/ 1245 w 1245792"/>
                  <a:gd name="connsiteY129" fmla="*/ 577709 h 1330973"/>
                  <a:gd name="connsiteX130" fmla="*/ 0 w 1245792"/>
                  <a:gd name="connsiteY130" fmla="*/ 556543 h 1330973"/>
                  <a:gd name="connsiteX131" fmla="*/ 39826 w 1245792"/>
                  <a:gd name="connsiteY131" fmla="*/ 555298 h 1330973"/>
                  <a:gd name="connsiteX132" fmla="*/ 131922 w 1245792"/>
                  <a:gd name="connsiteY132" fmla="*/ 351108 h 1330973"/>
                  <a:gd name="connsiteX133" fmla="*/ 27380 w 1245792"/>
                  <a:gd name="connsiteY133" fmla="*/ 356088 h 1330973"/>
                  <a:gd name="connsiteX134" fmla="*/ 34847 w 1245792"/>
                  <a:gd name="connsiteY134" fmla="*/ 333677 h 1330973"/>
                  <a:gd name="connsiteX135" fmla="*/ 140634 w 1245792"/>
                  <a:gd name="connsiteY135" fmla="*/ 328697 h 1330973"/>
                  <a:gd name="connsiteX136" fmla="*/ 232730 w 1245792"/>
                  <a:gd name="connsiteY136" fmla="*/ 125751 h 1330973"/>
                  <a:gd name="connsiteX137" fmla="*/ 156813 w 1245792"/>
                  <a:gd name="connsiteY137" fmla="*/ 128242 h 1330973"/>
                  <a:gd name="connsiteX138" fmla="*/ 181704 w 1245792"/>
                  <a:gd name="connsiteY138" fmla="*/ 105830 h 1330973"/>
                  <a:gd name="connsiteX139" fmla="*/ 242687 w 1245792"/>
                  <a:gd name="connsiteY139" fmla="*/ 103340 h 1330973"/>
                  <a:gd name="connsiteX140" fmla="*/ 266333 w 1245792"/>
                  <a:gd name="connsiteY140" fmla="*/ 49803 h 1330973"/>
                  <a:gd name="connsiteX141" fmla="*/ 296202 w 1245792"/>
                  <a:gd name="connsiteY141" fmla="*/ 36107 h 1330973"/>
                  <a:gd name="connsiteX142" fmla="*/ 266333 w 1245792"/>
                  <a:gd name="connsiteY142" fmla="*/ 103340 h 1330973"/>
                  <a:gd name="connsiteX143" fmla="*/ 490352 w 1245792"/>
                  <a:gd name="connsiteY143" fmla="*/ 93380 h 1330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</a:cxnLst>
                <a:rect l="l" t="t" r="r" b="b"/>
                <a:pathLst>
                  <a:path w="1245792" h="1330973">
                    <a:moveTo>
                      <a:pt x="814748" y="988259"/>
                    </a:moveTo>
                    <a:lnTo>
                      <a:pt x="592632" y="998171"/>
                    </a:lnTo>
                    <a:lnTo>
                      <a:pt x="500808" y="1200118"/>
                    </a:lnTo>
                    <a:lnTo>
                      <a:pt x="722924" y="1191445"/>
                    </a:lnTo>
                    <a:close/>
                    <a:moveTo>
                      <a:pt x="1062661" y="978290"/>
                    </a:moveTo>
                    <a:lnTo>
                      <a:pt x="839304" y="986963"/>
                    </a:lnTo>
                    <a:lnTo>
                      <a:pt x="748721" y="1190149"/>
                    </a:lnTo>
                    <a:lnTo>
                      <a:pt x="970837" y="1180237"/>
                    </a:lnTo>
                    <a:close/>
                    <a:moveTo>
                      <a:pt x="668987" y="772662"/>
                    </a:moveTo>
                    <a:lnTo>
                      <a:pt x="446871" y="781335"/>
                    </a:lnTo>
                    <a:lnTo>
                      <a:pt x="355047" y="984521"/>
                    </a:lnTo>
                    <a:lnTo>
                      <a:pt x="577163" y="975848"/>
                    </a:lnTo>
                    <a:close/>
                    <a:moveTo>
                      <a:pt x="916902" y="762692"/>
                    </a:moveTo>
                    <a:lnTo>
                      <a:pt x="693543" y="771365"/>
                    </a:lnTo>
                    <a:lnTo>
                      <a:pt x="601717" y="974551"/>
                    </a:lnTo>
                    <a:lnTo>
                      <a:pt x="825076" y="964639"/>
                    </a:lnTo>
                    <a:close/>
                    <a:moveTo>
                      <a:pt x="1163570" y="752722"/>
                    </a:moveTo>
                    <a:lnTo>
                      <a:pt x="941454" y="761395"/>
                    </a:lnTo>
                    <a:lnTo>
                      <a:pt x="849630" y="964581"/>
                    </a:lnTo>
                    <a:lnTo>
                      <a:pt x="1072987" y="955908"/>
                    </a:lnTo>
                    <a:close/>
                    <a:moveTo>
                      <a:pt x="523233" y="557064"/>
                    </a:moveTo>
                    <a:lnTo>
                      <a:pt x="301117" y="565737"/>
                    </a:lnTo>
                    <a:lnTo>
                      <a:pt x="209293" y="768923"/>
                    </a:lnTo>
                    <a:lnTo>
                      <a:pt x="432650" y="759011"/>
                    </a:lnTo>
                    <a:close/>
                    <a:moveTo>
                      <a:pt x="771141" y="547091"/>
                    </a:moveTo>
                    <a:lnTo>
                      <a:pt x="549022" y="555764"/>
                    </a:lnTo>
                    <a:lnTo>
                      <a:pt x="455956" y="758950"/>
                    </a:lnTo>
                    <a:lnTo>
                      <a:pt x="679315" y="749038"/>
                    </a:lnTo>
                    <a:close/>
                    <a:moveTo>
                      <a:pt x="1019054" y="537124"/>
                    </a:moveTo>
                    <a:lnTo>
                      <a:pt x="795695" y="545797"/>
                    </a:lnTo>
                    <a:lnTo>
                      <a:pt x="703869" y="748983"/>
                    </a:lnTo>
                    <a:lnTo>
                      <a:pt x="927228" y="740310"/>
                    </a:lnTo>
                    <a:close/>
                    <a:moveTo>
                      <a:pt x="377472" y="341466"/>
                    </a:moveTo>
                    <a:lnTo>
                      <a:pt x="155356" y="350139"/>
                    </a:lnTo>
                    <a:lnTo>
                      <a:pt x="63532" y="553325"/>
                    </a:lnTo>
                    <a:lnTo>
                      <a:pt x="286889" y="543413"/>
                    </a:lnTo>
                    <a:close/>
                    <a:moveTo>
                      <a:pt x="625384" y="330250"/>
                    </a:moveTo>
                    <a:lnTo>
                      <a:pt x="402027" y="340162"/>
                    </a:lnTo>
                    <a:lnTo>
                      <a:pt x="311444" y="543355"/>
                    </a:lnTo>
                    <a:lnTo>
                      <a:pt x="533560" y="533443"/>
                    </a:lnTo>
                    <a:close/>
                    <a:moveTo>
                      <a:pt x="873300" y="321523"/>
                    </a:moveTo>
                    <a:lnTo>
                      <a:pt x="649943" y="330196"/>
                    </a:lnTo>
                    <a:lnTo>
                      <a:pt x="559360" y="533382"/>
                    </a:lnTo>
                    <a:lnTo>
                      <a:pt x="781476" y="523470"/>
                    </a:lnTo>
                    <a:close/>
                    <a:moveTo>
                      <a:pt x="479630" y="114653"/>
                    </a:moveTo>
                    <a:lnTo>
                      <a:pt x="256273" y="124565"/>
                    </a:lnTo>
                    <a:lnTo>
                      <a:pt x="165690" y="327758"/>
                    </a:lnTo>
                    <a:lnTo>
                      <a:pt x="387806" y="317846"/>
                    </a:lnTo>
                    <a:close/>
                    <a:moveTo>
                      <a:pt x="726294" y="105929"/>
                    </a:moveTo>
                    <a:lnTo>
                      <a:pt x="504178" y="114602"/>
                    </a:lnTo>
                    <a:lnTo>
                      <a:pt x="412354" y="317788"/>
                    </a:lnTo>
                    <a:lnTo>
                      <a:pt x="635711" y="307876"/>
                    </a:lnTo>
                    <a:close/>
                    <a:moveTo>
                      <a:pt x="532666" y="0"/>
                    </a:moveTo>
                    <a:cubicBezTo>
                      <a:pt x="538889" y="1245"/>
                      <a:pt x="546356" y="1245"/>
                      <a:pt x="553824" y="1245"/>
                    </a:cubicBezTo>
                    <a:lnTo>
                      <a:pt x="513998" y="92135"/>
                    </a:lnTo>
                    <a:lnTo>
                      <a:pt x="736772" y="83419"/>
                    </a:lnTo>
                    <a:lnTo>
                      <a:pt x="752951" y="49803"/>
                    </a:lnTo>
                    <a:cubicBezTo>
                      <a:pt x="757929" y="52293"/>
                      <a:pt x="765397" y="56028"/>
                      <a:pt x="771619" y="58518"/>
                    </a:cubicBezTo>
                    <a:lnTo>
                      <a:pt x="761663" y="82174"/>
                    </a:lnTo>
                    <a:lnTo>
                      <a:pt x="815179" y="79684"/>
                    </a:lnTo>
                    <a:cubicBezTo>
                      <a:pt x="826380" y="85909"/>
                      <a:pt x="837580" y="93380"/>
                      <a:pt x="848781" y="99605"/>
                    </a:cubicBezTo>
                    <a:lnTo>
                      <a:pt x="751707" y="103340"/>
                    </a:lnTo>
                    <a:lnTo>
                      <a:pt x="659610" y="307531"/>
                    </a:lnTo>
                    <a:lnTo>
                      <a:pt x="882384" y="298815"/>
                    </a:lnTo>
                    <a:lnTo>
                      <a:pt x="940878" y="168084"/>
                    </a:lnTo>
                    <a:cubicBezTo>
                      <a:pt x="947101" y="173064"/>
                      <a:pt x="952079" y="178044"/>
                      <a:pt x="958302" y="184269"/>
                    </a:cubicBezTo>
                    <a:lnTo>
                      <a:pt x="906031" y="297570"/>
                    </a:lnTo>
                    <a:lnTo>
                      <a:pt x="1056621" y="291345"/>
                    </a:lnTo>
                    <a:cubicBezTo>
                      <a:pt x="1061599" y="298815"/>
                      <a:pt x="1067822" y="305041"/>
                      <a:pt x="1072800" y="312511"/>
                    </a:cubicBezTo>
                    <a:lnTo>
                      <a:pt x="897319" y="318736"/>
                    </a:lnTo>
                    <a:lnTo>
                      <a:pt x="805222" y="522927"/>
                    </a:lnTo>
                    <a:lnTo>
                      <a:pt x="1027996" y="514211"/>
                    </a:lnTo>
                    <a:lnTo>
                      <a:pt x="1101424" y="352353"/>
                    </a:lnTo>
                    <a:cubicBezTo>
                      <a:pt x="1105158" y="359823"/>
                      <a:pt x="1110136" y="367294"/>
                      <a:pt x="1113870" y="373519"/>
                    </a:cubicBezTo>
                    <a:lnTo>
                      <a:pt x="1052887" y="512966"/>
                    </a:lnTo>
                    <a:lnTo>
                      <a:pt x="1186054" y="507986"/>
                    </a:lnTo>
                    <a:cubicBezTo>
                      <a:pt x="1189787" y="514211"/>
                      <a:pt x="1192276" y="521682"/>
                      <a:pt x="1196010" y="527907"/>
                    </a:cubicBezTo>
                    <a:lnTo>
                      <a:pt x="1041686" y="534132"/>
                    </a:lnTo>
                    <a:lnTo>
                      <a:pt x="950834" y="738323"/>
                    </a:lnTo>
                    <a:lnTo>
                      <a:pt x="1173608" y="729607"/>
                    </a:lnTo>
                    <a:lnTo>
                      <a:pt x="1224635" y="617552"/>
                    </a:lnTo>
                    <a:cubicBezTo>
                      <a:pt x="1227124" y="628757"/>
                      <a:pt x="1230857" y="641208"/>
                      <a:pt x="1232102" y="651168"/>
                    </a:cubicBezTo>
                    <a:lnTo>
                      <a:pt x="1197255" y="728362"/>
                    </a:lnTo>
                    <a:lnTo>
                      <a:pt x="1244548" y="727117"/>
                    </a:lnTo>
                    <a:cubicBezTo>
                      <a:pt x="1244548" y="734587"/>
                      <a:pt x="1245792" y="740813"/>
                      <a:pt x="1245792" y="748283"/>
                    </a:cubicBezTo>
                    <a:lnTo>
                      <a:pt x="1188543" y="749528"/>
                    </a:lnTo>
                    <a:lnTo>
                      <a:pt x="1096446" y="953719"/>
                    </a:lnTo>
                    <a:lnTo>
                      <a:pt x="1223390" y="948739"/>
                    </a:lnTo>
                    <a:cubicBezTo>
                      <a:pt x="1220901" y="956209"/>
                      <a:pt x="1218412" y="963679"/>
                      <a:pt x="1217167" y="971150"/>
                    </a:cubicBezTo>
                    <a:lnTo>
                      <a:pt x="1086490" y="976130"/>
                    </a:lnTo>
                    <a:lnTo>
                      <a:pt x="994393" y="1180320"/>
                    </a:lnTo>
                    <a:lnTo>
                      <a:pt x="1087734" y="1176585"/>
                    </a:lnTo>
                    <a:cubicBezTo>
                      <a:pt x="1080267" y="1184055"/>
                      <a:pt x="1072800" y="1191526"/>
                      <a:pt x="1064088" y="1198996"/>
                    </a:cubicBezTo>
                    <a:lnTo>
                      <a:pt x="984437" y="1201486"/>
                    </a:lnTo>
                    <a:lnTo>
                      <a:pt x="952079" y="1274945"/>
                    </a:lnTo>
                    <a:cubicBezTo>
                      <a:pt x="942122" y="1278680"/>
                      <a:pt x="932166" y="1283661"/>
                      <a:pt x="922210" y="1288641"/>
                    </a:cubicBezTo>
                    <a:lnTo>
                      <a:pt x="960791" y="1202731"/>
                    </a:lnTo>
                    <a:lnTo>
                      <a:pt x="738017" y="1212692"/>
                    </a:lnTo>
                    <a:lnTo>
                      <a:pt x="684501" y="1330973"/>
                    </a:lnTo>
                    <a:cubicBezTo>
                      <a:pt x="677034" y="1329728"/>
                      <a:pt x="669566" y="1329728"/>
                      <a:pt x="662099" y="1329728"/>
                    </a:cubicBezTo>
                    <a:lnTo>
                      <a:pt x="714370" y="1212692"/>
                    </a:lnTo>
                    <a:lnTo>
                      <a:pt x="490352" y="1222653"/>
                    </a:lnTo>
                    <a:lnTo>
                      <a:pt x="466705" y="1274945"/>
                    </a:lnTo>
                    <a:cubicBezTo>
                      <a:pt x="460483" y="1271210"/>
                      <a:pt x="454260" y="1268720"/>
                      <a:pt x="448037" y="1264985"/>
                    </a:cubicBezTo>
                    <a:lnTo>
                      <a:pt x="466705" y="1222653"/>
                    </a:lnTo>
                    <a:lnTo>
                      <a:pt x="382076" y="1226388"/>
                    </a:lnTo>
                    <a:cubicBezTo>
                      <a:pt x="372120" y="1220162"/>
                      <a:pt x="363408" y="1213937"/>
                      <a:pt x="354696" y="1206467"/>
                    </a:cubicBezTo>
                    <a:lnTo>
                      <a:pt x="476662" y="1201486"/>
                    </a:lnTo>
                    <a:lnTo>
                      <a:pt x="568758" y="997296"/>
                    </a:lnTo>
                    <a:lnTo>
                      <a:pt x="344740" y="1007256"/>
                    </a:lnTo>
                    <a:lnTo>
                      <a:pt x="282512" y="1145459"/>
                    </a:lnTo>
                    <a:cubicBezTo>
                      <a:pt x="276290" y="1140478"/>
                      <a:pt x="271311" y="1135498"/>
                      <a:pt x="266333" y="1130518"/>
                    </a:cubicBezTo>
                    <a:lnTo>
                      <a:pt x="321093" y="1007256"/>
                    </a:lnTo>
                    <a:lnTo>
                      <a:pt x="168014" y="1014727"/>
                    </a:lnTo>
                    <a:cubicBezTo>
                      <a:pt x="164280" y="1007256"/>
                      <a:pt x="159302" y="1001031"/>
                      <a:pt x="154324" y="993561"/>
                    </a:cubicBezTo>
                    <a:lnTo>
                      <a:pt x="331050" y="986090"/>
                    </a:lnTo>
                    <a:lnTo>
                      <a:pt x="423146" y="781900"/>
                    </a:lnTo>
                    <a:lnTo>
                      <a:pt x="199128" y="791860"/>
                    </a:lnTo>
                    <a:lnTo>
                      <a:pt x="126944" y="951229"/>
                    </a:lnTo>
                    <a:cubicBezTo>
                      <a:pt x="123210" y="943758"/>
                      <a:pt x="118232" y="936288"/>
                      <a:pt x="113254" y="928817"/>
                    </a:cubicBezTo>
                    <a:lnTo>
                      <a:pt x="175481" y="791860"/>
                    </a:lnTo>
                    <a:lnTo>
                      <a:pt x="49782" y="796841"/>
                    </a:lnTo>
                    <a:cubicBezTo>
                      <a:pt x="47293" y="790615"/>
                      <a:pt x="44804" y="784390"/>
                      <a:pt x="42315" y="775675"/>
                    </a:cubicBezTo>
                    <a:lnTo>
                      <a:pt x="185438" y="770694"/>
                    </a:lnTo>
                    <a:lnTo>
                      <a:pt x="277534" y="566504"/>
                    </a:lnTo>
                    <a:lnTo>
                      <a:pt x="53516" y="576464"/>
                    </a:lnTo>
                    <a:lnTo>
                      <a:pt x="12445" y="667354"/>
                    </a:lnTo>
                    <a:cubicBezTo>
                      <a:pt x="9956" y="654903"/>
                      <a:pt x="7467" y="642453"/>
                      <a:pt x="6223" y="628757"/>
                    </a:cubicBezTo>
                    <a:lnTo>
                      <a:pt x="29869" y="576464"/>
                    </a:lnTo>
                    <a:lnTo>
                      <a:pt x="1245" y="577709"/>
                    </a:lnTo>
                    <a:cubicBezTo>
                      <a:pt x="1245" y="570239"/>
                      <a:pt x="1245" y="564014"/>
                      <a:pt x="0" y="556543"/>
                    </a:cubicBezTo>
                    <a:lnTo>
                      <a:pt x="39826" y="555298"/>
                    </a:lnTo>
                    <a:lnTo>
                      <a:pt x="131922" y="351108"/>
                    </a:lnTo>
                    <a:lnTo>
                      <a:pt x="27380" y="356088"/>
                    </a:lnTo>
                    <a:cubicBezTo>
                      <a:pt x="29869" y="348618"/>
                      <a:pt x="32358" y="341147"/>
                      <a:pt x="34847" y="333677"/>
                    </a:cubicBezTo>
                    <a:lnTo>
                      <a:pt x="140634" y="328697"/>
                    </a:lnTo>
                    <a:lnTo>
                      <a:pt x="232730" y="125751"/>
                    </a:lnTo>
                    <a:lnTo>
                      <a:pt x="156813" y="128242"/>
                    </a:lnTo>
                    <a:cubicBezTo>
                      <a:pt x="165525" y="120771"/>
                      <a:pt x="174237" y="113301"/>
                      <a:pt x="181704" y="105830"/>
                    </a:cubicBezTo>
                    <a:lnTo>
                      <a:pt x="242687" y="103340"/>
                    </a:lnTo>
                    <a:lnTo>
                      <a:pt x="266333" y="49803"/>
                    </a:lnTo>
                    <a:cubicBezTo>
                      <a:pt x="276290" y="44822"/>
                      <a:pt x="286246" y="41087"/>
                      <a:pt x="296202" y="36107"/>
                    </a:cubicBezTo>
                    <a:lnTo>
                      <a:pt x="266333" y="103340"/>
                    </a:lnTo>
                    <a:lnTo>
                      <a:pt x="490352" y="93380"/>
                    </a:ln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0" name="Freeform 149">
                <a:extLst>
                  <a:ext uri="{FF2B5EF4-FFF2-40B4-BE49-F238E27FC236}">
                    <a16:creationId xmlns:a16="http://schemas.microsoft.com/office/drawing/2014/main" id="{B2F3B318-7187-8E43-B7F6-A617250D811A}"/>
                  </a:ext>
                </a:extLst>
              </p:cNvPr>
              <p:cNvSpPr/>
              <p:nvPr/>
            </p:nvSpPr>
            <p:spPr>
              <a:xfrm>
                <a:off x="9647411" y="10393553"/>
                <a:ext cx="796061" cy="13309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40" h="1069">
                    <a:moveTo>
                      <a:pt x="521" y="281"/>
                    </a:moveTo>
                    <a:cubicBezTo>
                      <a:pt x="354" y="35"/>
                      <a:pt x="149" y="-8"/>
                      <a:pt x="0" y="1"/>
                    </a:cubicBezTo>
                    <a:cubicBezTo>
                      <a:pt x="4" y="5"/>
                      <a:pt x="9" y="10"/>
                      <a:pt x="12" y="15"/>
                    </a:cubicBezTo>
                    <a:cubicBezTo>
                      <a:pt x="68" y="83"/>
                      <a:pt x="117" y="159"/>
                      <a:pt x="144" y="244"/>
                    </a:cubicBezTo>
                    <a:cubicBezTo>
                      <a:pt x="182" y="365"/>
                      <a:pt x="177" y="495"/>
                      <a:pt x="160" y="620"/>
                    </a:cubicBezTo>
                    <a:cubicBezTo>
                      <a:pt x="144" y="746"/>
                      <a:pt x="117" y="870"/>
                      <a:pt x="115" y="997"/>
                    </a:cubicBezTo>
                    <a:cubicBezTo>
                      <a:pt x="114" y="1018"/>
                      <a:pt x="115" y="1039"/>
                      <a:pt x="116" y="1059"/>
                    </a:cubicBezTo>
                    <a:cubicBezTo>
                      <a:pt x="483" y="1139"/>
                      <a:pt x="829" y="737"/>
                      <a:pt x="521" y="281"/>
                    </a:cubicBezTo>
                    <a:close/>
                  </a:path>
                </a:pathLst>
              </a:custGeom>
              <a:solidFill>
                <a:srgbClr val="EA4344">
                  <a:alpha val="1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594" name="Group 593">
            <a:extLst>
              <a:ext uri="{FF2B5EF4-FFF2-40B4-BE49-F238E27FC236}">
                <a16:creationId xmlns:a16="http://schemas.microsoft.com/office/drawing/2014/main" id="{8E38161E-2E3A-0848-92E2-ABFB1E5E81EC}"/>
              </a:ext>
            </a:extLst>
          </p:cNvPr>
          <p:cNvGrpSpPr/>
          <p:nvPr/>
        </p:nvGrpSpPr>
        <p:grpSpPr>
          <a:xfrm>
            <a:off x="10261586" y="3923130"/>
            <a:ext cx="5278423" cy="3429623"/>
            <a:chOff x="10261586" y="3923130"/>
            <a:chExt cx="5278423" cy="3429623"/>
          </a:xfrm>
        </p:grpSpPr>
        <p:grpSp>
          <p:nvGrpSpPr>
            <p:cNvPr id="579" name="Group 578">
              <a:extLst>
                <a:ext uri="{FF2B5EF4-FFF2-40B4-BE49-F238E27FC236}">
                  <a16:creationId xmlns:a16="http://schemas.microsoft.com/office/drawing/2014/main" id="{890CBB8D-3103-BC48-9377-3040B983B58B}"/>
                </a:ext>
              </a:extLst>
            </p:cNvPr>
            <p:cNvGrpSpPr/>
            <p:nvPr/>
          </p:nvGrpSpPr>
          <p:grpSpPr>
            <a:xfrm>
              <a:off x="10261586" y="3997904"/>
              <a:ext cx="787344" cy="1970288"/>
              <a:chOff x="10261586" y="3997904"/>
              <a:chExt cx="787344" cy="1970288"/>
            </a:xfrm>
          </p:grpSpPr>
          <p:sp>
            <p:nvSpPr>
              <p:cNvPr id="151" name="Freeform 150">
                <a:extLst>
                  <a:ext uri="{FF2B5EF4-FFF2-40B4-BE49-F238E27FC236}">
                    <a16:creationId xmlns:a16="http://schemas.microsoft.com/office/drawing/2014/main" id="{5489AB87-B0E5-F14C-9C79-CF2E2DE766F0}"/>
                  </a:ext>
                </a:extLst>
              </p:cNvPr>
              <p:cNvSpPr/>
              <p:nvPr/>
            </p:nvSpPr>
            <p:spPr>
              <a:xfrm>
                <a:off x="10274044" y="4561199"/>
                <a:ext cx="586768" cy="14069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2" h="1130">
                    <a:moveTo>
                      <a:pt x="275" y="3"/>
                    </a:moveTo>
                    <a:cubicBezTo>
                      <a:pt x="143" y="-18"/>
                      <a:pt x="23" y="70"/>
                      <a:pt x="16" y="192"/>
                    </a:cubicBezTo>
                    <a:cubicBezTo>
                      <a:pt x="8" y="316"/>
                      <a:pt x="3" y="444"/>
                      <a:pt x="1" y="576"/>
                    </a:cubicBezTo>
                    <a:cubicBezTo>
                      <a:pt x="-2" y="731"/>
                      <a:pt x="0" y="881"/>
                      <a:pt x="4" y="1026"/>
                    </a:cubicBezTo>
                    <a:cubicBezTo>
                      <a:pt x="6" y="1077"/>
                      <a:pt x="47" y="1120"/>
                      <a:pt x="102" y="1129"/>
                    </a:cubicBezTo>
                    <a:cubicBezTo>
                      <a:pt x="156" y="1137"/>
                      <a:pt x="209" y="1108"/>
                      <a:pt x="226" y="1060"/>
                    </a:cubicBezTo>
                    <a:cubicBezTo>
                      <a:pt x="274" y="924"/>
                      <a:pt x="320" y="780"/>
                      <a:pt x="364" y="632"/>
                    </a:cubicBezTo>
                    <a:cubicBezTo>
                      <a:pt x="401" y="505"/>
                      <a:pt x="435" y="382"/>
                      <a:pt x="466" y="261"/>
                    </a:cubicBezTo>
                    <a:cubicBezTo>
                      <a:pt x="496" y="143"/>
                      <a:pt x="407" y="23"/>
                      <a:pt x="275" y="3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2" name="Freeform 151">
                <a:extLst>
                  <a:ext uri="{FF2B5EF4-FFF2-40B4-BE49-F238E27FC236}">
                    <a16:creationId xmlns:a16="http://schemas.microsoft.com/office/drawing/2014/main" id="{EA46219C-0F9C-7840-8FC7-F046A4F90FB3}"/>
                  </a:ext>
                </a:extLst>
              </p:cNvPr>
              <p:cNvSpPr/>
              <p:nvPr/>
            </p:nvSpPr>
            <p:spPr>
              <a:xfrm>
                <a:off x="10378694" y="5504595"/>
                <a:ext cx="287778" cy="8723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71">
                    <a:moveTo>
                      <a:pt x="232" y="32"/>
                    </a:moveTo>
                    <a:lnTo>
                      <a:pt x="24" y="0"/>
                    </a:lnTo>
                    <a:cubicBezTo>
                      <a:pt x="12" y="-2"/>
                      <a:pt x="1" y="5"/>
                      <a:pt x="0" y="16"/>
                    </a:cubicBezTo>
                    <a:cubicBezTo>
                      <a:pt x="-2" y="27"/>
                      <a:pt x="6" y="38"/>
                      <a:pt x="18" y="40"/>
                    </a:cubicBezTo>
                    <a:lnTo>
                      <a:pt x="219" y="71"/>
                    </a:lnTo>
                    <a:cubicBezTo>
                      <a:pt x="223" y="58"/>
                      <a:pt x="228" y="45"/>
                      <a:pt x="232" y="32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3" name="Freeform 152">
                <a:extLst>
                  <a:ext uri="{FF2B5EF4-FFF2-40B4-BE49-F238E27FC236}">
                    <a16:creationId xmlns:a16="http://schemas.microsoft.com/office/drawing/2014/main" id="{256E98CD-0774-C54D-B985-973593DD2870}"/>
                  </a:ext>
                </a:extLst>
              </p:cNvPr>
              <p:cNvSpPr/>
              <p:nvPr/>
            </p:nvSpPr>
            <p:spPr>
              <a:xfrm>
                <a:off x="10464654" y="5024797"/>
                <a:ext cx="338855" cy="9471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3" h="77">
                    <a:moveTo>
                      <a:pt x="0" y="16"/>
                    </a:moveTo>
                    <a:cubicBezTo>
                      <a:pt x="-2" y="27"/>
                      <a:pt x="7" y="38"/>
                      <a:pt x="19" y="39"/>
                    </a:cubicBezTo>
                    <a:lnTo>
                      <a:pt x="263" y="77"/>
                    </a:lnTo>
                    <a:cubicBezTo>
                      <a:pt x="267" y="64"/>
                      <a:pt x="270" y="51"/>
                      <a:pt x="273" y="38"/>
                    </a:cubicBezTo>
                    <a:lnTo>
                      <a:pt x="25" y="0"/>
                    </a:lnTo>
                    <a:cubicBezTo>
                      <a:pt x="13" y="-2"/>
                      <a:pt x="2" y="5"/>
                      <a:pt x="0" y="16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4" name="Freeform 153">
                <a:extLst>
                  <a:ext uri="{FF2B5EF4-FFF2-40B4-BE49-F238E27FC236}">
                    <a16:creationId xmlns:a16="http://schemas.microsoft.com/office/drawing/2014/main" id="{EDC3534D-F1B4-3748-9FC7-163EB22BE34A}"/>
                  </a:ext>
                </a:extLst>
              </p:cNvPr>
              <p:cNvSpPr/>
              <p:nvPr/>
            </p:nvSpPr>
            <p:spPr>
              <a:xfrm>
                <a:off x="10295226" y="4749377"/>
                <a:ext cx="402391" cy="1046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4" h="85">
                    <a:moveTo>
                      <a:pt x="305" y="46"/>
                    </a:moveTo>
                    <a:lnTo>
                      <a:pt x="7" y="0"/>
                    </a:lnTo>
                    <a:cubicBezTo>
                      <a:pt x="3" y="13"/>
                      <a:pt x="1" y="26"/>
                      <a:pt x="0" y="39"/>
                    </a:cubicBezTo>
                    <a:lnTo>
                      <a:pt x="299" y="85"/>
                    </a:lnTo>
                    <a:cubicBezTo>
                      <a:pt x="311" y="87"/>
                      <a:pt x="322" y="80"/>
                      <a:pt x="324" y="69"/>
                    </a:cubicBezTo>
                    <a:cubicBezTo>
                      <a:pt x="326" y="58"/>
                      <a:pt x="317" y="47"/>
                      <a:pt x="305" y="46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5" name="Freeform 154">
                <a:extLst>
                  <a:ext uri="{FF2B5EF4-FFF2-40B4-BE49-F238E27FC236}">
                    <a16:creationId xmlns:a16="http://schemas.microsoft.com/office/drawing/2014/main" id="{74E59CEE-FF36-E849-9274-4D3A2BE69C27}"/>
                  </a:ext>
                </a:extLst>
              </p:cNvPr>
              <p:cNvSpPr/>
              <p:nvPr/>
            </p:nvSpPr>
            <p:spPr>
              <a:xfrm>
                <a:off x="10277785" y="5732655"/>
                <a:ext cx="164445" cy="6978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3" h="57">
                    <a:moveTo>
                      <a:pt x="133" y="40"/>
                    </a:moveTo>
                    <a:cubicBezTo>
                      <a:pt x="135" y="29"/>
                      <a:pt x="127" y="19"/>
                      <a:pt x="115" y="17"/>
                    </a:cubicBezTo>
                    <a:lnTo>
                      <a:pt x="0" y="0"/>
                    </a:lnTo>
                    <a:cubicBezTo>
                      <a:pt x="0" y="14"/>
                      <a:pt x="1" y="27"/>
                      <a:pt x="1" y="40"/>
                    </a:cubicBezTo>
                    <a:lnTo>
                      <a:pt x="109" y="57"/>
                    </a:lnTo>
                    <a:cubicBezTo>
                      <a:pt x="121" y="59"/>
                      <a:pt x="132" y="51"/>
                      <a:pt x="133" y="40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6" name="Freeform 155">
                <a:extLst>
                  <a:ext uri="{FF2B5EF4-FFF2-40B4-BE49-F238E27FC236}">
                    <a16:creationId xmlns:a16="http://schemas.microsoft.com/office/drawing/2014/main" id="{821973F3-F103-084E-A95E-CF01A683EAFE}"/>
                  </a:ext>
                </a:extLst>
              </p:cNvPr>
              <p:cNvSpPr/>
              <p:nvPr/>
            </p:nvSpPr>
            <p:spPr>
              <a:xfrm>
                <a:off x="10276539" y="5237902"/>
                <a:ext cx="292761" cy="9097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6" h="74">
                    <a:moveTo>
                      <a:pt x="236" y="57"/>
                    </a:moveTo>
                    <a:cubicBezTo>
                      <a:pt x="238" y="46"/>
                      <a:pt x="229" y="36"/>
                      <a:pt x="217" y="34"/>
                    </a:cubicBezTo>
                    <a:lnTo>
                      <a:pt x="0" y="0"/>
                    </a:lnTo>
                    <a:cubicBezTo>
                      <a:pt x="0" y="11"/>
                      <a:pt x="0" y="22"/>
                      <a:pt x="0" y="33"/>
                    </a:cubicBezTo>
                    <a:cubicBezTo>
                      <a:pt x="0" y="36"/>
                      <a:pt x="0" y="38"/>
                      <a:pt x="0" y="41"/>
                    </a:cubicBezTo>
                    <a:lnTo>
                      <a:pt x="211" y="74"/>
                    </a:lnTo>
                    <a:cubicBezTo>
                      <a:pt x="223" y="75"/>
                      <a:pt x="234" y="68"/>
                      <a:pt x="236" y="57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7" name="Freeform 156">
                <a:extLst>
                  <a:ext uri="{FF2B5EF4-FFF2-40B4-BE49-F238E27FC236}">
                    <a16:creationId xmlns:a16="http://schemas.microsoft.com/office/drawing/2014/main" id="{7096324A-6654-0D46-8425-A2C1BFDAC2B8}"/>
                  </a:ext>
                </a:extLst>
              </p:cNvPr>
              <p:cNvSpPr/>
              <p:nvPr/>
            </p:nvSpPr>
            <p:spPr>
              <a:xfrm>
                <a:off x="10528189" y="4596094"/>
                <a:ext cx="160707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0" h="34">
                    <a:moveTo>
                      <a:pt x="130" y="27"/>
                    </a:moveTo>
                    <a:cubicBezTo>
                      <a:pt x="130" y="34"/>
                      <a:pt x="99" y="36"/>
                      <a:pt x="63" y="31"/>
                    </a:cubicBezTo>
                    <a:cubicBezTo>
                      <a:pt x="27" y="25"/>
                      <a:pt x="-1" y="14"/>
                      <a:pt x="0" y="7"/>
                    </a:cubicBezTo>
                    <a:cubicBezTo>
                      <a:pt x="2" y="-1"/>
                      <a:pt x="31" y="-3"/>
                      <a:pt x="67" y="3"/>
                    </a:cubicBezTo>
                    <a:cubicBezTo>
                      <a:pt x="104" y="8"/>
                      <a:pt x="132" y="19"/>
                      <a:pt x="130" y="27"/>
                    </a:cubicBezTo>
                    <a:close/>
                  </a:path>
                </a:pathLst>
              </a:custGeom>
              <a:solidFill>
                <a:srgbClr val="EA434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8" name="Freeform 157">
                <a:extLst>
                  <a:ext uri="{FF2B5EF4-FFF2-40B4-BE49-F238E27FC236}">
                    <a16:creationId xmlns:a16="http://schemas.microsoft.com/office/drawing/2014/main" id="{7ECD8973-B054-BE42-8E24-E0C4FEFA1256}"/>
                  </a:ext>
                </a:extLst>
              </p:cNvPr>
              <p:cNvSpPr/>
              <p:nvPr/>
            </p:nvSpPr>
            <p:spPr>
              <a:xfrm>
                <a:off x="10535664" y="3997904"/>
                <a:ext cx="264108" cy="5894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3" h="474">
                    <a:moveTo>
                      <a:pt x="70" y="470"/>
                    </a:moveTo>
                    <a:cubicBezTo>
                      <a:pt x="64" y="479"/>
                      <a:pt x="49" y="472"/>
                      <a:pt x="54" y="462"/>
                    </a:cubicBezTo>
                    <a:cubicBezTo>
                      <a:pt x="60" y="452"/>
                      <a:pt x="60" y="404"/>
                      <a:pt x="56" y="389"/>
                    </a:cubicBezTo>
                    <a:cubicBezTo>
                      <a:pt x="53" y="376"/>
                      <a:pt x="22" y="364"/>
                      <a:pt x="19" y="347"/>
                    </a:cubicBezTo>
                    <a:cubicBezTo>
                      <a:pt x="16" y="332"/>
                      <a:pt x="40" y="313"/>
                      <a:pt x="38" y="296"/>
                    </a:cubicBezTo>
                    <a:cubicBezTo>
                      <a:pt x="35" y="281"/>
                      <a:pt x="5" y="267"/>
                      <a:pt x="3" y="252"/>
                    </a:cubicBezTo>
                    <a:cubicBezTo>
                      <a:pt x="2" y="236"/>
                      <a:pt x="28" y="219"/>
                      <a:pt x="27" y="203"/>
                    </a:cubicBezTo>
                    <a:cubicBezTo>
                      <a:pt x="27" y="187"/>
                      <a:pt x="-1" y="170"/>
                      <a:pt x="0" y="154"/>
                    </a:cubicBezTo>
                    <a:cubicBezTo>
                      <a:pt x="1" y="138"/>
                      <a:pt x="30" y="126"/>
                      <a:pt x="33" y="111"/>
                    </a:cubicBezTo>
                    <a:cubicBezTo>
                      <a:pt x="36" y="94"/>
                      <a:pt x="15" y="71"/>
                      <a:pt x="22" y="57"/>
                    </a:cubicBezTo>
                    <a:cubicBezTo>
                      <a:pt x="29" y="42"/>
                      <a:pt x="60" y="46"/>
                      <a:pt x="73" y="36"/>
                    </a:cubicBezTo>
                    <a:cubicBezTo>
                      <a:pt x="87" y="28"/>
                      <a:pt x="93" y="0"/>
                      <a:pt x="112" y="0"/>
                    </a:cubicBezTo>
                    <a:cubicBezTo>
                      <a:pt x="134" y="-1"/>
                      <a:pt x="144" y="27"/>
                      <a:pt x="157" y="37"/>
                    </a:cubicBezTo>
                    <a:cubicBezTo>
                      <a:pt x="170" y="47"/>
                      <a:pt x="202" y="49"/>
                      <a:pt x="208" y="68"/>
                    </a:cubicBezTo>
                    <a:cubicBezTo>
                      <a:pt x="213" y="82"/>
                      <a:pt x="188" y="103"/>
                      <a:pt x="189" y="121"/>
                    </a:cubicBezTo>
                    <a:cubicBezTo>
                      <a:pt x="189" y="138"/>
                      <a:pt x="216" y="157"/>
                      <a:pt x="213" y="174"/>
                    </a:cubicBezTo>
                    <a:cubicBezTo>
                      <a:pt x="211" y="190"/>
                      <a:pt x="180" y="202"/>
                      <a:pt x="176" y="219"/>
                    </a:cubicBezTo>
                    <a:cubicBezTo>
                      <a:pt x="172" y="236"/>
                      <a:pt x="193" y="260"/>
                      <a:pt x="186" y="276"/>
                    </a:cubicBezTo>
                    <a:cubicBezTo>
                      <a:pt x="180" y="291"/>
                      <a:pt x="148" y="298"/>
                      <a:pt x="140" y="313"/>
                    </a:cubicBezTo>
                    <a:cubicBezTo>
                      <a:pt x="133" y="328"/>
                      <a:pt x="148" y="356"/>
                      <a:pt x="139" y="370"/>
                    </a:cubicBezTo>
                    <a:cubicBezTo>
                      <a:pt x="129" y="384"/>
                      <a:pt x="95" y="383"/>
                      <a:pt x="84" y="395"/>
                    </a:cubicBezTo>
                    <a:cubicBezTo>
                      <a:pt x="76" y="404"/>
                      <a:pt x="77" y="457"/>
                      <a:pt x="70" y="470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9" name="Freeform 158">
                <a:extLst>
                  <a:ext uri="{FF2B5EF4-FFF2-40B4-BE49-F238E27FC236}">
                    <a16:creationId xmlns:a16="http://schemas.microsoft.com/office/drawing/2014/main" id="{2618B864-D6CC-B64C-A5EF-7B45A7134063}"/>
                  </a:ext>
                </a:extLst>
              </p:cNvPr>
              <p:cNvSpPr/>
              <p:nvPr/>
            </p:nvSpPr>
            <p:spPr>
              <a:xfrm>
                <a:off x="10646536" y="4025321"/>
                <a:ext cx="153232" cy="4586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4" h="369">
                    <a:moveTo>
                      <a:pt x="97" y="254"/>
                    </a:moveTo>
                    <a:cubicBezTo>
                      <a:pt x="104" y="238"/>
                      <a:pt x="83" y="214"/>
                      <a:pt x="87" y="197"/>
                    </a:cubicBezTo>
                    <a:cubicBezTo>
                      <a:pt x="91" y="180"/>
                      <a:pt x="122" y="168"/>
                      <a:pt x="124" y="152"/>
                    </a:cubicBezTo>
                    <a:cubicBezTo>
                      <a:pt x="127" y="135"/>
                      <a:pt x="100" y="116"/>
                      <a:pt x="100" y="99"/>
                    </a:cubicBezTo>
                    <a:cubicBezTo>
                      <a:pt x="99" y="81"/>
                      <a:pt x="124" y="60"/>
                      <a:pt x="119" y="46"/>
                    </a:cubicBezTo>
                    <a:cubicBezTo>
                      <a:pt x="113" y="27"/>
                      <a:pt x="81" y="25"/>
                      <a:pt x="68" y="15"/>
                    </a:cubicBezTo>
                    <a:cubicBezTo>
                      <a:pt x="64" y="11"/>
                      <a:pt x="59" y="6"/>
                      <a:pt x="55" y="0"/>
                    </a:cubicBezTo>
                    <a:cubicBezTo>
                      <a:pt x="55" y="2"/>
                      <a:pt x="56" y="3"/>
                      <a:pt x="56" y="5"/>
                    </a:cubicBezTo>
                    <a:cubicBezTo>
                      <a:pt x="57" y="26"/>
                      <a:pt x="41" y="44"/>
                      <a:pt x="33" y="65"/>
                    </a:cubicBezTo>
                    <a:cubicBezTo>
                      <a:pt x="30" y="70"/>
                      <a:pt x="28" y="77"/>
                      <a:pt x="30" y="83"/>
                    </a:cubicBezTo>
                    <a:cubicBezTo>
                      <a:pt x="32" y="88"/>
                      <a:pt x="36" y="93"/>
                      <a:pt x="40" y="98"/>
                    </a:cubicBezTo>
                    <a:cubicBezTo>
                      <a:pt x="59" y="121"/>
                      <a:pt x="61" y="155"/>
                      <a:pt x="43" y="178"/>
                    </a:cubicBezTo>
                    <a:cubicBezTo>
                      <a:pt x="37" y="186"/>
                      <a:pt x="29" y="193"/>
                      <a:pt x="32" y="202"/>
                    </a:cubicBezTo>
                    <a:cubicBezTo>
                      <a:pt x="33" y="206"/>
                      <a:pt x="36" y="209"/>
                      <a:pt x="38" y="214"/>
                    </a:cubicBezTo>
                    <a:cubicBezTo>
                      <a:pt x="50" y="232"/>
                      <a:pt x="39" y="255"/>
                      <a:pt x="29" y="273"/>
                    </a:cubicBezTo>
                    <a:cubicBezTo>
                      <a:pt x="20" y="294"/>
                      <a:pt x="11" y="317"/>
                      <a:pt x="4" y="338"/>
                    </a:cubicBezTo>
                    <a:cubicBezTo>
                      <a:pt x="1" y="348"/>
                      <a:pt x="-1" y="359"/>
                      <a:pt x="1" y="369"/>
                    </a:cubicBezTo>
                    <a:cubicBezTo>
                      <a:pt x="15" y="361"/>
                      <a:pt x="41" y="360"/>
                      <a:pt x="50" y="348"/>
                    </a:cubicBezTo>
                    <a:cubicBezTo>
                      <a:pt x="59" y="334"/>
                      <a:pt x="44" y="306"/>
                      <a:pt x="51" y="291"/>
                    </a:cubicBezTo>
                    <a:cubicBezTo>
                      <a:pt x="59" y="276"/>
                      <a:pt x="91" y="269"/>
                      <a:pt x="97" y="254"/>
                    </a:cubicBezTo>
                    <a:close/>
                  </a:path>
                </a:pathLst>
              </a:custGeom>
              <a:solidFill>
                <a:srgbClr val="5CA971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0" name="Freeform 159">
                <a:extLst>
                  <a:ext uri="{FF2B5EF4-FFF2-40B4-BE49-F238E27FC236}">
                    <a16:creationId xmlns:a16="http://schemas.microsoft.com/office/drawing/2014/main" id="{BD624135-6A7D-3E4E-AE8F-BCC6B886067B}"/>
                  </a:ext>
                </a:extLst>
              </p:cNvPr>
              <p:cNvSpPr/>
              <p:nvPr/>
            </p:nvSpPr>
            <p:spPr>
              <a:xfrm>
                <a:off x="10261586" y="4131250"/>
                <a:ext cx="374983" cy="4885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2" h="393">
                    <a:moveTo>
                      <a:pt x="286" y="384"/>
                    </a:moveTo>
                    <a:cubicBezTo>
                      <a:pt x="288" y="394"/>
                      <a:pt x="272" y="397"/>
                      <a:pt x="269" y="387"/>
                    </a:cubicBezTo>
                    <a:cubicBezTo>
                      <a:pt x="266" y="375"/>
                      <a:pt x="264" y="360"/>
                      <a:pt x="251" y="349"/>
                    </a:cubicBezTo>
                    <a:cubicBezTo>
                      <a:pt x="239" y="341"/>
                      <a:pt x="208" y="349"/>
                      <a:pt x="194" y="337"/>
                    </a:cubicBezTo>
                    <a:cubicBezTo>
                      <a:pt x="181" y="327"/>
                      <a:pt x="187" y="297"/>
                      <a:pt x="174" y="286"/>
                    </a:cubicBezTo>
                    <a:cubicBezTo>
                      <a:pt x="161" y="275"/>
                      <a:pt x="129" y="281"/>
                      <a:pt x="117" y="269"/>
                    </a:cubicBezTo>
                    <a:cubicBezTo>
                      <a:pt x="106" y="257"/>
                      <a:pt x="114" y="229"/>
                      <a:pt x="102" y="217"/>
                    </a:cubicBezTo>
                    <a:cubicBezTo>
                      <a:pt x="92" y="204"/>
                      <a:pt x="59" y="206"/>
                      <a:pt x="49" y="193"/>
                    </a:cubicBezTo>
                    <a:cubicBezTo>
                      <a:pt x="38" y="180"/>
                      <a:pt x="52" y="153"/>
                      <a:pt x="45" y="140"/>
                    </a:cubicBezTo>
                    <a:cubicBezTo>
                      <a:pt x="36" y="124"/>
                      <a:pt x="4" y="118"/>
                      <a:pt x="0" y="104"/>
                    </a:cubicBezTo>
                    <a:cubicBezTo>
                      <a:pt x="-4" y="87"/>
                      <a:pt x="22" y="72"/>
                      <a:pt x="26" y="57"/>
                    </a:cubicBezTo>
                    <a:cubicBezTo>
                      <a:pt x="30" y="43"/>
                      <a:pt x="16" y="17"/>
                      <a:pt x="31" y="5"/>
                    </a:cubicBezTo>
                    <a:cubicBezTo>
                      <a:pt x="47" y="-8"/>
                      <a:pt x="73" y="9"/>
                      <a:pt x="90" y="10"/>
                    </a:cubicBezTo>
                    <a:cubicBezTo>
                      <a:pt x="107" y="11"/>
                      <a:pt x="133" y="-6"/>
                      <a:pt x="150" y="5"/>
                    </a:cubicBezTo>
                    <a:cubicBezTo>
                      <a:pt x="164" y="14"/>
                      <a:pt x="159" y="45"/>
                      <a:pt x="172" y="60"/>
                    </a:cubicBezTo>
                    <a:cubicBezTo>
                      <a:pt x="183" y="72"/>
                      <a:pt x="216" y="72"/>
                      <a:pt x="226" y="88"/>
                    </a:cubicBezTo>
                    <a:cubicBezTo>
                      <a:pt x="236" y="102"/>
                      <a:pt x="220" y="129"/>
                      <a:pt x="228" y="145"/>
                    </a:cubicBezTo>
                    <a:cubicBezTo>
                      <a:pt x="236" y="160"/>
                      <a:pt x="268" y="168"/>
                      <a:pt x="274" y="184"/>
                    </a:cubicBezTo>
                    <a:cubicBezTo>
                      <a:pt x="280" y="200"/>
                      <a:pt x="259" y="223"/>
                      <a:pt x="263" y="240"/>
                    </a:cubicBezTo>
                    <a:cubicBezTo>
                      <a:pt x="268" y="257"/>
                      <a:pt x="299" y="270"/>
                      <a:pt x="301" y="287"/>
                    </a:cubicBezTo>
                    <a:cubicBezTo>
                      <a:pt x="303" y="304"/>
                      <a:pt x="277" y="322"/>
                      <a:pt x="276" y="338"/>
                    </a:cubicBezTo>
                    <a:cubicBezTo>
                      <a:pt x="276" y="351"/>
                      <a:pt x="283" y="369"/>
                      <a:pt x="286" y="384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4EC55BB9-8108-6842-8720-9D1044C90F59}"/>
                  </a:ext>
                </a:extLst>
              </p:cNvPr>
              <p:cNvSpPr/>
              <p:nvPr/>
            </p:nvSpPr>
            <p:spPr>
              <a:xfrm>
                <a:off x="10303947" y="4131250"/>
                <a:ext cx="332626" cy="4149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8" h="334">
                    <a:moveTo>
                      <a:pt x="245" y="334"/>
                    </a:moveTo>
                    <a:cubicBezTo>
                      <a:pt x="249" y="318"/>
                      <a:pt x="270" y="302"/>
                      <a:pt x="268" y="287"/>
                    </a:cubicBezTo>
                    <a:cubicBezTo>
                      <a:pt x="266" y="270"/>
                      <a:pt x="235" y="257"/>
                      <a:pt x="230" y="240"/>
                    </a:cubicBezTo>
                    <a:cubicBezTo>
                      <a:pt x="226" y="223"/>
                      <a:pt x="247" y="200"/>
                      <a:pt x="241" y="184"/>
                    </a:cubicBezTo>
                    <a:cubicBezTo>
                      <a:pt x="235" y="168"/>
                      <a:pt x="203" y="160"/>
                      <a:pt x="195" y="145"/>
                    </a:cubicBezTo>
                    <a:cubicBezTo>
                      <a:pt x="187" y="129"/>
                      <a:pt x="203" y="102"/>
                      <a:pt x="193" y="88"/>
                    </a:cubicBezTo>
                    <a:cubicBezTo>
                      <a:pt x="183" y="72"/>
                      <a:pt x="150" y="72"/>
                      <a:pt x="139" y="60"/>
                    </a:cubicBezTo>
                    <a:cubicBezTo>
                      <a:pt x="126" y="45"/>
                      <a:pt x="131" y="14"/>
                      <a:pt x="117" y="6"/>
                    </a:cubicBezTo>
                    <a:cubicBezTo>
                      <a:pt x="100" y="-6"/>
                      <a:pt x="74" y="11"/>
                      <a:pt x="57" y="10"/>
                    </a:cubicBezTo>
                    <a:cubicBezTo>
                      <a:pt x="41" y="9"/>
                      <a:pt x="16" y="-7"/>
                      <a:pt x="0" y="4"/>
                    </a:cubicBezTo>
                    <a:cubicBezTo>
                      <a:pt x="4" y="5"/>
                      <a:pt x="8" y="7"/>
                      <a:pt x="11" y="9"/>
                    </a:cubicBezTo>
                    <a:cubicBezTo>
                      <a:pt x="37" y="19"/>
                      <a:pt x="48" y="30"/>
                      <a:pt x="56" y="54"/>
                    </a:cubicBezTo>
                    <a:cubicBezTo>
                      <a:pt x="63" y="72"/>
                      <a:pt x="80" y="80"/>
                      <a:pt x="98" y="89"/>
                    </a:cubicBezTo>
                    <a:cubicBezTo>
                      <a:pt x="120" y="99"/>
                      <a:pt x="139" y="112"/>
                      <a:pt x="137" y="135"/>
                    </a:cubicBezTo>
                    <a:cubicBezTo>
                      <a:pt x="137" y="144"/>
                      <a:pt x="134" y="153"/>
                      <a:pt x="135" y="161"/>
                    </a:cubicBezTo>
                    <a:cubicBezTo>
                      <a:pt x="137" y="197"/>
                      <a:pt x="181" y="194"/>
                      <a:pt x="191" y="222"/>
                    </a:cubicBezTo>
                    <a:cubicBezTo>
                      <a:pt x="196" y="237"/>
                      <a:pt x="184" y="253"/>
                      <a:pt x="190" y="268"/>
                    </a:cubicBezTo>
                    <a:cubicBezTo>
                      <a:pt x="194" y="276"/>
                      <a:pt x="204" y="282"/>
                      <a:pt x="210" y="288"/>
                    </a:cubicBezTo>
                    <a:cubicBezTo>
                      <a:pt x="217" y="297"/>
                      <a:pt x="222" y="307"/>
                      <a:pt x="228" y="316"/>
                    </a:cubicBezTo>
                    <a:cubicBezTo>
                      <a:pt x="232" y="323"/>
                      <a:pt x="239" y="329"/>
                      <a:pt x="245" y="334"/>
                    </a:cubicBezTo>
                    <a:close/>
                  </a:path>
                </a:pathLst>
              </a:custGeom>
              <a:solidFill>
                <a:srgbClr val="5CA971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60B74064-5FFA-3B41-9FCA-2BAC7758A5B8}"/>
                  </a:ext>
                </a:extLst>
              </p:cNvPr>
              <p:cNvSpPr/>
              <p:nvPr/>
            </p:nvSpPr>
            <p:spPr>
              <a:xfrm>
                <a:off x="10596708" y="4208516"/>
                <a:ext cx="452222" cy="41125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4" h="331">
                    <a:moveTo>
                      <a:pt x="1" y="319"/>
                    </a:moveTo>
                    <a:cubicBezTo>
                      <a:pt x="-4" y="328"/>
                      <a:pt x="11" y="336"/>
                      <a:pt x="17" y="327"/>
                    </a:cubicBezTo>
                    <a:cubicBezTo>
                      <a:pt x="23" y="317"/>
                      <a:pt x="30" y="303"/>
                      <a:pt x="45" y="297"/>
                    </a:cubicBezTo>
                    <a:cubicBezTo>
                      <a:pt x="59" y="292"/>
                      <a:pt x="86" y="310"/>
                      <a:pt x="104" y="303"/>
                    </a:cubicBezTo>
                    <a:cubicBezTo>
                      <a:pt x="118" y="297"/>
                      <a:pt x="122" y="268"/>
                      <a:pt x="138" y="261"/>
                    </a:cubicBezTo>
                    <a:cubicBezTo>
                      <a:pt x="153" y="254"/>
                      <a:pt x="182" y="270"/>
                      <a:pt x="197" y="262"/>
                    </a:cubicBezTo>
                    <a:cubicBezTo>
                      <a:pt x="212" y="254"/>
                      <a:pt x="212" y="224"/>
                      <a:pt x="227" y="217"/>
                    </a:cubicBezTo>
                    <a:cubicBezTo>
                      <a:pt x="242" y="208"/>
                      <a:pt x="272" y="220"/>
                      <a:pt x="285" y="211"/>
                    </a:cubicBezTo>
                    <a:cubicBezTo>
                      <a:pt x="300" y="201"/>
                      <a:pt x="294" y="172"/>
                      <a:pt x="306" y="161"/>
                    </a:cubicBezTo>
                    <a:cubicBezTo>
                      <a:pt x="319" y="150"/>
                      <a:pt x="352" y="154"/>
                      <a:pt x="360" y="141"/>
                    </a:cubicBezTo>
                    <a:cubicBezTo>
                      <a:pt x="369" y="126"/>
                      <a:pt x="349" y="104"/>
                      <a:pt x="350" y="89"/>
                    </a:cubicBezTo>
                    <a:cubicBezTo>
                      <a:pt x="350" y="74"/>
                      <a:pt x="372" y="53"/>
                      <a:pt x="361" y="38"/>
                    </a:cubicBezTo>
                    <a:cubicBezTo>
                      <a:pt x="350" y="21"/>
                      <a:pt x="320" y="29"/>
                      <a:pt x="303" y="24"/>
                    </a:cubicBezTo>
                    <a:cubicBezTo>
                      <a:pt x="286" y="19"/>
                      <a:pt x="268" y="-4"/>
                      <a:pt x="248" y="1"/>
                    </a:cubicBezTo>
                    <a:cubicBezTo>
                      <a:pt x="232" y="5"/>
                      <a:pt x="227" y="36"/>
                      <a:pt x="210" y="46"/>
                    </a:cubicBezTo>
                    <a:cubicBezTo>
                      <a:pt x="195" y="55"/>
                      <a:pt x="164" y="45"/>
                      <a:pt x="149" y="56"/>
                    </a:cubicBezTo>
                    <a:cubicBezTo>
                      <a:pt x="136" y="67"/>
                      <a:pt x="143" y="97"/>
                      <a:pt x="131" y="110"/>
                    </a:cubicBezTo>
                    <a:cubicBezTo>
                      <a:pt x="118" y="122"/>
                      <a:pt x="85" y="119"/>
                      <a:pt x="74" y="133"/>
                    </a:cubicBezTo>
                    <a:cubicBezTo>
                      <a:pt x="63" y="147"/>
                      <a:pt x="76" y="175"/>
                      <a:pt x="67" y="189"/>
                    </a:cubicBezTo>
                    <a:cubicBezTo>
                      <a:pt x="57" y="204"/>
                      <a:pt x="24" y="207"/>
                      <a:pt x="17" y="222"/>
                    </a:cubicBezTo>
                    <a:cubicBezTo>
                      <a:pt x="10" y="239"/>
                      <a:pt x="29" y="264"/>
                      <a:pt x="24" y="279"/>
                    </a:cubicBezTo>
                    <a:cubicBezTo>
                      <a:pt x="21" y="291"/>
                      <a:pt x="9" y="306"/>
                      <a:pt x="1" y="319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3" name="Freeform 162">
                <a:extLst>
                  <a:ext uri="{FF2B5EF4-FFF2-40B4-BE49-F238E27FC236}">
                    <a16:creationId xmlns:a16="http://schemas.microsoft.com/office/drawing/2014/main" id="{223DEA01-0406-8A4D-8C2E-880742568CC6}"/>
                  </a:ext>
                </a:extLst>
              </p:cNvPr>
              <p:cNvSpPr/>
              <p:nvPr/>
            </p:nvSpPr>
            <p:spPr>
              <a:xfrm>
                <a:off x="10647782" y="4250888"/>
                <a:ext cx="401145" cy="3364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271">
                    <a:moveTo>
                      <a:pt x="320" y="4"/>
                    </a:moveTo>
                    <a:cubicBezTo>
                      <a:pt x="320" y="2"/>
                      <a:pt x="318" y="1"/>
                      <a:pt x="317" y="0"/>
                    </a:cubicBezTo>
                    <a:cubicBezTo>
                      <a:pt x="313" y="3"/>
                      <a:pt x="309" y="6"/>
                      <a:pt x="305" y="10"/>
                    </a:cubicBezTo>
                    <a:cubicBezTo>
                      <a:pt x="295" y="19"/>
                      <a:pt x="289" y="31"/>
                      <a:pt x="279" y="39"/>
                    </a:cubicBezTo>
                    <a:cubicBezTo>
                      <a:pt x="266" y="50"/>
                      <a:pt x="251" y="54"/>
                      <a:pt x="233" y="55"/>
                    </a:cubicBezTo>
                    <a:cubicBezTo>
                      <a:pt x="220" y="55"/>
                      <a:pt x="214" y="61"/>
                      <a:pt x="208" y="71"/>
                    </a:cubicBezTo>
                    <a:cubicBezTo>
                      <a:pt x="197" y="88"/>
                      <a:pt x="178" y="104"/>
                      <a:pt x="156" y="110"/>
                    </a:cubicBezTo>
                    <a:cubicBezTo>
                      <a:pt x="138" y="115"/>
                      <a:pt x="115" y="114"/>
                      <a:pt x="101" y="129"/>
                    </a:cubicBezTo>
                    <a:cubicBezTo>
                      <a:pt x="93" y="137"/>
                      <a:pt x="93" y="151"/>
                      <a:pt x="90" y="162"/>
                    </a:cubicBezTo>
                    <a:cubicBezTo>
                      <a:pt x="82" y="188"/>
                      <a:pt x="56" y="205"/>
                      <a:pt x="32" y="219"/>
                    </a:cubicBezTo>
                    <a:cubicBezTo>
                      <a:pt x="11" y="233"/>
                      <a:pt x="-1" y="247"/>
                      <a:pt x="0" y="265"/>
                    </a:cubicBezTo>
                    <a:cubicBezTo>
                      <a:pt x="2" y="264"/>
                      <a:pt x="3" y="264"/>
                      <a:pt x="4" y="263"/>
                    </a:cubicBezTo>
                    <a:cubicBezTo>
                      <a:pt x="18" y="258"/>
                      <a:pt x="45" y="276"/>
                      <a:pt x="63" y="269"/>
                    </a:cubicBezTo>
                    <a:cubicBezTo>
                      <a:pt x="77" y="263"/>
                      <a:pt x="81" y="234"/>
                      <a:pt x="97" y="227"/>
                    </a:cubicBezTo>
                    <a:cubicBezTo>
                      <a:pt x="112" y="220"/>
                      <a:pt x="141" y="236"/>
                      <a:pt x="156" y="228"/>
                    </a:cubicBezTo>
                    <a:cubicBezTo>
                      <a:pt x="171" y="220"/>
                      <a:pt x="171" y="190"/>
                      <a:pt x="186" y="183"/>
                    </a:cubicBezTo>
                    <a:cubicBezTo>
                      <a:pt x="201" y="174"/>
                      <a:pt x="231" y="186"/>
                      <a:pt x="244" y="177"/>
                    </a:cubicBezTo>
                    <a:cubicBezTo>
                      <a:pt x="259" y="167"/>
                      <a:pt x="253" y="138"/>
                      <a:pt x="265" y="127"/>
                    </a:cubicBezTo>
                    <a:cubicBezTo>
                      <a:pt x="278" y="116"/>
                      <a:pt x="311" y="120"/>
                      <a:pt x="319" y="107"/>
                    </a:cubicBezTo>
                    <a:cubicBezTo>
                      <a:pt x="328" y="92"/>
                      <a:pt x="308" y="70"/>
                      <a:pt x="309" y="55"/>
                    </a:cubicBezTo>
                    <a:cubicBezTo>
                      <a:pt x="309" y="40"/>
                      <a:pt x="331" y="19"/>
                      <a:pt x="320" y="4"/>
                    </a:cubicBezTo>
                    <a:close/>
                  </a:path>
                </a:pathLst>
              </a:custGeom>
              <a:solidFill>
                <a:srgbClr val="5CA971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80" name="Group 579">
              <a:extLst>
                <a:ext uri="{FF2B5EF4-FFF2-40B4-BE49-F238E27FC236}">
                  <a16:creationId xmlns:a16="http://schemas.microsoft.com/office/drawing/2014/main" id="{BB8CD546-430D-5B46-871C-CCDFFDB35C8C}"/>
                </a:ext>
              </a:extLst>
            </p:cNvPr>
            <p:cNvGrpSpPr/>
            <p:nvPr/>
          </p:nvGrpSpPr>
          <p:grpSpPr>
            <a:xfrm>
              <a:off x="14107349" y="4886465"/>
              <a:ext cx="1432660" cy="1416963"/>
              <a:chOff x="14107349" y="4886465"/>
              <a:chExt cx="1432660" cy="1416963"/>
            </a:xfrm>
          </p:grpSpPr>
          <p:sp>
            <p:nvSpPr>
              <p:cNvPr id="164" name="Freeform 163">
                <a:extLst>
                  <a:ext uri="{FF2B5EF4-FFF2-40B4-BE49-F238E27FC236}">
                    <a16:creationId xmlns:a16="http://schemas.microsoft.com/office/drawing/2014/main" id="{1345BB8D-E7FA-AE49-AC64-2CAE4A5B71DC}"/>
                  </a:ext>
                </a:extLst>
              </p:cNvPr>
              <p:cNvSpPr/>
              <p:nvPr/>
            </p:nvSpPr>
            <p:spPr>
              <a:xfrm>
                <a:off x="14291726" y="5365017"/>
                <a:ext cx="887004" cy="9384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3" h="754">
                    <a:moveTo>
                      <a:pt x="678" y="324"/>
                    </a:moveTo>
                    <a:lnTo>
                      <a:pt x="522" y="381"/>
                    </a:lnTo>
                    <a:cubicBezTo>
                      <a:pt x="508" y="386"/>
                      <a:pt x="497" y="369"/>
                      <a:pt x="506" y="358"/>
                    </a:cubicBezTo>
                    <a:lnTo>
                      <a:pt x="664" y="159"/>
                    </a:lnTo>
                    <a:lnTo>
                      <a:pt x="562" y="102"/>
                    </a:lnTo>
                    <a:lnTo>
                      <a:pt x="361" y="402"/>
                    </a:lnTo>
                    <a:cubicBezTo>
                      <a:pt x="352" y="415"/>
                      <a:pt x="332" y="406"/>
                      <a:pt x="335" y="390"/>
                    </a:cubicBezTo>
                    <a:lnTo>
                      <a:pt x="421" y="34"/>
                    </a:lnTo>
                    <a:lnTo>
                      <a:pt x="306" y="0"/>
                    </a:lnTo>
                    <a:lnTo>
                      <a:pt x="244" y="266"/>
                    </a:lnTo>
                    <a:cubicBezTo>
                      <a:pt x="240" y="285"/>
                      <a:pt x="214" y="288"/>
                      <a:pt x="206" y="271"/>
                    </a:cubicBezTo>
                    <a:lnTo>
                      <a:pt x="116" y="90"/>
                    </a:lnTo>
                    <a:lnTo>
                      <a:pt x="0" y="109"/>
                    </a:lnTo>
                    <a:lnTo>
                      <a:pt x="136" y="412"/>
                    </a:lnTo>
                    <a:lnTo>
                      <a:pt x="97" y="547"/>
                    </a:lnTo>
                    <a:cubicBezTo>
                      <a:pt x="72" y="633"/>
                      <a:pt x="122" y="723"/>
                      <a:pt x="208" y="748"/>
                    </a:cubicBezTo>
                    <a:cubicBezTo>
                      <a:pt x="294" y="772"/>
                      <a:pt x="384" y="723"/>
                      <a:pt x="408" y="636"/>
                    </a:cubicBezTo>
                    <a:lnTo>
                      <a:pt x="448" y="501"/>
                    </a:lnTo>
                    <a:lnTo>
                      <a:pt x="713" y="411"/>
                    </a:ln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5" name="Freeform 164">
                <a:extLst>
                  <a:ext uri="{FF2B5EF4-FFF2-40B4-BE49-F238E27FC236}">
                    <a16:creationId xmlns:a16="http://schemas.microsoft.com/office/drawing/2014/main" id="{18169704-ED2A-D24F-A20D-BDD61F79FA08}"/>
                  </a:ext>
                </a:extLst>
              </p:cNvPr>
              <p:cNvSpPr/>
              <p:nvPr/>
            </p:nvSpPr>
            <p:spPr>
              <a:xfrm>
                <a:off x="14107349" y="4886465"/>
                <a:ext cx="1432660" cy="10268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1" h="825">
                    <a:moveTo>
                      <a:pt x="1144" y="647"/>
                    </a:moveTo>
                    <a:cubicBezTo>
                      <a:pt x="1164" y="578"/>
                      <a:pt x="1133" y="506"/>
                      <a:pt x="1073" y="472"/>
                    </a:cubicBezTo>
                    <a:cubicBezTo>
                      <a:pt x="1083" y="459"/>
                      <a:pt x="1091" y="443"/>
                      <a:pt x="1096" y="425"/>
                    </a:cubicBezTo>
                    <a:cubicBezTo>
                      <a:pt x="1118" y="350"/>
                      <a:pt x="1074" y="270"/>
                      <a:pt x="998" y="249"/>
                    </a:cubicBezTo>
                    <a:cubicBezTo>
                      <a:pt x="984" y="244"/>
                      <a:pt x="970" y="242"/>
                      <a:pt x="957" y="243"/>
                    </a:cubicBezTo>
                    <a:cubicBezTo>
                      <a:pt x="949" y="196"/>
                      <a:pt x="915" y="156"/>
                      <a:pt x="866" y="142"/>
                    </a:cubicBezTo>
                    <a:cubicBezTo>
                      <a:pt x="852" y="138"/>
                      <a:pt x="838" y="137"/>
                      <a:pt x="824" y="137"/>
                    </a:cubicBezTo>
                    <a:cubicBezTo>
                      <a:pt x="814" y="93"/>
                      <a:pt x="781" y="55"/>
                      <a:pt x="734" y="42"/>
                    </a:cubicBezTo>
                    <a:cubicBezTo>
                      <a:pt x="695" y="30"/>
                      <a:pt x="654" y="39"/>
                      <a:pt x="623" y="62"/>
                    </a:cubicBezTo>
                    <a:cubicBezTo>
                      <a:pt x="597" y="29"/>
                      <a:pt x="559" y="6"/>
                      <a:pt x="515" y="1"/>
                    </a:cubicBezTo>
                    <a:cubicBezTo>
                      <a:pt x="461" y="-4"/>
                      <a:pt x="410" y="19"/>
                      <a:pt x="377" y="60"/>
                    </a:cubicBezTo>
                    <a:cubicBezTo>
                      <a:pt x="368" y="55"/>
                      <a:pt x="358" y="51"/>
                      <a:pt x="349" y="49"/>
                    </a:cubicBezTo>
                    <a:cubicBezTo>
                      <a:pt x="268" y="25"/>
                      <a:pt x="184" y="66"/>
                      <a:pt x="151" y="141"/>
                    </a:cubicBezTo>
                    <a:cubicBezTo>
                      <a:pt x="103" y="133"/>
                      <a:pt x="55" y="162"/>
                      <a:pt x="41" y="211"/>
                    </a:cubicBezTo>
                    <a:cubicBezTo>
                      <a:pt x="34" y="235"/>
                      <a:pt x="37" y="259"/>
                      <a:pt x="47" y="280"/>
                    </a:cubicBezTo>
                    <a:cubicBezTo>
                      <a:pt x="29" y="299"/>
                      <a:pt x="15" y="323"/>
                      <a:pt x="7" y="350"/>
                    </a:cubicBezTo>
                    <a:cubicBezTo>
                      <a:pt x="-19" y="444"/>
                      <a:pt x="35" y="541"/>
                      <a:pt x="128" y="567"/>
                    </a:cubicBezTo>
                    <a:cubicBezTo>
                      <a:pt x="199" y="588"/>
                      <a:pt x="273" y="561"/>
                      <a:pt x="315" y="506"/>
                    </a:cubicBezTo>
                    <a:cubicBezTo>
                      <a:pt x="323" y="511"/>
                      <a:pt x="331" y="515"/>
                      <a:pt x="340" y="518"/>
                    </a:cubicBezTo>
                    <a:cubicBezTo>
                      <a:pt x="383" y="530"/>
                      <a:pt x="427" y="507"/>
                      <a:pt x="442" y="465"/>
                    </a:cubicBezTo>
                    <a:cubicBezTo>
                      <a:pt x="467" y="471"/>
                      <a:pt x="493" y="467"/>
                      <a:pt x="513" y="456"/>
                    </a:cubicBezTo>
                    <a:cubicBezTo>
                      <a:pt x="513" y="493"/>
                      <a:pt x="537" y="527"/>
                      <a:pt x="574" y="538"/>
                    </a:cubicBezTo>
                    <a:cubicBezTo>
                      <a:pt x="590" y="542"/>
                      <a:pt x="606" y="541"/>
                      <a:pt x="621" y="537"/>
                    </a:cubicBezTo>
                    <a:cubicBezTo>
                      <a:pt x="631" y="598"/>
                      <a:pt x="675" y="651"/>
                      <a:pt x="739" y="669"/>
                    </a:cubicBezTo>
                    <a:cubicBezTo>
                      <a:pt x="754" y="674"/>
                      <a:pt x="769" y="676"/>
                      <a:pt x="785" y="675"/>
                    </a:cubicBezTo>
                    <a:cubicBezTo>
                      <a:pt x="784" y="678"/>
                      <a:pt x="784" y="680"/>
                      <a:pt x="783" y="682"/>
                    </a:cubicBezTo>
                    <a:cubicBezTo>
                      <a:pt x="766" y="742"/>
                      <a:pt x="801" y="804"/>
                      <a:pt x="860" y="821"/>
                    </a:cubicBezTo>
                    <a:cubicBezTo>
                      <a:pt x="915" y="837"/>
                      <a:pt x="972" y="809"/>
                      <a:pt x="994" y="758"/>
                    </a:cubicBezTo>
                    <a:cubicBezTo>
                      <a:pt x="1062" y="759"/>
                      <a:pt x="1125" y="714"/>
                      <a:pt x="1144" y="64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6" name="Freeform 165">
                <a:extLst>
                  <a:ext uri="{FF2B5EF4-FFF2-40B4-BE49-F238E27FC236}">
                    <a16:creationId xmlns:a16="http://schemas.microsoft.com/office/drawing/2014/main" id="{27B2924D-A1C0-5F40-BD6E-2A76F7EC232D}"/>
                  </a:ext>
                </a:extLst>
              </p:cNvPr>
              <p:cNvSpPr/>
              <p:nvPr/>
            </p:nvSpPr>
            <p:spPr>
              <a:xfrm>
                <a:off x="14208258" y="5164374"/>
                <a:ext cx="1330506" cy="7489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69" h="602">
                    <a:moveTo>
                      <a:pt x="992" y="249"/>
                    </a:moveTo>
                    <a:cubicBezTo>
                      <a:pt x="1002" y="236"/>
                      <a:pt x="1010" y="220"/>
                      <a:pt x="1015" y="202"/>
                    </a:cubicBezTo>
                    <a:cubicBezTo>
                      <a:pt x="1037" y="127"/>
                      <a:pt x="993" y="47"/>
                      <a:pt x="917" y="26"/>
                    </a:cubicBezTo>
                    <a:cubicBezTo>
                      <a:pt x="903" y="21"/>
                      <a:pt x="889" y="19"/>
                      <a:pt x="876" y="20"/>
                    </a:cubicBezTo>
                    <a:cubicBezTo>
                      <a:pt x="875" y="13"/>
                      <a:pt x="873" y="7"/>
                      <a:pt x="871" y="0"/>
                    </a:cubicBezTo>
                    <a:cubicBezTo>
                      <a:pt x="836" y="1"/>
                      <a:pt x="803" y="8"/>
                      <a:pt x="773" y="26"/>
                    </a:cubicBezTo>
                    <a:cubicBezTo>
                      <a:pt x="745" y="42"/>
                      <a:pt x="712" y="85"/>
                      <a:pt x="737" y="117"/>
                    </a:cubicBezTo>
                    <a:cubicBezTo>
                      <a:pt x="769" y="157"/>
                      <a:pt x="786" y="210"/>
                      <a:pt x="794" y="260"/>
                    </a:cubicBezTo>
                    <a:cubicBezTo>
                      <a:pt x="799" y="289"/>
                      <a:pt x="794" y="323"/>
                      <a:pt x="767" y="339"/>
                    </a:cubicBezTo>
                    <a:cubicBezTo>
                      <a:pt x="742" y="355"/>
                      <a:pt x="707" y="344"/>
                      <a:pt x="682" y="331"/>
                    </a:cubicBezTo>
                    <a:cubicBezTo>
                      <a:pt x="654" y="317"/>
                      <a:pt x="624" y="300"/>
                      <a:pt x="602" y="276"/>
                    </a:cubicBezTo>
                    <a:cubicBezTo>
                      <a:pt x="588" y="260"/>
                      <a:pt x="579" y="238"/>
                      <a:pt x="564" y="221"/>
                    </a:cubicBezTo>
                    <a:cubicBezTo>
                      <a:pt x="544" y="199"/>
                      <a:pt x="519" y="198"/>
                      <a:pt x="492" y="191"/>
                    </a:cubicBezTo>
                    <a:cubicBezTo>
                      <a:pt x="455" y="180"/>
                      <a:pt x="425" y="145"/>
                      <a:pt x="387" y="145"/>
                    </a:cubicBezTo>
                    <a:cubicBezTo>
                      <a:pt x="353" y="144"/>
                      <a:pt x="326" y="171"/>
                      <a:pt x="302" y="194"/>
                    </a:cubicBezTo>
                    <a:cubicBezTo>
                      <a:pt x="279" y="216"/>
                      <a:pt x="245" y="240"/>
                      <a:pt x="212" y="229"/>
                    </a:cubicBezTo>
                    <a:cubicBezTo>
                      <a:pt x="197" y="223"/>
                      <a:pt x="184" y="211"/>
                      <a:pt x="169" y="208"/>
                    </a:cubicBezTo>
                    <a:cubicBezTo>
                      <a:pt x="134" y="201"/>
                      <a:pt x="110" y="237"/>
                      <a:pt x="89" y="264"/>
                    </a:cubicBezTo>
                    <a:cubicBezTo>
                      <a:pt x="65" y="292"/>
                      <a:pt x="35" y="312"/>
                      <a:pt x="0" y="324"/>
                    </a:cubicBezTo>
                    <a:cubicBezTo>
                      <a:pt x="15" y="333"/>
                      <a:pt x="29" y="340"/>
                      <a:pt x="46" y="344"/>
                    </a:cubicBezTo>
                    <a:cubicBezTo>
                      <a:pt x="117" y="365"/>
                      <a:pt x="191" y="338"/>
                      <a:pt x="233" y="283"/>
                    </a:cubicBezTo>
                    <a:cubicBezTo>
                      <a:pt x="241" y="288"/>
                      <a:pt x="249" y="292"/>
                      <a:pt x="258" y="295"/>
                    </a:cubicBezTo>
                    <a:cubicBezTo>
                      <a:pt x="301" y="307"/>
                      <a:pt x="345" y="284"/>
                      <a:pt x="360" y="242"/>
                    </a:cubicBezTo>
                    <a:cubicBezTo>
                      <a:pt x="385" y="248"/>
                      <a:pt x="411" y="244"/>
                      <a:pt x="432" y="233"/>
                    </a:cubicBezTo>
                    <a:cubicBezTo>
                      <a:pt x="432" y="270"/>
                      <a:pt x="456" y="304"/>
                      <a:pt x="493" y="315"/>
                    </a:cubicBezTo>
                    <a:cubicBezTo>
                      <a:pt x="509" y="319"/>
                      <a:pt x="525" y="318"/>
                      <a:pt x="540" y="314"/>
                    </a:cubicBezTo>
                    <a:cubicBezTo>
                      <a:pt x="550" y="375"/>
                      <a:pt x="594" y="428"/>
                      <a:pt x="658" y="446"/>
                    </a:cubicBezTo>
                    <a:cubicBezTo>
                      <a:pt x="673" y="451"/>
                      <a:pt x="688" y="453"/>
                      <a:pt x="704" y="452"/>
                    </a:cubicBezTo>
                    <a:cubicBezTo>
                      <a:pt x="703" y="455"/>
                      <a:pt x="703" y="457"/>
                      <a:pt x="702" y="459"/>
                    </a:cubicBezTo>
                    <a:cubicBezTo>
                      <a:pt x="685" y="519"/>
                      <a:pt x="720" y="581"/>
                      <a:pt x="779" y="598"/>
                    </a:cubicBezTo>
                    <a:cubicBezTo>
                      <a:pt x="834" y="614"/>
                      <a:pt x="891" y="586"/>
                      <a:pt x="913" y="535"/>
                    </a:cubicBezTo>
                    <a:cubicBezTo>
                      <a:pt x="981" y="536"/>
                      <a:pt x="1044" y="491"/>
                      <a:pt x="1063" y="424"/>
                    </a:cubicBezTo>
                    <a:cubicBezTo>
                      <a:pt x="1083" y="355"/>
                      <a:pt x="1052" y="283"/>
                      <a:pt x="992" y="249"/>
                    </a:cubicBezTo>
                    <a:close/>
                  </a:path>
                </a:pathLst>
              </a:custGeom>
              <a:solidFill>
                <a:srgbClr val="000000">
                  <a:alpha val="2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7" name="Freeform 166">
                <a:extLst>
                  <a:ext uri="{FF2B5EF4-FFF2-40B4-BE49-F238E27FC236}">
                    <a16:creationId xmlns:a16="http://schemas.microsoft.com/office/drawing/2014/main" id="{CDE59CE2-7015-4E45-9883-DC68164DEA0E}"/>
                  </a:ext>
                </a:extLst>
              </p:cNvPr>
              <p:cNvSpPr/>
              <p:nvPr/>
            </p:nvSpPr>
            <p:spPr>
              <a:xfrm>
                <a:off x="14484820" y="5013581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3" y="21"/>
                    </a:moveTo>
                    <a:cubicBezTo>
                      <a:pt x="30" y="30"/>
                      <a:pt x="21" y="35"/>
                      <a:pt x="12" y="33"/>
                    </a:cubicBezTo>
                    <a:cubicBezTo>
                      <a:pt x="3" y="30"/>
                      <a:pt x="-2" y="21"/>
                      <a:pt x="1" y="12"/>
                    </a:cubicBezTo>
                    <a:cubicBezTo>
                      <a:pt x="3" y="3"/>
                      <a:pt x="12" y="-1"/>
                      <a:pt x="21" y="1"/>
                    </a:cubicBezTo>
                    <a:cubicBezTo>
                      <a:pt x="30" y="3"/>
                      <a:pt x="35" y="13"/>
                      <a:pt x="33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8" name="Freeform 167">
                <a:extLst>
                  <a:ext uri="{FF2B5EF4-FFF2-40B4-BE49-F238E27FC236}">
                    <a16:creationId xmlns:a16="http://schemas.microsoft.com/office/drawing/2014/main" id="{2482A1F8-1224-824A-8CB6-96623491FA20}"/>
                  </a:ext>
                </a:extLst>
              </p:cNvPr>
              <p:cNvSpPr/>
              <p:nvPr/>
            </p:nvSpPr>
            <p:spPr>
              <a:xfrm>
                <a:off x="14991861" y="5009842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2" y="21"/>
                    </a:moveTo>
                    <a:cubicBezTo>
                      <a:pt x="30" y="29"/>
                      <a:pt x="20" y="34"/>
                      <a:pt x="12" y="32"/>
                    </a:cubicBezTo>
                    <a:cubicBezTo>
                      <a:pt x="3" y="29"/>
                      <a:pt x="-2" y="20"/>
                      <a:pt x="1" y="11"/>
                    </a:cubicBezTo>
                    <a:cubicBezTo>
                      <a:pt x="3" y="3"/>
                      <a:pt x="12" y="-2"/>
                      <a:pt x="21" y="0"/>
                    </a:cubicBezTo>
                    <a:cubicBezTo>
                      <a:pt x="30" y="3"/>
                      <a:pt x="35" y="12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9" name="Freeform 168">
                <a:extLst>
                  <a:ext uri="{FF2B5EF4-FFF2-40B4-BE49-F238E27FC236}">
                    <a16:creationId xmlns:a16="http://schemas.microsoft.com/office/drawing/2014/main" id="{1FD2BA0E-2ACB-5F4F-8ABB-D2DDA9E5FF20}"/>
                  </a:ext>
                </a:extLst>
              </p:cNvPr>
              <p:cNvSpPr/>
              <p:nvPr/>
            </p:nvSpPr>
            <p:spPr>
              <a:xfrm>
                <a:off x="14884723" y="5303952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2" y="20"/>
                    </a:moveTo>
                    <a:cubicBezTo>
                      <a:pt x="30" y="29"/>
                      <a:pt x="21" y="34"/>
                      <a:pt x="12" y="32"/>
                    </a:cubicBezTo>
                    <a:cubicBezTo>
                      <a:pt x="3" y="29"/>
                      <a:pt x="-2" y="20"/>
                      <a:pt x="0" y="11"/>
                    </a:cubicBezTo>
                    <a:cubicBezTo>
                      <a:pt x="3" y="3"/>
                      <a:pt x="12" y="-2"/>
                      <a:pt x="21" y="0"/>
                    </a:cubicBezTo>
                    <a:cubicBezTo>
                      <a:pt x="30" y="3"/>
                      <a:pt x="35" y="12"/>
                      <a:pt x="32" y="2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0" name="Freeform 169">
                <a:extLst>
                  <a:ext uri="{FF2B5EF4-FFF2-40B4-BE49-F238E27FC236}">
                    <a16:creationId xmlns:a16="http://schemas.microsoft.com/office/drawing/2014/main" id="{927D9D1C-C3AD-5C46-A145-94BAC5F7E832}"/>
                  </a:ext>
                </a:extLst>
              </p:cNvPr>
              <p:cNvSpPr/>
              <p:nvPr/>
            </p:nvSpPr>
            <p:spPr>
              <a:xfrm>
                <a:off x="15081558" y="5381218"/>
                <a:ext cx="41111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3">
                    <a:moveTo>
                      <a:pt x="33" y="21"/>
                    </a:moveTo>
                    <a:cubicBezTo>
                      <a:pt x="30" y="30"/>
                      <a:pt x="20" y="35"/>
                      <a:pt x="12" y="32"/>
                    </a:cubicBezTo>
                    <a:cubicBezTo>
                      <a:pt x="3" y="30"/>
                      <a:pt x="-2" y="21"/>
                      <a:pt x="0" y="12"/>
                    </a:cubicBezTo>
                    <a:cubicBezTo>
                      <a:pt x="3" y="3"/>
                      <a:pt x="13" y="-2"/>
                      <a:pt x="21" y="0"/>
                    </a:cubicBezTo>
                    <a:cubicBezTo>
                      <a:pt x="30" y="3"/>
                      <a:pt x="35" y="12"/>
                      <a:pt x="33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1" name="Freeform 170">
                <a:extLst>
                  <a:ext uri="{FF2B5EF4-FFF2-40B4-BE49-F238E27FC236}">
                    <a16:creationId xmlns:a16="http://schemas.microsoft.com/office/drawing/2014/main" id="{4161D380-B62C-0044-9979-E96D49296821}"/>
                  </a:ext>
                </a:extLst>
              </p:cNvPr>
              <p:cNvSpPr/>
              <p:nvPr/>
            </p:nvSpPr>
            <p:spPr>
              <a:xfrm>
                <a:off x="14832400" y="5113279"/>
                <a:ext cx="39865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4">
                    <a:moveTo>
                      <a:pt x="32" y="21"/>
                    </a:moveTo>
                    <a:cubicBezTo>
                      <a:pt x="30" y="31"/>
                      <a:pt x="21" y="36"/>
                      <a:pt x="12" y="33"/>
                    </a:cubicBezTo>
                    <a:cubicBezTo>
                      <a:pt x="3" y="31"/>
                      <a:pt x="-2" y="21"/>
                      <a:pt x="1" y="12"/>
                    </a:cubicBezTo>
                    <a:cubicBezTo>
                      <a:pt x="3" y="4"/>
                      <a:pt x="12" y="-2"/>
                      <a:pt x="21" y="1"/>
                    </a:cubicBezTo>
                    <a:cubicBezTo>
                      <a:pt x="30" y="4"/>
                      <a:pt x="35" y="13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2" name="Freeform 171">
                <a:extLst>
                  <a:ext uri="{FF2B5EF4-FFF2-40B4-BE49-F238E27FC236}">
                    <a16:creationId xmlns:a16="http://schemas.microsoft.com/office/drawing/2014/main" id="{9F35188C-BA88-7043-8CCE-117A08A1525F}"/>
                  </a:ext>
                </a:extLst>
              </p:cNvPr>
              <p:cNvSpPr/>
              <p:nvPr/>
            </p:nvSpPr>
            <p:spPr>
              <a:xfrm>
                <a:off x="14993107" y="5203007"/>
                <a:ext cx="41111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3">
                    <a:moveTo>
                      <a:pt x="33" y="21"/>
                    </a:moveTo>
                    <a:cubicBezTo>
                      <a:pt x="30" y="30"/>
                      <a:pt x="21" y="35"/>
                      <a:pt x="12" y="33"/>
                    </a:cubicBezTo>
                    <a:cubicBezTo>
                      <a:pt x="3" y="30"/>
                      <a:pt x="-2" y="21"/>
                      <a:pt x="1" y="12"/>
                    </a:cubicBezTo>
                    <a:cubicBezTo>
                      <a:pt x="3" y="3"/>
                      <a:pt x="13" y="-2"/>
                      <a:pt x="22" y="1"/>
                    </a:cubicBezTo>
                    <a:cubicBezTo>
                      <a:pt x="30" y="3"/>
                      <a:pt x="36" y="12"/>
                      <a:pt x="33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3" name="Freeform 172">
                <a:extLst>
                  <a:ext uri="{FF2B5EF4-FFF2-40B4-BE49-F238E27FC236}">
                    <a16:creationId xmlns:a16="http://schemas.microsoft.com/office/drawing/2014/main" id="{3B977674-3365-3C4F-8424-5B4DD2932B93}"/>
                  </a:ext>
                </a:extLst>
              </p:cNvPr>
              <p:cNvSpPr/>
              <p:nvPr/>
            </p:nvSpPr>
            <p:spPr>
              <a:xfrm>
                <a:off x="14720278" y="5231671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2" y="21"/>
                    </a:moveTo>
                    <a:cubicBezTo>
                      <a:pt x="30" y="29"/>
                      <a:pt x="21" y="35"/>
                      <a:pt x="12" y="32"/>
                    </a:cubicBezTo>
                    <a:cubicBezTo>
                      <a:pt x="3" y="29"/>
                      <a:pt x="-2" y="20"/>
                      <a:pt x="1" y="11"/>
                    </a:cubicBezTo>
                    <a:cubicBezTo>
                      <a:pt x="3" y="3"/>
                      <a:pt x="12" y="-2"/>
                      <a:pt x="22" y="0"/>
                    </a:cubicBezTo>
                    <a:cubicBezTo>
                      <a:pt x="30" y="3"/>
                      <a:pt x="35" y="11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4" name="Freeform 173">
                <a:extLst>
                  <a:ext uri="{FF2B5EF4-FFF2-40B4-BE49-F238E27FC236}">
                    <a16:creationId xmlns:a16="http://schemas.microsoft.com/office/drawing/2014/main" id="{23311C8E-E938-9A45-B1F4-54E2E266B064}"/>
                  </a:ext>
                </a:extLst>
              </p:cNvPr>
              <p:cNvSpPr/>
              <p:nvPr/>
            </p:nvSpPr>
            <p:spPr>
              <a:xfrm>
                <a:off x="14216979" y="5328873"/>
                <a:ext cx="39865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4">
                    <a:moveTo>
                      <a:pt x="32" y="21"/>
                    </a:moveTo>
                    <a:cubicBezTo>
                      <a:pt x="30" y="31"/>
                      <a:pt x="21" y="36"/>
                      <a:pt x="12" y="33"/>
                    </a:cubicBezTo>
                    <a:cubicBezTo>
                      <a:pt x="3" y="31"/>
                      <a:pt x="-2" y="21"/>
                      <a:pt x="0" y="12"/>
                    </a:cubicBezTo>
                    <a:cubicBezTo>
                      <a:pt x="3" y="4"/>
                      <a:pt x="12" y="-2"/>
                      <a:pt x="21" y="1"/>
                    </a:cubicBezTo>
                    <a:cubicBezTo>
                      <a:pt x="30" y="4"/>
                      <a:pt x="35" y="13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5" name="Freeform 174">
                <a:extLst>
                  <a:ext uri="{FF2B5EF4-FFF2-40B4-BE49-F238E27FC236}">
                    <a16:creationId xmlns:a16="http://schemas.microsoft.com/office/drawing/2014/main" id="{F619D542-CC68-D446-A8B8-6A38D3C574B2}"/>
                  </a:ext>
                </a:extLst>
              </p:cNvPr>
              <p:cNvSpPr/>
              <p:nvPr/>
            </p:nvSpPr>
            <p:spPr>
              <a:xfrm>
                <a:off x="14417551" y="5245379"/>
                <a:ext cx="41111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3">
                    <a:moveTo>
                      <a:pt x="33" y="21"/>
                    </a:moveTo>
                    <a:cubicBezTo>
                      <a:pt x="30" y="30"/>
                      <a:pt x="21" y="35"/>
                      <a:pt x="13" y="32"/>
                    </a:cubicBezTo>
                    <a:cubicBezTo>
                      <a:pt x="3" y="30"/>
                      <a:pt x="-2" y="21"/>
                      <a:pt x="1" y="11"/>
                    </a:cubicBezTo>
                    <a:cubicBezTo>
                      <a:pt x="3" y="3"/>
                      <a:pt x="13" y="-2"/>
                      <a:pt x="22" y="0"/>
                    </a:cubicBezTo>
                    <a:cubicBezTo>
                      <a:pt x="30" y="3"/>
                      <a:pt x="36" y="12"/>
                      <a:pt x="33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6" name="Freeform 175">
                <a:extLst>
                  <a:ext uri="{FF2B5EF4-FFF2-40B4-BE49-F238E27FC236}">
                    <a16:creationId xmlns:a16="http://schemas.microsoft.com/office/drawing/2014/main" id="{819D000A-2DF3-BD4B-A6B8-2B675F00A810}"/>
                  </a:ext>
                </a:extLst>
              </p:cNvPr>
              <p:cNvSpPr/>
              <p:nvPr/>
            </p:nvSpPr>
            <p:spPr>
              <a:xfrm>
                <a:off x="14575767" y="5125741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2" y="21"/>
                    </a:moveTo>
                    <a:cubicBezTo>
                      <a:pt x="30" y="30"/>
                      <a:pt x="20" y="35"/>
                      <a:pt x="12" y="32"/>
                    </a:cubicBezTo>
                    <a:cubicBezTo>
                      <a:pt x="3" y="30"/>
                      <a:pt x="-2" y="21"/>
                      <a:pt x="0" y="12"/>
                    </a:cubicBezTo>
                    <a:cubicBezTo>
                      <a:pt x="3" y="3"/>
                      <a:pt x="12" y="-3"/>
                      <a:pt x="21" y="1"/>
                    </a:cubicBezTo>
                    <a:cubicBezTo>
                      <a:pt x="30" y="3"/>
                      <a:pt x="35" y="12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7" name="Freeform 176">
                <a:extLst>
                  <a:ext uri="{FF2B5EF4-FFF2-40B4-BE49-F238E27FC236}">
                    <a16:creationId xmlns:a16="http://schemas.microsoft.com/office/drawing/2014/main" id="{87B644ED-D281-5E40-BAFA-C248B26A1E63}"/>
                  </a:ext>
                </a:extLst>
              </p:cNvPr>
              <p:cNvSpPr/>
              <p:nvPr/>
            </p:nvSpPr>
            <p:spPr>
              <a:xfrm>
                <a:off x="14758898" y="4986164"/>
                <a:ext cx="39865" cy="411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4">
                    <a:moveTo>
                      <a:pt x="32" y="21"/>
                    </a:moveTo>
                    <a:cubicBezTo>
                      <a:pt x="30" y="29"/>
                      <a:pt x="21" y="35"/>
                      <a:pt x="11" y="33"/>
                    </a:cubicBezTo>
                    <a:cubicBezTo>
                      <a:pt x="3" y="29"/>
                      <a:pt x="-2" y="20"/>
                      <a:pt x="0" y="12"/>
                    </a:cubicBezTo>
                    <a:cubicBezTo>
                      <a:pt x="3" y="2"/>
                      <a:pt x="12" y="-1"/>
                      <a:pt x="21" y="0"/>
                    </a:cubicBezTo>
                    <a:cubicBezTo>
                      <a:pt x="30" y="2"/>
                      <a:pt x="35" y="12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8" name="Freeform 177">
                <a:extLst>
                  <a:ext uri="{FF2B5EF4-FFF2-40B4-BE49-F238E27FC236}">
                    <a16:creationId xmlns:a16="http://schemas.microsoft.com/office/drawing/2014/main" id="{9EF469D0-649E-AC4A-94C4-DDA0F18C8838}"/>
                  </a:ext>
                </a:extLst>
              </p:cNvPr>
              <p:cNvSpPr/>
              <p:nvPr/>
            </p:nvSpPr>
            <p:spPr>
              <a:xfrm>
                <a:off x="14286743" y="5129480"/>
                <a:ext cx="39865" cy="398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33">
                    <a:moveTo>
                      <a:pt x="32" y="21"/>
                    </a:moveTo>
                    <a:cubicBezTo>
                      <a:pt x="30" y="30"/>
                      <a:pt x="21" y="35"/>
                      <a:pt x="12" y="33"/>
                    </a:cubicBezTo>
                    <a:cubicBezTo>
                      <a:pt x="3" y="30"/>
                      <a:pt x="-2" y="21"/>
                      <a:pt x="0" y="12"/>
                    </a:cubicBezTo>
                    <a:cubicBezTo>
                      <a:pt x="3" y="3"/>
                      <a:pt x="12" y="-1"/>
                      <a:pt x="21" y="1"/>
                    </a:cubicBezTo>
                    <a:cubicBezTo>
                      <a:pt x="30" y="3"/>
                      <a:pt x="34" y="13"/>
                      <a:pt x="32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9" name="Freeform 178">
                <a:extLst>
                  <a:ext uri="{FF2B5EF4-FFF2-40B4-BE49-F238E27FC236}">
                    <a16:creationId xmlns:a16="http://schemas.microsoft.com/office/drawing/2014/main" id="{2E11E5FD-5599-FF47-938C-8CB53AEE2132}"/>
                  </a:ext>
                </a:extLst>
              </p:cNvPr>
              <p:cNvSpPr/>
              <p:nvPr/>
            </p:nvSpPr>
            <p:spPr>
              <a:xfrm>
                <a:off x="14550851" y="5986886"/>
                <a:ext cx="215522" cy="2305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4" h="186">
                    <a:moveTo>
                      <a:pt x="9" y="164"/>
                    </a:moveTo>
                    <a:cubicBezTo>
                      <a:pt x="56" y="171"/>
                      <a:pt x="108" y="146"/>
                      <a:pt x="125" y="100"/>
                    </a:cubicBezTo>
                    <a:cubicBezTo>
                      <a:pt x="137" y="69"/>
                      <a:pt x="147" y="36"/>
                      <a:pt x="160" y="4"/>
                    </a:cubicBezTo>
                    <a:cubicBezTo>
                      <a:pt x="163" y="-4"/>
                      <a:pt x="176" y="0"/>
                      <a:pt x="174" y="8"/>
                    </a:cubicBezTo>
                    <a:cubicBezTo>
                      <a:pt x="170" y="35"/>
                      <a:pt x="163" y="63"/>
                      <a:pt x="156" y="89"/>
                    </a:cubicBezTo>
                    <a:cubicBezTo>
                      <a:pt x="151" y="112"/>
                      <a:pt x="141" y="136"/>
                      <a:pt x="124" y="153"/>
                    </a:cubicBezTo>
                    <a:cubicBezTo>
                      <a:pt x="74" y="209"/>
                      <a:pt x="-32" y="179"/>
                      <a:pt x="9" y="164"/>
                    </a:cubicBezTo>
                    <a:close/>
                  </a:path>
                </a:pathLst>
              </a:custGeom>
              <a:solidFill>
                <a:srgbClr val="5CA971">
                  <a:alpha val="5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38F7425F-F883-0B45-8923-F616EE757A1D}"/>
                </a:ext>
              </a:extLst>
            </p:cNvPr>
            <p:cNvGrpSpPr/>
            <p:nvPr/>
          </p:nvGrpSpPr>
          <p:grpSpPr>
            <a:xfrm>
              <a:off x="11882365" y="3923130"/>
              <a:ext cx="1826330" cy="1303556"/>
              <a:chOff x="11882365" y="3923130"/>
              <a:chExt cx="1826330" cy="1303556"/>
            </a:xfrm>
          </p:grpSpPr>
          <p:grpSp>
            <p:nvGrpSpPr>
              <p:cNvPr id="581" name="Group 580">
                <a:extLst>
                  <a:ext uri="{FF2B5EF4-FFF2-40B4-BE49-F238E27FC236}">
                    <a16:creationId xmlns:a16="http://schemas.microsoft.com/office/drawing/2014/main" id="{8D41AF94-0FCF-A841-B6C2-2222128F8D24}"/>
                  </a:ext>
                </a:extLst>
              </p:cNvPr>
              <p:cNvGrpSpPr/>
              <p:nvPr/>
            </p:nvGrpSpPr>
            <p:grpSpPr>
              <a:xfrm>
                <a:off x="11882365" y="3923130"/>
                <a:ext cx="812256" cy="1139054"/>
                <a:chOff x="11882365" y="3923130"/>
                <a:chExt cx="812256" cy="1139054"/>
              </a:xfrm>
            </p:grpSpPr>
            <p:sp>
              <p:nvSpPr>
                <p:cNvPr id="180" name="Freeform 179">
                  <a:extLst>
                    <a:ext uri="{FF2B5EF4-FFF2-40B4-BE49-F238E27FC236}">
                      <a16:creationId xmlns:a16="http://schemas.microsoft.com/office/drawing/2014/main" id="{AABBA801-D8AA-2D43-A75D-A0B2533B8215}"/>
                    </a:ext>
                  </a:extLst>
                </p:cNvPr>
                <p:cNvSpPr/>
                <p:nvPr/>
              </p:nvSpPr>
              <p:spPr>
                <a:xfrm>
                  <a:off x="12246136" y="3923130"/>
                  <a:ext cx="191852" cy="40377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5" h="325">
                      <a:moveTo>
                        <a:pt x="0" y="295"/>
                      </a:moveTo>
                      <a:cubicBezTo>
                        <a:pt x="-2" y="201"/>
                        <a:pt x="7" y="101"/>
                        <a:pt x="64" y="23"/>
                      </a:cubicBezTo>
                      <a:cubicBezTo>
                        <a:pt x="120" y="-44"/>
                        <a:pt x="200" y="53"/>
                        <a:pt x="122" y="101"/>
                      </a:cubicBezTo>
                      <a:cubicBezTo>
                        <a:pt x="114" y="108"/>
                        <a:pt x="107" y="117"/>
                        <a:pt x="102" y="126"/>
                      </a:cubicBezTo>
                      <a:cubicBezTo>
                        <a:pt x="71" y="174"/>
                        <a:pt x="58" y="233"/>
                        <a:pt x="61" y="289"/>
                      </a:cubicBezTo>
                      <a:cubicBezTo>
                        <a:pt x="68" y="333"/>
                        <a:pt x="1" y="339"/>
                        <a:pt x="0" y="295"/>
                      </a:cubicBezTo>
                      <a:close/>
                    </a:path>
                  </a:pathLst>
                </a:custGeom>
                <a:solidFill>
                  <a:srgbClr val="5CA971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1" name="Freeform 180">
                  <a:extLst>
                    <a:ext uri="{FF2B5EF4-FFF2-40B4-BE49-F238E27FC236}">
                      <a16:creationId xmlns:a16="http://schemas.microsoft.com/office/drawing/2014/main" id="{1107A04C-04D2-4E49-8D92-32EA68BFAE77}"/>
                    </a:ext>
                  </a:extLst>
                </p:cNvPr>
                <p:cNvSpPr/>
                <p:nvPr/>
              </p:nvSpPr>
              <p:spPr>
                <a:xfrm>
                  <a:off x="11882365" y="4219733"/>
                  <a:ext cx="812256" cy="84245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3" h="677">
                      <a:moveTo>
                        <a:pt x="479" y="10"/>
                      </a:moveTo>
                      <a:cubicBezTo>
                        <a:pt x="449" y="11"/>
                        <a:pt x="422" y="19"/>
                        <a:pt x="398" y="33"/>
                      </a:cubicBezTo>
                      <a:cubicBezTo>
                        <a:pt x="379" y="12"/>
                        <a:pt x="352" y="-1"/>
                        <a:pt x="322" y="0"/>
                      </a:cubicBezTo>
                      <a:cubicBezTo>
                        <a:pt x="292" y="0"/>
                        <a:pt x="265" y="14"/>
                        <a:pt x="248" y="36"/>
                      </a:cubicBezTo>
                      <a:cubicBezTo>
                        <a:pt x="223" y="24"/>
                        <a:pt x="196" y="17"/>
                        <a:pt x="166" y="17"/>
                      </a:cubicBezTo>
                      <a:cubicBezTo>
                        <a:pt x="67" y="20"/>
                        <a:pt x="-13" y="115"/>
                        <a:pt x="2" y="214"/>
                      </a:cubicBezTo>
                      <a:cubicBezTo>
                        <a:pt x="7" y="263"/>
                        <a:pt x="22" y="389"/>
                        <a:pt x="56" y="530"/>
                      </a:cubicBezTo>
                      <a:cubicBezTo>
                        <a:pt x="79" y="618"/>
                        <a:pt x="160" y="679"/>
                        <a:pt x="251" y="677"/>
                      </a:cubicBezTo>
                      <a:lnTo>
                        <a:pt x="426" y="673"/>
                      </a:lnTo>
                      <a:cubicBezTo>
                        <a:pt x="517" y="671"/>
                        <a:pt x="595" y="606"/>
                        <a:pt x="614" y="516"/>
                      </a:cubicBezTo>
                      <a:cubicBezTo>
                        <a:pt x="642" y="374"/>
                        <a:pt x="650" y="248"/>
                        <a:pt x="653" y="198"/>
                      </a:cubicBezTo>
                      <a:cubicBezTo>
                        <a:pt x="654" y="191"/>
                        <a:pt x="657" y="6"/>
                        <a:pt x="479" y="10"/>
                      </a:cubicBezTo>
                      <a:close/>
                    </a:path>
                  </a:pathLst>
                </a:custGeom>
                <a:solidFill>
                  <a:srgbClr val="B4D662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2" name="Freeform 181">
                  <a:extLst>
                    <a:ext uri="{FF2B5EF4-FFF2-40B4-BE49-F238E27FC236}">
                      <a16:creationId xmlns:a16="http://schemas.microsoft.com/office/drawing/2014/main" id="{852D48EB-368D-B440-A6C1-F4A3A136B163}"/>
                    </a:ext>
                  </a:extLst>
                </p:cNvPr>
                <p:cNvSpPr/>
                <p:nvPr/>
              </p:nvSpPr>
              <p:spPr>
                <a:xfrm>
                  <a:off x="12364486" y="4260858"/>
                  <a:ext cx="156970" cy="79758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7" h="641">
                      <a:moveTo>
                        <a:pt x="10" y="0"/>
                      </a:moveTo>
                      <a:cubicBezTo>
                        <a:pt x="10" y="0"/>
                        <a:pt x="190" y="249"/>
                        <a:pt x="0" y="641"/>
                      </a:cubicBezTo>
                      <a:cubicBezTo>
                        <a:pt x="0" y="641"/>
                        <a:pt x="119" y="510"/>
                        <a:pt x="127" y="308"/>
                      </a:cubicBezTo>
                      <a:cubicBezTo>
                        <a:pt x="135" y="107"/>
                        <a:pt x="10" y="0"/>
                        <a:pt x="10" y="0"/>
                      </a:cubicBezTo>
                      <a:close/>
                    </a:path>
                  </a:pathLst>
                </a:custGeom>
                <a:solidFill>
                  <a:srgbClr val="5CA971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3" name="Freeform 182">
                  <a:extLst>
                    <a:ext uri="{FF2B5EF4-FFF2-40B4-BE49-F238E27FC236}">
                      <a16:creationId xmlns:a16="http://schemas.microsoft.com/office/drawing/2014/main" id="{7129C45B-BDA4-9B49-8005-05923A7908ED}"/>
                    </a:ext>
                  </a:extLst>
                </p:cNvPr>
                <p:cNvSpPr/>
                <p:nvPr/>
              </p:nvSpPr>
              <p:spPr>
                <a:xfrm>
                  <a:off x="12059264" y="4264597"/>
                  <a:ext cx="179394" cy="7963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5" h="640">
                      <a:moveTo>
                        <a:pt x="106" y="0"/>
                      </a:moveTo>
                      <a:cubicBezTo>
                        <a:pt x="106" y="0"/>
                        <a:pt x="-64" y="258"/>
                        <a:pt x="145" y="640"/>
                      </a:cubicBezTo>
                      <a:cubicBezTo>
                        <a:pt x="145" y="640"/>
                        <a:pt x="19" y="515"/>
                        <a:pt x="2" y="314"/>
                      </a:cubicBezTo>
                      <a:cubicBezTo>
                        <a:pt x="-15" y="113"/>
                        <a:pt x="106" y="0"/>
                        <a:pt x="106" y="0"/>
                      </a:cubicBezTo>
                      <a:close/>
                    </a:path>
                  </a:pathLst>
                </a:custGeom>
                <a:solidFill>
                  <a:srgbClr val="5CA971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582" name="Group 581">
                <a:extLst>
                  <a:ext uri="{FF2B5EF4-FFF2-40B4-BE49-F238E27FC236}">
                    <a16:creationId xmlns:a16="http://schemas.microsoft.com/office/drawing/2014/main" id="{AAE353F8-5966-0746-976D-8C01E1815BAC}"/>
                  </a:ext>
                </a:extLst>
              </p:cNvPr>
              <p:cNvGrpSpPr/>
              <p:nvPr/>
            </p:nvGrpSpPr>
            <p:grpSpPr>
              <a:xfrm>
                <a:off x="12896439" y="3923130"/>
                <a:ext cx="812256" cy="1139054"/>
                <a:chOff x="12896439" y="3923130"/>
                <a:chExt cx="812256" cy="1139054"/>
              </a:xfrm>
            </p:grpSpPr>
            <p:sp>
              <p:nvSpPr>
                <p:cNvPr id="184" name="Freeform 183">
                  <a:extLst>
                    <a:ext uri="{FF2B5EF4-FFF2-40B4-BE49-F238E27FC236}">
                      <a16:creationId xmlns:a16="http://schemas.microsoft.com/office/drawing/2014/main" id="{48F281D3-798B-E24B-841D-F49C62911E4C}"/>
                    </a:ext>
                  </a:extLst>
                </p:cNvPr>
                <p:cNvSpPr/>
                <p:nvPr/>
              </p:nvSpPr>
              <p:spPr>
                <a:xfrm>
                  <a:off x="13261453" y="3923130"/>
                  <a:ext cx="190606" cy="40377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4" h="325">
                      <a:moveTo>
                        <a:pt x="0" y="295"/>
                      </a:moveTo>
                      <a:cubicBezTo>
                        <a:pt x="-2" y="201"/>
                        <a:pt x="6" y="101"/>
                        <a:pt x="63" y="23"/>
                      </a:cubicBezTo>
                      <a:cubicBezTo>
                        <a:pt x="120" y="-44"/>
                        <a:pt x="199" y="53"/>
                        <a:pt x="121" y="101"/>
                      </a:cubicBezTo>
                      <a:cubicBezTo>
                        <a:pt x="113" y="108"/>
                        <a:pt x="107" y="117"/>
                        <a:pt x="100" y="126"/>
                      </a:cubicBezTo>
                      <a:cubicBezTo>
                        <a:pt x="70" y="174"/>
                        <a:pt x="58" y="233"/>
                        <a:pt x="61" y="289"/>
                      </a:cubicBezTo>
                      <a:cubicBezTo>
                        <a:pt x="68" y="333"/>
                        <a:pt x="0" y="339"/>
                        <a:pt x="0" y="295"/>
                      </a:cubicBezTo>
                      <a:close/>
                    </a:path>
                  </a:pathLst>
                </a:custGeom>
                <a:solidFill>
                  <a:srgbClr val="5CA971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5" name="Freeform 184">
                  <a:extLst>
                    <a:ext uri="{FF2B5EF4-FFF2-40B4-BE49-F238E27FC236}">
                      <a16:creationId xmlns:a16="http://schemas.microsoft.com/office/drawing/2014/main" id="{9929C420-CD61-F444-96BF-E247D73552E9}"/>
                    </a:ext>
                  </a:extLst>
                </p:cNvPr>
                <p:cNvSpPr/>
                <p:nvPr/>
              </p:nvSpPr>
              <p:spPr>
                <a:xfrm>
                  <a:off x="12896439" y="4219733"/>
                  <a:ext cx="812256" cy="84245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3" h="677">
                      <a:moveTo>
                        <a:pt x="480" y="10"/>
                      </a:moveTo>
                      <a:cubicBezTo>
                        <a:pt x="450" y="11"/>
                        <a:pt x="423" y="19"/>
                        <a:pt x="398" y="33"/>
                      </a:cubicBezTo>
                      <a:cubicBezTo>
                        <a:pt x="380" y="12"/>
                        <a:pt x="352" y="-1"/>
                        <a:pt x="322" y="0"/>
                      </a:cubicBezTo>
                      <a:cubicBezTo>
                        <a:pt x="292" y="0"/>
                        <a:pt x="266" y="14"/>
                        <a:pt x="248" y="36"/>
                      </a:cubicBezTo>
                      <a:cubicBezTo>
                        <a:pt x="224" y="24"/>
                        <a:pt x="196" y="17"/>
                        <a:pt x="167" y="17"/>
                      </a:cubicBezTo>
                      <a:cubicBezTo>
                        <a:pt x="67" y="20"/>
                        <a:pt x="-13" y="115"/>
                        <a:pt x="2" y="214"/>
                      </a:cubicBezTo>
                      <a:cubicBezTo>
                        <a:pt x="7" y="263"/>
                        <a:pt x="21" y="389"/>
                        <a:pt x="57" y="530"/>
                      </a:cubicBezTo>
                      <a:cubicBezTo>
                        <a:pt x="79" y="618"/>
                        <a:pt x="160" y="679"/>
                        <a:pt x="251" y="677"/>
                      </a:cubicBezTo>
                      <a:lnTo>
                        <a:pt x="427" y="673"/>
                      </a:lnTo>
                      <a:cubicBezTo>
                        <a:pt x="518" y="671"/>
                        <a:pt x="596" y="606"/>
                        <a:pt x="613" y="516"/>
                      </a:cubicBezTo>
                      <a:cubicBezTo>
                        <a:pt x="642" y="374"/>
                        <a:pt x="651" y="248"/>
                        <a:pt x="653" y="198"/>
                      </a:cubicBezTo>
                      <a:cubicBezTo>
                        <a:pt x="654" y="191"/>
                        <a:pt x="658" y="6"/>
                        <a:pt x="480" y="10"/>
                      </a:cubicBezTo>
                      <a:close/>
                    </a:path>
                  </a:pathLst>
                </a:custGeom>
                <a:solidFill>
                  <a:srgbClr val="FCBB2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6" name="Freeform 185">
                  <a:extLst>
                    <a:ext uri="{FF2B5EF4-FFF2-40B4-BE49-F238E27FC236}">
                      <a16:creationId xmlns:a16="http://schemas.microsoft.com/office/drawing/2014/main" id="{528E72FB-E990-1948-94D3-719337F765BC}"/>
                    </a:ext>
                  </a:extLst>
                </p:cNvPr>
                <p:cNvSpPr/>
                <p:nvPr/>
              </p:nvSpPr>
              <p:spPr>
                <a:xfrm>
                  <a:off x="13378557" y="4260858"/>
                  <a:ext cx="158216" cy="79758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8" h="641">
                      <a:moveTo>
                        <a:pt x="10" y="0"/>
                      </a:moveTo>
                      <a:cubicBezTo>
                        <a:pt x="10" y="0"/>
                        <a:pt x="191" y="249"/>
                        <a:pt x="0" y="641"/>
                      </a:cubicBezTo>
                      <a:cubicBezTo>
                        <a:pt x="0" y="641"/>
                        <a:pt x="120" y="510"/>
                        <a:pt x="128" y="308"/>
                      </a:cubicBezTo>
                      <a:cubicBezTo>
                        <a:pt x="136" y="107"/>
                        <a:pt x="10" y="0"/>
                        <a:pt x="10" y="0"/>
                      </a:cubicBezTo>
                      <a:close/>
                    </a:path>
                  </a:pathLst>
                </a:custGeom>
                <a:solidFill>
                  <a:srgbClr val="FC8A24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7" name="Freeform 186">
                  <a:extLst>
                    <a:ext uri="{FF2B5EF4-FFF2-40B4-BE49-F238E27FC236}">
                      <a16:creationId xmlns:a16="http://schemas.microsoft.com/office/drawing/2014/main" id="{8CF2305D-6706-3644-BA67-A537D8305E6A}"/>
                    </a:ext>
                  </a:extLst>
                </p:cNvPr>
                <p:cNvSpPr/>
                <p:nvPr/>
              </p:nvSpPr>
              <p:spPr>
                <a:xfrm>
                  <a:off x="13074588" y="4264597"/>
                  <a:ext cx="179394" cy="7963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5" h="640">
                      <a:moveTo>
                        <a:pt x="105" y="0"/>
                      </a:moveTo>
                      <a:cubicBezTo>
                        <a:pt x="105" y="0"/>
                        <a:pt x="-64" y="258"/>
                        <a:pt x="145" y="640"/>
                      </a:cubicBezTo>
                      <a:cubicBezTo>
                        <a:pt x="145" y="640"/>
                        <a:pt x="19" y="515"/>
                        <a:pt x="2" y="314"/>
                      </a:cubicBezTo>
                      <a:cubicBezTo>
                        <a:pt x="-16" y="113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rgbClr val="FC8A24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583" name="Group 582">
                <a:extLst>
                  <a:ext uri="{FF2B5EF4-FFF2-40B4-BE49-F238E27FC236}">
                    <a16:creationId xmlns:a16="http://schemas.microsoft.com/office/drawing/2014/main" id="{24C70B99-66C3-434A-8C47-740188F375DF}"/>
                  </a:ext>
                </a:extLst>
              </p:cNvPr>
              <p:cNvGrpSpPr/>
              <p:nvPr/>
            </p:nvGrpSpPr>
            <p:grpSpPr>
              <a:xfrm>
                <a:off x="12381927" y="4092617"/>
                <a:ext cx="812256" cy="1134069"/>
                <a:chOff x="12381927" y="4092617"/>
                <a:chExt cx="812256" cy="1134069"/>
              </a:xfrm>
            </p:grpSpPr>
            <p:sp>
              <p:nvSpPr>
                <p:cNvPr id="188" name="Freeform 187">
                  <a:extLst>
                    <a:ext uri="{FF2B5EF4-FFF2-40B4-BE49-F238E27FC236}">
                      <a16:creationId xmlns:a16="http://schemas.microsoft.com/office/drawing/2014/main" id="{AF27A24D-64CA-A94B-A3E7-CA4E63AC6F3C}"/>
                    </a:ext>
                  </a:extLst>
                </p:cNvPr>
                <p:cNvSpPr/>
                <p:nvPr/>
              </p:nvSpPr>
              <p:spPr>
                <a:xfrm>
                  <a:off x="12750678" y="4092617"/>
                  <a:ext cx="198081" cy="40004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60" h="322">
                      <a:moveTo>
                        <a:pt x="0" y="291"/>
                      </a:moveTo>
                      <a:cubicBezTo>
                        <a:pt x="0" y="198"/>
                        <a:pt x="11" y="98"/>
                        <a:pt x="70" y="22"/>
                      </a:cubicBezTo>
                      <a:cubicBezTo>
                        <a:pt x="128" y="-43"/>
                        <a:pt x="205" y="55"/>
                        <a:pt x="126" y="101"/>
                      </a:cubicBezTo>
                      <a:cubicBezTo>
                        <a:pt x="118" y="108"/>
                        <a:pt x="111" y="117"/>
                        <a:pt x="105" y="126"/>
                      </a:cubicBezTo>
                      <a:cubicBezTo>
                        <a:pt x="74" y="172"/>
                        <a:pt x="59" y="231"/>
                        <a:pt x="61" y="287"/>
                      </a:cubicBezTo>
                      <a:cubicBezTo>
                        <a:pt x="67" y="332"/>
                        <a:pt x="0" y="336"/>
                        <a:pt x="0" y="291"/>
                      </a:cubicBezTo>
                      <a:close/>
                    </a:path>
                  </a:pathLst>
                </a:custGeom>
                <a:solidFill>
                  <a:srgbClr val="5CA971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9" name="Freeform 188">
                  <a:extLst>
                    <a:ext uri="{FF2B5EF4-FFF2-40B4-BE49-F238E27FC236}">
                      <a16:creationId xmlns:a16="http://schemas.microsoft.com/office/drawing/2014/main" id="{F9293B00-B177-0748-AF2E-73E3BAC6F871}"/>
                    </a:ext>
                  </a:extLst>
                </p:cNvPr>
                <p:cNvSpPr/>
                <p:nvPr/>
              </p:nvSpPr>
              <p:spPr>
                <a:xfrm>
                  <a:off x="12381927" y="4386727"/>
                  <a:ext cx="812256" cy="8399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3" h="675">
                      <a:moveTo>
                        <a:pt x="483" y="14"/>
                      </a:moveTo>
                      <a:cubicBezTo>
                        <a:pt x="454" y="14"/>
                        <a:pt x="425" y="21"/>
                        <a:pt x="401" y="34"/>
                      </a:cubicBezTo>
                      <a:cubicBezTo>
                        <a:pt x="383" y="13"/>
                        <a:pt x="356" y="0"/>
                        <a:pt x="327" y="0"/>
                      </a:cubicBezTo>
                      <a:cubicBezTo>
                        <a:pt x="296" y="0"/>
                        <a:pt x="270" y="13"/>
                        <a:pt x="251" y="34"/>
                      </a:cubicBezTo>
                      <a:cubicBezTo>
                        <a:pt x="227" y="21"/>
                        <a:pt x="199" y="14"/>
                        <a:pt x="170" y="14"/>
                      </a:cubicBezTo>
                      <a:cubicBezTo>
                        <a:pt x="71" y="14"/>
                        <a:pt x="-12" y="107"/>
                        <a:pt x="1" y="206"/>
                      </a:cubicBezTo>
                      <a:cubicBezTo>
                        <a:pt x="5" y="255"/>
                        <a:pt x="16" y="382"/>
                        <a:pt x="48" y="523"/>
                      </a:cubicBezTo>
                      <a:cubicBezTo>
                        <a:pt x="68" y="612"/>
                        <a:pt x="148" y="675"/>
                        <a:pt x="239" y="675"/>
                      </a:cubicBezTo>
                      <a:lnTo>
                        <a:pt x="414" y="675"/>
                      </a:lnTo>
                      <a:cubicBezTo>
                        <a:pt x="506" y="675"/>
                        <a:pt x="585" y="612"/>
                        <a:pt x="605" y="523"/>
                      </a:cubicBezTo>
                      <a:cubicBezTo>
                        <a:pt x="637" y="382"/>
                        <a:pt x="649" y="255"/>
                        <a:pt x="652" y="206"/>
                      </a:cubicBezTo>
                      <a:cubicBezTo>
                        <a:pt x="653" y="198"/>
                        <a:pt x="661" y="14"/>
                        <a:pt x="483" y="14"/>
                      </a:cubicBezTo>
                      <a:close/>
                    </a:path>
                  </a:pathLst>
                </a:custGeom>
                <a:solidFill>
                  <a:srgbClr val="EA434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90" name="Freeform 189">
                  <a:extLst>
                    <a:ext uri="{FF2B5EF4-FFF2-40B4-BE49-F238E27FC236}">
                      <a16:creationId xmlns:a16="http://schemas.microsoft.com/office/drawing/2014/main" id="{3AC59507-2026-8F48-958A-8445960E3955}"/>
                    </a:ext>
                  </a:extLst>
                </p:cNvPr>
                <p:cNvSpPr/>
                <p:nvPr/>
              </p:nvSpPr>
              <p:spPr>
                <a:xfrm>
                  <a:off x="12850345" y="4429099"/>
                  <a:ext cx="168182" cy="79758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36" h="641">
                      <a:moveTo>
                        <a:pt x="25" y="0"/>
                      </a:moveTo>
                      <a:cubicBezTo>
                        <a:pt x="25" y="0"/>
                        <a:pt x="200" y="253"/>
                        <a:pt x="0" y="641"/>
                      </a:cubicBezTo>
                      <a:cubicBezTo>
                        <a:pt x="0" y="641"/>
                        <a:pt x="123" y="513"/>
                        <a:pt x="135" y="312"/>
                      </a:cubicBezTo>
                      <a:cubicBezTo>
                        <a:pt x="148" y="110"/>
                        <a:pt x="25" y="0"/>
                        <a:pt x="25" y="0"/>
                      </a:cubicBezTo>
                      <a:close/>
                    </a:path>
                  </a:pathLst>
                </a:custGeom>
                <a:solidFill>
                  <a:srgbClr val="C62222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91" name="Freeform 190">
                  <a:extLst>
                    <a:ext uri="{FF2B5EF4-FFF2-40B4-BE49-F238E27FC236}">
                      <a16:creationId xmlns:a16="http://schemas.microsoft.com/office/drawing/2014/main" id="{37018939-3571-8240-AA13-B5CA942E5B87}"/>
                    </a:ext>
                  </a:extLst>
                </p:cNvPr>
                <p:cNvSpPr/>
                <p:nvPr/>
              </p:nvSpPr>
              <p:spPr>
                <a:xfrm>
                  <a:off x="12556338" y="4429099"/>
                  <a:ext cx="169428" cy="79758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37" h="641">
                      <a:moveTo>
                        <a:pt x="112" y="0"/>
                      </a:moveTo>
                      <a:cubicBezTo>
                        <a:pt x="112" y="0"/>
                        <a:pt x="-63" y="253"/>
                        <a:pt x="137" y="641"/>
                      </a:cubicBezTo>
                      <a:cubicBezTo>
                        <a:pt x="137" y="641"/>
                        <a:pt x="14" y="513"/>
                        <a:pt x="1" y="312"/>
                      </a:cubicBezTo>
                      <a:cubicBezTo>
                        <a:pt x="-11" y="110"/>
                        <a:pt x="112" y="0"/>
                        <a:pt x="112" y="0"/>
                      </a:cubicBezTo>
                      <a:close/>
                    </a:path>
                  </a:pathLst>
                </a:custGeom>
                <a:solidFill>
                  <a:srgbClr val="C62222">
                    <a:alpha val="7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468C0DFE-F881-3440-A203-B61B5AD4122C}"/>
                </a:ext>
              </a:extLst>
            </p:cNvPr>
            <p:cNvGrpSpPr/>
            <p:nvPr/>
          </p:nvGrpSpPr>
          <p:grpSpPr>
            <a:xfrm>
              <a:off x="11203408" y="4961235"/>
              <a:ext cx="1102526" cy="1925428"/>
              <a:chOff x="11203408" y="4961235"/>
              <a:chExt cx="1102526" cy="1925428"/>
            </a:xfrm>
          </p:grpSpPr>
          <p:sp>
            <p:nvSpPr>
              <p:cNvPr id="192" name="Freeform 191">
                <a:extLst>
                  <a:ext uri="{FF2B5EF4-FFF2-40B4-BE49-F238E27FC236}">
                    <a16:creationId xmlns:a16="http://schemas.microsoft.com/office/drawing/2014/main" id="{4146E212-5B2E-2048-BB48-5A9554D69D36}"/>
                  </a:ext>
                </a:extLst>
              </p:cNvPr>
              <p:cNvSpPr/>
              <p:nvPr/>
            </p:nvSpPr>
            <p:spPr>
              <a:xfrm>
                <a:off x="11386536" y="4961235"/>
                <a:ext cx="820977" cy="188180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0" h="1511">
                    <a:moveTo>
                      <a:pt x="116" y="1"/>
                    </a:moveTo>
                    <a:cubicBezTo>
                      <a:pt x="-75" y="51"/>
                      <a:pt x="4" y="870"/>
                      <a:pt x="107" y="1207"/>
                    </a:cubicBezTo>
                    <a:cubicBezTo>
                      <a:pt x="154" y="1361"/>
                      <a:pt x="232" y="1441"/>
                      <a:pt x="305" y="1482"/>
                    </a:cubicBezTo>
                    <a:cubicBezTo>
                      <a:pt x="404" y="1538"/>
                      <a:pt x="530" y="1510"/>
                      <a:pt x="594" y="1416"/>
                    </a:cubicBezTo>
                    <a:cubicBezTo>
                      <a:pt x="641" y="1347"/>
                      <a:pt x="677" y="1241"/>
                      <a:pt x="652" y="1082"/>
                    </a:cubicBezTo>
                    <a:cubicBezTo>
                      <a:pt x="597" y="733"/>
                      <a:pt x="311" y="-37"/>
                      <a:pt x="116" y="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3" name="Freeform 192">
                <a:extLst>
                  <a:ext uri="{FF2B5EF4-FFF2-40B4-BE49-F238E27FC236}">
                    <a16:creationId xmlns:a16="http://schemas.microsoft.com/office/drawing/2014/main" id="{8BCD7F96-0F3F-2242-AED8-114044FA4A13}"/>
                  </a:ext>
                </a:extLst>
              </p:cNvPr>
              <p:cNvSpPr/>
              <p:nvPr/>
            </p:nvSpPr>
            <p:spPr>
              <a:xfrm>
                <a:off x="11417685" y="5045983"/>
                <a:ext cx="267845" cy="16986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1364">
                    <a:moveTo>
                      <a:pt x="188" y="1339"/>
                    </a:moveTo>
                    <a:cubicBezTo>
                      <a:pt x="195" y="1341"/>
                      <a:pt x="202" y="1344"/>
                      <a:pt x="205" y="1348"/>
                    </a:cubicBezTo>
                    <a:cubicBezTo>
                      <a:pt x="205" y="1350"/>
                      <a:pt x="205" y="1352"/>
                      <a:pt x="204" y="1355"/>
                    </a:cubicBezTo>
                    <a:cubicBezTo>
                      <a:pt x="207" y="1358"/>
                      <a:pt x="209" y="1361"/>
                      <a:pt x="212" y="1364"/>
                    </a:cubicBezTo>
                    <a:cubicBezTo>
                      <a:pt x="216" y="1356"/>
                      <a:pt x="218" y="1349"/>
                      <a:pt x="215" y="1344"/>
                    </a:cubicBezTo>
                    <a:cubicBezTo>
                      <a:pt x="211" y="1330"/>
                      <a:pt x="180" y="1328"/>
                      <a:pt x="172" y="1318"/>
                    </a:cubicBezTo>
                    <a:cubicBezTo>
                      <a:pt x="171" y="1305"/>
                      <a:pt x="195" y="1284"/>
                      <a:pt x="189" y="1270"/>
                    </a:cubicBezTo>
                    <a:cubicBezTo>
                      <a:pt x="185" y="1256"/>
                      <a:pt x="154" y="1253"/>
                      <a:pt x="146" y="1243"/>
                    </a:cubicBezTo>
                    <a:cubicBezTo>
                      <a:pt x="154" y="1215"/>
                      <a:pt x="188" y="1195"/>
                      <a:pt x="141" y="1177"/>
                    </a:cubicBezTo>
                    <a:cubicBezTo>
                      <a:pt x="134" y="1174"/>
                      <a:pt x="125" y="1170"/>
                      <a:pt x="123" y="1166"/>
                    </a:cubicBezTo>
                    <a:cubicBezTo>
                      <a:pt x="124" y="1154"/>
                      <a:pt x="149" y="1135"/>
                      <a:pt x="144" y="1120"/>
                    </a:cubicBezTo>
                    <a:cubicBezTo>
                      <a:pt x="141" y="1106"/>
                      <a:pt x="110" y="1100"/>
                      <a:pt x="104" y="1090"/>
                    </a:cubicBezTo>
                    <a:cubicBezTo>
                      <a:pt x="104" y="1077"/>
                      <a:pt x="130" y="1059"/>
                      <a:pt x="125" y="1044"/>
                    </a:cubicBezTo>
                    <a:cubicBezTo>
                      <a:pt x="123" y="1029"/>
                      <a:pt x="92" y="1023"/>
                      <a:pt x="86" y="1012"/>
                    </a:cubicBezTo>
                    <a:cubicBezTo>
                      <a:pt x="87" y="999"/>
                      <a:pt x="113" y="982"/>
                      <a:pt x="109" y="968"/>
                    </a:cubicBezTo>
                    <a:cubicBezTo>
                      <a:pt x="108" y="953"/>
                      <a:pt x="77" y="946"/>
                      <a:pt x="71" y="935"/>
                    </a:cubicBezTo>
                    <a:cubicBezTo>
                      <a:pt x="72" y="922"/>
                      <a:pt x="99" y="905"/>
                      <a:pt x="95" y="890"/>
                    </a:cubicBezTo>
                    <a:cubicBezTo>
                      <a:pt x="94" y="875"/>
                      <a:pt x="64" y="868"/>
                      <a:pt x="57" y="856"/>
                    </a:cubicBezTo>
                    <a:cubicBezTo>
                      <a:pt x="57" y="853"/>
                      <a:pt x="64" y="845"/>
                      <a:pt x="69" y="839"/>
                    </a:cubicBezTo>
                    <a:cubicBezTo>
                      <a:pt x="104" y="804"/>
                      <a:pt x="65" y="800"/>
                      <a:pt x="46" y="778"/>
                    </a:cubicBezTo>
                    <a:cubicBezTo>
                      <a:pt x="48" y="765"/>
                      <a:pt x="76" y="749"/>
                      <a:pt x="73" y="735"/>
                    </a:cubicBezTo>
                    <a:cubicBezTo>
                      <a:pt x="72" y="720"/>
                      <a:pt x="42" y="711"/>
                      <a:pt x="37" y="699"/>
                    </a:cubicBezTo>
                    <a:cubicBezTo>
                      <a:pt x="39" y="687"/>
                      <a:pt x="67" y="672"/>
                      <a:pt x="64" y="657"/>
                    </a:cubicBezTo>
                    <a:cubicBezTo>
                      <a:pt x="64" y="642"/>
                      <a:pt x="34" y="632"/>
                      <a:pt x="29" y="620"/>
                    </a:cubicBezTo>
                    <a:cubicBezTo>
                      <a:pt x="32" y="608"/>
                      <a:pt x="60" y="593"/>
                      <a:pt x="57" y="579"/>
                    </a:cubicBezTo>
                    <a:cubicBezTo>
                      <a:pt x="57" y="563"/>
                      <a:pt x="28" y="554"/>
                      <a:pt x="23" y="541"/>
                    </a:cubicBezTo>
                    <a:cubicBezTo>
                      <a:pt x="23" y="538"/>
                      <a:pt x="30" y="530"/>
                      <a:pt x="35" y="526"/>
                    </a:cubicBezTo>
                    <a:cubicBezTo>
                      <a:pt x="74" y="492"/>
                      <a:pt x="35" y="486"/>
                      <a:pt x="18" y="463"/>
                    </a:cubicBezTo>
                    <a:cubicBezTo>
                      <a:pt x="21" y="450"/>
                      <a:pt x="50" y="436"/>
                      <a:pt x="48" y="422"/>
                    </a:cubicBezTo>
                    <a:cubicBezTo>
                      <a:pt x="48" y="407"/>
                      <a:pt x="19" y="396"/>
                      <a:pt x="15" y="384"/>
                    </a:cubicBezTo>
                    <a:cubicBezTo>
                      <a:pt x="18" y="371"/>
                      <a:pt x="46" y="358"/>
                      <a:pt x="45" y="343"/>
                    </a:cubicBezTo>
                    <a:cubicBezTo>
                      <a:pt x="46" y="328"/>
                      <a:pt x="17" y="316"/>
                      <a:pt x="12" y="304"/>
                    </a:cubicBezTo>
                    <a:cubicBezTo>
                      <a:pt x="27" y="279"/>
                      <a:pt x="67" y="271"/>
                      <a:pt x="25" y="240"/>
                    </a:cubicBezTo>
                    <a:cubicBezTo>
                      <a:pt x="-22" y="209"/>
                      <a:pt x="84" y="206"/>
                      <a:pt x="25" y="161"/>
                    </a:cubicBezTo>
                    <a:cubicBezTo>
                      <a:pt x="-11" y="137"/>
                      <a:pt x="43" y="132"/>
                      <a:pt x="44" y="107"/>
                    </a:cubicBezTo>
                    <a:cubicBezTo>
                      <a:pt x="46" y="92"/>
                      <a:pt x="18" y="80"/>
                      <a:pt x="13" y="67"/>
                    </a:cubicBezTo>
                    <a:cubicBezTo>
                      <a:pt x="17" y="55"/>
                      <a:pt x="47" y="44"/>
                      <a:pt x="46" y="29"/>
                    </a:cubicBezTo>
                    <a:cubicBezTo>
                      <a:pt x="46" y="16"/>
                      <a:pt x="34" y="7"/>
                      <a:pt x="26" y="0"/>
                    </a:cubicBezTo>
                    <a:cubicBezTo>
                      <a:pt x="24" y="3"/>
                      <a:pt x="23" y="7"/>
                      <a:pt x="21" y="11"/>
                    </a:cubicBezTo>
                    <a:cubicBezTo>
                      <a:pt x="33" y="21"/>
                      <a:pt x="44" y="29"/>
                      <a:pt x="21" y="42"/>
                    </a:cubicBezTo>
                    <a:cubicBezTo>
                      <a:pt x="13" y="49"/>
                      <a:pt x="7" y="53"/>
                      <a:pt x="5" y="58"/>
                    </a:cubicBezTo>
                    <a:cubicBezTo>
                      <a:pt x="4" y="61"/>
                      <a:pt x="3" y="64"/>
                      <a:pt x="2" y="67"/>
                    </a:cubicBezTo>
                    <a:cubicBezTo>
                      <a:pt x="3" y="80"/>
                      <a:pt x="24" y="90"/>
                      <a:pt x="33" y="107"/>
                    </a:cubicBezTo>
                    <a:cubicBezTo>
                      <a:pt x="29" y="119"/>
                      <a:pt x="-1" y="130"/>
                      <a:pt x="1" y="146"/>
                    </a:cubicBezTo>
                    <a:cubicBezTo>
                      <a:pt x="-1" y="160"/>
                      <a:pt x="29" y="174"/>
                      <a:pt x="32" y="186"/>
                    </a:cubicBezTo>
                    <a:cubicBezTo>
                      <a:pt x="28" y="198"/>
                      <a:pt x="-1" y="210"/>
                      <a:pt x="0" y="225"/>
                    </a:cubicBezTo>
                    <a:cubicBezTo>
                      <a:pt x="-1" y="239"/>
                      <a:pt x="29" y="253"/>
                      <a:pt x="32" y="264"/>
                    </a:cubicBezTo>
                    <a:cubicBezTo>
                      <a:pt x="17" y="289"/>
                      <a:pt x="-22" y="299"/>
                      <a:pt x="19" y="328"/>
                    </a:cubicBezTo>
                    <a:cubicBezTo>
                      <a:pt x="25" y="333"/>
                      <a:pt x="34" y="339"/>
                      <a:pt x="34" y="343"/>
                    </a:cubicBezTo>
                    <a:cubicBezTo>
                      <a:pt x="30" y="355"/>
                      <a:pt x="1" y="368"/>
                      <a:pt x="3" y="384"/>
                    </a:cubicBezTo>
                    <a:cubicBezTo>
                      <a:pt x="2" y="398"/>
                      <a:pt x="32" y="410"/>
                      <a:pt x="37" y="422"/>
                    </a:cubicBezTo>
                    <a:cubicBezTo>
                      <a:pt x="33" y="434"/>
                      <a:pt x="5" y="448"/>
                      <a:pt x="7" y="463"/>
                    </a:cubicBezTo>
                    <a:cubicBezTo>
                      <a:pt x="6" y="478"/>
                      <a:pt x="36" y="489"/>
                      <a:pt x="40" y="501"/>
                    </a:cubicBezTo>
                    <a:cubicBezTo>
                      <a:pt x="37" y="513"/>
                      <a:pt x="9" y="527"/>
                      <a:pt x="12" y="542"/>
                    </a:cubicBezTo>
                    <a:cubicBezTo>
                      <a:pt x="12" y="557"/>
                      <a:pt x="41" y="568"/>
                      <a:pt x="46" y="579"/>
                    </a:cubicBezTo>
                    <a:cubicBezTo>
                      <a:pt x="46" y="583"/>
                      <a:pt x="39" y="590"/>
                      <a:pt x="34" y="596"/>
                    </a:cubicBezTo>
                    <a:cubicBezTo>
                      <a:pt x="-5" y="630"/>
                      <a:pt x="35" y="635"/>
                      <a:pt x="53" y="658"/>
                    </a:cubicBezTo>
                    <a:cubicBezTo>
                      <a:pt x="51" y="670"/>
                      <a:pt x="23" y="686"/>
                      <a:pt x="26" y="700"/>
                    </a:cubicBezTo>
                    <a:cubicBezTo>
                      <a:pt x="26" y="716"/>
                      <a:pt x="57" y="724"/>
                      <a:pt x="62" y="736"/>
                    </a:cubicBezTo>
                    <a:cubicBezTo>
                      <a:pt x="50" y="762"/>
                      <a:pt x="12" y="776"/>
                      <a:pt x="56" y="801"/>
                    </a:cubicBezTo>
                    <a:cubicBezTo>
                      <a:pt x="63" y="805"/>
                      <a:pt x="71" y="810"/>
                      <a:pt x="72" y="814"/>
                    </a:cubicBezTo>
                    <a:cubicBezTo>
                      <a:pt x="70" y="827"/>
                      <a:pt x="43" y="843"/>
                      <a:pt x="46" y="858"/>
                    </a:cubicBezTo>
                    <a:cubicBezTo>
                      <a:pt x="48" y="873"/>
                      <a:pt x="78" y="881"/>
                      <a:pt x="84" y="892"/>
                    </a:cubicBezTo>
                    <a:cubicBezTo>
                      <a:pt x="82" y="905"/>
                      <a:pt x="56" y="922"/>
                      <a:pt x="60" y="936"/>
                    </a:cubicBezTo>
                    <a:cubicBezTo>
                      <a:pt x="61" y="952"/>
                      <a:pt x="92" y="958"/>
                      <a:pt x="98" y="970"/>
                    </a:cubicBezTo>
                    <a:cubicBezTo>
                      <a:pt x="97" y="982"/>
                      <a:pt x="71" y="1000"/>
                      <a:pt x="75" y="1015"/>
                    </a:cubicBezTo>
                    <a:cubicBezTo>
                      <a:pt x="77" y="1030"/>
                      <a:pt x="108" y="1035"/>
                      <a:pt x="114" y="1046"/>
                    </a:cubicBezTo>
                    <a:cubicBezTo>
                      <a:pt x="114" y="1059"/>
                      <a:pt x="88" y="1078"/>
                      <a:pt x="93" y="1092"/>
                    </a:cubicBezTo>
                    <a:cubicBezTo>
                      <a:pt x="95" y="1108"/>
                      <a:pt x="127" y="1112"/>
                      <a:pt x="133" y="1123"/>
                    </a:cubicBezTo>
                    <a:cubicBezTo>
                      <a:pt x="134" y="1126"/>
                      <a:pt x="128" y="1135"/>
                      <a:pt x="123" y="1141"/>
                    </a:cubicBezTo>
                    <a:cubicBezTo>
                      <a:pt x="92" y="1182"/>
                      <a:pt x="132" y="1179"/>
                      <a:pt x="154" y="1199"/>
                    </a:cubicBezTo>
                    <a:cubicBezTo>
                      <a:pt x="154" y="1212"/>
                      <a:pt x="130" y="1233"/>
                      <a:pt x="136" y="1246"/>
                    </a:cubicBezTo>
                    <a:cubicBezTo>
                      <a:pt x="139" y="1261"/>
                      <a:pt x="171" y="1263"/>
                      <a:pt x="178" y="1274"/>
                    </a:cubicBezTo>
                    <a:cubicBezTo>
                      <a:pt x="179" y="1283"/>
                      <a:pt x="167" y="1296"/>
                      <a:pt x="163" y="1307"/>
                    </a:cubicBezTo>
                    <a:cubicBezTo>
                      <a:pt x="171" y="1318"/>
                      <a:pt x="179" y="1329"/>
                      <a:pt x="188" y="1339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4" name="Freeform 193">
                <a:extLst>
                  <a:ext uri="{FF2B5EF4-FFF2-40B4-BE49-F238E27FC236}">
                    <a16:creationId xmlns:a16="http://schemas.microsoft.com/office/drawing/2014/main" id="{CEBDC608-4A1F-B342-B7E3-5B00AF057EBD}"/>
                  </a:ext>
                </a:extLst>
              </p:cNvPr>
              <p:cNvSpPr/>
              <p:nvPr/>
            </p:nvSpPr>
            <p:spPr>
              <a:xfrm>
                <a:off x="11568422" y="4966224"/>
                <a:ext cx="550640" cy="18070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3" h="1451">
                    <a:moveTo>
                      <a:pt x="10" y="0"/>
                    </a:moveTo>
                    <a:cubicBezTo>
                      <a:pt x="5" y="12"/>
                      <a:pt x="-4" y="26"/>
                      <a:pt x="1" y="35"/>
                    </a:cubicBezTo>
                    <a:cubicBezTo>
                      <a:pt x="6" y="48"/>
                      <a:pt x="38" y="48"/>
                      <a:pt x="45" y="57"/>
                    </a:cubicBezTo>
                    <a:cubicBezTo>
                      <a:pt x="47" y="61"/>
                      <a:pt x="42" y="70"/>
                      <a:pt x="39" y="76"/>
                    </a:cubicBezTo>
                    <a:cubicBezTo>
                      <a:pt x="12" y="121"/>
                      <a:pt x="52" y="112"/>
                      <a:pt x="75" y="129"/>
                    </a:cubicBezTo>
                    <a:cubicBezTo>
                      <a:pt x="75" y="142"/>
                      <a:pt x="54" y="163"/>
                      <a:pt x="60" y="177"/>
                    </a:cubicBezTo>
                    <a:cubicBezTo>
                      <a:pt x="64" y="191"/>
                      <a:pt x="96" y="191"/>
                      <a:pt x="104" y="201"/>
                    </a:cubicBezTo>
                    <a:cubicBezTo>
                      <a:pt x="104" y="213"/>
                      <a:pt x="82" y="235"/>
                      <a:pt x="89" y="249"/>
                    </a:cubicBezTo>
                    <a:cubicBezTo>
                      <a:pt x="93" y="262"/>
                      <a:pt x="125" y="264"/>
                      <a:pt x="132" y="273"/>
                    </a:cubicBezTo>
                    <a:cubicBezTo>
                      <a:pt x="126" y="300"/>
                      <a:pt x="93" y="323"/>
                      <a:pt x="141" y="336"/>
                    </a:cubicBezTo>
                    <a:cubicBezTo>
                      <a:pt x="148" y="339"/>
                      <a:pt x="158" y="342"/>
                      <a:pt x="159" y="345"/>
                    </a:cubicBezTo>
                    <a:cubicBezTo>
                      <a:pt x="160" y="358"/>
                      <a:pt x="137" y="379"/>
                      <a:pt x="143" y="392"/>
                    </a:cubicBezTo>
                    <a:cubicBezTo>
                      <a:pt x="147" y="407"/>
                      <a:pt x="178" y="408"/>
                      <a:pt x="186" y="418"/>
                    </a:cubicBezTo>
                    <a:cubicBezTo>
                      <a:pt x="186" y="430"/>
                      <a:pt x="163" y="452"/>
                      <a:pt x="169" y="465"/>
                    </a:cubicBezTo>
                    <a:cubicBezTo>
                      <a:pt x="172" y="479"/>
                      <a:pt x="204" y="481"/>
                      <a:pt x="211" y="491"/>
                    </a:cubicBezTo>
                    <a:cubicBezTo>
                      <a:pt x="211" y="504"/>
                      <a:pt x="188" y="525"/>
                      <a:pt x="194" y="538"/>
                    </a:cubicBezTo>
                    <a:cubicBezTo>
                      <a:pt x="197" y="552"/>
                      <a:pt x="229" y="555"/>
                      <a:pt x="236" y="565"/>
                    </a:cubicBezTo>
                    <a:cubicBezTo>
                      <a:pt x="237" y="568"/>
                      <a:pt x="231" y="577"/>
                      <a:pt x="228" y="583"/>
                    </a:cubicBezTo>
                    <a:cubicBezTo>
                      <a:pt x="198" y="624"/>
                      <a:pt x="238" y="620"/>
                      <a:pt x="260" y="638"/>
                    </a:cubicBezTo>
                    <a:cubicBezTo>
                      <a:pt x="260" y="650"/>
                      <a:pt x="236" y="671"/>
                      <a:pt x="241" y="685"/>
                    </a:cubicBezTo>
                    <a:cubicBezTo>
                      <a:pt x="244" y="699"/>
                      <a:pt x="275" y="702"/>
                      <a:pt x="282" y="712"/>
                    </a:cubicBezTo>
                    <a:cubicBezTo>
                      <a:pt x="282" y="725"/>
                      <a:pt x="258" y="745"/>
                      <a:pt x="263" y="759"/>
                    </a:cubicBezTo>
                    <a:cubicBezTo>
                      <a:pt x="266" y="773"/>
                      <a:pt x="298" y="776"/>
                      <a:pt x="304" y="787"/>
                    </a:cubicBezTo>
                    <a:cubicBezTo>
                      <a:pt x="304" y="799"/>
                      <a:pt x="279" y="819"/>
                      <a:pt x="284" y="833"/>
                    </a:cubicBezTo>
                    <a:cubicBezTo>
                      <a:pt x="286" y="847"/>
                      <a:pt x="318" y="851"/>
                      <a:pt x="325" y="862"/>
                    </a:cubicBezTo>
                    <a:cubicBezTo>
                      <a:pt x="326" y="865"/>
                      <a:pt x="320" y="873"/>
                      <a:pt x="315" y="879"/>
                    </a:cubicBezTo>
                    <a:cubicBezTo>
                      <a:pt x="270" y="936"/>
                      <a:pt x="373" y="914"/>
                      <a:pt x="334" y="954"/>
                    </a:cubicBezTo>
                    <a:cubicBezTo>
                      <a:pt x="302" y="993"/>
                      <a:pt x="342" y="992"/>
                      <a:pt x="362" y="1012"/>
                    </a:cubicBezTo>
                    <a:cubicBezTo>
                      <a:pt x="361" y="1024"/>
                      <a:pt x="336" y="1043"/>
                      <a:pt x="340" y="1057"/>
                    </a:cubicBezTo>
                    <a:cubicBezTo>
                      <a:pt x="342" y="1071"/>
                      <a:pt x="373" y="1077"/>
                      <a:pt x="379" y="1088"/>
                    </a:cubicBezTo>
                    <a:cubicBezTo>
                      <a:pt x="378" y="1100"/>
                      <a:pt x="352" y="1118"/>
                      <a:pt x="356" y="1132"/>
                    </a:cubicBezTo>
                    <a:cubicBezTo>
                      <a:pt x="358" y="1147"/>
                      <a:pt x="389" y="1153"/>
                      <a:pt x="395" y="1164"/>
                    </a:cubicBezTo>
                    <a:cubicBezTo>
                      <a:pt x="384" y="1190"/>
                      <a:pt x="347" y="1205"/>
                      <a:pt x="392" y="1228"/>
                    </a:cubicBezTo>
                    <a:cubicBezTo>
                      <a:pt x="399" y="1232"/>
                      <a:pt x="407" y="1236"/>
                      <a:pt x="408" y="1240"/>
                    </a:cubicBezTo>
                    <a:cubicBezTo>
                      <a:pt x="407" y="1252"/>
                      <a:pt x="380" y="1270"/>
                      <a:pt x="384" y="1283"/>
                    </a:cubicBezTo>
                    <a:cubicBezTo>
                      <a:pt x="385" y="1298"/>
                      <a:pt x="415" y="1305"/>
                      <a:pt x="420" y="1317"/>
                    </a:cubicBezTo>
                    <a:cubicBezTo>
                      <a:pt x="419" y="1329"/>
                      <a:pt x="391" y="1345"/>
                      <a:pt x="395" y="1359"/>
                    </a:cubicBezTo>
                    <a:cubicBezTo>
                      <a:pt x="395" y="1374"/>
                      <a:pt x="425" y="1382"/>
                      <a:pt x="431" y="1394"/>
                    </a:cubicBezTo>
                    <a:cubicBezTo>
                      <a:pt x="431" y="1397"/>
                      <a:pt x="424" y="1405"/>
                      <a:pt x="419" y="1409"/>
                    </a:cubicBezTo>
                    <a:cubicBezTo>
                      <a:pt x="395" y="1431"/>
                      <a:pt x="402" y="1441"/>
                      <a:pt x="415" y="1451"/>
                    </a:cubicBezTo>
                    <a:cubicBezTo>
                      <a:pt x="418" y="1448"/>
                      <a:pt x="420" y="1446"/>
                      <a:pt x="423" y="1443"/>
                    </a:cubicBezTo>
                    <a:cubicBezTo>
                      <a:pt x="419" y="1440"/>
                      <a:pt x="416" y="1437"/>
                      <a:pt x="415" y="1434"/>
                    </a:cubicBezTo>
                    <a:cubicBezTo>
                      <a:pt x="417" y="1422"/>
                      <a:pt x="445" y="1407"/>
                      <a:pt x="442" y="1392"/>
                    </a:cubicBezTo>
                    <a:cubicBezTo>
                      <a:pt x="441" y="1378"/>
                      <a:pt x="411" y="1368"/>
                      <a:pt x="406" y="1357"/>
                    </a:cubicBezTo>
                    <a:cubicBezTo>
                      <a:pt x="405" y="1354"/>
                      <a:pt x="412" y="1347"/>
                      <a:pt x="417" y="1341"/>
                    </a:cubicBezTo>
                    <a:cubicBezTo>
                      <a:pt x="454" y="1305"/>
                      <a:pt x="412" y="1303"/>
                      <a:pt x="395" y="1281"/>
                    </a:cubicBezTo>
                    <a:cubicBezTo>
                      <a:pt x="396" y="1269"/>
                      <a:pt x="424" y="1252"/>
                      <a:pt x="420" y="1238"/>
                    </a:cubicBezTo>
                    <a:cubicBezTo>
                      <a:pt x="419" y="1224"/>
                      <a:pt x="388" y="1216"/>
                      <a:pt x="382" y="1205"/>
                    </a:cubicBezTo>
                    <a:cubicBezTo>
                      <a:pt x="392" y="1179"/>
                      <a:pt x="430" y="1163"/>
                      <a:pt x="384" y="1142"/>
                    </a:cubicBezTo>
                    <a:cubicBezTo>
                      <a:pt x="377" y="1138"/>
                      <a:pt x="368" y="1133"/>
                      <a:pt x="367" y="1130"/>
                    </a:cubicBezTo>
                    <a:cubicBezTo>
                      <a:pt x="368" y="1117"/>
                      <a:pt x="395" y="1099"/>
                      <a:pt x="390" y="1085"/>
                    </a:cubicBezTo>
                    <a:cubicBezTo>
                      <a:pt x="389" y="1071"/>
                      <a:pt x="357" y="1065"/>
                      <a:pt x="351" y="1054"/>
                    </a:cubicBezTo>
                    <a:cubicBezTo>
                      <a:pt x="352" y="1041"/>
                      <a:pt x="378" y="1024"/>
                      <a:pt x="373" y="1010"/>
                    </a:cubicBezTo>
                    <a:cubicBezTo>
                      <a:pt x="372" y="995"/>
                      <a:pt x="340" y="989"/>
                      <a:pt x="333" y="979"/>
                    </a:cubicBezTo>
                    <a:cubicBezTo>
                      <a:pt x="334" y="967"/>
                      <a:pt x="360" y="948"/>
                      <a:pt x="355" y="934"/>
                    </a:cubicBezTo>
                    <a:cubicBezTo>
                      <a:pt x="353" y="919"/>
                      <a:pt x="321" y="915"/>
                      <a:pt x="315" y="904"/>
                    </a:cubicBezTo>
                    <a:cubicBezTo>
                      <a:pt x="315" y="891"/>
                      <a:pt x="340" y="873"/>
                      <a:pt x="336" y="859"/>
                    </a:cubicBezTo>
                    <a:cubicBezTo>
                      <a:pt x="333" y="844"/>
                      <a:pt x="302" y="840"/>
                      <a:pt x="295" y="830"/>
                    </a:cubicBezTo>
                    <a:cubicBezTo>
                      <a:pt x="294" y="826"/>
                      <a:pt x="300" y="817"/>
                      <a:pt x="304" y="811"/>
                    </a:cubicBezTo>
                    <a:cubicBezTo>
                      <a:pt x="336" y="772"/>
                      <a:pt x="295" y="774"/>
                      <a:pt x="274" y="755"/>
                    </a:cubicBezTo>
                    <a:cubicBezTo>
                      <a:pt x="274" y="743"/>
                      <a:pt x="299" y="723"/>
                      <a:pt x="293" y="709"/>
                    </a:cubicBezTo>
                    <a:cubicBezTo>
                      <a:pt x="290" y="695"/>
                      <a:pt x="259" y="692"/>
                      <a:pt x="252" y="681"/>
                    </a:cubicBezTo>
                    <a:cubicBezTo>
                      <a:pt x="252" y="669"/>
                      <a:pt x="276" y="648"/>
                      <a:pt x="270" y="635"/>
                    </a:cubicBezTo>
                    <a:cubicBezTo>
                      <a:pt x="267" y="621"/>
                      <a:pt x="236" y="618"/>
                      <a:pt x="228" y="608"/>
                    </a:cubicBezTo>
                    <a:cubicBezTo>
                      <a:pt x="228" y="596"/>
                      <a:pt x="252" y="574"/>
                      <a:pt x="247" y="561"/>
                    </a:cubicBezTo>
                    <a:cubicBezTo>
                      <a:pt x="243" y="547"/>
                      <a:pt x="212" y="545"/>
                      <a:pt x="205" y="534"/>
                    </a:cubicBezTo>
                    <a:cubicBezTo>
                      <a:pt x="203" y="531"/>
                      <a:pt x="209" y="522"/>
                      <a:pt x="212" y="516"/>
                    </a:cubicBezTo>
                    <a:cubicBezTo>
                      <a:pt x="242" y="475"/>
                      <a:pt x="202" y="479"/>
                      <a:pt x="179" y="462"/>
                    </a:cubicBezTo>
                    <a:cubicBezTo>
                      <a:pt x="178" y="458"/>
                      <a:pt x="184" y="449"/>
                      <a:pt x="188" y="443"/>
                    </a:cubicBezTo>
                    <a:cubicBezTo>
                      <a:pt x="216" y="401"/>
                      <a:pt x="176" y="406"/>
                      <a:pt x="154" y="389"/>
                    </a:cubicBezTo>
                    <a:cubicBezTo>
                      <a:pt x="153" y="377"/>
                      <a:pt x="176" y="355"/>
                      <a:pt x="170" y="341"/>
                    </a:cubicBezTo>
                    <a:cubicBezTo>
                      <a:pt x="166" y="327"/>
                      <a:pt x="135" y="327"/>
                      <a:pt x="127" y="317"/>
                    </a:cubicBezTo>
                    <a:cubicBezTo>
                      <a:pt x="126" y="304"/>
                      <a:pt x="149" y="282"/>
                      <a:pt x="143" y="269"/>
                    </a:cubicBezTo>
                    <a:cubicBezTo>
                      <a:pt x="138" y="254"/>
                      <a:pt x="108" y="254"/>
                      <a:pt x="99" y="245"/>
                    </a:cubicBezTo>
                    <a:cubicBezTo>
                      <a:pt x="104" y="215"/>
                      <a:pt x="138" y="194"/>
                      <a:pt x="88" y="181"/>
                    </a:cubicBezTo>
                    <a:cubicBezTo>
                      <a:pt x="82" y="179"/>
                      <a:pt x="72" y="176"/>
                      <a:pt x="71" y="172"/>
                    </a:cubicBezTo>
                    <a:cubicBezTo>
                      <a:pt x="69" y="160"/>
                      <a:pt x="92" y="138"/>
                      <a:pt x="85" y="125"/>
                    </a:cubicBezTo>
                    <a:cubicBezTo>
                      <a:pt x="81" y="110"/>
                      <a:pt x="50" y="110"/>
                      <a:pt x="41" y="102"/>
                    </a:cubicBezTo>
                    <a:cubicBezTo>
                      <a:pt x="40" y="89"/>
                      <a:pt x="63" y="65"/>
                      <a:pt x="56" y="53"/>
                    </a:cubicBezTo>
                    <a:cubicBezTo>
                      <a:pt x="51" y="39"/>
                      <a:pt x="21" y="40"/>
                      <a:pt x="11" y="30"/>
                    </a:cubicBezTo>
                    <a:cubicBezTo>
                      <a:pt x="10" y="24"/>
                      <a:pt x="16" y="14"/>
                      <a:pt x="21" y="4"/>
                    </a:cubicBezTo>
                    <a:cubicBezTo>
                      <a:pt x="17" y="3"/>
                      <a:pt x="14" y="1"/>
                      <a:pt x="10" y="0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5" name="Freeform 194">
                <a:extLst>
                  <a:ext uri="{FF2B5EF4-FFF2-40B4-BE49-F238E27FC236}">
                    <a16:creationId xmlns:a16="http://schemas.microsoft.com/office/drawing/2014/main" id="{20361C28-1BE2-1044-BF9A-83AF5E169F54}"/>
                  </a:ext>
                </a:extLst>
              </p:cNvPr>
              <p:cNvSpPr/>
              <p:nvPr/>
            </p:nvSpPr>
            <p:spPr>
              <a:xfrm>
                <a:off x="11604553" y="4977440"/>
                <a:ext cx="595488" cy="15951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9" h="1281">
                    <a:moveTo>
                      <a:pt x="30" y="18"/>
                    </a:moveTo>
                    <a:cubicBezTo>
                      <a:pt x="23" y="17"/>
                      <a:pt x="16" y="16"/>
                      <a:pt x="13" y="13"/>
                    </a:cubicBezTo>
                    <a:cubicBezTo>
                      <a:pt x="12" y="10"/>
                      <a:pt x="12" y="8"/>
                      <a:pt x="12" y="6"/>
                    </a:cubicBezTo>
                    <a:cubicBezTo>
                      <a:pt x="9" y="3"/>
                      <a:pt x="5" y="1"/>
                      <a:pt x="2" y="0"/>
                    </a:cubicBezTo>
                    <a:cubicBezTo>
                      <a:pt x="0" y="7"/>
                      <a:pt x="-1" y="14"/>
                      <a:pt x="3" y="19"/>
                    </a:cubicBezTo>
                    <a:cubicBezTo>
                      <a:pt x="15" y="39"/>
                      <a:pt x="65" y="17"/>
                      <a:pt x="45" y="55"/>
                    </a:cubicBezTo>
                    <a:cubicBezTo>
                      <a:pt x="24" y="103"/>
                      <a:pt x="62" y="89"/>
                      <a:pt x="87" y="104"/>
                    </a:cubicBezTo>
                    <a:cubicBezTo>
                      <a:pt x="89" y="117"/>
                      <a:pt x="69" y="141"/>
                      <a:pt x="78" y="154"/>
                    </a:cubicBezTo>
                    <a:cubicBezTo>
                      <a:pt x="84" y="167"/>
                      <a:pt x="115" y="164"/>
                      <a:pt x="124" y="173"/>
                    </a:cubicBezTo>
                    <a:cubicBezTo>
                      <a:pt x="126" y="186"/>
                      <a:pt x="106" y="210"/>
                      <a:pt x="114" y="223"/>
                    </a:cubicBezTo>
                    <a:cubicBezTo>
                      <a:pt x="119" y="236"/>
                      <a:pt x="151" y="234"/>
                      <a:pt x="159" y="243"/>
                    </a:cubicBezTo>
                    <a:cubicBezTo>
                      <a:pt x="156" y="271"/>
                      <a:pt x="125" y="297"/>
                      <a:pt x="173" y="306"/>
                    </a:cubicBezTo>
                    <a:cubicBezTo>
                      <a:pt x="181" y="308"/>
                      <a:pt x="191" y="310"/>
                      <a:pt x="193" y="313"/>
                    </a:cubicBezTo>
                    <a:cubicBezTo>
                      <a:pt x="194" y="326"/>
                      <a:pt x="173" y="349"/>
                      <a:pt x="180" y="362"/>
                    </a:cubicBezTo>
                    <a:cubicBezTo>
                      <a:pt x="185" y="376"/>
                      <a:pt x="217" y="375"/>
                      <a:pt x="225" y="385"/>
                    </a:cubicBezTo>
                    <a:cubicBezTo>
                      <a:pt x="226" y="397"/>
                      <a:pt x="205" y="420"/>
                      <a:pt x="211" y="433"/>
                    </a:cubicBezTo>
                    <a:cubicBezTo>
                      <a:pt x="216" y="446"/>
                      <a:pt x="248" y="446"/>
                      <a:pt x="256" y="456"/>
                    </a:cubicBezTo>
                    <a:cubicBezTo>
                      <a:pt x="257" y="468"/>
                      <a:pt x="235" y="491"/>
                      <a:pt x="241" y="505"/>
                    </a:cubicBezTo>
                    <a:cubicBezTo>
                      <a:pt x="246" y="518"/>
                      <a:pt x="277" y="519"/>
                      <a:pt x="286" y="529"/>
                    </a:cubicBezTo>
                    <a:cubicBezTo>
                      <a:pt x="287" y="532"/>
                      <a:pt x="282" y="541"/>
                      <a:pt x="278" y="547"/>
                    </a:cubicBezTo>
                    <a:cubicBezTo>
                      <a:pt x="251" y="590"/>
                      <a:pt x="290" y="584"/>
                      <a:pt x="314" y="601"/>
                    </a:cubicBezTo>
                    <a:cubicBezTo>
                      <a:pt x="314" y="614"/>
                      <a:pt x="291" y="635"/>
                      <a:pt x="297" y="649"/>
                    </a:cubicBezTo>
                    <a:cubicBezTo>
                      <a:pt x="301" y="663"/>
                      <a:pt x="333" y="665"/>
                      <a:pt x="340" y="675"/>
                    </a:cubicBezTo>
                    <a:cubicBezTo>
                      <a:pt x="340" y="687"/>
                      <a:pt x="316" y="709"/>
                      <a:pt x="322" y="722"/>
                    </a:cubicBezTo>
                    <a:cubicBezTo>
                      <a:pt x="325" y="737"/>
                      <a:pt x="357" y="739"/>
                      <a:pt x="364" y="749"/>
                    </a:cubicBezTo>
                    <a:cubicBezTo>
                      <a:pt x="364" y="762"/>
                      <a:pt x="340" y="782"/>
                      <a:pt x="345" y="796"/>
                    </a:cubicBezTo>
                    <a:cubicBezTo>
                      <a:pt x="349" y="811"/>
                      <a:pt x="380" y="813"/>
                      <a:pt x="387" y="824"/>
                    </a:cubicBezTo>
                    <a:cubicBezTo>
                      <a:pt x="388" y="828"/>
                      <a:pt x="382" y="836"/>
                      <a:pt x="378" y="842"/>
                    </a:cubicBezTo>
                    <a:cubicBezTo>
                      <a:pt x="347" y="882"/>
                      <a:pt x="386" y="880"/>
                      <a:pt x="408" y="900"/>
                    </a:cubicBezTo>
                    <a:cubicBezTo>
                      <a:pt x="407" y="912"/>
                      <a:pt x="382" y="932"/>
                      <a:pt x="386" y="945"/>
                    </a:cubicBezTo>
                    <a:cubicBezTo>
                      <a:pt x="389" y="960"/>
                      <a:pt x="420" y="965"/>
                      <a:pt x="426" y="975"/>
                    </a:cubicBezTo>
                    <a:cubicBezTo>
                      <a:pt x="425" y="988"/>
                      <a:pt x="400" y="1007"/>
                      <a:pt x="403" y="1021"/>
                    </a:cubicBezTo>
                    <a:cubicBezTo>
                      <a:pt x="406" y="1036"/>
                      <a:pt x="436" y="1041"/>
                      <a:pt x="443" y="1052"/>
                    </a:cubicBezTo>
                    <a:cubicBezTo>
                      <a:pt x="432" y="1079"/>
                      <a:pt x="395" y="1094"/>
                      <a:pt x="440" y="1117"/>
                    </a:cubicBezTo>
                    <a:cubicBezTo>
                      <a:pt x="447" y="1121"/>
                      <a:pt x="456" y="1125"/>
                      <a:pt x="457" y="1129"/>
                    </a:cubicBezTo>
                    <a:cubicBezTo>
                      <a:pt x="455" y="1142"/>
                      <a:pt x="428" y="1158"/>
                      <a:pt x="431" y="1173"/>
                    </a:cubicBezTo>
                    <a:cubicBezTo>
                      <a:pt x="432" y="1188"/>
                      <a:pt x="462" y="1195"/>
                      <a:pt x="468" y="1207"/>
                    </a:cubicBezTo>
                    <a:cubicBezTo>
                      <a:pt x="465" y="1219"/>
                      <a:pt x="438" y="1235"/>
                      <a:pt x="441" y="1249"/>
                    </a:cubicBezTo>
                    <a:cubicBezTo>
                      <a:pt x="441" y="1262"/>
                      <a:pt x="465" y="1271"/>
                      <a:pt x="474" y="1281"/>
                    </a:cubicBezTo>
                    <a:cubicBezTo>
                      <a:pt x="475" y="1277"/>
                      <a:pt x="476" y="1273"/>
                      <a:pt x="476" y="1268"/>
                    </a:cubicBezTo>
                    <a:cubicBezTo>
                      <a:pt x="468" y="1262"/>
                      <a:pt x="459" y="1256"/>
                      <a:pt x="452" y="1248"/>
                    </a:cubicBezTo>
                    <a:cubicBezTo>
                      <a:pt x="454" y="1236"/>
                      <a:pt x="482" y="1220"/>
                      <a:pt x="479" y="1205"/>
                    </a:cubicBezTo>
                    <a:cubicBezTo>
                      <a:pt x="478" y="1191"/>
                      <a:pt x="447" y="1182"/>
                      <a:pt x="442" y="1171"/>
                    </a:cubicBezTo>
                    <a:cubicBezTo>
                      <a:pt x="454" y="1145"/>
                      <a:pt x="492" y="1130"/>
                      <a:pt x="446" y="1107"/>
                    </a:cubicBezTo>
                    <a:cubicBezTo>
                      <a:pt x="440" y="1103"/>
                      <a:pt x="430" y="1098"/>
                      <a:pt x="430" y="1094"/>
                    </a:cubicBezTo>
                    <a:cubicBezTo>
                      <a:pt x="431" y="1082"/>
                      <a:pt x="458" y="1065"/>
                      <a:pt x="454" y="1050"/>
                    </a:cubicBezTo>
                    <a:cubicBezTo>
                      <a:pt x="452" y="1036"/>
                      <a:pt x="420" y="1029"/>
                      <a:pt x="415" y="1018"/>
                    </a:cubicBezTo>
                    <a:cubicBezTo>
                      <a:pt x="416" y="1006"/>
                      <a:pt x="442" y="988"/>
                      <a:pt x="437" y="973"/>
                    </a:cubicBezTo>
                    <a:cubicBezTo>
                      <a:pt x="435" y="958"/>
                      <a:pt x="404" y="953"/>
                      <a:pt x="397" y="943"/>
                    </a:cubicBezTo>
                    <a:cubicBezTo>
                      <a:pt x="398" y="930"/>
                      <a:pt x="424" y="911"/>
                      <a:pt x="419" y="897"/>
                    </a:cubicBezTo>
                    <a:cubicBezTo>
                      <a:pt x="416" y="882"/>
                      <a:pt x="384" y="878"/>
                      <a:pt x="378" y="867"/>
                    </a:cubicBezTo>
                    <a:cubicBezTo>
                      <a:pt x="378" y="854"/>
                      <a:pt x="403" y="835"/>
                      <a:pt x="398" y="821"/>
                    </a:cubicBezTo>
                    <a:cubicBezTo>
                      <a:pt x="395" y="807"/>
                      <a:pt x="364" y="803"/>
                      <a:pt x="356" y="793"/>
                    </a:cubicBezTo>
                    <a:cubicBezTo>
                      <a:pt x="355" y="789"/>
                      <a:pt x="361" y="780"/>
                      <a:pt x="365" y="774"/>
                    </a:cubicBezTo>
                    <a:cubicBezTo>
                      <a:pt x="395" y="733"/>
                      <a:pt x="355" y="737"/>
                      <a:pt x="333" y="719"/>
                    </a:cubicBezTo>
                    <a:cubicBezTo>
                      <a:pt x="333" y="706"/>
                      <a:pt x="356" y="685"/>
                      <a:pt x="350" y="672"/>
                    </a:cubicBezTo>
                    <a:cubicBezTo>
                      <a:pt x="347" y="657"/>
                      <a:pt x="315" y="655"/>
                      <a:pt x="308" y="645"/>
                    </a:cubicBezTo>
                    <a:cubicBezTo>
                      <a:pt x="307" y="633"/>
                      <a:pt x="331" y="611"/>
                      <a:pt x="324" y="598"/>
                    </a:cubicBezTo>
                    <a:cubicBezTo>
                      <a:pt x="320" y="583"/>
                      <a:pt x="288" y="582"/>
                      <a:pt x="281" y="572"/>
                    </a:cubicBezTo>
                    <a:cubicBezTo>
                      <a:pt x="280" y="560"/>
                      <a:pt x="303" y="537"/>
                      <a:pt x="296" y="524"/>
                    </a:cubicBezTo>
                    <a:cubicBezTo>
                      <a:pt x="292" y="510"/>
                      <a:pt x="260" y="509"/>
                      <a:pt x="252" y="500"/>
                    </a:cubicBezTo>
                    <a:cubicBezTo>
                      <a:pt x="251" y="497"/>
                      <a:pt x="255" y="487"/>
                      <a:pt x="259" y="481"/>
                    </a:cubicBezTo>
                    <a:cubicBezTo>
                      <a:pt x="286" y="437"/>
                      <a:pt x="246" y="445"/>
                      <a:pt x="222" y="428"/>
                    </a:cubicBezTo>
                    <a:cubicBezTo>
                      <a:pt x="221" y="425"/>
                      <a:pt x="225" y="416"/>
                      <a:pt x="229" y="409"/>
                    </a:cubicBezTo>
                    <a:cubicBezTo>
                      <a:pt x="253" y="365"/>
                      <a:pt x="214" y="373"/>
                      <a:pt x="190" y="357"/>
                    </a:cubicBezTo>
                    <a:cubicBezTo>
                      <a:pt x="189" y="345"/>
                      <a:pt x="210" y="321"/>
                      <a:pt x="203" y="308"/>
                    </a:cubicBezTo>
                    <a:cubicBezTo>
                      <a:pt x="197" y="294"/>
                      <a:pt x="167" y="297"/>
                      <a:pt x="158" y="287"/>
                    </a:cubicBezTo>
                    <a:cubicBezTo>
                      <a:pt x="156" y="275"/>
                      <a:pt x="177" y="250"/>
                      <a:pt x="169" y="238"/>
                    </a:cubicBezTo>
                    <a:cubicBezTo>
                      <a:pt x="164" y="224"/>
                      <a:pt x="132" y="226"/>
                      <a:pt x="123" y="217"/>
                    </a:cubicBezTo>
                    <a:cubicBezTo>
                      <a:pt x="126" y="188"/>
                      <a:pt x="158" y="163"/>
                      <a:pt x="106" y="155"/>
                    </a:cubicBezTo>
                    <a:cubicBezTo>
                      <a:pt x="99" y="154"/>
                      <a:pt x="90" y="152"/>
                      <a:pt x="88" y="148"/>
                    </a:cubicBezTo>
                    <a:cubicBezTo>
                      <a:pt x="85" y="136"/>
                      <a:pt x="105" y="111"/>
                      <a:pt x="97" y="99"/>
                    </a:cubicBezTo>
                    <a:cubicBezTo>
                      <a:pt x="91" y="84"/>
                      <a:pt x="61" y="89"/>
                      <a:pt x="51" y="80"/>
                    </a:cubicBezTo>
                    <a:cubicBezTo>
                      <a:pt x="49" y="72"/>
                      <a:pt x="57" y="58"/>
                      <a:pt x="60" y="45"/>
                    </a:cubicBezTo>
                    <a:cubicBezTo>
                      <a:pt x="50" y="35"/>
                      <a:pt x="40" y="26"/>
                      <a:pt x="30" y="18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6" name="Freeform 195">
                <a:extLst>
                  <a:ext uri="{FF2B5EF4-FFF2-40B4-BE49-F238E27FC236}">
                    <a16:creationId xmlns:a16="http://schemas.microsoft.com/office/drawing/2014/main" id="{AE7A314D-D069-A741-B1CB-655A83B63F2E}"/>
                  </a:ext>
                </a:extLst>
              </p:cNvPr>
              <p:cNvSpPr/>
              <p:nvPr/>
            </p:nvSpPr>
            <p:spPr>
              <a:xfrm>
                <a:off x="11531052" y="4961235"/>
                <a:ext cx="500808" cy="18568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3" h="1491">
                    <a:moveTo>
                      <a:pt x="369" y="1461"/>
                    </a:moveTo>
                    <a:cubicBezTo>
                      <a:pt x="371" y="1448"/>
                      <a:pt x="397" y="1432"/>
                      <a:pt x="393" y="1417"/>
                    </a:cubicBezTo>
                    <a:cubicBezTo>
                      <a:pt x="392" y="1403"/>
                      <a:pt x="361" y="1396"/>
                      <a:pt x="355" y="1385"/>
                    </a:cubicBezTo>
                    <a:cubicBezTo>
                      <a:pt x="354" y="1382"/>
                      <a:pt x="360" y="1374"/>
                      <a:pt x="365" y="1368"/>
                    </a:cubicBezTo>
                    <a:cubicBezTo>
                      <a:pt x="399" y="1330"/>
                      <a:pt x="358" y="1330"/>
                      <a:pt x="339" y="1310"/>
                    </a:cubicBezTo>
                    <a:cubicBezTo>
                      <a:pt x="340" y="1297"/>
                      <a:pt x="366" y="1280"/>
                      <a:pt x="362" y="1266"/>
                    </a:cubicBezTo>
                    <a:cubicBezTo>
                      <a:pt x="361" y="1251"/>
                      <a:pt x="329" y="1245"/>
                      <a:pt x="323" y="1234"/>
                    </a:cubicBezTo>
                    <a:cubicBezTo>
                      <a:pt x="333" y="1208"/>
                      <a:pt x="369" y="1191"/>
                      <a:pt x="323" y="1171"/>
                    </a:cubicBezTo>
                    <a:cubicBezTo>
                      <a:pt x="316" y="1168"/>
                      <a:pt x="307" y="1163"/>
                      <a:pt x="306" y="1159"/>
                    </a:cubicBezTo>
                    <a:cubicBezTo>
                      <a:pt x="307" y="1147"/>
                      <a:pt x="333" y="1129"/>
                      <a:pt x="329" y="1114"/>
                    </a:cubicBezTo>
                    <a:cubicBezTo>
                      <a:pt x="326" y="1101"/>
                      <a:pt x="296" y="1095"/>
                      <a:pt x="289" y="1084"/>
                    </a:cubicBezTo>
                    <a:cubicBezTo>
                      <a:pt x="290" y="1072"/>
                      <a:pt x="316" y="1053"/>
                      <a:pt x="311" y="1039"/>
                    </a:cubicBezTo>
                    <a:cubicBezTo>
                      <a:pt x="309" y="1025"/>
                      <a:pt x="278" y="1020"/>
                      <a:pt x="272" y="1009"/>
                    </a:cubicBezTo>
                    <a:cubicBezTo>
                      <a:pt x="272" y="997"/>
                      <a:pt x="298" y="978"/>
                      <a:pt x="293" y="964"/>
                    </a:cubicBezTo>
                    <a:cubicBezTo>
                      <a:pt x="292" y="950"/>
                      <a:pt x="260" y="945"/>
                      <a:pt x="253" y="934"/>
                    </a:cubicBezTo>
                    <a:cubicBezTo>
                      <a:pt x="254" y="922"/>
                      <a:pt x="280" y="903"/>
                      <a:pt x="275" y="889"/>
                    </a:cubicBezTo>
                    <a:cubicBezTo>
                      <a:pt x="273" y="875"/>
                      <a:pt x="242" y="870"/>
                      <a:pt x="235" y="860"/>
                    </a:cubicBezTo>
                    <a:cubicBezTo>
                      <a:pt x="235" y="856"/>
                      <a:pt x="241" y="848"/>
                      <a:pt x="245" y="842"/>
                    </a:cubicBezTo>
                    <a:cubicBezTo>
                      <a:pt x="277" y="803"/>
                      <a:pt x="237" y="804"/>
                      <a:pt x="216" y="785"/>
                    </a:cubicBezTo>
                    <a:cubicBezTo>
                      <a:pt x="217" y="772"/>
                      <a:pt x="242" y="753"/>
                      <a:pt x="238" y="740"/>
                    </a:cubicBezTo>
                    <a:cubicBezTo>
                      <a:pt x="235" y="725"/>
                      <a:pt x="204" y="721"/>
                      <a:pt x="197" y="710"/>
                    </a:cubicBezTo>
                    <a:cubicBezTo>
                      <a:pt x="198" y="698"/>
                      <a:pt x="224" y="678"/>
                      <a:pt x="218" y="664"/>
                    </a:cubicBezTo>
                    <a:cubicBezTo>
                      <a:pt x="216" y="650"/>
                      <a:pt x="184" y="646"/>
                      <a:pt x="178" y="635"/>
                    </a:cubicBezTo>
                    <a:cubicBezTo>
                      <a:pt x="178" y="623"/>
                      <a:pt x="204" y="603"/>
                      <a:pt x="198" y="590"/>
                    </a:cubicBezTo>
                    <a:cubicBezTo>
                      <a:pt x="196" y="575"/>
                      <a:pt x="165" y="572"/>
                      <a:pt x="158" y="561"/>
                    </a:cubicBezTo>
                    <a:cubicBezTo>
                      <a:pt x="157" y="557"/>
                      <a:pt x="163" y="549"/>
                      <a:pt x="167" y="543"/>
                    </a:cubicBezTo>
                    <a:cubicBezTo>
                      <a:pt x="199" y="504"/>
                      <a:pt x="159" y="505"/>
                      <a:pt x="138" y="486"/>
                    </a:cubicBezTo>
                    <a:cubicBezTo>
                      <a:pt x="137" y="483"/>
                      <a:pt x="143" y="474"/>
                      <a:pt x="148" y="468"/>
                    </a:cubicBezTo>
                    <a:cubicBezTo>
                      <a:pt x="179" y="429"/>
                      <a:pt x="139" y="431"/>
                      <a:pt x="118" y="412"/>
                    </a:cubicBezTo>
                    <a:cubicBezTo>
                      <a:pt x="118" y="400"/>
                      <a:pt x="143" y="380"/>
                      <a:pt x="138" y="367"/>
                    </a:cubicBezTo>
                    <a:cubicBezTo>
                      <a:pt x="135" y="352"/>
                      <a:pt x="104" y="348"/>
                      <a:pt x="97" y="338"/>
                    </a:cubicBezTo>
                    <a:cubicBezTo>
                      <a:pt x="98" y="326"/>
                      <a:pt x="123" y="305"/>
                      <a:pt x="117" y="292"/>
                    </a:cubicBezTo>
                    <a:cubicBezTo>
                      <a:pt x="114" y="277"/>
                      <a:pt x="84" y="274"/>
                      <a:pt x="76" y="264"/>
                    </a:cubicBezTo>
                    <a:cubicBezTo>
                      <a:pt x="84" y="235"/>
                      <a:pt x="120" y="218"/>
                      <a:pt x="72" y="200"/>
                    </a:cubicBezTo>
                    <a:cubicBezTo>
                      <a:pt x="66" y="197"/>
                      <a:pt x="56" y="193"/>
                      <a:pt x="55" y="189"/>
                    </a:cubicBezTo>
                    <a:cubicBezTo>
                      <a:pt x="55" y="177"/>
                      <a:pt x="80" y="157"/>
                      <a:pt x="75" y="143"/>
                    </a:cubicBezTo>
                    <a:cubicBezTo>
                      <a:pt x="72" y="129"/>
                      <a:pt x="41" y="126"/>
                      <a:pt x="33" y="115"/>
                    </a:cubicBezTo>
                    <a:cubicBezTo>
                      <a:pt x="33" y="103"/>
                      <a:pt x="58" y="83"/>
                      <a:pt x="53" y="69"/>
                    </a:cubicBezTo>
                    <a:cubicBezTo>
                      <a:pt x="50" y="54"/>
                      <a:pt x="20" y="52"/>
                      <a:pt x="12" y="41"/>
                    </a:cubicBezTo>
                    <a:cubicBezTo>
                      <a:pt x="11" y="31"/>
                      <a:pt x="29" y="15"/>
                      <a:pt x="31" y="2"/>
                    </a:cubicBezTo>
                    <a:cubicBezTo>
                      <a:pt x="27" y="2"/>
                      <a:pt x="24" y="1"/>
                      <a:pt x="20" y="0"/>
                    </a:cubicBezTo>
                    <a:cubicBezTo>
                      <a:pt x="16" y="13"/>
                      <a:pt x="-5" y="31"/>
                      <a:pt x="1" y="45"/>
                    </a:cubicBezTo>
                    <a:cubicBezTo>
                      <a:pt x="4" y="58"/>
                      <a:pt x="36" y="62"/>
                      <a:pt x="42" y="72"/>
                    </a:cubicBezTo>
                    <a:cubicBezTo>
                      <a:pt x="43" y="75"/>
                      <a:pt x="37" y="84"/>
                      <a:pt x="33" y="90"/>
                    </a:cubicBezTo>
                    <a:cubicBezTo>
                      <a:pt x="2" y="132"/>
                      <a:pt x="42" y="127"/>
                      <a:pt x="64" y="147"/>
                    </a:cubicBezTo>
                    <a:cubicBezTo>
                      <a:pt x="63" y="159"/>
                      <a:pt x="39" y="179"/>
                      <a:pt x="44" y="193"/>
                    </a:cubicBezTo>
                    <a:cubicBezTo>
                      <a:pt x="47" y="206"/>
                      <a:pt x="79" y="211"/>
                      <a:pt x="85" y="221"/>
                    </a:cubicBezTo>
                    <a:cubicBezTo>
                      <a:pt x="84" y="234"/>
                      <a:pt x="60" y="253"/>
                      <a:pt x="65" y="267"/>
                    </a:cubicBezTo>
                    <a:cubicBezTo>
                      <a:pt x="68" y="281"/>
                      <a:pt x="100" y="285"/>
                      <a:pt x="106" y="295"/>
                    </a:cubicBezTo>
                    <a:cubicBezTo>
                      <a:pt x="98" y="322"/>
                      <a:pt x="63" y="342"/>
                      <a:pt x="110" y="359"/>
                    </a:cubicBezTo>
                    <a:cubicBezTo>
                      <a:pt x="116" y="362"/>
                      <a:pt x="126" y="366"/>
                      <a:pt x="127" y="370"/>
                    </a:cubicBezTo>
                    <a:cubicBezTo>
                      <a:pt x="126" y="382"/>
                      <a:pt x="102" y="401"/>
                      <a:pt x="107" y="415"/>
                    </a:cubicBezTo>
                    <a:cubicBezTo>
                      <a:pt x="109" y="429"/>
                      <a:pt x="141" y="434"/>
                      <a:pt x="148" y="444"/>
                    </a:cubicBezTo>
                    <a:cubicBezTo>
                      <a:pt x="147" y="457"/>
                      <a:pt x="122" y="475"/>
                      <a:pt x="127" y="490"/>
                    </a:cubicBezTo>
                    <a:cubicBezTo>
                      <a:pt x="129" y="504"/>
                      <a:pt x="161" y="508"/>
                      <a:pt x="168" y="518"/>
                    </a:cubicBezTo>
                    <a:cubicBezTo>
                      <a:pt x="167" y="531"/>
                      <a:pt x="142" y="550"/>
                      <a:pt x="147" y="563"/>
                    </a:cubicBezTo>
                    <a:cubicBezTo>
                      <a:pt x="150" y="578"/>
                      <a:pt x="181" y="583"/>
                      <a:pt x="188" y="593"/>
                    </a:cubicBezTo>
                    <a:cubicBezTo>
                      <a:pt x="189" y="596"/>
                      <a:pt x="183" y="605"/>
                      <a:pt x="178" y="611"/>
                    </a:cubicBezTo>
                    <a:cubicBezTo>
                      <a:pt x="146" y="650"/>
                      <a:pt x="186" y="648"/>
                      <a:pt x="207" y="667"/>
                    </a:cubicBezTo>
                    <a:cubicBezTo>
                      <a:pt x="206" y="680"/>
                      <a:pt x="181" y="699"/>
                      <a:pt x="186" y="713"/>
                    </a:cubicBezTo>
                    <a:cubicBezTo>
                      <a:pt x="189" y="727"/>
                      <a:pt x="220" y="732"/>
                      <a:pt x="227" y="742"/>
                    </a:cubicBezTo>
                    <a:cubicBezTo>
                      <a:pt x="226" y="754"/>
                      <a:pt x="201" y="773"/>
                      <a:pt x="205" y="787"/>
                    </a:cubicBezTo>
                    <a:cubicBezTo>
                      <a:pt x="208" y="802"/>
                      <a:pt x="239" y="806"/>
                      <a:pt x="246" y="817"/>
                    </a:cubicBezTo>
                    <a:cubicBezTo>
                      <a:pt x="245" y="830"/>
                      <a:pt x="219" y="848"/>
                      <a:pt x="224" y="862"/>
                    </a:cubicBezTo>
                    <a:cubicBezTo>
                      <a:pt x="227" y="877"/>
                      <a:pt x="258" y="882"/>
                      <a:pt x="264" y="892"/>
                    </a:cubicBezTo>
                    <a:cubicBezTo>
                      <a:pt x="265" y="895"/>
                      <a:pt x="259" y="904"/>
                      <a:pt x="254" y="910"/>
                    </a:cubicBezTo>
                    <a:cubicBezTo>
                      <a:pt x="208" y="965"/>
                      <a:pt x="311" y="945"/>
                      <a:pt x="272" y="984"/>
                    </a:cubicBezTo>
                    <a:cubicBezTo>
                      <a:pt x="240" y="1023"/>
                      <a:pt x="279" y="1022"/>
                      <a:pt x="300" y="1042"/>
                    </a:cubicBezTo>
                    <a:cubicBezTo>
                      <a:pt x="299" y="1055"/>
                      <a:pt x="274" y="1073"/>
                      <a:pt x="278" y="1087"/>
                    </a:cubicBezTo>
                    <a:cubicBezTo>
                      <a:pt x="281" y="1102"/>
                      <a:pt x="311" y="1107"/>
                      <a:pt x="318" y="1118"/>
                    </a:cubicBezTo>
                    <a:cubicBezTo>
                      <a:pt x="316" y="1130"/>
                      <a:pt x="291" y="1148"/>
                      <a:pt x="295" y="1162"/>
                    </a:cubicBezTo>
                    <a:cubicBezTo>
                      <a:pt x="298" y="1177"/>
                      <a:pt x="328" y="1182"/>
                      <a:pt x="334" y="1193"/>
                    </a:cubicBezTo>
                    <a:cubicBezTo>
                      <a:pt x="324" y="1220"/>
                      <a:pt x="288" y="1236"/>
                      <a:pt x="334" y="1256"/>
                    </a:cubicBezTo>
                    <a:cubicBezTo>
                      <a:pt x="341" y="1260"/>
                      <a:pt x="350" y="1264"/>
                      <a:pt x="351" y="1268"/>
                    </a:cubicBezTo>
                    <a:cubicBezTo>
                      <a:pt x="350" y="1280"/>
                      <a:pt x="324" y="1299"/>
                      <a:pt x="328" y="1313"/>
                    </a:cubicBezTo>
                    <a:cubicBezTo>
                      <a:pt x="330" y="1327"/>
                      <a:pt x="361" y="1332"/>
                      <a:pt x="367" y="1344"/>
                    </a:cubicBezTo>
                    <a:cubicBezTo>
                      <a:pt x="366" y="1356"/>
                      <a:pt x="339" y="1374"/>
                      <a:pt x="344" y="1388"/>
                    </a:cubicBezTo>
                    <a:cubicBezTo>
                      <a:pt x="345" y="1403"/>
                      <a:pt x="376" y="1408"/>
                      <a:pt x="382" y="1420"/>
                    </a:cubicBezTo>
                    <a:cubicBezTo>
                      <a:pt x="383" y="1423"/>
                      <a:pt x="376" y="1431"/>
                      <a:pt x="371" y="1437"/>
                    </a:cubicBezTo>
                    <a:cubicBezTo>
                      <a:pt x="340" y="1470"/>
                      <a:pt x="370" y="1474"/>
                      <a:pt x="391" y="1491"/>
                    </a:cubicBezTo>
                    <a:cubicBezTo>
                      <a:pt x="395" y="1489"/>
                      <a:pt x="399" y="1487"/>
                      <a:pt x="403" y="1485"/>
                    </a:cubicBezTo>
                    <a:cubicBezTo>
                      <a:pt x="394" y="1476"/>
                      <a:pt x="373" y="1469"/>
                      <a:pt x="369" y="1461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7" name="Freeform 196">
                <a:extLst>
                  <a:ext uri="{FF2B5EF4-FFF2-40B4-BE49-F238E27FC236}">
                    <a16:creationId xmlns:a16="http://schemas.microsoft.com/office/drawing/2014/main" id="{DAEAA243-3D9A-234A-9B62-118B3E68E582}"/>
                  </a:ext>
                </a:extLst>
              </p:cNvPr>
              <p:cNvSpPr/>
              <p:nvPr/>
            </p:nvSpPr>
            <p:spPr>
              <a:xfrm>
                <a:off x="11460038" y="4972455"/>
                <a:ext cx="362525" cy="185438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2" h="1489">
                    <a:moveTo>
                      <a:pt x="291" y="1452"/>
                    </a:moveTo>
                    <a:cubicBezTo>
                      <a:pt x="288" y="1438"/>
                      <a:pt x="256" y="1435"/>
                      <a:pt x="249" y="1425"/>
                    </a:cubicBezTo>
                    <a:cubicBezTo>
                      <a:pt x="248" y="1422"/>
                      <a:pt x="253" y="1414"/>
                      <a:pt x="257" y="1407"/>
                    </a:cubicBezTo>
                    <a:cubicBezTo>
                      <a:pt x="287" y="1365"/>
                      <a:pt x="246" y="1370"/>
                      <a:pt x="225" y="1351"/>
                    </a:cubicBezTo>
                    <a:cubicBezTo>
                      <a:pt x="225" y="1339"/>
                      <a:pt x="248" y="1318"/>
                      <a:pt x="243" y="1305"/>
                    </a:cubicBezTo>
                    <a:cubicBezTo>
                      <a:pt x="241" y="1290"/>
                      <a:pt x="209" y="1287"/>
                      <a:pt x="202" y="1276"/>
                    </a:cubicBezTo>
                    <a:cubicBezTo>
                      <a:pt x="210" y="1249"/>
                      <a:pt x="246" y="1230"/>
                      <a:pt x="198" y="1212"/>
                    </a:cubicBezTo>
                    <a:cubicBezTo>
                      <a:pt x="192" y="1209"/>
                      <a:pt x="183" y="1205"/>
                      <a:pt x="181" y="1201"/>
                    </a:cubicBezTo>
                    <a:cubicBezTo>
                      <a:pt x="182" y="1188"/>
                      <a:pt x="207" y="1169"/>
                      <a:pt x="203" y="1155"/>
                    </a:cubicBezTo>
                    <a:cubicBezTo>
                      <a:pt x="200" y="1141"/>
                      <a:pt x="169" y="1136"/>
                      <a:pt x="162" y="1125"/>
                    </a:cubicBezTo>
                    <a:cubicBezTo>
                      <a:pt x="163" y="1112"/>
                      <a:pt x="189" y="1094"/>
                      <a:pt x="184" y="1080"/>
                    </a:cubicBezTo>
                    <a:cubicBezTo>
                      <a:pt x="182" y="1065"/>
                      <a:pt x="151" y="1060"/>
                      <a:pt x="145" y="1049"/>
                    </a:cubicBezTo>
                    <a:cubicBezTo>
                      <a:pt x="146" y="1036"/>
                      <a:pt x="172" y="1018"/>
                      <a:pt x="167" y="1004"/>
                    </a:cubicBezTo>
                    <a:cubicBezTo>
                      <a:pt x="165" y="989"/>
                      <a:pt x="135" y="983"/>
                      <a:pt x="129" y="972"/>
                    </a:cubicBezTo>
                    <a:cubicBezTo>
                      <a:pt x="130" y="960"/>
                      <a:pt x="156" y="942"/>
                      <a:pt x="152" y="927"/>
                    </a:cubicBezTo>
                    <a:cubicBezTo>
                      <a:pt x="150" y="914"/>
                      <a:pt x="120" y="907"/>
                      <a:pt x="113" y="896"/>
                    </a:cubicBezTo>
                    <a:cubicBezTo>
                      <a:pt x="113" y="892"/>
                      <a:pt x="120" y="884"/>
                      <a:pt x="124" y="878"/>
                    </a:cubicBezTo>
                    <a:cubicBezTo>
                      <a:pt x="159" y="841"/>
                      <a:pt x="119" y="839"/>
                      <a:pt x="99" y="819"/>
                    </a:cubicBezTo>
                    <a:cubicBezTo>
                      <a:pt x="101" y="806"/>
                      <a:pt x="128" y="789"/>
                      <a:pt x="124" y="775"/>
                    </a:cubicBezTo>
                    <a:cubicBezTo>
                      <a:pt x="122" y="760"/>
                      <a:pt x="92" y="753"/>
                      <a:pt x="86" y="742"/>
                    </a:cubicBezTo>
                    <a:cubicBezTo>
                      <a:pt x="88" y="729"/>
                      <a:pt x="115" y="712"/>
                      <a:pt x="111" y="698"/>
                    </a:cubicBezTo>
                    <a:cubicBezTo>
                      <a:pt x="111" y="684"/>
                      <a:pt x="80" y="676"/>
                      <a:pt x="75" y="665"/>
                    </a:cubicBezTo>
                    <a:cubicBezTo>
                      <a:pt x="77" y="652"/>
                      <a:pt x="104" y="635"/>
                      <a:pt x="100" y="621"/>
                    </a:cubicBezTo>
                    <a:cubicBezTo>
                      <a:pt x="99" y="606"/>
                      <a:pt x="69" y="598"/>
                      <a:pt x="64" y="587"/>
                    </a:cubicBezTo>
                    <a:cubicBezTo>
                      <a:pt x="63" y="583"/>
                      <a:pt x="70" y="576"/>
                      <a:pt x="75" y="570"/>
                    </a:cubicBezTo>
                    <a:cubicBezTo>
                      <a:pt x="111" y="535"/>
                      <a:pt x="72" y="532"/>
                      <a:pt x="53" y="510"/>
                    </a:cubicBezTo>
                    <a:cubicBezTo>
                      <a:pt x="56" y="498"/>
                      <a:pt x="83" y="481"/>
                      <a:pt x="80" y="467"/>
                    </a:cubicBezTo>
                    <a:cubicBezTo>
                      <a:pt x="80" y="452"/>
                      <a:pt x="50" y="444"/>
                      <a:pt x="44" y="432"/>
                    </a:cubicBezTo>
                    <a:cubicBezTo>
                      <a:pt x="47" y="420"/>
                      <a:pt x="75" y="404"/>
                      <a:pt x="72" y="390"/>
                    </a:cubicBezTo>
                    <a:cubicBezTo>
                      <a:pt x="71" y="375"/>
                      <a:pt x="41" y="366"/>
                      <a:pt x="36" y="355"/>
                    </a:cubicBezTo>
                    <a:cubicBezTo>
                      <a:pt x="49" y="328"/>
                      <a:pt x="88" y="317"/>
                      <a:pt x="44" y="290"/>
                    </a:cubicBezTo>
                    <a:cubicBezTo>
                      <a:pt x="37" y="286"/>
                      <a:pt x="29" y="281"/>
                      <a:pt x="28" y="277"/>
                    </a:cubicBezTo>
                    <a:cubicBezTo>
                      <a:pt x="31" y="265"/>
                      <a:pt x="59" y="249"/>
                      <a:pt x="57" y="235"/>
                    </a:cubicBezTo>
                    <a:cubicBezTo>
                      <a:pt x="57" y="220"/>
                      <a:pt x="27" y="211"/>
                      <a:pt x="22" y="199"/>
                    </a:cubicBezTo>
                    <a:cubicBezTo>
                      <a:pt x="24" y="187"/>
                      <a:pt x="53" y="172"/>
                      <a:pt x="50" y="158"/>
                    </a:cubicBezTo>
                    <a:cubicBezTo>
                      <a:pt x="50" y="142"/>
                      <a:pt x="22" y="133"/>
                      <a:pt x="16" y="121"/>
                    </a:cubicBezTo>
                    <a:cubicBezTo>
                      <a:pt x="16" y="117"/>
                      <a:pt x="23" y="110"/>
                      <a:pt x="29" y="104"/>
                    </a:cubicBezTo>
                    <a:cubicBezTo>
                      <a:pt x="66" y="74"/>
                      <a:pt x="29" y="65"/>
                      <a:pt x="11" y="43"/>
                    </a:cubicBezTo>
                    <a:cubicBezTo>
                      <a:pt x="12" y="31"/>
                      <a:pt x="42" y="17"/>
                      <a:pt x="41" y="3"/>
                    </a:cubicBezTo>
                    <a:cubicBezTo>
                      <a:pt x="41" y="2"/>
                      <a:pt x="41" y="1"/>
                      <a:pt x="40" y="0"/>
                    </a:cubicBezTo>
                    <a:cubicBezTo>
                      <a:pt x="25" y="9"/>
                      <a:pt x="11" y="24"/>
                      <a:pt x="0" y="44"/>
                    </a:cubicBezTo>
                    <a:cubicBezTo>
                      <a:pt x="1" y="68"/>
                      <a:pt x="55" y="71"/>
                      <a:pt x="22" y="96"/>
                    </a:cubicBezTo>
                    <a:cubicBezTo>
                      <a:pt x="-19" y="129"/>
                      <a:pt x="23" y="135"/>
                      <a:pt x="40" y="159"/>
                    </a:cubicBezTo>
                    <a:cubicBezTo>
                      <a:pt x="36" y="171"/>
                      <a:pt x="8" y="184"/>
                      <a:pt x="11" y="200"/>
                    </a:cubicBezTo>
                    <a:cubicBezTo>
                      <a:pt x="11" y="214"/>
                      <a:pt x="41" y="225"/>
                      <a:pt x="46" y="236"/>
                    </a:cubicBezTo>
                    <a:cubicBezTo>
                      <a:pt x="42" y="249"/>
                      <a:pt x="15" y="263"/>
                      <a:pt x="17" y="277"/>
                    </a:cubicBezTo>
                    <a:cubicBezTo>
                      <a:pt x="17" y="292"/>
                      <a:pt x="48" y="303"/>
                      <a:pt x="53" y="314"/>
                    </a:cubicBezTo>
                    <a:cubicBezTo>
                      <a:pt x="40" y="339"/>
                      <a:pt x="1" y="352"/>
                      <a:pt x="45" y="377"/>
                    </a:cubicBezTo>
                    <a:cubicBezTo>
                      <a:pt x="52" y="381"/>
                      <a:pt x="60" y="387"/>
                      <a:pt x="60" y="391"/>
                    </a:cubicBezTo>
                    <a:cubicBezTo>
                      <a:pt x="58" y="403"/>
                      <a:pt x="30" y="419"/>
                      <a:pt x="33" y="433"/>
                    </a:cubicBezTo>
                    <a:cubicBezTo>
                      <a:pt x="33" y="448"/>
                      <a:pt x="64" y="457"/>
                      <a:pt x="69" y="468"/>
                    </a:cubicBezTo>
                    <a:cubicBezTo>
                      <a:pt x="67" y="481"/>
                      <a:pt x="40" y="496"/>
                      <a:pt x="42" y="511"/>
                    </a:cubicBezTo>
                    <a:cubicBezTo>
                      <a:pt x="43" y="525"/>
                      <a:pt x="74" y="534"/>
                      <a:pt x="79" y="546"/>
                    </a:cubicBezTo>
                    <a:cubicBezTo>
                      <a:pt x="79" y="550"/>
                      <a:pt x="72" y="557"/>
                      <a:pt x="67" y="563"/>
                    </a:cubicBezTo>
                    <a:cubicBezTo>
                      <a:pt x="30" y="597"/>
                      <a:pt x="70" y="601"/>
                      <a:pt x="89" y="623"/>
                    </a:cubicBezTo>
                    <a:cubicBezTo>
                      <a:pt x="87" y="635"/>
                      <a:pt x="60" y="652"/>
                      <a:pt x="63" y="666"/>
                    </a:cubicBezTo>
                    <a:cubicBezTo>
                      <a:pt x="64" y="680"/>
                      <a:pt x="95" y="689"/>
                      <a:pt x="100" y="700"/>
                    </a:cubicBezTo>
                    <a:cubicBezTo>
                      <a:pt x="99" y="712"/>
                      <a:pt x="72" y="729"/>
                      <a:pt x="75" y="743"/>
                    </a:cubicBezTo>
                    <a:cubicBezTo>
                      <a:pt x="77" y="758"/>
                      <a:pt x="107" y="765"/>
                      <a:pt x="113" y="777"/>
                    </a:cubicBezTo>
                    <a:cubicBezTo>
                      <a:pt x="102" y="804"/>
                      <a:pt x="64" y="819"/>
                      <a:pt x="110" y="841"/>
                    </a:cubicBezTo>
                    <a:cubicBezTo>
                      <a:pt x="116" y="845"/>
                      <a:pt x="126" y="850"/>
                      <a:pt x="126" y="854"/>
                    </a:cubicBezTo>
                    <a:cubicBezTo>
                      <a:pt x="125" y="866"/>
                      <a:pt x="98" y="884"/>
                      <a:pt x="102" y="898"/>
                    </a:cubicBezTo>
                    <a:cubicBezTo>
                      <a:pt x="104" y="912"/>
                      <a:pt x="135" y="919"/>
                      <a:pt x="141" y="930"/>
                    </a:cubicBezTo>
                    <a:cubicBezTo>
                      <a:pt x="139" y="942"/>
                      <a:pt x="113" y="960"/>
                      <a:pt x="117" y="975"/>
                    </a:cubicBezTo>
                    <a:cubicBezTo>
                      <a:pt x="120" y="989"/>
                      <a:pt x="150" y="995"/>
                      <a:pt x="156" y="1006"/>
                    </a:cubicBezTo>
                    <a:cubicBezTo>
                      <a:pt x="155" y="1019"/>
                      <a:pt x="129" y="1037"/>
                      <a:pt x="133" y="1051"/>
                    </a:cubicBezTo>
                    <a:cubicBezTo>
                      <a:pt x="136" y="1066"/>
                      <a:pt x="167" y="1071"/>
                      <a:pt x="173" y="1082"/>
                    </a:cubicBezTo>
                    <a:cubicBezTo>
                      <a:pt x="172" y="1094"/>
                      <a:pt x="147" y="1114"/>
                      <a:pt x="151" y="1127"/>
                    </a:cubicBezTo>
                    <a:cubicBezTo>
                      <a:pt x="154" y="1142"/>
                      <a:pt x="185" y="1147"/>
                      <a:pt x="192" y="1158"/>
                    </a:cubicBezTo>
                    <a:cubicBezTo>
                      <a:pt x="192" y="1162"/>
                      <a:pt x="186" y="1170"/>
                      <a:pt x="182" y="1176"/>
                    </a:cubicBezTo>
                    <a:cubicBezTo>
                      <a:pt x="150" y="1216"/>
                      <a:pt x="190" y="1214"/>
                      <a:pt x="211" y="1233"/>
                    </a:cubicBezTo>
                    <a:cubicBezTo>
                      <a:pt x="211" y="1246"/>
                      <a:pt x="186" y="1266"/>
                      <a:pt x="191" y="1279"/>
                    </a:cubicBezTo>
                    <a:cubicBezTo>
                      <a:pt x="194" y="1294"/>
                      <a:pt x="225" y="1297"/>
                      <a:pt x="233" y="1308"/>
                    </a:cubicBezTo>
                    <a:cubicBezTo>
                      <a:pt x="233" y="1320"/>
                      <a:pt x="208" y="1341"/>
                      <a:pt x="214" y="1355"/>
                    </a:cubicBezTo>
                    <a:cubicBezTo>
                      <a:pt x="217" y="1370"/>
                      <a:pt x="248" y="1372"/>
                      <a:pt x="256" y="1382"/>
                    </a:cubicBezTo>
                    <a:cubicBezTo>
                      <a:pt x="256" y="1395"/>
                      <a:pt x="232" y="1415"/>
                      <a:pt x="238" y="1430"/>
                    </a:cubicBezTo>
                    <a:cubicBezTo>
                      <a:pt x="242" y="1444"/>
                      <a:pt x="273" y="1445"/>
                      <a:pt x="281" y="1455"/>
                    </a:cubicBezTo>
                    <a:cubicBezTo>
                      <a:pt x="282" y="1459"/>
                      <a:pt x="277" y="1468"/>
                      <a:pt x="273" y="1474"/>
                    </a:cubicBezTo>
                    <a:cubicBezTo>
                      <a:pt x="271" y="1478"/>
                      <a:pt x="269" y="1482"/>
                      <a:pt x="267" y="1485"/>
                    </a:cubicBezTo>
                    <a:cubicBezTo>
                      <a:pt x="271" y="1486"/>
                      <a:pt x="275" y="1488"/>
                      <a:pt x="278" y="1489"/>
                    </a:cubicBezTo>
                    <a:cubicBezTo>
                      <a:pt x="284" y="1477"/>
                      <a:pt x="296" y="1462"/>
                      <a:pt x="291" y="1452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8" name="Freeform 197">
                <a:extLst>
                  <a:ext uri="{FF2B5EF4-FFF2-40B4-BE49-F238E27FC236}">
                    <a16:creationId xmlns:a16="http://schemas.microsoft.com/office/drawing/2014/main" id="{7B4EDD16-866A-4B45-AB0E-60C415E0FD73}"/>
                  </a:ext>
                </a:extLst>
              </p:cNvPr>
              <p:cNvSpPr/>
              <p:nvPr/>
            </p:nvSpPr>
            <p:spPr>
              <a:xfrm>
                <a:off x="12161422" y="6590061"/>
                <a:ext cx="27407" cy="548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" h="45">
                    <a:moveTo>
                      <a:pt x="12" y="31"/>
                    </a:moveTo>
                    <a:cubicBezTo>
                      <a:pt x="12" y="29"/>
                      <a:pt x="13" y="26"/>
                      <a:pt x="16" y="23"/>
                    </a:cubicBezTo>
                    <a:cubicBezTo>
                      <a:pt x="19" y="16"/>
                      <a:pt x="21" y="8"/>
                      <a:pt x="23" y="0"/>
                    </a:cubicBezTo>
                    <a:cubicBezTo>
                      <a:pt x="21" y="2"/>
                      <a:pt x="19" y="5"/>
                      <a:pt x="16" y="7"/>
                    </a:cubicBezTo>
                    <a:cubicBezTo>
                      <a:pt x="-5" y="25"/>
                      <a:pt x="-2" y="35"/>
                      <a:pt x="8" y="45"/>
                    </a:cubicBezTo>
                    <a:cubicBezTo>
                      <a:pt x="10" y="41"/>
                      <a:pt x="11" y="37"/>
                      <a:pt x="13" y="33"/>
                    </a:cubicBezTo>
                    <a:cubicBezTo>
                      <a:pt x="12" y="32"/>
                      <a:pt x="12" y="31"/>
                      <a:pt x="12" y="31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9" name="Freeform 198">
                <a:extLst>
                  <a:ext uri="{FF2B5EF4-FFF2-40B4-BE49-F238E27FC236}">
                    <a16:creationId xmlns:a16="http://schemas.microsoft.com/office/drawing/2014/main" id="{3E914FBD-150B-3449-AFFB-FCE3AEA06861}"/>
                  </a:ext>
                </a:extLst>
              </p:cNvPr>
              <p:cNvSpPr/>
              <p:nvPr/>
            </p:nvSpPr>
            <p:spPr>
              <a:xfrm>
                <a:off x="11494920" y="4962485"/>
                <a:ext cx="448485" cy="18805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1" h="1510">
                    <a:moveTo>
                      <a:pt x="322" y="1484"/>
                    </a:moveTo>
                    <a:cubicBezTo>
                      <a:pt x="323" y="1471"/>
                      <a:pt x="347" y="1452"/>
                      <a:pt x="342" y="1438"/>
                    </a:cubicBezTo>
                    <a:cubicBezTo>
                      <a:pt x="340" y="1423"/>
                      <a:pt x="308" y="1419"/>
                      <a:pt x="301" y="1409"/>
                    </a:cubicBezTo>
                    <a:cubicBezTo>
                      <a:pt x="301" y="1405"/>
                      <a:pt x="307" y="1397"/>
                      <a:pt x="311" y="1391"/>
                    </a:cubicBezTo>
                    <a:cubicBezTo>
                      <a:pt x="343" y="1352"/>
                      <a:pt x="302" y="1353"/>
                      <a:pt x="282" y="1334"/>
                    </a:cubicBezTo>
                    <a:cubicBezTo>
                      <a:pt x="282" y="1321"/>
                      <a:pt x="308" y="1302"/>
                      <a:pt x="303" y="1289"/>
                    </a:cubicBezTo>
                    <a:cubicBezTo>
                      <a:pt x="301" y="1274"/>
                      <a:pt x="269" y="1269"/>
                      <a:pt x="263" y="1259"/>
                    </a:cubicBezTo>
                    <a:cubicBezTo>
                      <a:pt x="271" y="1232"/>
                      <a:pt x="308" y="1214"/>
                      <a:pt x="261" y="1195"/>
                    </a:cubicBezTo>
                    <a:cubicBezTo>
                      <a:pt x="254" y="1192"/>
                      <a:pt x="245" y="1187"/>
                      <a:pt x="244" y="1184"/>
                    </a:cubicBezTo>
                    <a:cubicBezTo>
                      <a:pt x="245" y="1171"/>
                      <a:pt x="270" y="1153"/>
                      <a:pt x="265" y="1139"/>
                    </a:cubicBezTo>
                    <a:cubicBezTo>
                      <a:pt x="264" y="1124"/>
                      <a:pt x="232" y="1119"/>
                      <a:pt x="226" y="1109"/>
                    </a:cubicBezTo>
                    <a:cubicBezTo>
                      <a:pt x="227" y="1096"/>
                      <a:pt x="253" y="1077"/>
                      <a:pt x="248" y="1063"/>
                    </a:cubicBezTo>
                    <a:cubicBezTo>
                      <a:pt x="246" y="1049"/>
                      <a:pt x="214" y="1044"/>
                      <a:pt x="208" y="1033"/>
                    </a:cubicBezTo>
                    <a:cubicBezTo>
                      <a:pt x="209" y="1020"/>
                      <a:pt x="235" y="1002"/>
                      <a:pt x="230" y="988"/>
                    </a:cubicBezTo>
                    <a:cubicBezTo>
                      <a:pt x="228" y="973"/>
                      <a:pt x="197" y="968"/>
                      <a:pt x="191" y="957"/>
                    </a:cubicBezTo>
                    <a:cubicBezTo>
                      <a:pt x="192" y="945"/>
                      <a:pt x="218" y="927"/>
                      <a:pt x="213" y="913"/>
                    </a:cubicBezTo>
                    <a:cubicBezTo>
                      <a:pt x="212" y="898"/>
                      <a:pt x="180" y="893"/>
                      <a:pt x="174" y="882"/>
                    </a:cubicBezTo>
                    <a:cubicBezTo>
                      <a:pt x="174" y="878"/>
                      <a:pt x="180" y="870"/>
                      <a:pt x="185" y="865"/>
                    </a:cubicBezTo>
                    <a:cubicBezTo>
                      <a:pt x="218" y="827"/>
                      <a:pt x="178" y="826"/>
                      <a:pt x="158" y="807"/>
                    </a:cubicBezTo>
                    <a:cubicBezTo>
                      <a:pt x="159" y="794"/>
                      <a:pt x="185" y="776"/>
                      <a:pt x="181" y="762"/>
                    </a:cubicBezTo>
                    <a:cubicBezTo>
                      <a:pt x="179" y="747"/>
                      <a:pt x="148" y="742"/>
                      <a:pt x="142" y="731"/>
                    </a:cubicBezTo>
                    <a:cubicBezTo>
                      <a:pt x="143" y="719"/>
                      <a:pt x="169" y="700"/>
                      <a:pt x="165" y="686"/>
                    </a:cubicBezTo>
                    <a:cubicBezTo>
                      <a:pt x="163" y="671"/>
                      <a:pt x="132" y="666"/>
                      <a:pt x="126" y="655"/>
                    </a:cubicBezTo>
                    <a:cubicBezTo>
                      <a:pt x="127" y="643"/>
                      <a:pt x="154" y="624"/>
                      <a:pt x="149" y="611"/>
                    </a:cubicBezTo>
                    <a:cubicBezTo>
                      <a:pt x="147" y="596"/>
                      <a:pt x="117" y="590"/>
                      <a:pt x="111" y="579"/>
                    </a:cubicBezTo>
                    <a:cubicBezTo>
                      <a:pt x="110" y="575"/>
                      <a:pt x="116" y="567"/>
                      <a:pt x="121" y="561"/>
                    </a:cubicBezTo>
                    <a:cubicBezTo>
                      <a:pt x="170" y="508"/>
                      <a:pt x="65" y="524"/>
                      <a:pt x="106" y="485"/>
                    </a:cubicBezTo>
                    <a:cubicBezTo>
                      <a:pt x="141" y="449"/>
                      <a:pt x="101" y="447"/>
                      <a:pt x="81" y="427"/>
                    </a:cubicBezTo>
                    <a:cubicBezTo>
                      <a:pt x="82" y="415"/>
                      <a:pt x="109" y="397"/>
                      <a:pt x="104" y="383"/>
                    </a:cubicBezTo>
                    <a:cubicBezTo>
                      <a:pt x="103" y="368"/>
                      <a:pt x="73" y="362"/>
                      <a:pt x="66" y="351"/>
                    </a:cubicBezTo>
                    <a:cubicBezTo>
                      <a:pt x="77" y="324"/>
                      <a:pt x="114" y="309"/>
                      <a:pt x="68" y="287"/>
                    </a:cubicBezTo>
                    <a:cubicBezTo>
                      <a:pt x="62" y="284"/>
                      <a:pt x="53" y="278"/>
                      <a:pt x="52" y="275"/>
                    </a:cubicBezTo>
                    <a:cubicBezTo>
                      <a:pt x="53" y="263"/>
                      <a:pt x="80" y="245"/>
                      <a:pt x="76" y="231"/>
                    </a:cubicBezTo>
                    <a:cubicBezTo>
                      <a:pt x="75" y="216"/>
                      <a:pt x="45" y="210"/>
                      <a:pt x="38" y="199"/>
                    </a:cubicBezTo>
                    <a:cubicBezTo>
                      <a:pt x="39" y="186"/>
                      <a:pt x="66" y="169"/>
                      <a:pt x="62" y="155"/>
                    </a:cubicBezTo>
                    <a:cubicBezTo>
                      <a:pt x="61" y="140"/>
                      <a:pt x="31" y="134"/>
                      <a:pt x="24" y="123"/>
                    </a:cubicBezTo>
                    <a:cubicBezTo>
                      <a:pt x="26" y="111"/>
                      <a:pt x="53" y="93"/>
                      <a:pt x="49" y="79"/>
                    </a:cubicBezTo>
                    <a:cubicBezTo>
                      <a:pt x="48" y="64"/>
                      <a:pt x="18" y="58"/>
                      <a:pt x="11" y="46"/>
                    </a:cubicBezTo>
                    <a:cubicBezTo>
                      <a:pt x="12" y="34"/>
                      <a:pt x="39" y="17"/>
                      <a:pt x="36" y="3"/>
                    </a:cubicBezTo>
                    <a:cubicBezTo>
                      <a:pt x="35" y="2"/>
                      <a:pt x="35" y="1"/>
                      <a:pt x="35" y="0"/>
                    </a:cubicBezTo>
                    <a:cubicBezTo>
                      <a:pt x="33" y="0"/>
                      <a:pt x="31" y="1"/>
                      <a:pt x="29" y="1"/>
                    </a:cubicBezTo>
                    <a:cubicBezTo>
                      <a:pt x="28" y="1"/>
                      <a:pt x="26" y="2"/>
                      <a:pt x="23" y="2"/>
                    </a:cubicBezTo>
                    <a:cubicBezTo>
                      <a:pt x="24" y="3"/>
                      <a:pt x="24" y="4"/>
                      <a:pt x="24" y="5"/>
                    </a:cubicBezTo>
                    <a:cubicBezTo>
                      <a:pt x="21" y="18"/>
                      <a:pt x="-4" y="33"/>
                      <a:pt x="0" y="48"/>
                    </a:cubicBezTo>
                    <a:cubicBezTo>
                      <a:pt x="1" y="62"/>
                      <a:pt x="33" y="70"/>
                      <a:pt x="38" y="81"/>
                    </a:cubicBezTo>
                    <a:cubicBezTo>
                      <a:pt x="39" y="84"/>
                      <a:pt x="32" y="92"/>
                      <a:pt x="28" y="97"/>
                    </a:cubicBezTo>
                    <a:cubicBezTo>
                      <a:pt x="-9" y="135"/>
                      <a:pt x="32" y="136"/>
                      <a:pt x="51" y="157"/>
                    </a:cubicBezTo>
                    <a:cubicBezTo>
                      <a:pt x="49" y="170"/>
                      <a:pt x="23" y="186"/>
                      <a:pt x="27" y="201"/>
                    </a:cubicBezTo>
                    <a:cubicBezTo>
                      <a:pt x="28" y="215"/>
                      <a:pt x="60" y="222"/>
                      <a:pt x="65" y="233"/>
                    </a:cubicBezTo>
                    <a:cubicBezTo>
                      <a:pt x="63" y="246"/>
                      <a:pt x="37" y="262"/>
                      <a:pt x="41" y="277"/>
                    </a:cubicBezTo>
                    <a:cubicBezTo>
                      <a:pt x="42" y="291"/>
                      <a:pt x="73" y="298"/>
                      <a:pt x="79" y="309"/>
                    </a:cubicBezTo>
                    <a:cubicBezTo>
                      <a:pt x="69" y="335"/>
                      <a:pt x="32" y="352"/>
                      <a:pt x="77" y="373"/>
                    </a:cubicBezTo>
                    <a:cubicBezTo>
                      <a:pt x="84" y="377"/>
                      <a:pt x="93" y="382"/>
                      <a:pt x="93" y="385"/>
                    </a:cubicBezTo>
                    <a:cubicBezTo>
                      <a:pt x="92" y="398"/>
                      <a:pt x="65" y="415"/>
                      <a:pt x="70" y="429"/>
                    </a:cubicBezTo>
                    <a:cubicBezTo>
                      <a:pt x="71" y="443"/>
                      <a:pt x="102" y="451"/>
                      <a:pt x="108" y="461"/>
                    </a:cubicBezTo>
                    <a:cubicBezTo>
                      <a:pt x="106" y="474"/>
                      <a:pt x="81" y="491"/>
                      <a:pt x="84" y="505"/>
                    </a:cubicBezTo>
                    <a:cubicBezTo>
                      <a:pt x="86" y="520"/>
                      <a:pt x="117" y="526"/>
                      <a:pt x="123" y="537"/>
                    </a:cubicBezTo>
                    <a:cubicBezTo>
                      <a:pt x="122" y="550"/>
                      <a:pt x="95" y="567"/>
                      <a:pt x="100" y="582"/>
                    </a:cubicBezTo>
                    <a:cubicBezTo>
                      <a:pt x="101" y="595"/>
                      <a:pt x="132" y="602"/>
                      <a:pt x="138" y="613"/>
                    </a:cubicBezTo>
                    <a:cubicBezTo>
                      <a:pt x="139" y="616"/>
                      <a:pt x="133" y="624"/>
                      <a:pt x="128" y="630"/>
                    </a:cubicBezTo>
                    <a:cubicBezTo>
                      <a:pt x="93" y="668"/>
                      <a:pt x="134" y="668"/>
                      <a:pt x="154" y="688"/>
                    </a:cubicBezTo>
                    <a:cubicBezTo>
                      <a:pt x="152" y="701"/>
                      <a:pt x="127" y="719"/>
                      <a:pt x="131" y="733"/>
                    </a:cubicBezTo>
                    <a:cubicBezTo>
                      <a:pt x="132" y="747"/>
                      <a:pt x="164" y="753"/>
                      <a:pt x="169" y="764"/>
                    </a:cubicBezTo>
                    <a:cubicBezTo>
                      <a:pt x="168" y="777"/>
                      <a:pt x="143" y="794"/>
                      <a:pt x="147" y="809"/>
                    </a:cubicBezTo>
                    <a:cubicBezTo>
                      <a:pt x="149" y="823"/>
                      <a:pt x="180" y="829"/>
                      <a:pt x="186" y="840"/>
                    </a:cubicBezTo>
                    <a:cubicBezTo>
                      <a:pt x="185" y="852"/>
                      <a:pt x="159" y="870"/>
                      <a:pt x="163" y="884"/>
                    </a:cubicBezTo>
                    <a:cubicBezTo>
                      <a:pt x="165" y="899"/>
                      <a:pt x="196" y="904"/>
                      <a:pt x="202" y="915"/>
                    </a:cubicBezTo>
                    <a:cubicBezTo>
                      <a:pt x="203" y="919"/>
                      <a:pt x="197" y="927"/>
                      <a:pt x="193" y="933"/>
                    </a:cubicBezTo>
                    <a:cubicBezTo>
                      <a:pt x="145" y="988"/>
                      <a:pt x="249" y="969"/>
                      <a:pt x="209" y="1008"/>
                    </a:cubicBezTo>
                    <a:cubicBezTo>
                      <a:pt x="176" y="1047"/>
                      <a:pt x="216" y="1046"/>
                      <a:pt x="237" y="1066"/>
                    </a:cubicBezTo>
                    <a:cubicBezTo>
                      <a:pt x="236" y="1079"/>
                      <a:pt x="210" y="1097"/>
                      <a:pt x="214" y="1111"/>
                    </a:cubicBezTo>
                    <a:cubicBezTo>
                      <a:pt x="217" y="1126"/>
                      <a:pt x="248" y="1131"/>
                      <a:pt x="255" y="1141"/>
                    </a:cubicBezTo>
                    <a:cubicBezTo>
                      <a:pt x="254" y="1154"/>
                      <a:pt x="229" y="1172"/>
                      <a:pt x="233" y="1186"/>
                    </a:cubicBezTo>
                    <a:cubicBezTo>
                      <a:pt x="235" y="1201"/>
                      <a:pt x="267" y="1205"/>
                      <a:pt x="273" y="1216"/>
                    </a:cubicBezTo>
                    <a:cubicBezTo>
                      <a:pt x="264" y="1244"/>
                      <a:pt x="227" y="1261"/>
                      <a:pt x="275" y="1280"/>
                    </a:cubicBezTo>
                    <a:cubicBezTo>
                      <a:pt x="282" y="1284"/>
                      <a:pt x="291" y="1288"/>
                      <a:pt x="292" y="1291"/>
                    </a:cubicBezTo>
                    <a:cubicBezTo>
                      <a:pt x="291" y="1304"/>
                      <a:pt x="266" y="1323"/>
                      <a:pt x="271" y="1337"/>
                    </a:cubicBezTo>
                    <a:cubicBezTo>
                      <a:pt x="273" y="1352"/>
                      <a:pt x="305" y="1355"/>
                      <a:pt x="311" y="1366"/>
                    </a:cubicBezTo>
                    <a:cubicBezTo>
                      <a:pt x="311" y="1378"/>
                      <a:pt x="286" y="1399"/>
                      <a:pt x="291" y="1412"/>
                    </a:cubicBezTo>
                    <a:cubicBezTo>
                      <a:pt x="293" y="1427"/>
                      <a:pt x="325" y="1430"/>
                      <a:pt x="332" y="1441"/>
                    </a:cubicBezTo>
                    <a:cubicBezTo>
                      <a:pt x="333" y="1444"/>
                      <a:pt x="327" y="1453"/>
                      <a:pt x="322" y="1459"/>
                    </a:cubicBezTo>
                    <a:cubicBezTo>
                      <a:pt x="294" y="1495"/>
                      <a:pt x="323" y="1496"/>
                      <a:pt x="345" y="1510"/>
                    </a:cubicBezTo>
                    <a:cubicBezTo>
                      <a:pt x="351" y="1510"/>
                      <a:pt x="357" y="1509"/>
                      <a:pt x="361" y="1508"/>
                    </a:cubicBezTo>
                    <a:cubicBezTo>
                      <a:pt x="355" y="1497"/>
                      <a:pt x="328" y="1493"/>
                      <a:pt x="322" y="1484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0" name="Freeform 199">
                <a:extLst>
                  <a:ext uri="{FF2B5EF4-FFF2-40B4-BE49-F238E27FC236}">
                    <a16:creationId xmlns:a16="http://schemas.microsoft.com/office/drawing/2014/main" id="{4D9BF35C-4FB9-5146-97EA-DE51640686F9}"/>
                  </a:ext>
                </a:extLst>
              </p:cNvPr>
              <p:cNvSpPr/>
              <p:nvPr/>
            </p:nvSpPr>
            <p:spPr>
              <a:xfrm>
                <a:off x="11203408" y="5444776"/>
                <a:ext cx="1102526" cy="14418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6" h="1158">
                    <a:moveTo>
                      <a:pt x="779" y="226"/>
                    </a:moveTo>
                    <a:cubicBezTo>
                      <a:pt x="624" y="402"/>
                      <a:pt x="575" y="601"/>
                      <a:pt x="569" y="768"/>
                    </a:cubicBezTo>
                    <a:cubicBezTo>
                      <a:pt x="502" y="542"/>
                      <a:pt x="348" y="248"/>
                      <a:pt x="0" y="0"/>
                    </a:cubicBezTo>
                    <a:cubicBezTo>
                      <a:pt x="0" y="0"/>
                      <a:pt x="55" y="713"/>
                      <a:pt x="313" y="1038"/>
                    </a:cubicBezTo>
                    <a:cubicBezTo>
                      <a:pt x="465" y="1231"/>
                      <a:pt x="770" y="1183"/>
                      <a:pt x="852" y="952"/>
                    </a:cubicBezTo>
                    <a:cubicBezTo>
                      <a:pt x="959" y="651"/>
                      <a:pt x="779" y="226"/>
                      <a:pt x="779" y="226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1" name="Freeform 200">
                <a:extLst>
                  <a:ext uri="{FF2B5EF4-FFF2-40B4-BE49-F238E27FC236}">
                    <a16:creationId xmlns:a16="http://schemas.microsoft.com/office/drawing/2014/main" id="{60168049-458F-354A-AFC5-EEBD414F593E}"/>
                  </a:ext>
                </a:extLst>
              </p:cNvPr>
              <p:cNvSpPr/>
              <p:nvPr/>
            </p:nvSpPr>
            <p:spPr>
              <a:xfrm>
                <a:off x="11912264" y="5726424"/>
                <a:ext cx="393670" cy="11415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7" h="917">
                    <a:moveTo>
                      <a:pt x="87" y="917"/>
                    </a:moveTo>
                    <a:cubicBezTo>
                      <a:pt x="173" y="889"/>
                      <a:pt x="248" y="824"/>
                      <a:pt x="283" y="726"/>
                    </a:cubicBezTo>
                    <a:cubicBezTo>
                      <a:pt x="390" y="425"/>
                      <a:pt x="210" y="0"/>
                      <a:pt x="210" y="0"/>
                    </a:cubicBezTo>
                    <a:cubicBezTo>
                      <a:pt x="79" y="149"/>
                      <a:pt x="24" y="315"/>
                      <a:pt x="6" y="464"/>
                    </a:cubicBezTo>
                    <a:lnTo>
                      <a:pt x="0" y="542"/>
                    </a:lnTo>
                    <a:cubicBezTo>
                      <a:pt x="0" y="542"/>
                      <a:pt x="74" y="721"/>
                      <a:pt x="87" y="91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86" name="Group 585">
              <a:extLst>
                <a:ext uri="{FF2B5EF4-FFF2-40B4-BE49-F238E27FC236}">
                  <a16:creationId xmlns:a16="http://schemas.microsoft.com/office/drawing/2014/main" id="{A6E70EFF-7676-AA41-A43E-29D222D89590}"/>
                </a:ext>
              </a:extLst>
            </p:cNvPr>
            <p:cNvGrpSpPr/>
            <p:nvPr/>
          </p:nvGrpSpPr>
          <p:grpSpPr>
            <a:xfrm>
              <a:off x="12533914" y="5834846"/>
              <a:ext cx="1528586" cy="1517907"/>
              <a:chOff x="12533914" y="5834846"/>
              <a:chExt cx="1528586" cy="1517907"/>
            </a:xfrm>
          </p:grpSpPr>
          <p:sp>
            <p:nvSpPr>
              <p:cNvPr id="202" name="Freeform 201">
                <a:extLst>
                  <a:ext uri="{FF2B5EF4-FFF2-40B4-BE49-F238E27FC236}">
                    <a16:creationId xmlns:a16="http://schemas.microsoft.com/office/drawing/2014/main" id="{53F9B527-CD58-774B-84FD-BCC7B25C0451}"/>
                  </a:ext>
                </a:extLst>
              </p:cNvPr>
              <p:cNvSpPr/>
              <p:nvPr/>
            </p:nvSpPr>
            <p:spPr>
              <a:xfrm>
                <a:off x="12766874" y="5838584"/>
                <a:ext cx="624142" cy="13135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02" h="1055">
                    <a:moveTo>
                      <a:pt x="376" y="1052"/>
                    </a:moveTo>
                    <a:cubicBezTo>
                      <a:pt x="330" y="1062"/>
                      <a:pt x="285" y="1041"/>
                      <a:pt x="260" y="1002"/>
                    </a:cubicBezTo>
                    <a:cubicBezTo>
                      <a:pt x="247" y="983"/>
                      <a:pt x="235" y="964"/>
                      <a:pt x="228" y="953"/>
                    </a:cubicBezTo>
                    <a:cubicBezTo>
                      <a:pt x="211" y="923"/>
                      <a:pt x="159" y="906"/>
                      <a:pt x="140" y="866"/>
                    </a:cubicBezTo>
                    <a:cubicBezTo>
                      <a:pt x="124" y="833"/>
                      <a:pt x="142" y="781"/>
                      <a:pt x="126" y="743"/>
                    </a:cubicBezTo>
                    <a:cubicBezTo>
                      <a:pt x="112" y="708"/>
                      <a:pt x="63" y="683"/>
                      <a:pt x="51" y="645"/>
                    </a:cubicBezTo>
                    <a:cubicBezTo>
                      <a:pt x="39" y="608"/>
                      <a:pt x="65" y="561"/>
                      <a:pt x="57" y="522"/>
                    </a:cubicBezTo>
                    <a:cubicBezTo>
                      <a:pt x="48" y="483"/>
                      <a:pt x="4" y="451"/>
                      <a:pt x="0" y="412"/>
                    </a:cubicBezTo>
                    <a:cubicBezTo>
                      <a:pt x="-4" y="373"/>
                      <a:pt x="32" y="332"/>
                      <a:pt x="33" y="293"/>
                    </a:cubicBezTo>
                    <a:cubicBezTo>
                      <a:pt x="35" y="249"/>
                      <a:pt x="5" y="204"/>
                      <a:pt x="14" y="171"/>
                    </a:cubicBezTo>
                    <a:cubicBezTo>
                      <a:pt x="27" y="127"/>
                      <a:pt x="78" y="110"/>
                      <a:pt x="100" y="85"/>
                    </a:cubicBezTo>
                    <a:cubicBezTo>
                      <a:pt x="130" y="52"/>
                      <a:pt x="150" y="3"/>
                      <a:pt x="187" y="0"/>
                    </a:cubicBezTo>
                    <a:cubicBezTo>
                      <a:pt x="224" y="-4"/>
                      <a:pt x="253" y="41"/>
                      <a:pt x="289" y="66"/>
                    </a:cubicBezTo>
                    <a:cubicBezTo>
                      <a:pt x="318" y="85"/>
                      <a:pt x="372" y="87"/>
                      <a:pt x="397" y="124"/>
                    </a:cubicBezTo>
                    <a:cubicBezTo>
                      <a:pt x="416" y="153"/>
                      <a:pt x="401" y="205"/>
                      <a:pt x="415" y="246"/>
                    </a:cubicBezTo>
                    <a:cubicBezTo>
                      <a:pt x="427" y="281"/>
                      <a:pt x="474" y="309"/>
                      <a:pt x="481" y="351"/>
                    </a:cubicBezTo>
                    <a:cubicBezTo>
                      <a:pt x="486" y="383"/>
                      <a:pt x="454" y="421"/>
                      <a:pt x="457" y="453"/>
                    </a:cubicBezTo>
                    <a:cubicBezTo>
                      <a:pt x="460" y="486"/>
                      <a:pt x="501" y="515"/>
                      <a:pt x="502" y="547"/>
                    </a:cubicBezTo>
                    <a:cubicBezTo>
                      <a:pt x="504" y="581"/>
                      <a:pt x="467" y="614"/>
                      <a:pt x="466" y="646"/>
                    </a:cubicBezTo>
                    <a:cubicBezTo>
                      <a:pt x="466" y="679"/>
                      <a:pt x="503" y="713"/>
                      <a:pt x="501" y="744"/>
                    </a:cubicBezTo>
                    <a:cubicBezTo>
                      <a:pt x="499" y="779"/>
                      <a:pt x="459" y="808"/>
                      <a:pt x="456" y="838"/>
                    </a:cubicBezTo>
                    <a:cubicBezTo>
                      <a:pt x="452" y="875"/>
                      <a:pt x="485" y="913"/>
                      <a:pt x="480" y="940"/>
                    </a:cubicBezTo>
                    <a:cubicBezTo>
                      <a:pt x="479" y="949"/>
                      <a:pt x="466" y="975"/>
                      <a:pt x="452" y="998"/>
                    </a:cubicBezTo>
                    <a:cubicBezTo>
                      <a:pt x="436" y="1027"/>
                      <a:pt x="408" y="1046"/>
                      <a:pt x="376" y="1052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3" name="Freeform 202">
                <a:extLst>
                  <a:ext uri="{FF2B5EF4-FFF2-40B4-BE49-F238E27FC236}">
                    <a16:creationId xmlns:a16="http://schemas.microsoft.com/office/drawing/2014/main" id="{2EEBED6F-CA1F-2349-AFD7-97A1D4456ADC}"/>
                  </a:ext>
                </a:extLst>
              </p:cNvPr>
              <p:cNvSpPr/>
              <p:nvPr/>
            </p:nvSpPr>
            <p:spPr>
              <a:xfrm>
                <a:off x="12972433" y="6191267"/>
                <a:ext cx="392424" cy="9608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6" h="772">
                    <a:moveTo>
                      <a:pt x="291" y="568"/>
                    </a:moveTo>
                    <a:cubicBezTo>
                      <a:pt x="266" y="590"/>
                      <a:pt x="235" y="603"/>
                      <a:pt x="207" y="574"/>
                    </a:cubicBezTo>
                    <a:cubicBezTo>
                      <a:pt x="207" y="574"/>
                      <a:pt x="194" y="215"/>
                      <a:pt x="41" y="3"/>
                    </a:cubicBezTo>
                    <a:cubicBezTo>
                      <a:pt x="37" y="-3"/>
                      <a:pt x="29" y="3"/>
                      <a:pt x="32" y="8"/>
                    </a:cubicBezTo>
                    <a:cubicBezTo>
                      <a:pt x="82" y="115"/>
                      <a:pt x="190" y="380"/>
                      <a:pt x="119" y="611"/>
                    </a:cubicBezTo>
                    <a:cubicBezTo>
                      <a:pt x="119" y="611"/>
                      <a:pt x="73" y="649"/>
                      <a:pt x="0" y="614"/>
                    </a:cubicBezTo>
                    <a:cubicBezTo>
                      <a:pt x="23" y="634"/>
                      <a:pt x="52" y="649"/>
                      <a:pt x="63" y="670"/>
                    </a:cubicBezTo>
                    <a:cubicBezTo>
                      <a:pt x="70" y="681"/>
                      <a:pt x="82" y="700"/>
                      <a:pt x="95" y="719"/>
                    </a:cubicBezTo>
                    <a:cubicBezTo>
                      <a:pt x="120" y="758"/>
                      <a:pt x="165" y="779"/>
                      <a:pt x="211" y="769"/>
                    </a:cubicBezTo>
                    <a:cubicBezTo>
                      <a:pt x="243" y="763"/>
                      <a:pt x="271" y="744"/>
                      <a:pt x="287" y="715"/>
                    </a:cubicBezTo>
                    <a:cubicBezTo>
                      <a:pt x="301" y="692"/>
                      <a:pt x="314" y="666"/>
                      <a:pt x="315" y="657"/>
                    </a:cubicBezTo>
                    <a:cubicBezTo>
                      <a:pt x="320" y="633"/>
                      <a:pt x="294" y="601"/>
                      <a:pt x="291" y="568"/>
                    </a:cubicBezTo>
                    <a:close/>
                  </a:path>
                </a:pathLst>
              </a:custGeom>
              <a:solidFill>
                <a:srgbClr val="FFFFFF">
                  <a:alpha val="5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4" name="Freeform 203">
                <a:extLst>
                  <a:ext uri="{FF2B5EF4-FFF2-40B4-BE49-F238E27FC236}">
                    <a16:creationId xmlns:a16="http://schemas.microsoft.com/office/drawing/2014/main" id="{75034ABB-AB74-BE4E-B292-8D6497DA6E0E}"/>
                  </a:ext>
                </a:extLst>
              </p:cNvPr>
              <p:cNvSpPr/>
              <p:nvPr/>
            </p:nvSpPr>
            <p:spPr>
              <a:xfrm>
                <a:off x="13265190" y="5834846"/>
                <a:ext cx="624142" cy="13135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02" h="1055">
                    <a:moveTo>
                      <a:pt x="126" y="1053"/>
                    </a:moveTo>
                    <a:cubicBezTo>
                      <a:pt x="171" y="1061"/>
                      <a:pt x="218" y="1042"/>
                      <a:pt x="243" y="1003"/>
                    </a:cubicBezTo>
                    <a:cubicBezTo>
                      <a:pt x="255" y="983"/>
                      <a:pt x="268" y="964"/>
                      <a:pt x="274" y="953"/>
                    </a:cubicBezTo>
                    <a:cubicBezTo>
                      <a:pt x="291" y="923"/>
                      <a:pt x="343" y="905"/>
                      <a:pt x="362" y="866"/>
                    </a:cubicBezTo>
                    <a:cubicBezTo>
                      <a:pt x="378" y="833"/>
                      <a:pt x="360" y="782"/>
                      <a:pt x="376" y="743"/>
                    </a:cubicBezTo>
                    <a:cubicBezTo>
                      <a:pt x="390" y="709"/>
                      <a:pt x="439" y="684"/>
                      <a:pt x="451" y="646"/>
                    </a:cubicBezTo>
                    <a:cubicBezTo>
                      <a:pt x="463" y="609"/>
                      <a:pt x="438" y="561"/>
                      <a:pt x="446" y="522"/>
                    </a:cubicBezTo>
                    <a:cubicBezTo>
                      <a:pt x="455" y="484"/>
                      <a:pt x="498" y="451"/>
                      <a:pt x="502" y="412"/>
                    </a:cubicBezTo>
                    <a:cubicBezTo>
                      <a:pt x="506" y="373"/>
                      <a:pt x="470" y="332"/>
                      <a:pt x="469" y="293"/>
                    </a:cubicBezTo>
                    <a:cubicBezTo>
                      <a:pt x="467" y="249"/>
                      <a:pt x="497" y="205"/>
                      <a:pt x="488" y="171"/>
                    </a:cubicBezTo>
                    <a:cubicBezTo>
                      <a:pt x="475" y="128"/>
                      <a:pt x="424" y="111"/>
                      <a:pt x="401" y="85"/>
                    </a:cubicBezTo>
                    <a:cubicBezTo>
                      <a:pt x="372" y="52"/>
                      <a:pt x="353" y="3"/>
                      <a:pt x="315" y="0"/>
                    </a:cubicBezTo>
                    <a:cubicBezTo>
                      <a:pt x="279" y="-3"/>
                      <a:pt x="249" y="41"/>
                      <a:pt x="213" y="66"/>
                    </a:cubicBezTo>
                    <a:cubicBezTo>
                      <a:pt x="184" y="85"/>
                      <a:pt x="130" y="87"/>
                      <a:pt x="106" y="124"/>
                    </a:cubicBezTo>
                    <a:cubicBezTo>
                      <a:pt x="86" y="154"/>
                      <a:pt x="102" y="206"/>
                      <a:pt x="87" y="247"/>
                    </a:cubicBezTo>
                    <a:cubicBezTo>
                      <a:pt x="75" y="281"/>
                      <a:pt x="29" y="309"/>
                      <a:pt x="22" y="351"/>
                    </a:cubicBezTo>
                    <a:cubicBezTo>
                      <a:pt x="16" y="384"/>
                      <a:pt x="49" y="421"/>
                      <a:pt x="45" y="453"/>
                    </a:cubicBezTo>
                    <a:cubicBezTo>
                      <a:pt x="42" y="486"/>
                      <a:pt x="2" y="516"/>
                      <a:pt x="0" y="548"/>
                    </a:cubicBezTo>
                    <a:cubicBezTo>
                      <a:pt x="-2" y="581"/>
                      <a:pt x="36" y="614"/>
                      <a:pt x="36" y="646"/>
                    </a:cubicBezTo>
                    <a:cubicBezTo>
                      <a:pt x="36" y="680"/>
                      <a:pt x="-1" y="714"/>
                      <a:pt x="1" y="745"/>
                    </a:cubicBezTo>
                    <a:cubicBezTo>
                      <a:pt x="3" y="779"/>
                      <a:pt x="43" y="809"/>
                      <a:pt x="46" y="839"/>
                    </a:cubicBezTo>
                    <a:cubicBezTo>
                      <a:pt x="50" y="876"/>
                      <a:pt x="17" y="913"/>
                      <a:pt x="22" y="940"/>
                    </a:cubicBezTo>
                    <a:cubicBezTo>
                      <a:pt x="23" y="950"/>
                      <a:pt x="36" y="975"/>
                      <a:pt x="50" y="998"/>
                    </a:cubicBezTo>
                    <a:cubicBezTo>
                      <a:pt x="66" y="1026"/>
                      <a:pt x="94" y="1047"/>
                      <a:pt x="126" y="1053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5" name="Freeform 204">
                <a:extLst>
                  <a:ext uri="{FF2B5EF4-FFF2-40B4-BE49-F238E27FC236}">
                    <a16:creationId xmlns:a16="http://schemas.microsoft.com/office/drawing/2014/main" id="{65D7CF15-9CC3-8F46-A00E-8AC97964BF2F}"/>
                  </a:ext>
                </a:extLst>
              </p:cNvPr>
              <p:cNvSpPr/>
              <p:nvPr/>
            </p:nvSpPr>
            <p:spPr>
              <a:xfrm>
                <a:off x="13292601" y="6188775"/>
                <a:ext cx="391179" cy="9608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5" h="772">
                    <a:moveTo>
                      <a:pt x="24" y="568"/>
                    </a:moveTo>
                    <a:cubicBezTo>
                      <a:pt x="49" y="591"/>
                      <a:pt x="80" y="604"/>
                      <a:pt x="108" y="574"/>
                    </a:cubicBezTo>
                    <a:cubicBezTo>
                      <a:pt x="108" y="574"/>
                      <a:pt x="121" y="215"/>
                      <a:pt x="274" y="2"/>
                    </a:cubicBezTo>
                    <a:cubicBezTo>
                      <a:pt x="278" y="-3"/>
                      <a:pt x="286" y="2"/>
                      <a:pt x="284" y="8"/>
                    </a:cubicBezTo>
                    <a:cubicBezTo>
                      <a:pt x="233" y="114"/>
                      <a:pt x="125" y="381"/>
                      <a:pt x="196" y="611"/>
                    </a:cubicBezTo>
                    <a:cubicBezTo>
                      <a:pt x="196" y="611"/>
                      <a:pt x="242" y="650"/>
                      <a:pt x="315" y="615"/>
                    </a:cubicBezTo>
                    <a:cubicBezTo>
                      <a:pt x="292" y="635"/>
                      <a:pt x="264" y="649"/>
                      <a:pt x="252" y="670"/>
                    </a:cubicBezTo>
                    <a:cubicBezTo>
                      <a:pt x="246" y="681"/>
                      <a:pt x="233" y="700"/>
                      <a:pt x="221" y="720"/>
                    </a:cubicBezTo>
                    <a:cubicBezTo>
                      <a:pt x="196" y="759"/>
                      <a:pt x="149" y="778"/>
                      <a:pt x="104" y="770"/>
                    </a:cubicBezTo>
                    <a:cubicBezTo>
                      <a:pt x="72" y="764"/>
                      <a:pt x="44" y="743"/>
                      <a:pt x="28" y="715"/>
                    </a:cubicBezTo>
                    <a:cubicBezTo>
                      <a:pt x="14" y="692"/>
                      <a:pt x="1" y="667"/>
                      <a:pt x="0" y="657"/>
                    </a:cubicBezTo>
                    <a:cubicBezTo>
                      <a:pt x="-4" y="633"/>
                      <a:pt x="21" y="601"/>
                      <a:pt x="24" y="568"/>
                    </a:cubicBezTo>
                    <a:close/>
                  </a:path>
                </a:pathLst>
              </a:custGeom>
              <a:solidFill>
                <a:srgbClr val="FFFFFF">
                  <a:alpha val="5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6" name="Freeform 205">
                <a:extLst>
                  <a:ext uri="{FF2B5EF4-FFF2-40B4-BE49-F238E27FC236}">
                    <a16:creationId xmlns:a16="http://schemas.microsoft.com/office/drawing/2014/main" id="{F81ACBEA-0530-3C46-8684-77FA9B4F23AC}"/>
                  </a:ext>
                </a:extLst>
              </p:cNvPr>
              <p:cNvSpPr/>
              <p:nvPr/>
            </p:nvSpPr>
            <p:spPr>
              <a:xfrm>
                <a:off x="12533914" y="6163850"/>
                <a:ext cx="857105" cy="11889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9" h="955">
                    <a:moveTo>
                      <a:pt x="626" y="941"/>
                    </a:moveTo>
                    <a:cubicBezTo>
                      <a:pt x="585" y="964"/>
                      <a:pt x="535" y="959"/>
                      <a:pt x="499" y="930"/>
                    </a:cubicBezTo>
                    <a:cubicBezTo>
                      <a:pt x="481" y="916"/>
                      <a:pt x="463" y="902"/>
                      <a:pt x="453" y="894"/>
                    </a:cubicBezTo>
                    <a:cubicBezTo>
                      <a:pt x="428" y="871"/>
                      <a:pt x="373" y="871"/>
                      <a:pt x="343" y="839"/>
                    </a:cubicBezTo>
                    <a:cubicBezTo>
                      <a:pt x="317" y="813"/>
                      <a:pt x="317" y="759"/>
                      <a:pt x="290" y="727"/>
                    </a:cubicBezTo>
                    <a:cubicBezTo>
                      <a:pt x="266" y="699"/>
                      <a:pt x="211" y="691"/>
                      <a:pt x="187" y="659"/>
                    </a:cubicBezTo>
                    <a:cubicBezTo>
                      <a:pt x="164" y="628"/>
                      <a:pt x="173" y="574"/>
                      <a:pt x="153" y="540"/>
                    </a:cubicBezTo>
                    <a:cubicBezTo>
                      <a:pt x="132" y="507"/>
                      <a:pt x="80" y="490"/>
                      <a:pt x="64" y="454"/>
                    </a:cubicBezTo>
                    <a:cubicBezTo>
                      <a:pt x="48" y="419"/>
                      <a:pt x="69" y="368"/>
                      <a:pt x="58" y="331"/>
                    </a:cubicBezTo>
                    <a:cubicBezTo>
                      <a:pt x="45" y="289"/>
                      <a:pt x="2" y="256"/>
                      <a:pt x="0" y="221"/>
                    </a:cubicBezTo>
                    <a:cubicBezTo>
                      <a:pt x="-2" y="176"/>
                      <a:pt x="41" y="144"/>
                      <a:pt x="55" y="112"/>
                    </a:cubicBezTo>
                    <a:cubicBezTo>
                      <a:pt x="72" y="72"/>
                      <a:pt x="74" y="19"/>
                      <a:pt x="109" y="4"/>
                    </a:cubicBezTo>
                    <a:cubicBezTo>
                      <a:pt x="142" y="-11"/>
                      <a:pt x="185" y="22"/>
                      <a:pt x="227" y="33"/>
                    </a:cubicBezTo>
                    <a:cubicBezTo>
                      <a:pt x="261" y="43"/>
                      <a:pt x="313" y="27"/>
                      <a:pt x="348" y="55"/>
                    </a:cubicBezTo>
                    <a:cubicBezTo>
                      <a:pt x="376" y="76"/>
                      <a:pt x="378" y="131"/>
                      <a:pt x="404" y="164"/>
                    </a:cubicBezTo>
                    <a:cubicBezTo>
                      <a:pt x="426" y="193"/>
                      <a:pt x="480" y="205"/>
                      <a:pt x="500" y="242"/>
                    </a:cubicBezTo>
                    <a:cubicBezTo>
                      <a:pt x="516" y="272"/>
                      <a:pt x="497" y="318"/>
                      <a:pt x="510" y="347"/>
                    </a:cubicBezTo>
                    <a:cubicBezTo>
                      <a:pt x="524" y="377"/>
                      <a:pt x="571" y="392"/>
                      <a:pt x="583" y="422"/>
                    </a:cubicBezTo>
                    <a:cubicBezTo>
                      <a:pt x="595" y="453"/>
                      <a:pt x="571" y="496"/>
                      <a:pt x="581" y="526"/>
                    </a:cubicBezTo>
                    <a:cubicBezTo>
                      <a:pt x="591" y="558"/>
                      <a:pt x="637" y="579"/>
                      <a:pt x="645" y="608"/>
                    </a:cubicBezTo>
                    <a:cubicBezTo>
                      <a:pt x="654" y="642"/>
                      <a:pt x="626" y="683"/>
                      <a:pt x="632" y="712"/>
                    </a:cubicBezTo>
                    <a:cubicBezTo>
                      <a:pt x="641" y="748"/>
                      <a:pt x="684" y="773"/>
                      <a:pt x="689" y="800"/>
                    </a:cubicBezTo>
                    <a:cubicBezTo>
                      <a:pt x="691" y="810"/>
                      <a:pt x="686" y="838"/>
                      <a:pt x="680" y="865"/>
                    </a:cubicBezTo>
                    <a:cubicBezTo>
                      <a:pt x="674" y="897"/>
                      <a:pt x="654" y="924"/>
                      <a:pt x="626" y="941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7" name="Freeform 206">
                <a:extLst>
                  <a:ext uri="{FF2B5EF4-FFF2-40B4-BE49-F238E27FC236}">
                    <a16:creationId xmlns:a16="http://schemas.microsoft.com/office/drawing/2014/main" id="{458EA188-64CD-4B4F-8B19-D6A65CB052BD}"/>
                  </a:ext>
                </a:extLst>
              </p:cNvPr>
              <p:cNvSpPr/>
              <p:nvPr/>
            </p:nvSpPr>
            <p:spPr>
              <a:xfrm>
                <a:off x="12623608" y="6163850"/>
                <a:ext cx="767408" cy="11889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17" h="955">
                    <a:moveTo>
                      <a:pt x="560" y="712"/>
                    </a:moveTo>
                    <a:cubicBezTo>
                      <a:pt x="554" y="683"/>
                      <a:pt x="582" y="642"/>
                      <a:pt x="573" y="608"/>
                    </a:cubicBezTo>
                    <a:cubicBezTo>
                      <a:pt x="565" y="579"/>
                      <a:pt x="519" y="558"/>
                      <a:pt x="509" y="526"/>
                    </a:cubicBezTo>
                    <a:cubicBezTo>
                      <a:pt x="499" y="496"/>
                      <a:pt x="523" y="453"/>
                      <a:pt x="511" y="422"/>
                    </a:cubicBezTo>
                    <a:cubicBezTo>
                      <a:pt x="499" y="392"/>
                      <a:pt x="452" y="377"/>
                      <a:pt x="438" y="347"/>
                    </a:cubicBezTo>
                    <a:cubicBezTo>
                      <a:pt x="425" y="318"/>
                      <a:pt x="444" y="272"/>
                      <a:pt x="428" y="242"/>
                    </a:cubicBezTo>
                    <a:cubicBezTo>
                      <a:pt x="408" y="205"/>
                      <a:pt x="354" y="193"/>
                      <a:pt x="332" y="164"/>
                    </a:cubicBezTo>
                    <a:cubicBezTo>
                      <a:pt x="306" y="131"/>
                      <a:pt x="304" y="76"/>
                      <a:pt x="276" y="55"/>
                    </a:cubicBezTo>
                    <a:cubicBezTo>
                      <a:pt x="241" y="27"/>
                      <a:pt x="189" y="43"/>
                      <a:pt x="155" y="33"/>
                    </a:cubicBezTo>
                    <a:cubicBezTo>
                      <a:pt x="113" y="22"/>
                      <a:pt x="70" y="-11"/>
                      <a:pt x="37" y="4"/>
                    </a:cubicBezTo>
                    <a:cubicBezTo>
                      <a:pt x="17" y="13"/>
                      <a:pt x="8" y="34"/>
                      <a:pt x="0" y="58"/>
                    </a:cubicBezTo>
                    <a:cubicBezTo>
                      <a:pt x="15" y="76"/>
                      <a:pt x="31" y="92"/>
                      <a:pt x="47" y="107"/>
                    </a:cubicBezTo>
                    <a:cubicBezTo>
                      <a:pt x="102" y="158"/>
                      <a:pt x="164" y="209"/>
                      <a:pt x="184" y="280"/>
                    </a:cubicBezTo>
                    <a:cubicBezTo>
                      <a:pt x="194" y="312"/>
                      <a:pt x="194" y="346"/>
                      <a:pt x="203" y="377"/>
                    </a:cubicBezTo>
                    <a:cubicBezTo>
                      <a:pt x="221" y="435"/>
                      <a:pt x="269" y="477"/>
                      <a:pt x="304" y="526"/>
                    </a:cubicBezTo>
                    <a:cubicBezTo>
                      <a:pt x="341" y="576"/>
                      <a:pt x="367" y="636"/>
                      <a:pt x="369" y="698"/>
                    </a:cubicBezTo>
                    <a:cubicBezTo>
                      <a:pt x="371" y="757"/>
                      <a:pt x="352" y="815"/>
                      <a:pt x="342" y="874"/>
                    </a:cubicBezTo>
                    <a:cubicBezTo>
                      <a:pt x="357" y="879"/>
                      <a:pt x="372" y="884"/>
                      <a:pt x="381" y="893"/>
                    </a:cubicBezTo>
                    <a:cubicBezTo>
                      <a:pt x="391" y="902"/>
                      <a:pt x="409" y="916"/>
                      <a:pt x="427" y="930"/>
                    </a:cubicBezTo>
                    <a:cubicBezTo>
                      <a:pt x="463" y="959"/>
                      <a:pt x="513" y="964"/>
                      <a:pt x="554" y="941"/>
                    </a:cubicBezTo>
                    <a:cubicBezTo>
                      <a:pt x="582" y="924"/>
                      <a:pt x="602" y="897"/>
                      <a:pt x="608" y="865"/>
                    </a:cubicBezTo>
                    <a:cubicBezTo>
                      <a:pt x="614" y="838"/>
                      <a:pt x="619" y="810"/>
                      <a:pt x="617" y="800"/>
                    </a:cubicBezTo>
                    <a:cubicBezTo>
                      <a:pt x="612" y="773"/>
                      <a:pt x="569" y="748"/>
                      <a:pt x="560" y="712"/>
                    </a:cubicBezTo>
                    <a:close/>
                  </a:path>
                </a:pathLst>
              </a:custGeom>
              <a:solidFill>
                <a:srgbClr val="5CA971">
                  <a:alpha val="3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8" name="Freeform 207">
                <a:extLst>
                  <a:ext uri="{FF2B5EF4-FFF2-40B4-BE49-F238E27FC236}">
                    <a16:creationId xmlns:a16="http://schemas.microsoft.com/office/drawing/2014/main" id="{355C5F9C-154B-7C4A-9EE0-D1DF4E5B3A78}"/>
                  </a:ext>
                </a:extLst>
              </p:cNvPr>
              <p:cNvSpPr/>
              <p:nvPr/>
            </p:nvSpPr>
            <p:spPr>
              <a:xfrm>
                <a:off x="12795530" y="6495347"/>
                <a:ext cx="596734" cy="8561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" h="688">
                    <a:moveTo>
                      <a:pt x="427" y="457"/>
                    </a:moveTo>
                    <a:cubicBezTo>
                      <a:pt x="410" y="486"/>
                      <a:pt x="385" y="509"/>
                      <a:pt x="350" y="490"/>
                    </a:cubicBezTo>
                    <a:cubicBezTo>
                      <a:pt x="350" y="490"/>
                      <a:pt x="222" y="154"/>
                      <a:pt x="8" y="1"/>
                    </a:cubicBezTo>
                    <a:cubicBezTo>
                      <a:pt x="3" y="-3"/>
                      <a:pt x="-3" y="5"/>
                      <a:pt x="1" y="10"/>
                    </a:cubicBezTo>
                    <a:cubicBezTo>
                      <a:pt x="84" y="94"/>
                      <a:pt x="271" y="312"/>
                      <a:pt x="278" y="553"/>
                    </a:cubicBezTo>
                    <a:cubicBezTo>
                      <a:pt x="278" y="553"/>
                      <a:pt x="247" y="604"/>
                      <a:pt x="166" y="594"/>
                    </a:cubicBezTo>
                    <a:cubicBezTo>
                      <a:pt x="194" y="606"/>
                      <a:pt x="226" y="611"/>
                      <a:pt x="243" y="626"/>
                    </a:cubicBezTo>
                    <a:cubicBezTo>
                      <a:pt x="253" y="635"/>
                      <a:pt x="271" y="649"/>
                      <a:pt x="289" y="663"/>
                    </a:cubicBezTo>
                    <a:cubicBezTo>
                      <a:pt x="325" y="692"/>
                      <a:pt x="375" y="697"/>
                      <a:pt x="416" y="674"/>
                    </a:cubicBezTo>
                    <a:cubicBezTo>
                      <a:pt x="444" y="657"/>
                      <a:pt x="464" y="630"/>
                      <a:pt x="470" y="598"/>
                    </a:cubicBezTo>
                    <a:cubicBezTo>
                      <a:pt x="476" y="571"/>
                      <a:pt x="481" y="543"/>
                      <a:pt x="479" y="533"/>
                    </a:cubicBezTo>
                    <a:cubicBezTo>
                      <a:pt x="474" y="509"/>
                      <a:pt x="440" y="487"/>
                      <a:pt x="427" y="457"/>
                    </a:cubicBezTo>
                    <a:close/>
                  </a:path>
                </a:pathLst>
              </a:custGeom>
              <a:solidFill>
                <a:srgbClr val="FFFFFF">
                  <a:alpha val="5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9" name="Freeform 208">
                <a:extLst>
                  <a:ext uri="{FF2B5EF4-FFF2-40B4-BE49-F238E27FC236}">
                    <a16:creationId xmlns:a16="http://schemas.microsoft.com/office/drawing/2014/main" id="{542637C4-5533-E349-8166-04C1A87AA85F}"/>
                  </a:ext>
                </a:extLst>
              </p:cNvPr>
              <p:cNvSpPr/>
              <p:nvPr/>
            </p:nvSpPr>
            <p:spPr>
              <a:xfrm>
                <a:off x="13310042" y="6099046"/>
                <a:ext cx="752458" cy="125370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05" h="1007">
                    <a:moveTo>
                      <a:pt x="82" y="999"/>
                    </a:moveTo>
                    <a:cubicBezTo>
                      <a:pt x="124" y="1017"/>
                      <a:pt x="173" y="1006"/>
                      <a:pt x="205" y="972"/>
                    </a:cubicBezTo>
                    <a:cubicBezTo>
                      <a:pt x="221" y="955"/>
                      <a:pt x="238" y="939"/>
                      <a:pt x="246" y="929"/>
                    </a:cubicBezTo>
                    <a:cubicBezTo>
                      <a:pt x="267" y="904"/>
                      <a:pt x="322" y="896"/>
                      <a:pt x="348" y="861"/>
                    </a:cubicBezTo>
                    <a:cubicBezTo>
                      <a:pt x="370" y="831"/>
                      <a:pt x="362" y="778"/>
                      <a:pt x="385" y="743"/>
                    </a:cubicBezTo>
                    <a:cubicBezTo>
                      <a:pt x="406" y="711"/>
                      <a:pt x="458" y="697"/>
                      <a:pt x="478" y="661"/>
                    </a:cubicBezTo>
                    <a:cubicBezTo>
                      <a:pt x="497" y="628"/>
                      <a:pt x="480" y="576"/>
                      <a:pt x="496" y="539"/>
                    </a:cubicBezTo>
                    <a:cubicBezTo>
                      <a:pt x="512" y="504"/>
                      <a:pt x="561" y="479"/>
                      <a:pt x="573" y="442"/>
                    </a:cubicBezTo>
                    <a:cubicBezTo>
                      <a:pt x="584" y="404"/>
                      <a:pt x="556" y="357"/>
                      <a:pt x="562" y="319"/>
                    </a:cubicBezTo>
                    <a:cubicBezTo>
                      <a:pt x="569" y="275"/>
                      <a:pt x="608" y="237"/>
                      <a:pt x="605" y="202"/>
                    </a:cubicBezTo>
                    <a:cubicBezTo>
                      <a:pt x="600" y="158"/>
                      <a:pt x="553" y="131"/>
                      <a:pt x="536" y="102"/>
                    </a:cubicBezTo>
                    <a:cubicBezTo>
                      <a:pt x="513" y="64"/>
                      <a:pt x="504" y="12"/>
                      <a:pt x="467" y="2"/>
                    </a:cubicBezTo>
                    <a:cubicBezTo>
                      <a:pt x="433" y="-8"/>
                      <a:pt x="395" y="30"/>
                      <a:pt x="354" y="47"/>
                    </a:cubicBezTo>
                    <a:cubicBezTo>
                      <a:pt x="323" y="60"/>
                      <a:pt x="269" y="52"/>
                      <a:pt x="238" y="84"/>
                    </a:cubicBezTo>
                    <a:cubicBezTo>
                      <a:pt x="213" y="109"/>
                      <a:pt x="219" y="163"/>
                      <a:pt x="197" y="200"/>
                    </a:cubicBezTo>
                    <a:cubicBezTo>
                      <a:pt x="178" y="232"/>
                      <a:pt x="128" y="251"/>
                      <a:pt x="112" y="291"/>
                    </a:cubicBezTo>
                    <a:cubicBezTo>
                      <a:pt x="101" y="321"/>
                      <a:pt x="126" y="364"/>
                      <a:pt x="116" y="395"/>
                    </a:cubicBezTo>
                    <a:cubicBezTo>
                      <a:pt x="106" y="427"/>
                      <a:pt x="61" y="448"/>
                      <a:pt x="54" y="479"/>
                    </a:cubicBezTo>
                    <a:cubicBezTo>
                      <a:pt x="46" y="511"/>
                      <a:pt x="76" y="551"/>
                      <a:pt x="70" y="583"/>
                    </a:cubicBezTo>
                    <a:cubicBezTo>
                      <a:pt x="64" y="615"/>
                      <a:pt x="21" y="642"/>
                      <a:pt x="18" y="672"/>
                    </a:cubicBezTo>
                    <a:cubicBezTo>
                      <a:pt x="13" y="707"/>
                      <a:pt x="46" y="744"/>
                      <a:pt x="44" y="774"/>
                    </a:cubicBezTo>
                    <a:cubicBezTo>
                      <a:pt x="40" y="811"/>
                      <a:pt x="1" y="841"/>
                      <a:pt x="0" y="869"/>
                    </a:cubicBezTo>
                    <a:cubicBezTo>
                      <a:pt x="0" y="878"/>
                      <a:pt x="8" y="906"/>
                      <a:pt x="17" y="931"/>
                    </a:cubicBezTo>
                    <a:cubicBezTo>
                      <a:pt x="27" y="962"/>
                      <a:pt x="51" y="987"/>
                      <a:pt x="82" y="999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0" name="Freeform 209">
                <a:extLst>
                  <a:ext uri="{FF2B5EF4-FFF2-40B4-BE49-F238E27FC236}">
                    <a16:creationId xmlns:a16="http://schemas.microsoft.com/office/drawing/2014/main" id="{20019017-2910-3044-9069-8AE41279D6B5}"/>
                  </a:ext>
                </a:extLst>
              </p:cNvPr>
              <p:cNvSpPr/>
              <p:nvPr/>
            </p:nvSpPr>
            <p:spPr>
              <a:xfrm>
                <a:off x="13310042" y="6099046"/>
                <a:ext cx="636600" cy="125370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12" h="1007">
                    <a:moveTo>
                      <a:pt x="44" y="774"/>
                    </a:moveTo>
                    <a:cubicBezTo>
                      <a:pt x="46" y="744"/>
                      <a:pt x="13" y="707"/>
                      <a:pt x="18" y="672"/>
                    </a:cubicBezTo>
                    <a:cubicBezTo>
                      <a:pt x="21" y="642"/>
                      <a:pt x="64" y="615"/>
                      <a:pt x="70" y="583"/>
                    </a:cubicBezTo>
                    <a:cubicBezTo>
                      <a:pt x="76" y="551"/>
                      <a:pt x="46" y="511"/>
                      <a:pt x="54" y="479"/>
                    </a:cubicBezTo>
                    <a:cubicBezTo>
                      <a:pt x="61" y="448"/>
                      <a:pt x="106" y="427"/>
                      <a:pt x="116" y="395"/>
                    </a:cubicBezTo>
                    <a:cubicBezTo>
                      <a:pt x="126" y="364"/>
                      <a:pt x="101" y="321"/>
                      <a:pt x="112" y="291"/>
                    </a:cubicBezTo>
                    <a:cubicBezTo>
                      <a:pt x="128" y="251"/>
                      <a:pt x="178" y="232"/>
                      <a:pt x="197" y="200"/>
                    </a:cubicBezTo>
                    <a:cubicBezTo>
                      <a:pt x="219" y="163"/>
                      <a:pt x="213" y="109"/>
                      <a:pt x="238" y="84"/>
                    </a:cubicBezTo>
                    <a:cubicBezTo>
                      <a:pt x="269" y="52"/>
                      <a:pt x="323" y="60"/>
                      <a:pt x="354" y="47"/>
                    </a:cubicBezTo>
                    <a:cubicBezTo>
                      <a:pt x="395" y="30"/>
                      <a:pt x="433" y="-8"/>
                      <a:pt x="467" y="2"/>
                    </a:cubicBezTo>
                    <a:cubicBezTo>
                      <a:pt x="488" y="8"/>
                      <a:pt x="501" y="28"/>
                      <a:pt x="512" y="51"/>
                    </a:cubicBezTo>
                    <a:cubicBezTo>
                      <a:pt x="500" y="70"/>
                      <a:pt x="485" y="88"/>
                      <a:pt x="471" y="106"/>
                    </a:cubicBezTo>
                    <a:cubicBezTo>
                      <a:pt x="424" y="163"/>
                      <a:pt x="369" y="222"/>
                      <a:pt x="359" y="296"/>
                    </a:cubicBezTo>
                    <a:cubicBezTo>
                      <a:pt x="354" y="328"/>
                      <a:pt x="358" y="361"/>
                      <a:pt x="353" y="394"/>
                    </a:cubicBezTo>
                    <a:cubicBezTo>
                      <a:pt x="343" y="453"/>
                      <a:pt x="301" y="502"/>
                      <a:pt x="272" y="555"/>
                    </a:cubicBezTo>
                    <a:cubicBezTo>
                      <a:pt x="243" y="609"/>
                      <a:pt x="225" y="672"/>
                      <a:pt x="231" y="734"/>
                    </a:cubicBezTo>
                    <a:cubicBezTo>
                      <a:pt x="238" y="793"/>
                      <a:pt x="265" y="848"/>
                      <a:pt x="282" y="905"/>
                    </a:cubicBezTo>
                    <a:cubicBezTo>
                      <a:pt x="267" y="912"/>
                      <a:pt x="254" y="919"/>
                      <a:pt x="246" y="929"/>
                    </a:cubicBezTo>
                    <a:cubicBezTo>
                      <a:pt x="238" y="939"/>
                      <a:pt x="221" y="955"/>
                      <a:pt x="205" y="972"/>
                    </a:cubicBezTo>
                    <a:cubicBezTo>
                      <a:pt x="173" y="1006"/>
                      <a:pt x="124" y="1017"/>
                      <a:pt x="82" y="999"/>
                    </a:cubicBezTo>
                    <a:cubicBezTo>
                      <a:pt x="51" y="987"/>
                      <a:pt x="27" y="962"/>
                      <a:pt x="17" y="931"/>
                    </a:cubicBezTo>
                    <a:cubicBezTo>
                      <a:pt x="8" y="906"/>
                      <a:pt x="0" y="878"/>
                      <a:pt x="0" y="869"/>
                    </a:cubicBezTo>
                    <a:cubicBezTo>
                      <a:pt x="1" y="841"/>
                      <a:pt x="40" y="811"/>
                      <a:pt x="44" y="774"/>
                    </a:cubicBezTo>
                    <a:close/>
                  </a:path>
                </a:pathLst>
              </a:custGeom>
              <a:solidFill>
                <a:srgbClr val="5CA971">
                  <a:alpha val="3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1" name="Freeform 210">
                <a:extLst>
                  <a:ext uri="{FF2B5EF4-FFF2-40B4-BE49-F238E27FC236}">
                    <a16:creationId xmlns:a16="http://schemas.microsoft.com/office/drawing/2014/main" id="{FA2EF368-ED7D-0044-8656-121C2FBE32F1}"/>
                  </a:ext>
                </a:extLst>
              </p:cNvPr>
              <p:cNvSpPr/>
              <p:nvPr/>
            </p:nvSpPr>
            <p:spPr>
              <a:xfrm>
                <a:off x="13310042" y="6443002"/>
                <a:ext cx="502054" cy="9097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4" h="731">
                    <a:moveTo>
                      <a:pt x="41" y="509"/>
                    </a:moveTo>
                    <a:cubicBezTo>
                      <a:pt x="61" y="536"/>
                      <a:pt x="89" y="554"/>
                      <a:pt x="122" y="531"/>
                    </a:cubicBezTo>
                    <a:cubicBezTo>
                      <a:pt x="122" y="531"/>
                      <a:pt x="203" y="181"/>
                      <a:pt x="394" y="1"/>
                    </a:cubicBezTo>
                    <a:cubicBezTo>
                      <a:pt x="399" y="-3"/>
                      <a:pt x="407" y="3"/>
                      <a:pt x="403" y="8"/>
                    </a:cubicBezTo>
                    <a:cubicBezTo>
                      <a:pt x="332" y="103"/>
                      <a:pt x="176" y="345"/>
                      <a:pt x="202" y="584"/>
                    </a:cubicBezTo>
                    <a:cubicBezTo>
                      <a:pt x="202" y="584"/>
                      <a:pt x="240" y="631"/>
                      <a:pt x="318" y="610"/>
                    </a:cubicBezTo>
                    <a:cubicBezTo>
                      <a:pt x="291" y="625"/>
                      <a:pt x="261" y="635"/>
                      <a:pt x="246" y="652"/>
                    </a:cubicBezTo>
                    <a:cubicBezTo>
                      <a:pt x="238" y="662"/>
                      <a:pt x="221" y="678"/>
                      <a:pt x="205" y="695"/>
                    </a:cubicBezTo>
                    <a:cubicBezTo>
                      <a:pt x="173" y="729"/>
                      <a:pt x="124" y="740"/>
                      <a:pt x="82" y="722"/>
                    </a:cubicBezTo>
                    <a:cubicBezTo>
                      <a:pt x="51" y="710"/>
                      <a:pt x="27" y="685"/>
                      <a:pt x="17" y="654"/>
                    </a:cubicBezTo>
                    <a:cubicBezTo>
                      <a:pt x="8" y="629"/>
                      <a:pt x="0" y="601"/>
                      <a:pt x="0" y="592"/>
                    </a:cubicBezTo>
                    <a:cubicBezTo>
                      <a:pt x="1" y="567"/>
                      <a:pt x="32" y="540"/>
                      <a:pt x="41" y="509"/>
                    </a:cubicBezTo>
                    <a:close/>
                  </a:path>
                </a:pathLst>
              </a:custGeom>
              <a:solidFill>
                <a:srgbClr val="FFFFFF">
                  <a:alpha val="5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2" name="Freeform 211">
                <a:extLst>
                  <a:ext uri="{FF2B5EF4-FFF2-40B4-BE49-F238E27FC236}">
                    <a16:creationId xmlns:a16="http://schemas.microsoft.com/office/drawing/2014/main" id="{D934D2B1-BD93-F443-9F42-E9F5BBC760C6}"/>
                  </a:ext>
                </a:extLst>
              </p:cNvPr>
              <p:cNvSpPr/>
              <p:nvPr/>
            </p:nvSpPr>
            <p:spPr>
              <a:xfrm>
                <a:off x="12992365" y="6015549"/>
                <a:ext cx="602963" cy="13322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5" h="1070">
                    <a:moveTo>
                      <a:pt x="262" y="1070"/>
                    </a:moveTo>
                    <a:cubicBezTo>
                      <a:pt x="216" y="1070"/>
                      <a:pt x="174" y="1043"/>
                      <a:pt x="156" y="1000"/>
                    </a:cubicBezTo>
                    <a:cubicBezTo>
                      <a:pt x="147" y="979"/>
                      <a:pt x="138" y="958"/>
                      <a:pt x="134" y="946"/>
                    </a:cubicBezTo>
                    <a:cubicBezTo>
                      <a:pt x="122" y="914"/>
                      <a:pt x="74" y="888"/>
                      <a:pt x="61" y="845"/>
                    </a:cubicBezTo>
                    <a:cubicBezTo>
                      <a:pt x="51" y="811"/>
                      <a:pt x="78" y="763"/>
                      <a:pt x="69" y="723"/>
                    </a:cubicBezTo>
                    <a:cubicBezTo>
                      <a:pt x="61" y="685"/>
                      <a:pt x="17" y="653"/>
                      <a:pt x="11" y="613"/>
                    </a:cubicBezTo>
                    <a:cubicBezTo>
                      <a:pt x="6" y="575"/>
                      <a:pt x="39" y="532"/>
                      <a:pt x="37" y="493"/>
                    </a:cubicBezTo>
                    <a:cubicBezTo>
                      <a:pt x="35" y="454"/>
                      <a:pt x="-2" y="414"/>
                      <a:pt x="0" y="375"/>
                    </a:cubicBezTo>
                    <a:cubicBezTo>
                      <a:pt x="3" y="335"/>
                      <a:pt x="45" y="301"/>
                      <a:pt x="54" y="263"/>
                    </a:cubicBezTo>
                    <a:cubicBezTo>
                      <a:pt x="63" y="220"/>
                      <a:pt x="40" y="170"/>
                      <a:pt x="55" y="139"/>
                    </a:cubicBezTo>
                    <a:cubicBezTo>
                      <a:pt x="75" y="98"/>
                      <a:pt x="129" y="90"/>
                      <a:pt x="155" y="69"/>
                    </a:cubicBezTo>
                    <a:cubicBezTo>
                      <a:pt x="189" y="42"/>
                      <a:pt x="217" y="-3"/>
                      <a:pt x="255" y="0"/>
                    </a:cubicBezTo>
                    <a:cubicBezTo>
                      <a:pt x="291" y="3"/>
                      <a:pt x="312" y="52"/>
                      <a:pt x="344" y="82"/>
                    </a:cubicBezTo>
                    <a:cubicBezTo>
                      <a:pt x="370" y="106"/>
                      <a:pt x="422" y="118"/>
                      <a:pt x="440" y="158"/>
                    </a:cubicBezTo>
                    <a:cubicBezTo>
                      <a:pt x="455" y="191"/>
                      <a:pt x="430" y="239"/>
                      <a:pt x="438" y="282"/>
                    </a:cubicBezTo>
                    <a:cubicBezTo>
                      <a:pt x="444" y="317"/>
                      <a:pt x="485" y="353"/>
                      <a:pt x="485" y="396"/>
                    </a:cubicBezTo>
                    <a:cubicBezTo>
                      <a:pt x="485" y="429"/>
                      <a:pt x="446" y="460"/>
                      <a:pt x="444" y="492"/>
                    </a:cubicBezTo>
                    <a:cubicBezTo>
                      <a:pt x="442" y="525"/>
                      <a:pt x="476" y="561"/>
                      <a:pt x="472" y="593"/>
                    </a:cubicBezTo>
                    <a:cubicBezTo>
                      <a:pt x="468" y="626"/>
                      <a:pt x="426" y="653"/>
                      <a:pt x="420" y="684"/>
                    </a:cubicBezTo>
                    <a:cubicBezTo>
                      <a:pt x="414" y="717"/>
                      <a:pt x="445" y="757"/>
                      <a:pt x="438" y="787"/>
                    </a:cubicBezTo>
                    <a:cubicBezTo>
                      <a:pt x="430" y="821"/>
                      <a:pt x="386" y="843"/>
                      <a:pt x="377" y="872"/>
                    </a:cubicBezTo>
                    <a:cubicBezTo>
                      <a:pt x="367" y="908"/>
                      <a:pt x="394" y="950"/>
                      <a:pt x="384" y="976"/>
                    </a:cubicBezTo>
                    <a:cubicBezTo>
                      <a:pt x="381" y="985"/>
                      <a:pt x="364" y="1008"/>
                      <a:pt x="347" y="1028"/>
                    </a:cubicBezTo>
                    <a:cubicBezTo>
                      <a:pt x="326" y="1054"/>
                      <a:pt x="295" y="1069"/>
                      <a:pt x="262" y="1070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3" name="Freeform 212">
                <a:extLst>
                  <a:ext uri="{FF2B5EF4-FFF2-40B4-BE49-F238E27FC236}">
                    <a16:creationId xmlns:a16="http://schemas.microsoft.com/office/drawing/2014/main" id="{2EC2F156-7EC0-904A-A9B1-E2B295DF3579}"/>
                  </a:ext>
                </a:extLst>
              </p:cNvPr>
              <p:cNvSpPr/>
              <p:nvPr/>
            </p:nvSpPr>
            <p:spPr>
              <a:xfrm>
                <a:off x="13093271" y="6366986"/>
                <a:ext cx="378721" cy="9820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5" h="789">
                    <a:moveTo>
                      <a:pt x="294" y="604"/>
                    </a:moveTo>
                    <a:cubicBezTo>
                      <a:pt x="266" y="621"/>
                      <a:pt x="233" y="629"/>
                      <a:pt x="211" y="595"/>
                    </a:cubicBezTo>
                    <a:cubicBezTo>
                      <a:pt x="211" y="595"/>
                      <a:pt x="259" y="239"/>
                      <a:pt x="144" y="3"/>
                    </a:cubicBezTo>
                    <a:cubicBezTo>
                      <a:pt x="141" y="-3"/>
                      <a:pt x="131" y="1"/>
                      <a:pt x="133" y="7"/>
                    </a:cubicBezTo>
                    <a:cubicBezTo>
                      <a:pt x="166" y="121"/>
                      <a:pt x="226" y="402"/>
                      <a:pt x="118" y="617"/>
                    </a:cubicBezTo>
                    <a:cubicBezTo>
                      <a:pt x="118" y="617"/>
                      <a:pt x="66" y="647"/>
                      <a:pt x="0" y="600"/>
                    </a:cubicBezTo>
                    <a:cubicBezTo>
                      <a:pt x="19" y="624"/>
                      <a:pt x="45" y="643"/>
                      <a:pt x="53" y="665"/>
                    </a:cubicBezTo>
                    <a:cubicBezTo>
                      <a:pt x="57" y="677"/>
                      <a:pt x="66" y="698"/>
                      <a:pt x="75" y="719"/>
                    </a:cubicBezTo>
                    <a:cubicBezTo>
                      <a:pt x="93" y="762"/>
                      <a:pt x="135" y="789"/>
                      <a:pt x="181" y="789"/>
                    </a:cubicBezTo>
                    <a:cubicBezTo>
                      <a:pt x="214" y="788"/>
                      <a:pt x="245" y="773"/>
                      <a:pt x="266" y="747"/>
                    </a:cubicBezTo>
                    <a:cubicBezTo>
                      <a:pt x="283" y="727"/>
                      <a:pt x="300" y="704"/>
                      <a:pt x="303" y="695"/>
                    </a:cubicBezTo>
                    <a:cubicBezTo>
                      <a:pt x="311" y="672"/>
                      <a:pt x="292" y="636"/>
                      <a:pt x="294" y="604"/>
                    </a:cubicBezTo>
                    <a:close/>
                  </a:path>
                </a:pathLst>
              </a:custGeom>
              <a:solidFill>
                <a:srgbClr val="FFFFFF">
                  <a:alpha val="5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595" name="Group 594">
            <a:extLst>
              <a:ext uri="{FF2B5EF4-FFF2-40B4-BE49-F238E27FC236}">
                <a16:creationId xmlns:a16="http://schemas.microsoft.com/office/drawing/2014/main" id="{43A69DE2-ACE2-664C-9DB5-71F7D765D269}"/>
              </a:ext>
            </a:extLst>
          </p:cNvPr>
          <p:cNvGrpSpPr/>
          <p:nvPr/>
        </p:nvGrpSpPr>
        <p:grpSpPr>
          <a:xfrm>
            <a:off x="11648156" y="7367708"/>
            <a:ext cx="4539665" cy="4730687"/>
            <a:chOff x="11648156" y="7367708"/>
            <a:chExt cx="4539665" cy="4730687"/>
          </a:xfrm>
        </p:grpSpPr>
        <p:grpSp>
          <p:nvGrpSpPr>
            <p:cNvPr id="587" name="Group 586">
              <a:extLst>
                <a:ext uri="{FF2B5EF4-FFF2-40B4-BE49-F238E27FC236}">
                  <a16:creationId xmlns:a16="http://schemas.microsoft.com/office/drawing/2014/main" id="{52843A5F-8977-4F4B-AD6E-730B9037D541}"/>
                </a:ext>
              </a:extLst>
            </p:cNvPr>
            <p:cNvGrpSpPr/>
            <p:nvPr/>
          </p:nvGrpSpPr>
          <p:grpSpPr>
            <a:xfrm>
              <a:off x="12389402" y="8764731"/>
              <a:ext cx="1840035" cy="1195134"/>
              <a:chOff x="12389402" y="8764731"/>
              <a:chExt cx="1840035" cy="1195134"/>
            </a:xfrm>
          </p:grpSpPr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B92CC856-2D5F-C54C-9D41-56F353550F80}"/>
                  </a:ext>
                </a:extLst>
              </p:cNvPr>
              <p:cNvSpPr/>
              <p:nvPr/>
            </p:nvSpPr>
            <p:spPr>
              <a:xfrm>
                <a:off x="13241520" y="8764731"/>
                <a:ext cx="864579" cy="8112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5" h="652">
                    <a:moveTo>
                      <a:pt x="60" y="518"/>
                    </a:moveTo>
                    <a:cubicBezTo>
                      <a:pt x="23" y="450"/>
                      <a:pt x="0" y="366"/>
                      <a:pt x="0" y="289"/>
                    </a:cubicBezTo>
                    <a:cubicBezTo>
                      <a:pt x="1" y="54"/>
                      <a:pt x="251" y="60"/>
                      <a:pt x="422" y="85"/>
                    </a:cubicBezTo>
                    <a:cubicBezTo>
                      <a:pt x="450" y="89"/>
                      <a:pt x="480" y="89"/>
                      <a:pt x="506" y="76"/>
                    </a:cubicBezTo>
                    <a:cubicBezTo>
                      <a:pt x="531" y="63"/>
                      <a:pt x="548" y="38"/>
                      <a:pt x="568" y="18"/>
                    </a:cubicBezTo>
                    <a:cubicBezTo>
                      <a:pt x="581" y="5"/>
                      <a:pt x="602" y="-6"/>
                      <a:pt x="617" y="5"/>
                    </a:cubicBezTo>
                    <a:cubicBezTo>
                      <a:pt x="628" y="13"/>
                      <a:pt x="628" y="31"/>
                      <a:pt x="638" y="40"/>
                    </a:cubicBezTo>
                    <a:cubicBezTo>
                      <a:pt x="649" y="50"/>
                      <a:pt x="666" y="48"/>
                      <a:pt x="678" y="55"/>
                    </a:cubicBezTo>
                    <a:cubicBezTo>
                      <a:pt x="694" y="64"/>
                      <a:pt x="699" y="84"/>
                      <a:pt x="693" y="100"/>
                    </a:cubicBezTo>
                    <a:cubicBezTo>
                      <a:pt x="688" y="117"/>
                      <a:pt x="674" y="130"/>
                      <a:pt x="660" y="141"/>
                    </a:cubicBezTo>
                    <a:cubicBezTo>
                      <a:pt x="636" y="158"/>
                      <a:pt x="607" y="171"/>
                      <a:pt x="578" y="178"/>
                    </a:cubicBezTo>
                    <a:cubicBezTo>
                      <a:pt x="566" y="180"/>
                      <a:pt x="553" y="182"/>
                      <a:pt x="543" y="187"/>
                    </a:cubicBezTo>
                    <a:cubicBezTo>
                      <a:pt x="459" y="234"/>
                      <a:pt x="536" y="310"/>
                      <a:pt x="539" y="369"/>
                    </a:cubicBezTo>
                    <a:cubicBezTo>
                      <a:pt x="546" y="489"/>
                      <a:pt x="414" y="627"/>
                      <a:pt x="301" y="648"/>
                    </a:cubicBezTo>
                    <a:cubicBezTo>
                      <a:pt x="195" y="668"/>
                      <a:pt x="108" y="609"/>
                      <a:pt x="60" y="518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B79D23D0-1BDC-AB49-987D-D0AA5E28D41C}"/>
                  </a:ext>
                </a:extLst>
              </p:cNvPr>
              <p:cNvSpPr/>
              <p:nvPr/>
            </p:nvSpPr>
            <p:spPr>
              <a:xfrm>
                <a:off x="13241520" y="8764731"/>
                <a:ext cx="864579" cy="8112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5" h="652">
                    <a:moveTo>
                      <a:pt x="60" y="518"/>
                    </a:moveTo>
                    <a:cubicBezTo>
                      <a:pt x="23" y="450"/>
                      <a:pt x="0" y="366"/>
                      <a:pt x="0" y="289"/>
                    </a:cubicBezTo>
                    <a:cubicBezTo>
                      <a:pt x="1" y="54"/>
                      <a:pt x="251" y="60"/>
                      <a:pt x="422" y="85"/>
                    </a:cubicBezTo>
                    <a:cubicBezTo>
                      <a:pt x="450" y="89"/>
                      <a:pt x="480" y="89"/>
                      <a:pt x="506" y="76"/>
                    </a:cubicBezTo>
                    <a:cubicBezTo>
                      <a:pt x="531" y="63"/>
                      <a:pt x="548" y="38"/>
                      <a:pt x="568" y="18"/>
                    </a:cubicBezTo>
                    <a:cubicBezTo>
                      <a:pt x="581" y="5"/>
                      <a:pt x="602" y="-6"/>
                      <a:pt x="617" y="5"/>
                    </a:cubicBezTo>
                    <a:cubicBezTo>
                      <a:pt x="628" y="13"/>
                      <a:pt x="628" y="31"/>
                      <a:pt x="638" y="40"/>
                    </a:cubicBezTo>
                    <a:cubicBezTo>
                      <a:pt x="649" y="50"/>
                      <a:pt x="666" y="48"/>
                      <a:pt x="678" y="55"/>
                    </a:cubicBezTo>
                    <a:cubicBezTo>
                      <a:pt x="694" y="64"/>
                      <a:pt x="699" y="84"/>
                      <a:pt x="693" y="100"/>
                    </a:cubicBezTo>
                    <a:cubicBezTo>
                      <a:pt x="688" y="117"/>
                      <a:pt x="674" y="130"/>
                      <a:pt x="660" y="141"/>
                    </a:cubicBezTo>
                    <a:cubicBezTo>
                      <a:pt x="636" y="158"/>
                      <a:pt x="607" y="171"/>
                      <a:pt x="578" y="178"/>
                    </a:cubicBezTo>
                    <a:cubicBezTo>
                      <a:pt x="566" y="180"/>
                      <a:pt x="553" y="182"/>
                      <a:pt x="543" y="187"/>
                    </a:cubicBezTo>
                    <a:cubicBezTo>
                      <a:pt x="459" y="234"/>
                      <a:pt x="536" y="310"/>
                      <a:pt x="539" y="369"/>
                    </a:cubicBezTo>
                    <a:cubicBezTo>
                      <a:pt x="546" y="489"/>
                      <a:pt x="414" y="627"/>
                      <a:pt x="301" y="648"/>
                    </a:cubicBezTo>
                    <a:cubicBezTo>
                      <a:pt x="195" y="668"/>
                      <a:pt x="108" y="609"/>
                      <a:pt x="60" y="518"/>
                    </a:cubicBezTo>
                    <a:close/>
                  </a:path>
                </a:pathLst>
              </a:custGeom>
              <a:solidFill>
                <a:srgbClr val="EA4344">
                  <a:alpha val="1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A3C67240-86DA-B44A-B791-BD9ED30D2B1D}"/>
                  </a:ext>
                </a:extLst>
              </p:cNvPr>
              <p:cNvSpPr/>
              <p:nvPr/>
            </p:nvSpPr>
            <p:spPr>
              <a:xfrm>
                <a:off x="13397248" y="8764731"/>
                <a:ext cx="708855" cy="2504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0" h="202">
                    <a:moveTo>
                      <a:pt x="535" y="141"/>
                    </a:moveTo>
                    <a:cubicBezTo>
                      <a:pt x="549" y="130"/>
                      <a:pt x="563" y="117"/>
                      <a:pt x="568" y="100"/>
                    </a:cubicBezTo>
                    <a:cubicBezTo>
                      <a:pt x="574" y="84"/>
                      <a:pt x="569" y="64"/>
                      <a:pt x="553" y="55"/>
                    </a:cubicBezTo>
                    <a:cubicBezTo>
                      <a:pt x="541" y="48"/>
                      <a:pt x="524" y="50"/>
                      <a:pt x="513" y="40"/>
                    </a:cubicBezTo>
                    <a:cubicBezTo>
                      <a:pt x="503" y="31"/>
                      <a:pt x="503" y="13"/>
                      <a:pt x="492" y="5"/>
                    </a:cubicBezTo>
                    <a:cubicBezTo>
                      <a:pt x="477" y="-6"/>
                      <a:pt x="456" y="5"/>
                      <a:pt x="443" y="18"/>
                    </a:cubicBezTo>
                    <a:cubicBezTo>
                      <a:pt x="423" y="38"/>
                      <a:pt x="406" y="63"/>
                      <a:pt x="381" y="76"/>
                    </a:cubicBezTo>
                    <a:cubicBezTo>
                      <a:pt x="355" y="89"/>
                      <a:pt x="325" y="90"/>
                      <a:pt x="297" y="85"/>
                    </a:cubicBezTo>
                    <a:cubicBezTo>
                      <a:pt x="204" y="72"/>
                      <a:pt x="87" y="64"/>
                      <a:pt x="0" y="96"/>
                    </a:cubicBezTo>
                    <a:cubicBezTo>
                      <a:pt x="4" y="97"/>
                      <a:pt x="8" y="97"/>
                      <a:pt x="12" y="98"/>
                    </a:cubicBezTo>
                    <a:cubicBezTo>
                      <a:pt x="107" y="100"/>
                      <a:pt x="189" y="99"/>
                      <a:pt x="278" y="140"/>
                    </a:cubicBezTo>
                    <a:cubicBezTo>
                      <a:pt x="318" y="159"/>
                      <a:pt x="357" y="184"/>
                      <a:pt x="397" y="202"/>
                    </a:cubicBezTo>
                    <a:cubicBezTo>
                      <a:pt x="403" y="197"/>
                      <a:pt x="410" y="192"/>
                      <a:pt x="418" y="187"/>
                    </a:cubicBezTo>
                    <a:cubicBezTo>
                      <a:pt x="428" y="182"/>
                      <a:pt x="441" y="180"/>
                      <a:pt x="453" y="178"/>
                    </a:cubicBezTo>
                    <a:cubicBezTo>
                      <a:pt x="482" y="171"/>
                      <a:pt x="511" y="158"/>
                      <a:pt x="535" y="141"/>
                    </a:cubicBezTo>
                    <a:close/>
                  </a:path>
                </a:pathLst>
              </a:custGeom>
              <a:solidFill>
                <a:srgbClr val="EA4344">
                  <a:alpha val="1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A60DA8B8-95E8-794F-88FD-8BE5BD5A94B2}"/>
                  </a:ext>
                </a:extLst>
              </p:cNvPr>
              <p:cNvSpPr/>
              <p:nvPr/>
            </p:nvSpPr>
            <p:spPr>
              <a:xfrm>
                <a:off x="12389402" y="8949169"/>
                <a:ext cx="1838789" cy="10094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77" h="811">
                    <a:moveTo>
                      <a:pt x="15" y="565"/>
                    </a:moveTo>
                    <a:cubicBezTo>
                      <a:pt x="-33" y="418"/>
                      <a:pt x="38" y="245"/>
                      <a:pt x="173" y="161"/>
                    </a:cubicBezTo>
                    <a:cubicBezTo>
                      <a:pt x="250" y="114"/>
                      <a:pt x="342" y="99"/>
                      <a:pt x="429" y="82"/>
                    </a:cubicBezTo>
                    <a:cubicBezTo>
                      <a:pt x="542" y="61"/>
                      <a:pt x="654" y="44"/>
                      <a:pt x="767" y="21"/>
                    </a:cubicBezTo>
                    <a:cubicBezTo>
                      <a:pt x="828" y="9"/>
                      <a:pt x="909" y="-13"/>
                      <a:pt x="970" y="9"/>
                    </a:cubicBezTo>
                    <a:cubicBezTo>
                      <a:pt x="1049" y="37"/>
                      <a:pt x="1105" y="119"/>
                      <a:pt x="1178" y="160"/>
                    </a:cubicBezTo>
                    <a:cubicBezTo>
                      <a:pt x="1255" y="203"/>
                      <a:pt x="1337" y="240"/>
                      <a:pt x="1397" y="307"/>
                    </a:cubicBezTo>
                    <a:cubicBezTo>
                      <a:pt x="1493" y="416"/>
                      <a:pt x="1514" y="586"/>
                      <a:pt x="1400" y="691"/>
                    </a:cubicBezTo>
                    <a:cubicBezTo>
                      <a:pt x="1306" y="778"/>
                      <a:pt x="1162" y="802"/>
                      <a:pt x="1038" y="802"/>
                    </a:cubicBezTo>
                    <a:cubicBezTo>
                      <a:pt x="852" y="804"/>
                      <a:pt x="665" y="814"/>
                      <a:pt x="479" y="810"/>
                    </a:cubicBezTo>
                    <a:cubicBezTo>
                      <a:pt x="332" y="807"/>
                      <a:pt x="171" y="782"/>
                      <a:pt x="70" y="664"/>
                    </a:cubicBezTo>
                    <a:cubicBezTo>
                      <a:pt x="45" y="633"/>
                      <a:pt x="27" y="600"/>
                      <a:pt x="15" y="565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8" name="Freeform 217">
                <a:extLst>
                  <a:ext uri="{FF2B5EF4-FFF2-40B4-BE49-F238E27FC236}">
                    <a16:creationId xmlns:a16="http://schemas.microsoft.com/office/drawing/2014/main" id="{AA2C8A5E-8953-1D42-93D0-777DEFB2FF97}"/>
                  </a:ext>
                </a:extLst>
              </p:cNvPr>
              <p:cNvSpPr/>
              <p:nvPr/>
            </p:nvSpPr>
            <p:spPr>
              <a:xfrm>
                <a:off x="12390644" y="8949169"/>
                <a:ext cx="1249526" cy="692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4" h="557">
                    <a:moveTo>
                      <a:pt x="970" y="9"/>
                    </a:moveTo>
                    <a:cubicBezTo>
                      <a:pt x="909" y="-13"/>
                      <a:pt x="828" y="9"/>
                      <a:pt x="767" y="21"/>
                    </a:cubicBezTo>
                    <a:cubicBezTo>
                      <a:pt x="654" y="44"/>
                      <a:pt x="542" y="61"/>
                      <a:pt x="429" y="82"/>
                    </a:cubicBezTo>
                    <a:cubicBezTo>
                      <a:pt x="342" y="99"/>
                      <a:pt x="250" y="114"/>
                      <a:pt x="173" y="161"/>
                    </a:cubicBezTo>
                    <a:cubicBezTo>
                      <a:pt x="40" y="243"/>
                      <a:pt x="-30" y="412"/>
                      <a:pt x="13" y="557"/>
                    </a:cubicBezTo>
                    <a:cubicBezTo>
                      <a:pt x="21" y="513"/>
                      <a:pt x="34" y="471"/>
                      <a:pt x="56" y="434"/>
                    </a:cubicBezTo>
                    <a:cubicBezTo>
                      <a:pt x="94" y="369"/>
                      <a:pt x="160" y="324"/>
                      <a:pt x="229" y="297"/>
                    </a:cubicBezTo>
                    <a:cubicBezTo>
                      <a:pt x="298" y="270"/>
                      <a:pt x="373" y="258"/>
                      <a:pt x="447" y="247"/>
                    </a:cubicBezTo>
                    <a:cubicBezTo>
                      <a:pt x="523" y="235"/>
                      <a:pt x="599" y="223"/>
                      <a:pt x="675" y="212"/>
                    </a:cubicBezTo>
                    <a:cubicBezTo>
                      <a:pt x="722" y="204"/>
                      <a:pt x="770" y="197"/>
                      <a:pt x="813" y="177"/>
                    </a:cubicBezTo>
                    <a:cubicBezTo>
                      <a:pt x="856" y="157"/>
                      <a:pt x="891" y="125"/>
                      <a:pt x="927" y="94"/>
                    </a:cubicBezTo>
                    <a:cubicBezTo>
                      <a:pt x="953" y="72"/>
                      <a:pt x="978" y="49"/>
                      <a:pt x="1004" y="25"/>
                    </a:cubicBezTo>
                    <a:cubicBezTo>
                      <a:pt x="993" y="19"/>
                      <a:pt x="982" y="14"/>
                      <a:pt x="970" y="9"/>
                    </a:cubicBezTo>
                    <a:close/>
                  </a:path>
                </a:pathLst>
              </a:custGeom>
              <a:solidFill>
                <a:srgbClr val="EA4344">
                  <a:alpha val="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9" name="Freeform 218">
                <a:extLst>
                  <a:ext uri="{FF2B5EF4-FFF2-40B4-BE49-F238E27FC236}">
                    <a16:creationId xmlns:a16="http://schemas.microsoft.com/office/drawing/2014/main" id="{79AB291C-7DBB-8745-9A40-371BD6E8290B}"/>
                  </a:ext>
                </a:extLst>
              </p:cNvPr>
              <p:cNvSpPr/>
              <p:nvPr/>
            </p:nvSpPr>
            <p:spPr>
              <a:xfrm>
                <a:off x="12961221" y="9412770"/>
                <a:ext cx="1268216" cy="547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19" h="440">
                    <a:moveTo>
                      <a:pt x="910" y="1"/>
                    </a:moveTo>
                    <a:cubicBezTo>
                      <a:pt x="829" y="8"/>
                      <a:pt x="751" y="36"/>
                      <a:pt x="675" y="68"/>
                    </a:cubicBezTo>
                    <a:cubicBezTo>
                      <a:pt x="609" y="96"/>
                      <a:pt x="544" y="127"/>
                      <a:pt x="483" y="166"/>
                    </a:cubicBezTo>
                    <a:cubicBezTo>
                      <a:pt x="411" y="211"/>
                      <a:pt x="346" y="265"/>
                      <a:pt x="275" y="311"/>
                    </a:cubicBezTo>
                    <a:cubicBezTo>
                      <a:pt x="190" y="366"/>
                      <a:pt x="97" y="409"/>
                      <a:pt x="0" y="438"/>
                    </a:cubicBezTo>
                    <a:cubicBezTo>
                      <a:pt x="6" y="438"/>
                      <a:pt x="13" y="438"/>
                      <a:pt x="20" y="439"/>
                    </a:cubicBezTo>
                    <a:cubicBezTo>
                      <a:pt x="206" y="443"/>
                      <a:pt x="393" y="433"/>
                      <a:pt x="579" y="431"/>
                    </a:cubicBezTo>
                    <a:cubicBezTo>
                      <a:pt x="703" y="431"/>
                      <a:pt x="847" y="407"/>
                      <a:pt x="941" y="320"/>
                    </a:cubicBezTo>
                    <a:cubicBezTo>
                      <a:pt x="1034" y="235"/>
                      <a:pt x="1038" y="105"/>
                      <a:pt x="984" y="1"/>
                    </a:cubicBezTo>
                    <a:cubicBezTo>
                      <a:pt x="959" y="0"/>
                      <a:pt x="935" y="0"/>
                      <a:pt x="910" y="1"/>
                    </a:cubicBezTo>
                    <a:close/>
                  </a:path>
                </a:pathLst>
              </a:custGeom>
              <a:solidFill>
                <a:srgbClr val="FFFFFF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0" name="Freeform 219">
                <a:extLst>
                  <a:ext uri="{FF2B5EF4-FFF2-40B4-BE49-F238E27FC236}">
                    <a16:creationId xmlns:a16="http://schemas.microsoft.com/office/drawing/2014/main" id="{46874F04-B729-8846-8C2C-8A69FE2BC126}"/>
                  </a:ext>
                </a:extLst>
              </p:cNvPr>
              <p:cNvSpPr/>
              <p:nvPr/>
            </p:nvSpPr>
            <p:spPr>
              <a:xfrm>
                <a:off x="12657247" y="9299363"/>
                <a:ext cx="607946" cy="6592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9" h="530">
                    <a:moveTo>
                      <a:pt x="164" y="514"/>
                    </a:moveTo>
                    <a:cubicBezTo>
                      <a:pt x="116" y="502"/>
                      <a:pt x="74" y="471"/>
                      <a:pt x="50" y="429"/>
                    </a:cubicBezTo>
                    <a:cubicBezTo>
                      <a:pt x="7" y="358"/>
                      <a:pt x="-39" y="241"/>
                      <a:pt x="53" y="175"/>
                    </a:cubicBezTo>
                    <a:cubicBezTo>
                      <a:pt x="184" y="81"/>
                      <a:pt x="230" y="146"/>
                      <a:pt x="401" y="7"/>
                    </a:cubicBezTo>
                    <a:cubicBezTo>
                      <a:pt x="420" y="-8"/>
                      <a:pt x="447" y="2"/>
                      <a:pt x="452" y="26"/>
                    </a:cubicBezTo>
                    <a:cubicBezTo>
                      <a:pt x="459" y="70"/>
                      <a:pt x="458" y="134"/>
                      <a:pt x="405" y="180"/>
                    </a:cubicBezTo>
                    <a:cubicBezTo>
                      <a:pt x="314" y="256"/>
                      <a:pt x="251" y="273"/>
                      <a:pt x="251" y="273"/>
                    </a:cubicBezTo>
                    <a:cubicBezTo>
                      <a:pt x="251" y="273"/>
                      <a:pt x="341" y="316"/>
                      <a:pt x="402" y="348"/>
                    </a:cubicBezTo>
                    <a:cubicBezTo>
                      <a:pt x="463" y="382"/>
                      <a:pt x="525" y="452"/>
                      <a:pt x="462" y="492"/>
                    </a:cubicBezTo>
                    <a:cubicBezTo>
                      <a:pt x="408" y="525"/>
                      <a:pt x="296" y="546"/>
                      <a:pt x="164" y="514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1" name="Freeform 220">
                <a:extLst>
                  <a:ext uri="{FF2B5EF4-FFF2-40B4-BE49-F238E27FC236}">
                    <a16:creationId xmlns:a16="http://schemas.microsoft.com/office/drawing/2014/main" id="{158029BD-9B93-9240-946C-A7633ADF4DFE}"/>
                  </a:ext>
                </a:extLst>
              </p:cNvPr>
              <p:cNvSpPr/>
              <p:nvPr/>
            </p:nvSpPr>
            <p:spPr>
              <a:xfrm>
                <a:off x="12657247" y="9299363"/>
                <a:ext cx="607946" cy="6592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9" h="530">
                    <a:moveTo>
                      <a:pt x="164" y="514"/>
                    </a:moveTo>
                    <a:cubicBezTo>
                      <a:pt x="116" y="502"/>
                      <a:pt x="74" y="471"/>
                      <a:pt x="50" y="429"/>
                    </a:cubicBezTo>
                    <a:cubicBezTo>
                      <a:pt x="7" y="358"/>
                      <a:pt x="-39" y="241"/>
                      <a:pt x="53" y="175"/>
                    </a:cubicBezTo>
                    <a:cubicBezTo>
                      <a:pt x="184" y="81"/>
                      <a:pt x="230" y="146"/>
                      <a:pt x="401" y="7"/>
                    </a:cubicBezTo>
                    <a:cubicBezTo>
                      <a:pt x="420" y="-8"/>
                      <a:pt x="447" y="2"/>
                      <a:pt x="452" y="26"/>
                    </a:cubicBezTo>
                    <a:cubicBezTo>
                      <a:pt x="459" y="70"/>
                      <a:pt x="458" y="134"/>
                      <a:pt x="405" y="180"/>
                    </a:cubicBezTo>
                    <a:cubicBezTo>
                      <a:pt x="314" y="256"/>
                      <a:pt x="251" y="273"/>
                      <a:pt x="251" y="273"/>
                    </a:cubicBezTo>
                    <a:cubicBezTo>
                      <a:pt x="251" y="273"/>
                      <a:pt x="341" y="316"/>
                      <a:pt x="402" y="348"/>
                    </a:cubicBezTo>
                    <a:cubicBezTo>
                      <a:pt x="463" y="382"/>
                      <a:pt x="525" y="452"/>
                      <a:pt x="462" y="492"/>
                    </a:cubicBezTo>
                    <a:cubicBezTo>
                      <a:pt x="408" y="525"/>
                      <a:pt x="296" y="546"/>
                      <a:pt x="164" y="514"/>
                    </a:cubicBezTo>
                    <a:close/>
                  </a:path>
                </a:pathLst>
              </a:custGeom>
              <a:solidFill>
                <a:srgbClr val="EA4344">
                  <a:alpha val="1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EA7138DF-E841-914F-81FF-43FE938B5AE9}"/>
                  </a:ext>
                </a:extLst>
              </p:cNvPr>
              <p:cNvSpPr/>
              <p:nvPr/>
            </p:nvSpPr>
            <p:spPr>
              <a:xfrm>
                <a:off x="12901423" y="9299363"/>
                <a:ext cx="362525" cy="6592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2" h="530">
                    <a:moveTo>
                      <a:pt x="206" y="348"/>
                    </a:moveTo>
                    <a:cubicBezTo>
                      <a:pt x="145" y="316"/>
                      <a:pt x="55" y="273"/>
                      <a:pt x="55" y="273"/>
                    </a:cubicBezTo>
                    <a:cubicBezTo>
                      <a:pt x="55" y="273"/>
                      <a:pt x="118" y="256"/>
                      <a:pt x="209" y="180"/>
                    </a:cubicBezTo>
                    <a:cubicBezTo>
                      <a:pt x="262" y="134"/>
                      <a:pt x="263" y="70"/>
                      <a:pt x="256" y="26"/>
                    </a:cubicBezTo>
                    <a:cubicBezTo>
                      <a:pt x="251" y="2"/>
                      <a:pt x="224" y="-8"/>
                      <a:pt x="205" y="7"/>
                    </a:cubicBezTo>
                    <a:cubicBezTo>
                      <a:pt x="202" y="10"/>
                      <a:pt x="199" y="13"/>
                      <a:pt x="195" y="15"/>
                    </a:cubicBezTo>
                    <a:cubicBezTo>
                      <a:pt x="197" y="18"/>
                      <a:pt x="199" y="22"/>
                      <a:pt x="199" y="26"/>
                    </a:cubicBezTo>
                    <a:cubicBezTo>
                      <a:pt x="207" y="70"/>
                      <a:pt x="206" y="134"/>
                      <a:pt x="152" y="180"/>
                    </a:cubicBezTo>
                    <a:cubicBezTo>
                      <a:pt x="63" y="256"/>
                      <a:pt x="0" y="273"/>
                      <a:pt x="0" y="273"/>
                    </a:cubicBezTo>
                    <a:cubicBezTo>
                      <a:pt x="0" y="273"/>
                      <a:pt x="89" y="316"/>
                      <a:pt x="150" y="348"/>
                    </a:cubicBezTo>
                    <a:cubicBezTo>
                      <a:pt x="211" y="382"/>
                      <a:pt x="273" y="452"/>
                      <a:pt x="210" y="492"/>
                    </a:cubicBezTo>
                    <a:cubicBezTo>
                      <a:pt x="180" y="510"/>
                      <a:pt x="131" y="525"/>
                      <a:pt x="70" y="529"/>
                    </a:cubicBezTo>
                    <a:cubicBezTo>
                      <a:pt x="157" y="534"/>
                      <a:pt x="227" y="516"/>
                      <a:pt x="266" y="492"/>
                    </a:cubicBezTo>
                    <a:cubicBezTo>
                      <a:pt x="329" y="452"/>
                      <a:pt x="267" y="382"/>
                      <a:pt x="206" y="348"/>
                    </a:cubicBezTo>
                    <a:close/>
                  </a:path>
                </a:pathLst>
              </a:custGeom>
              <a:solidFill>
                <a:srgbClr val="EA4344">
                  <a:alpha val="28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3" name="Freeform 222">
                <a:extLst>
                  <a:ext uri="{FF2B5EF4-FFF2-40B4-BE49-F238E27FC236}">
                    <a16:creationId xmlns:a16="http://schemas.microsoft.com/office/drawing/2014/main" id="{BB5407BA-09F5-2547-BA82-A6C1F53D0946}"/>
                  </a:ext>
                </a:extLst>
              </p:cNvPr>
              <p:cNvSpPr/>
              <p:nvPr/>
            </p:nvSpPr>
            <p:spPr>
              <a:xfrm>
                <a:off x="13363608" y="9143585"/>
                <a:ext cx="865825" cy="8125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6" h="653">
                    <a:moveTo>
                      <a:pt x="60" y="518"/>
                    </a:moveTo>
                    <a:cubicBezTo>
                      <a:pt x="23" y="450"/>
                      <a:pt x="-1" y="366"/>
                      <a:pt x="0" y="289"/>
                    </a:cubicBezTo>
                    <a:cubicBezTo>
                      <a:pt x="2" y="54"/>
                      <a:pt x="251" y="60"/>
                      <a:pt x="422" y="85"/>
                    </a:cubicBezTo>
                    <a:cubicBezTo>
                      <a:pt x="450" y="90"/>
                      <a:pt x="481" y="89"/>
                      <a:pt x="506" y="76"/>
                    </a:cubicBezTo>
                    <a:cubicBezTo>
                      <a:pt x="532" y="63"/>
                      <a:pt x="548" y="38"/>
                      <a:pt x="569" y="18"/>
                    </a:cubicBezTo>
                    <a:cubicBezTo>
                      <a:pt x="582" y="5"/>
                      <a:pt x="602" y="-6"/>
                      <a:pt x="617" y="5"/>
                    </a:cubicBezTo>
                    <a:cubicBezTo>
                      <a:pt x="628" y="14"/>
                      <a:pt x="628" y="31"/>
                      <a:pt x="639" y="41"/>
                    </a:cubicBezTo>
                    <a:cubicBezTo>
                      <a:pt x="649" y="50"/>
                      <a:pt x="666" y="48"/>
                      <a:pt x="679" y="55"/>
                    </a:cubicBezTo>
                    <a:cubicBezTo>
                      <a:pt x="694" y="63"/>
                      <a:pt x="699" y="84"/>
                      <a:pt x="694" y="100"/>
                    </a:cubicBezTo>
                    <a:cubicBezTo>
                      <a:pt x="688" y="117"/>
                      <a:pt x="675" y="130"/>
                      <a:pt x="661" y="141"/>
                    </a:cubicBezTo>
                    <a:cubicBezTo>
                      <a:pt x="636" y="158"/>
                      <a:pt x="607" y="171"/>
                      <a:pt x="578" y="177"/>
                    </a:cubicBezTo>
                    <a:cubicBezTo>
                      <a:pt x="566" y="180"/>
                      <a:pt x="554" y="182"/>
                      <a:pt x="543" y="187"/>
                    </a:cubicBezTo>
                    <a:cubicBezTo>
                      <a:pt x="459" y="234"/>
                      <a:pt x="536" y="310"/>
                      <a:pt x="539" y="369"/>
                    </a:cubicBezTo>
                    <a:cubicBezTo>
                      <a:pt x="546" y="489"/>
                      <a:pt x="415" y="627"/>
                      <a:pt x="302" y="648"/>
                    </a:cubicBezTo>
                    <a:cubicBezTo>
                      <a:pt x="196" y="669"/>
                      <a:pt x="108" y="610"/>
                      <a:pt x="60" y="518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4" name="Freeform 223">
                <a:extLst>
                  <a:ext uri="{FF2B5EF4-FFF2-40B4-BE49-F238E27FC236}">
                    <a16:creationId xmlns:a16="http://schemas.microsoft.com/office/drawing/2014/main" id="{CBEF6424-B2F1-DB42-947C-0EF6F96ED47D}"/>
                  </a:ext>
                </a:extLst>
              </p:cNvPr>
              <p:cNvSpPr/>
              <p:nvPr/>
            </p:nvSpPr>
            <p:spPr>
              <a:xfrm>
                <a:off x="12594954" y="9284409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8" y="14"/>
                    </a:cubicBezTo>
                    <a:cubicBezTo>
                      <a:pt x="19" y="14"/>
                      <a:pt x="21" y="14"/>
                      <a:pt x="24" y="15"/>
                    </a:cubicBezTo>
                    <a:cubicBezTo>
                      <a:pt x="26" y="15"/>
                      <a:pt x="27" y="17"/>
                      <a:pt x="26" y="19"/>
                    </a:cubicBezTo>
                    <a:cubicBezTo>
                      <a:pt x="26" y="23"/>
                      <a:pt x="22" y="27"/>
                      <a:pt x="19" y="29"/>
                    </a:cubicBezTo>
                    <a:cubicBezTo>
                      <a:pt x="14" y="32"/>
                      <a:pt x="8" y="32"/>
                      <a:pt x="4" y="27"/>
                    </a:cubicBezTo>
                    <a:cubicBezTo>
                      <a:pt x="0" y="22"/>
                      <a:pt x="-1" y="13"/>
                      <a:pt x="2" y="7"/>
                    </a:cubicBezTo>
                    <a:cubicBezTo>
                      <a:pt x="3" y="4"/>
                      <a:pt x="6" y="-1"/>
                      <a:pt x="9" y="0"/>
                    </a:cubicBezTo>
                    <a:cubicBezTo>
                      <a:pt x="12" y="0"/>
                      <a:pt x="12" y="2"/>
                      <a:pt x="12" y="4"/>
                    </a:cubicBezTo>
                    <a:cubicBezTo>
                      <a:pt x="11" y="5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5" name="Freeform 224">
                <a:extLst>
                  <a:ext uri="{FF2B5EF4-FFF2-40B4-BE49-F238E27FC236}">
                    <a16:creationId xmlns:a16="http://schemas.microsoft.com/office/drawing/2014/main" id="{DD34BCED-9ED3-4C4D-AAF1-9DDAA9FA2C8B}"/>
                  </a:ext>
                </a:extLst>
              </p:cNvPr>
              <p:cNvSpPr/>
              <p:nvPr/>
            </p:nvSpPr>
            <p:spPr>
              <a:xfrm>
                <a:off x="12679672" y="9248268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9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8" y="15"/>
                      <a:pt x="21" y="15"/>
                      <a:pt x="23" y="15"/>
                    </a:cubicBezTo>
                    <a:cubicBezTo>
                      <a:pt x="25" y="16"/>
                      <a:pt x="26" y="18"/>
                      <a:pt x="26" y="20"/>
                    </a:cubicBezTo>
                    <a:cubicBezTo>
                      <a:pt x="25" y="24"/>
                      <a:pt x="23" y="27"/>
                      <a:pt x="20" y="29"/>
                    </a:cubicBezTo>
                    <a:cubicBezTo>
                      <a:pt x="15" y="32"/>
                      <a:pt x="8" y="32"/>
                      <a:pt x="4" y="27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2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5"/>
                    </a:cubicBezTo>
                    <a:cubicBezTo>
                      <a:pt x="11" y="6"/>
                      <a:pt x="10" y="7"/>
                      <a:pt x="10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6" name="Freeform 225">
                <a:extLst>
                  <a:ext uri="{FF2B5EF4-FFF2-40B4-BE49-F238E27FC236}">
                    <a16:creationId xmlns:a16="http://schemas.microsoft.com/office/drawing/2014/main" id="{2700906A-9051-D84C-83BF-85A6FBBE2609}"/>
                  </a:ext>
                </a:extLst>
              </p:cNvPr>
              <p:cNvSpPr/>
              <p:nvPr/>
            </p:nvSpPr>
            <p:spPr>
              <a:xfrm>
                <a:off x="12801756" y="9235806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9"/>
                    </a:moveTo>
                    <a:cubicBezTo>
                      <a:pt x="11" y="12"/>
                      <a:pt x="13" y="14"/>
                      <a:pt x="17" y="14"/>
                    </a:cubicBezTo>
                    <a:cubicBezTo>
                      <a:pt x="19" y="15"/>
                      <a:pt x="21" y="15"/>
                      <a:pt x="23" y="15"/>
                    </a:cubicBezTo>
                    <a:cubicBezTo>
                      <a:pt x="25" y="16"/>
                      <a:pt x="27" y="18"/>
                      <a:pt x="26" y="20"/>
                    </a:cubicBezTo>
                    <a:cubicBezTo>
                      <a:pt x="25" y="24"/>
                      <a:pt x="22" y="28"/>
                      <a:pt x="19" y="30"/>
                    </a:cubicBezTo>
                    <a:cubicBezTo>
                      <a:pt x="14" y="32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0"/>
                      <a:pt x="12" y="3"/>
                      <a:pt x="12" y="5"/>
                    </a:cubicBezTo>
                    <a:cubicBezTo>
                      <a:pt x="11" y="6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7" name="Freeform 226">
                <a:extLst>
                  <a:ext uri="{FF2B5EF4-FFF2-40B4-BE49-F238E27FC236}">
                    <a16:creationId xmlns:a16="http://schemas.microsoft.com/office/drawing/2014/main" id="{F4FFCBA2-E88F-7140-9C33-1520E2A2AA2A}"/>
                  </a:ext>
                </a:extLst>
              </p:cNvPr>
              <p:cNvSpPr/>
              <p:nvPr/>
            </p:nvSpPr>
            <p:spPr>
              <a:xfrm>
                <a:off x="12945025" y="9235806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9"/>
                    </a:moveTo>
                    <a:cubicBezTo>
                      <a:pt x="11" y="12"/>
                      <a:pt x="13" y="14"/>
                      <a:pt x="17" y="14"/>
                    </a:cubicBezTo>
                    <a:cubicBezTo>
                      <a:pt x="18" y="15"/>
                      <a:pt x="21" y="15"/>
                      <a:pt x="23" y="15"/>
                    </a:cubicBezTo>
                    <a:cubicBezTo>
                      <a:pt x="25" y="16"/>
                      <a:pt x="27" y="18"/>
                      <a:pt x="26" y="20"/>
                    </a:cubicBezTo>
                    <a:cubicBezTo>
                      <a:pt x="25" y="24"/>
                      <a:pt x="22" y="28"/>
                      <a:pt x="19" y="30"/>
                    </a:cubicBezTo>
                    <a:cubicBezTo>
                      <a:pt x="14" y="32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2" y="6"/>
                      <a:pt x="6" y="0"/>
                      <a:pt x="9" y="0"/>
                    </a:cubicBezTo>
                    <a:cubicBezTo>
                      <a:pt x="12" y="0"/>
                      <a:pt x="12" y="3"/>
                      <a:pt x="11" y="5"/>
                    </a:cubicBezTo>
                    <a:cubicBezTo>
                      <a:pt x="11" y="6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8" name="Freeform 227">
                <a:extLst>
                  <a:ext uri="{FF2B5EF4-FFF2-40B4-BE49-F238E27FC236}">
                    <a16:creationId xmlns:a16="http://schemas.microsoft.com/office/drawing/2014/main" id="{1FDFC98A-8EF1-1B48-AF87-08037688A6CA}"/>
                  </a:ext>
                </a:extLst>
              </p:cNvPr>
              <p:cNvSpPr/>
              <p:nvPr/>
            </p:nvSpPr>
            <p:spPr>
              <a:xfrm>
                <a:off x="12903914" y="9303102"/>
                <a:ext cx="29899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1">
                    <a:moveTo>
                      <a:pt x="10" y="8"/>
                    </a:moveTo>
                    <a:cubicBezTo>
                      <a:pt x="10" y="12"/>
                      <a:pt x="12" y="13"/>
                      <a:pt x="16" y="14"/>
                    </a:cubicBezTo>
                    <a:cubicBezTo>
                      <a:pt x="18" y="15"/>
                      <a:pt x="21" y="15"/>
                      <a:pt x="22" y="15"/>
                    </a:cubicBezTo>
                    <a:cubicBezTo>
                      <a:pt x="24" y="16"/>
                      <a:pt x="25" y="18"/>
                      <a:pt x="25" y="19"/>
                    </a:cubicBezTo>
                    <a:cubicBezTo>
                      <a:pt x="24" y="24"/>
                      <a:pt x="22" y="28"/>
                      <a:pt x="19" y="29"/>
                    </a:cubicBezTo>
                    <a:cubicBezTo>
                      <a:pt x="14" y="32"/>
                      <a:pt x="7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1" y="6"/>
                      <a:pt x="5" y="0"/>
                      <a:pt x="8" y="0"/>
                    </a:cubicBezTo>
                    <a:cubicBezTo>
                      <a:pt x="11" y="0"/>
                      <a:pt x="11" y="2"/>
                      <a:pt x="10" y="5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9" name="Freeform 228">
                <a:extLst>
                  <a:ext uri="{FF2B5EF4-FFF2-40B4-BE49-F238E27FC236}">
                    <a16:creationId xmlns:a16="http://schemas.microsoft.com/office/drawing/2014/main" id="{5321EA5F-84BF-2743-B233-ACC1B2521CF8}"/>
                  </a:ext>
                </a:extLst>
              </p:cNvPr>
              <p:cNvSpPr/>
              <p:nvPr/>
            </p:nvSpPr>
            <p:spPr>
              <a:xfrm>
                <a:off x="12834150" y="9380368"/>
                <a:ext cx="32391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" h="31">
                    <a:moveTo>
                      <a:pt x="11" y="8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8" y="14"/>
                      <a:pt x="22" y="15"/>
                      <a:pt x="23" y="15"/>
                    </a:cubicBezTo>
                    <a:cubicBezTo>
                      <a:pt x="25" y="16"/>
                      <a:pt x="27" y="18"/>
                      <a:pt x="27" y="19"/>
                    </a:cubicBezTo>
                    <a:cubicBezTo>
                      <a:pt x="25" y="24"/>
                      <a:pt x="23" y="27"/>
                      <a:pt x="20" y="29"/>
                    </a:cubicBezTo>
                    <a:cubicBezTo>
                      <a:pt x="15" y="32"/>
                      <a:pt x="9" y="31"/>
                      <a:pt x="4" y="27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5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0" name="Freeform 229">
                <a:extLst>
                  <a:ext uri="{FF2B5EF4-FFF2-40B4-BE49-F238E27FC236}">
                    <a16:creationId xmlns:a16="http://schemas.microsoft.com/office/drawing/2014/main" id="{C3F62564-A36F-ED4A-9C0D-DF015D9AF6E8}"/>
                  </a:ext>
                </a:extLst>
              </p:cNvPr>
              <p:cNvSpPr/>
              <p:nvPr/>
            </p:nvSpPr>
            <p:spPr>
              <a:xfrm>
                <a:off x="12577517" y="9538639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2"/>
                      <a:pt x="13" y="13"/>
                      <a:pt x="17" y="14"/>
                    </a:cubicBezTo>
                    <a:cubicBezTo>
                      <a:pt x="18" y="14"/>
                      <a:pt x="21" y="14"/>
                      <a:pt x="23" y="15"/>
                    </a:cubicBezTo>
                    <a:cubicBezTo>
                      <a:pt x="26" y="16"/>
                      <a:pt x="27" y="18"/>
                      <a:pt x="26" y="19"/>
                    </a:cubicBezTo>
                    <a:cubicBezTo>
                      <a:pt x="25" y="23"/>
                      <a:pt x="23" y="27"/>
                      <a:pt x="20" y="29"/>
                    </a:cubicBezTo>
                    <a:cubicBezTo>
                      <a:pt x="15" y="32"/>
                      <a:pt x="9" y="32"/>
                      <a:pt x="4" y="27"/>
                    </a:cubicBezTo>
                    <a:cubicBezTo>
                      <a:pt x="-1" y="23"/>
                      <a:pt x="-1" y="13"/>
                      <a:pt x="2" y="7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1" y="2"/>
                      <a:pt x="11" y="4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1" name="Freeform 230">
                <a:extLst>
                  <a:ext uri="{FF2B5EF4-FFF2-40B4-BE49-F238E27FC236}">
                    <a16:creationId xmlns:a16="http://schemas.microsoft.com/office/drawing/2014/main" id="{B52BB89F-8E41-5944-87EC-D9A482018560}"/>
                  </a:ext>
                </a:extLst>
              </p:cNvPr>
              <p:cNvSpPr/>
              <p:nvPr/>
            </p:nvSpPr>
            <p:spPr>
              <a:xfrm>
                <a:off x="12763136" y="9303102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2"/>
                      <a:pt x="13" y="13"/>
                      <a:pt x="18" y="14"/>
                    </a:cubicBezTo>
                    <a:cubicBezTo>
                      <a:pt x="19" y="15"/>
                      <a:pt x="22" y="15"/>
                      <a:pt x="24" y="15"/>
                    </a:cubicBezTo>
                    <a:cubicBezTo>
                      <a:pt x="26" y="16"/>
                      <a:pt x="27" y="18"/>
                      <a:pt x="26" y="19"/>
                    </a:cubicBezTo>
                    <a:cubicBezTo>
                      <a:pt x="26" y="24"/>
                      <a:pt x="23" y="28"/>
                      <a:pt x="20" y="29"/>
                    </a:cubicBezTo>
                    <a:cubicBezTo>
                      <a:pt x="15" y="32"/>
                      <a:pt x="9" y="32"/>
                      <a:pt x="5" y="28"/>
                    </a:cubicBezTo>
                    <a:cubicBezTo>
                      <a:pt x="0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0"/>
                      <a:pt x="12" y="2"/>
                      <a:pt x="12" y="5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2" name="Freeform 231">
                <a:extLst>
                  <a:ext uri="{FF2B5EF4-FFF2-40B4-BE49-F238E27FC236}">
                    <a16:creationId xmlns:a16="http://schemas.microsoft.com/office/drawing/2014/main" id="{FB95E16C-CBF7-854F-AF8C-C29016EF022D}"/>
                  </a:ext>
                </a:extLst>
              </p:cNvPr>
              <p:cNvSpPr/>
              <p:nvPr/>
            </p:nvSpPr>
            <p:spPr>
              <a:xfrm>
                <a:off x="12508998" y="9330519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1" y="12"/>
                      <a:pt x="13" y="13"/>
                      <a:pt x="17" y="14"/>
                    </a:cubicBezTo>
                    <a:cubicBezTo>
                      <a:pt x="18" y="14"/>
                      <a:pt x="21" y="14"/>
                      <a:pt x="23" y="15"/>
                    </a:cubicBezTo>
                    <a:cubicBezTo>
                      <a:pt x="25" y="16"/>
                      <a:pt x="26" y="18"/>
                      <a:pt x="26" y="19"/>
                    </a:cubicBezTo>
                    <a:cubicBezTo>
                      <a:pt x="25" y="23"/>
                      <a:pt x="23" y="27"/>
                      <a:pt x="19" y="29"/>
                    </a:cubicBezTo>
                    <a:cubicBezTo>
                      <a:pt x="15" y="32"/>
                      <a:pt x="8" y="32"/>
                      <a:pt x="4" y="27"/>
                    </a:cubicBezTo>
                    <a:cubicBezTo>
                      <a:pt x="-1" y="23"/>
                      <a:pt x="-1" y="13"/>
                      <a:pt x="2" y="7"/>
                    </a:cubicBezTo>
                    <a:cubicBezTo>
                      <a:pt x="2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4"/>
                    </a:cubicBezTo>
                    <a:cubicBezTo>
                      <a:pt x="11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3" name="Freeform 232">
                <a:extLst>
                  <a:ext uri="{FF2B5EF4-FFF2-40B4-BE49-F238E27FC236}">
                    <a16:creationId xmlns:a16="http://schemas.microsoft.com/office/drawing/2014/main" id="{8014BA29-7A6E-B142-961E-3E885052D09F}"/>
                  </a:ext>
                </a:extLst>
              </p:cNvPr>
              <p:cNvSpPr/>
              <p:nvPr/>
            </p:nvSpPr>
            <p:spPr>
              <a:xfrm>
                <a:off x="12601187" y="9426479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3"/>
                      <a:pt x="17" y="15"/>
                    </a:cubicBezTo>
                    <a:cubicBezTo>
                      <a:pt x="18" y="15"/>
                      <a:pt x="21" y="15"/>
                      <a:pt x="23" y="16"/>
                    </a:cubicBezTo>
                    <a:cubicBezTo>
                      <a:pt x="26" y="16"/>
                      <a:pt x="27" y="18"/>
                      <a:pt x="26" y="20"/>
                    </a:cubicBezTo>
                    <a:cubicBezTo>
                      <a:pt x="26" y="24"/>
                      <a:pt x="23" y="28"/>
                      <a:pt x="20" y="29"/>
                    </a:cubicBezTo>
                    <a:cubicBezTo>
                      <a:pt x="15" y="33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5"/>
                    </a:cubicBezTo>
                    <a:cubicBezTo>
                      <a:pt x="11" y="6"/>
                      <a:pt x="11" y="7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4" name="Freeform 233">
                <a:extLst>
                  <a:ext uri="{FF2B5EF4-FFF2-40B4-BE49-F238E27FC236}">
                    <a16:creationId xmlns:a16="http://schemas.microsoft.com/office/drawing/2014/main" id="{00CB9FCD-A739-E449-BA74-4E09117A127E}"/>
                  </a:ext>
                </a:extLst>
              </p:cNvPr>
              <p:cNvSpPr/>
              <p:nvPr/>
            </p:nvSpPr>
            <p:spPr>
              <a:xfrm>
                <a:off x="12725762" y="9380368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0" y="11"/>
                      <a:pt x="12" y="13"/>
                      <a:pt x="16" y="14"/>
                    </a:cubicBezTo>
                    <a:cubicBezTo>
                      <a:pt x="18" y="14"/>
                      <a:pt x="20" y="15"/>
                      <a:pt x="23" y="15"/>
                    </a:cubicBezTo>
                    <a:cubicBezTo>
                      <a:pt x="25" y="16"/>
                      <a:pt x="26" y="18"/>
                      <a:pt x="25" y="19"/>
                    </a:cubicBezTo>
                    <a:cubicBezTo>
                      <a:pt x="25" y="24"/>
                      <a:pt x="22" y="27"/>
                      <a:pt x="18" y="29"/>
                    </a:cubicBezTo>
                    <a:cubicBezTo>
                      <a:pt x="14" y="32"/>
                      <a:pt x="7" y="31"/>
                      <a:pt x="3" y="27"/>
                    </a:cubicBezTo>
                    <a:cubicBezTo>
                      <a:pt x="-1" y="22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2"/>
                      <a:pt x="11" y="5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5" name="Freeform 234">
                <a:extLst>
                  <a:ext uri="{FF2B5EF4-FFF2-40B4-BE49-F238E27FC236}">
                    <a16:creationId xmlns:a16="http://schemas.microsoft.com/office/drawing/2014/main" id="{3F358B8E-AFC2-DB46-842B-A0B28E2580B6}"/>
                  </a:ext>
                </a:extLst>
              </p:cNvPr>
              <p:cNvSpPr/>
              <p:nvPr/>
            </p:nvSpPr>
            <p:spPr>
              <a:xfrm>
                <a:off x="12618624" y="9209635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8" y="14"/>
                    </a:cubicBezTo>
                    <a:cubicBezTo>
                      <a:pt x="19" y="14"/>
                      <a:pt x="21" y="14"/>
                      <a:pt x="24" y="15"/>
                    </a:cubicBezTo>
                    <a:cubicBezTo>
                      <a:pt x="25" y="16"/>
                      <a:pt x="27" y="17"/>
                      <a:pt x="26" y="19"/>
                    </a:cubicBezTo>
                    <a:cubicBezTo>
                      <a:pt x="25" y="24"/>
                      <a:pt x="23" y="27"/>
                      <a:pt x="20" y="29"/>
                    </a:cubicBezTo>
                    <a:cubicBezTo>
                      <a:pt x="15" y="32"/>
                      <a:pt x="8" y="31"/>
                      <a:pt x="4" y="27"/>
                    </a:cubicBezTo>
                    <a:cubicBezTo>
                      <a:pt x="0" y="22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2" y="5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6" name="Freeform 235">
                <a:extLst>
                  <a:ext uri="{FF2B5EF4-FFF2-40B4-BE49-F238E27FC236}">
                    <a16:creationId xmlns:a16="http://schemas.microsoft.com/office/drawing/2014/main" id="{C3206CE1-1C13-5442-BE53-959C9FC4B33E}"/>
                  </a:ext>
                </a:extLst>
              </p:cNvPr>
              <p:cNvSpPr/>
              <p:nvPr/>
            </p:nvSpPr>
            <p:spPr>
              <a:xfrm>
                <a:off x="12562567" y="9229574"/>
                <a:ext cx="32391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7" h="31">
                    <a:moveTo>
                      <a:pt x="11" y="8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8" y="14"/>
                      <a:pt x="21" y="14"/>
                      <a:pt x="23" y="15"/>
                    </a:cubicBezTo>
                    <a:cubicBezTo>
                      <a:pt x="25" y="15"/>
                      <a:pt x="27" y="17"/>
                      <a:pt x="27" y="19"/>
                    </a:cubicBezTo>
                    <a:cubicBezTo>
                      <a:pt x="25" y="23"/>
                      <a:pt x="23" y="26"/>
                      <a:pt x="20" y="29"/>
                    </a:cubicBezTo>
                    <a:cubicBezTo>
                      <a:pt x="15" y="32"/>
                      <a:pt x="8" y="31"/>
                      <a:pt x="5" y="27"/>
                    </a:cubicBezTo>
                    <a:cubicBezTo>
                      <a:pt x="0" y="22"/>
                      <a:pt x="-1" y="13"/>
                      <a:pt x="1" y="7"/>
                    </a:cubicBezTo>
                    <a:cubicBezTo>
                      <a:pt x="3" y="4"/>
                      <a:pt x="6" y="-1"/>
                      <a:pt x="9" y="0"/>
                    </a:cubicBezTo>
                    <a:cubicBezTo>
                      <a:pt x="12" y="0"/>
                      <a:pt x="12" y="1"/>
                      <a:pt x="11" y="4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7" name="Freeform 236">
                <a:extLst>
                  <a:ext uri="{FF2B5EF4-FFF2-40B4-BE49-F238E27FC236}">
                    <a16:creationId xmlns:a16="http://schemas.microsoft.com/office/drawing/2014/main" id="{F0CCBA09-916A-FB4A-8C3D-AF92F3787633}"/>
                  </a:ext>
                </a:extLst>
              </p:cNvPr>
              <p:cNvSpPr/>
              <p:nvPr/>
            </p:nvSpPr>
            <p:spPr>
              <a:xfrm>
                <a:off x="12508998" y="9248268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9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8" y="15"/>
                      <a:pt x="21" y="15"/>
                      <a:pt x="23" y="15"/>
                    </a:cubicBezTo>
                    <a:cubicBezTo>
                      <a:pt x="25" y="16"/>
                      <a:pt x="26" y="18"/>
                      <a:pt x="26" y="20"/>
                    </a:cubicBezTo>
                    <a:cubicBezTo>
                      <a:pt x="25" y="24"/>
                      <a:pt x="23" y="27"/>
                      <a:pt x="19" y="29"/>
                    </a:cubicBezTo>
                    <a:cubicBezTo>
                      <a:pt x="15" y="32"/>
                      <a:pt x="8" y="32"/>
                      <a:pt x="4" y="27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2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5"/>
                    </a:cubicBezTo>
                    <a:cubicBezTo>
                      <a:pt x="11" y="6"/>
                      <a:pt x="10" y="7"/>
                      <a:pt x="10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8" name="Freeform 237">
                <a:extLst>
                  <a:ext uri="{FF2B5EF4-FFF2-40B4-BE49-F238E27FC236}">
                    <a16:creationId xmlns:a16="http://schemas.microsoft.com/office/drawing/2014/main" id="{9E1CCCA3-82A2-F94B-998C-3459F7B9BBBC}"/>
                  </a:ext>
                </a:extLst>
              </p:cNvPr>
              <p:cNvSpPr/>
              <p:nvPr/>
            </p:nvSpPr>
            <p:spPr>
              <a:xfrm>
                <a:off x="12746941" y="9183464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0" y="9"/>
                    </a:moveTo>
                    <a:cubicBezTo>
                      <a:pt x="10" y="12"/>
                      <a:pt x="12" y="14"/>
                      <a:pt x="16" y="15"/>
                    </a:cubicBezTo>
                    <a:cubicBezTo>
                      <a:pt x="17" y="15"/>
                      <a:pt x="21" y="15"/>
                      <a:pt x="22" y="16"/>
                    </a:cubicBezTo>
                    <a:cubicBezTo>
                      <a:pt x="25" y="16"/>
                      <a:pt x="26" y="18"/>
                      <a:pt x="25" y="20"/>
                    </a:cubicBezTo>
                    <a:cubicBezTo>
                      <a:pt x="25" y="24"/>
                      <a:pt x="22" y="28"/>
                      <a:pt x="19" y="30"/>
                    </a:cubicBezTo>
                    <a:cubicBezTo>
                      <a:pt x="14" y="33"/>
                      <a:pt x="8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3"/>
                      <a:pt x="10" y="5"/>
                    </a:cubicBezTo>
                    <a:cubicBezTo>
                      <a:pt x="10" y="7"/>
                      <a:pt x="10" y="8"/>
                      <a:pt x="10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39" name="Freeform 238">
                <a:extLst>
                  <a:ext uri="{FF2B5EF4-FFF2-40B4-BE49-F238E27FC236}">
                    <a16:creationId xmlns:a16="http://schemas.microsoft.com/office/drawing/2014/main" id="{6AFC2AA2-63E1-944B-B0E2-BB34FC1380A4}"/>
                  </a:ext>
                </a:extLst>
              </p:cNvPr>
              <p:cNvSpPr/>
              <p:nvPr/>
            </p:nvSpPr>
            <p:spPr>
              <a:xfrm>
                <a:off x="12450446" y="9435202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9" y="14"/>
                      <a:pt x="21" y="14"/>
                      <a:pt x="23" y="15"/>
                    </a:cubicBezTo>
                    <a:cubicBezTo>
                      <a:pt x="25" y="15"/>
                      <a:pt x="27" y="17"/>
                      <a:pt x="26" y="19"/>
                    </a:cubicBezTo>
                    <a:cubicBezTo>
                      <a:pt x="25" y="23"/>
                      <a:pt x="23" y="27"/>
                      <a:pt x="20" y="29"/>
                    </a:cubicBezTo>
                    <a:cubicBezTo>
                      <a:pt x="15" y="32"/>
                      <a:pt x="8" y="32"/>
                      <a:pt x="4" y="27"/>
                    </a:cubicBezTo>
                    <a:cubicBezTo>
                      <a:pt x="0" y="22"/>
                      <a:pt x="-1" y="13"/>
                      <a:pt x="2" y="7"/>
                    </a:cubicBezTo>
                    <a:cubicBezTo>
                      <a:pt x="3" y="5"/>
                      <a:pt x="6" y="-1"/>
                      <a:pt x="9" y="0"/>
                    </a:cubicBezTo>
                    <a:cubicBezTo>
                      <a:pt x="12" y="0"/>
                      <a:pt x="12" y="2"/>
                      <a:pt x="11" y="4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0" name="Freeform 239">
                <a:extLst>
                  <a:ext uri="{FF2B5EF4-FFF2-40B4-BE49-F238E27FC236}">
                    <a16:creationId xmlns:a16="http://schemas.microsoft.com/office/drawing/2014/main" id="{69649EDD-DBEF-B049-B20A-924B6C8AD3AA}"/>
                  </a:ext>
                </a:extLst>
              </p:cNvPr>
              <p:cNvSpPr/>
              <p:nvPr/>
            </p:nvSpPr>
            <p:spPr>
              <a:xfrm>
                <a:off x="12658493" y="9310579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0" y="9"/>
                    </a:moveTo>
                    <a:cubicBezTo>
                      <a:pt x="10" y="12"/>
                      <a:pt x="12" y="13"/>
                      <a:pt x="17" y="14"/>
                    </a:cubicBezTo>
                    <a:cubicBezTo>
                      <a:pt x="18" y="15"/>
                      <a:pt x="21" y="15"/>
                      <a:pt x="23" y="15"/>
                    </a:cubicBezTo>
                    <a:cubicBezTo>
                      <a:pt x="25" y="16"/>
                      <a:pt x="26" y="18"/>
                      <a:pt x="25" y="20"/>
                    </a:cubicBezTo>
                    <a:cubicBezTo>
                      <a:pt x="25" y="24"/>
                      <a:pt x="22" y="28"/>
                      <a:pt x="19" y="29"/>
                    </a:cubicBezTo>
                    <a:cubicBezTo>
                      <a:pt x="14" y="33"/>
                      <a:pt x="8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6"/>
                      <a:pt x="5" y="0"/>
                      <a:pt x="8" y="0"/>
                    </a:cubicBezTo>
                    <a:cubicBezTo>
                      <a:pt x="12" y="1"/>
                      <a:pt x="12" y="2"/>
                      <a:pt x="11" y="5"/>
                    </a:cubicBezTo>
                    <a:cubicBezTo>
                      <a:pt x="10" y="6"/>
                      <a:pt x="10" y="7"/>
                      <a:pt x="10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1" name="Freeform 240">
                <a:extLst>
                  <a:ext uri="{FF2B5EF4-FFF2-40B4-BE49-F238E27FC236}">
                    <a16:creationId xmlns:a16="http://schemas.microsoft.com/office/drawing/2014/main" id="{5647B68F-6845-0141-98BC-25F29E280281}"/>
                  </a:ext>
                </a:extLst>
              </p:cNvPr>
              <p:cNvSpPr/>
              <p:nvPr/>
            </p:nvSpPr>
            <p:spPr>
              <a:xfrm>
                <a:off x="12466638" y="9360428"/>
                <a:ext cx="29899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2">
                    <a:moveTo>
                      <a:pt x="9" y="8"/>
                    </a:moveTo>
                    <a:cubicBezTo>
                      <a:pt x="10" y="12"/>
                      <a:pt x="12" y="14"/>
                      <a:pt x="16" y="14"/>
                    </a:cubicBezTo>
                    <a:cubicBezTo>
                      <a:pt x="18" y="14"/>
                      <a:pt x="20" y="15"/>
                      <a:pt x="22" y="16"/>
                    </a:cubicBezTo>
                    <a:cubicBezTo>
                      <a:pt x="24" y="16"/>
                      <a:pt x="25" y="18"/>
                      <a:pt x="25" y="20"/>
                    </a:cubicBezTo>
                    <a:cubicBezTo>
                      <a:pt x="24" y="24"/>
                      <a:pt x="22" y="27"/>
                      <a:pt x="19" y="30"/>
                    </a:cubicBezTo>
                    <a:cubicBezTo>
                      <a:pt x="14" y="33"/>
                      <a:pt x="7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2"/>
                      <a:pt x="10" y="5"/>
                    </a:cubicBezTo>
                    <a:cubicBezTo>
                      <a:pt x="10" y="6"/>
                      <a:pt x="9" y="8"/>
                      <a:pt x="9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2" name="Freeform 241">
                <a:extLst>
                  <a:ext uri="{FF2B5EF4-FFF2-40B4-BE49-F238E27FC236}">
                    <a16:creationId xmlns:a16="http://schemas.microsoft.com/office/drawing/2014/main" id="{561EF5BF-510F-7449-8F78-E8A7FFF432A7}"/>
                  </a:ext>
                </a:extLst>
              </p:cNvPr>
              <p:cNvSpPr/>
              <p:nvPr/>
            </p:nvSpPr>
            <p:spPr>
              <a:xfrm>
                <a:off x="12577517" y="9360428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8"/>
                    </a:moveTo>
                    <a:cubicBezTo>
                      <a:pt x="11" y="12"/>
                      <a:pt x="13" y="14"/>
                      <a:pt x="17" y="14"/>
                    </a:cubicBezTo>
                    <a:cubicBezTo>
                      <a:pt x="18" y="14"/>
                      <a:pt x="21" y="15"/>
                      <a:pt x="23" y="16"/>
                    </a:cubicBezTo>
                    <a:cubicBezTo>
                      <a:pt x="26" y="16"/>
                      <a:pt x="27" y="18"/>
                      <a:pt x="26" y="20"/>
                    </a:cubicBezTo>
                    <a:cubicBezTo>
                      <a:pt x="25" y="24"/>
                      <a:pt x="23" y="27"/>
                      <a:pt x="20" y="30"/>
                    </a:cubicBezTo>
                    <a:cubicBezTo>
                      <a:pt x="15" y="33"/>
                      <a:pt x="9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1" y="2"/>
                      <a:pt x="11" y="5"/>
                    </a:cubicBezTo>
                    <a:cubicBezTo>
                      <a:pt x="11" y="6"/>
                      <a:pt x="11" y="8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3" name="Freeform 242">
                <a:extLst>
                  <a:ext uri="{FF2B5EF4-FFF2-40B4-BE49-F238E27FC236}">
                    <a16:creationId xmlns:a16="http://schemas.microsoft.com/office/drawing/2014/main" id="{0E889E6F-0960-6F4D-A89C-1F76869DC0D7}"/>
                  </a:ext>
                </a:extLst>
              </p:cNvPr>
              <p:cNvSpPr/>
              <p:nvPr/>
            </p:nvSpPr>
            <p:spPr>
              <a:xfrm>
                <a:off x="12553847" y="9448911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4"/>
                      <a:pt x="18" y="15"/>
                    </a:cubicBezTo>
                    <a:cubicBezTo>
                      <a:pt x="19" y="15"/>
                      <a:pt x="21" y="16"/>
                      <a:pt x="24" y="16"/>
                    </a:cubicBezTo>
                    <a:cubicBezTo>
                      <a:pt x="25" y="16"/>
                      <a:pt x="27" y="18"/>
                      <a:pt x="26" y="20"/>
                    </a:cubicBezTo>
                    <a:cubicBezTo>
                      <a:pt x="25" y="24"/>
                      <a:pt x="23" y="28"/>
                      <a:pt x="20" y="30"/>
                    </a:cubicBezTo>
                    <a:cubicBezTo>
                      <a:pt x="15" y="33"/>
                      <a:pt x="8" y="32"/>
                      <a:pt x="5" y="28"/>
                    </a:cubicBezTo>
                    <a:cubicBezTo>
                      <a:pt x="0" y="23"/>
                      <a:pt x="-1" y="15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3" y="1"/>
                      <a:pt x="12" y="3"/>
                      <a:pt x="12" y="5"/>
                    </a:cubicBezTo>
                    <a:cubicBezTo>
                      <a:pt x="11" y="6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4" name="Freeform 243">
                <a:extLst>
                  <a:ext uri="{FF2B5EF4-FFF2-40B4-BE49-F238E27FC236}">
                    <a16:creationId xmlns:a16="http://schemas.microsoft.com/office/drawing/2014/main" id="{DC87BBE0-067E-B442-BD13-AF676B293CC1}"/>
                  </a:ext>
                </a:extLst>
              </p:cNvPr>
              <p:cNvSpPr/>
              <p:nvPr/>
            </p:nvSpPr>
            <p:spPr>
              <a:xfrm>
                <a:off x="13363608" y="9143585"/>
                <a:ext cx="865825" cy="8125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96" h="653">
                    <a:moveTo>
                      <a:pt x="60" y="518"/>
                    </a:moveTo>
                    <a:cubicBezTo>
                      <a:pt x="23" y="450"/>
                      <a:pt x="-1" y="366"/>
                      <a:pt x="0" y="289"/>
                    </a:cubicBezTo>
                    <a:cubicBezTo>
                      <a:pt x="2" y="54"/>
                      <a:pt x="251" y="60"/>
                      <a:pt x="422" y="85"/>
                    </a:cubicBezTo>
                    <a:cubicBezTo>
                      <a:pt x="450" y="90"/>
                      <a:pt x="481" y="89"/>
                      <a:pt x="506" y="76"/>
                    </a:cubicBezTo>
                    <a:cubicBezTo>
                      <a:pt x="532" y="63"/>
                      <a:pt x="548" y="38"/>
                      <a:pt x="569" y="18"/>
                    </a:cubicBezTo>
                    <a:cubicBezTo>
                      <a:pt x="582" y="5"/>
                      <a:pt x="602" y="-6"/>
                      <a:pt x="617" y="5"/>
                    </a:cubicBezTo>
                    <a:cubicBezTo>
                      <a:pt x="628" y="14"/>
                      <a:pt x="628" y="31"/>
                      <a:pt x="639" y="41"/>
                    </a:cubicBezTo>
                    <a:cubicBezTo>
                      <a:pt x="649" y="50"/>
                      <a:pt x="666" y="48"/>
                      <a:pt x="679" y="55"/>
                    </a:cubicBezTo>
                    <a:cubicBezTo>
                      <a:pt x="694" y="63"/>
                      <a:pt x="699" y="84"/>
                      <a:pt x="694" y="100"/>
                    </a:cubicBezTo>
                    <a:cubicBezTo>
                      <a:pt x="688" y="117"/>
                      <a:pt x="675" y="130"/>
                      <a:pt x="661" y="141"/>
                    </a:cubicBezTo>
                    <a:cubicBezTo>
                      <a:pt x="636" y="158"/>
                      <a:pt x="607" y="171"/>
                      <a:pt x="578" y="177"/>
                    </a:cubicBezTo>
                    <a:cubicBezTo>
                      <a:pt x="566" y="180"/>
                      <a:pt x="554" y="182"/>
                      <a:pt x="543" y="187"/>
                    </a:cubicBezTo>
                    <a:cubicBezTo>
                      <a:pt x="459" y="234"/>
                      <a:pt x="536" y="310"/>
                      <a:pt x="539" y="369"/>
                    </a:cubicBezTo>
                    <a:cubicBezTo>
                      <a:pt x="546" y="489"/>
                      <a:pt x="415" y="627"/>
                      <a:pt x="302" y="648"/>
                    </a:cubicBezTo>
                    <a:cubicBezTo>
                      <a:pt x="196" y="669"/>
                      <a:pt x="108" y="610"/>
                      <a:pt x="60" y="518"/>
                    </a:cubicBezTo>
                    <a:close/>
                  </a:path>
                </a:pathLst>
              </a:custGeom>
              <a:solidFill>
                <a:srgbClr val="EA4344">
                  <a:alpha val="1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5" name="Freeform 244">
                <a:extLst>
                  <a:ext uri="{FF2B5EF4-FFF2-40B4-BE49-F238E27FC236}">
                    <a16:creationId xmlns:a16="http://schemas.microsoft.com/office/drawing/2014/main" id="{CEE75865-E570-464E-9E48-97BD0D5F725D}"/>
                  </a:ext>
                </a:extLst>
              </p:cNvPr>
              <p:cNvSpPr/>
              <p:nvPr/>
            </p:nvSpPr>
            <p:spPr>
              <a:xfrm>
                <a:off x="13362362" y="9200911"/>
                <a:ext cx="685185" cy="5284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51" h="425">
                    <a:moveTo>
                      <a:pt x="543" y="0"/>
                    </a:moveTo>
                    <a:cubicBezTo>
                      <a:pt x="515" y="37"/>
                      <a:pt x="468" y="48"/>
                      <a:pt x="424" y="39"/>
                    </a:cubicBezTo>
                    <a:cubicBezTo>
                      <a:pt x="228" y="-3"/>
                      <a:pt x="-47" y="38"/>
                      <a:pt x="7" y="305"/>
                    </a:cubicBezTo>
                    <a:cubicBezTo>
                      <a:pt x="88" y="380"/>
                      <a:pt x="188" y="443"/>
                      <a:pt x="299" y="421"/>
                    </a:cubicBezTo>
                    <a:cubicBezTo>
                      <a:pt x="365" y="407"/>
                      <a:pt x="425" y="355"/>
                      <a:pt x="435" y="289"/>
                    </a:cubicBezTo>
                    <a:cubicBezTo>
                      <a:pt x="442" y="246"/>
                      <a:pt x="430" y="196"/>
                      <a:pt x="459" y="163"/>
                    </a:cubicBezTo>
                    <a:cubicBezTo>
                      <a:pt x="477" y="142"/>
                      <a:pt x="507" y="135"/>
                      <a:pt x="526" y="116"/>
                    </a:cubicBezTo>
                    <a:cubicBezTo>
                      <a:pt x="556" y="87"/>
                      <a:pt x="556" y="41"/>
                      <a:pt x="543" y="0"/>
                    </a:cubicBezTo>
                    <a:close/>
                  </a:path>
                </a:pathLst>
              </a:custGeom>
              <a:solidFill>
                <a:srgbClr val="EA4344">
                  <a:alpha val="1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6" name="Freeform 245">
                <a:extLst>
                  <a:ext uri="{FF2B5EF4-FFF2-40B4-BE49-F238E27FC236}">
                    <a16:creationId xmlns:a16="http://schemas.microsoft.com/office/drawing/2014/main" id="{505BF1DC-B149-B640-8081-7F5C432BCFA9}"/>
                  </a:ext>
                </a:extLst>
              </p:cNvPr>
              <p:cNvSpPr/>
              <p:nvPr/>
            </p:nvSpPr>
            <p:spPr>
              <a:xfrm>
                <a:off x="13668830" y="9425232"/>
                <a:ext cx="29899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2">
                    <a:moveTo>
                      <a:pt x="10" y="8"/>
                    </a:moveTo>
                    <a:cubicBezTo>
                      <a:pt x="10" y="12"/>
                      <a:pt x="12" y="14"/>
                      <a:pt x="16" y="14"/>
                    </a:cubicBezTo>
                    <a:cubicBezTo>
                      <a:pt x="18" y="14"/>
                      <a:pt x="21" y="15"/>
                      <a:pt x="23" y="16"/>
                    </a:cubicBezTo>
                    <a:cubicBezTo>
                      <a:pt x="24" y="16"/>
                      <a:pt x="25" y="18"/>
                      <a:pt x="25" y="20"/>
                    </a:cubicBezTo>
                    <a:cubicBezTo>
                      <a:pt x="24" y="24"/>
                      <a:pt x="22" y="28"/>
                      <a:pt x="19" y="30"/>
                    </a:cubicBezTo>
                    <a:cubicBezTo>
                      <a:pt x="14" y="33"/>
                      <a:pt x="7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2"/>
                      <a:pt x="10" y="5"/>
                    </a:cubicBezTo>
                    <a:cubicBezTo>
                      <a:pt x="10" y="6"/>
                      <a:pt x="10" y="8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7" name="Freeform 246">
                <a:extLst>
                  <a:ext uri="{FF2B5EF4-FFF2-40B4-BE49-F238E27FC236}">
                    <a16:creationId xmlns:a16="http://schemas.microsoft.com/office/drawing/2014/main" id="{116B4266-ACA5-064C-95A9-4C0EDC043E2C}"/>
                  </a:ext>
                </a:extLst>
              </p:cNvPr>
              <p:cNvSpPr/>
              <p:nvPr/>
            </p:nvSpPr>
            <p:spPr>
              <a:xfrm>
                <a:off x="13822063" y="9374137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4"/>
                      <a:pt x="17" y="14"/>
                    </a:cubicBezTo>
                    <a:cubicBezTo>
                      <a:pt x="19" y="15"/>
                      <a:pt x="21" y="16"/>
                      <a:pt x="23" y="16"/>
                    </a:cubicBezTo>
                    <a:cubicBezTo>
                      <a:pt x="26" y="16"/>
                      <a:pt x="27" y="18"/>
                      <a:pt x="26" y="21"/>
                    </a:cubicBezTo>
                    <a:cubicBezTo>
                      <a:pt x="26" y="24"/>
                      <a:pt x="22" y="28"/>
                      <a:pt x="19" y="30"/>
                    </a:cubicBezTo>
                    <a:cubicBezTo>
                      <a:pt x="14" y="34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1"/>
                      <a:pt x="12" y="3"/>
                      <a:pt x="11" y="5"/>
                    </a:cubicBezTo>
                    <a:cubicBezTo>
                      <a:pt x="11" y="7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8" name="Freeform 247">
                <a:extLst>
                  <a:ext uri="{FF2B5EF4-FFF2-40B4-BE49-F238E27FC236}">
                    <a16:creationId xmlns:a16="http://schemas.microsoft.com/office/drawing/2014/main" id="{338FDCEE-923D-B144-85A0-B982A52F77E4}"/>
                  </a:ext>
                </a:extLst>
              </p:cNvPr>
              <p:cNvSpPr/>
              <p:nvPr/>
            </p:nvSpPr>
            <p:spPr>
              <a:xfrm>
                <a:off x="13835766" y="9291886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0" y="11"/>
                      <a:pt x="12" y="13"/>
                      <a:pt x="16" y="14"/>
                    </a:cubicBezTo>
                    <a:cubicBezTo>
                      <a:pt x="18" y="14"/>
                      <a:pt x="21" y="15"/>
                      <a:pt x="23" y="15"/>
                    </a:cubicBezTo>
                    <a:cubicBezTo>
                      <a:pt x="25" y="15"/>
                      <a:pt x="26" y="17"/>
                      <a:pt x="25" y="19"/>
                    </a:cubicBezTo>
                    <a:cubicBezTo>
                      <a:pt x="25" y="23"/>
                      <a:pt x="22" y="27"/>
                      <a:pt x="19" y="29"/>
                    </a:cubicBezTo>
                    <a:cubicBezTo>
                      <a:pt x="14" y="32"/>
                      <a:pt x="8" y="32"/>
                      <a:pt x="3" y="27"/>
                    </a:cubicBezTo>
                    <a:cubicBezTo>
                      <a:pt x="-1" y="22"/>
                      <a:pt x="-1" y="13"/>
                      <a:pt x="1" y="7"/>
                    </a:cubicBezTo>
                    <a:cubicBezTo>
                      <a:pt x="2" y="5"/>
                      <a:pt x="5" y="-1"/>
                      <a:pt x="8" y="0"/>
                    </a:cubicBezTo>
                    <a:cubicBezTo>
                      <a:pt x="11" y="0"/>
                      <a:pt x="11" y="2"/>
                      <a:pt x="11" y="4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9" name="Freeform 248">
                <a:extLst>
                  <a:ext uri="{FF2B5EF4-FFF2-40B4-BE49-F238E27FC236}">
                    <a16:creationId xmlns:a16="http://schemas.microsoft.com/office/drawing/2014/main" id="{6C37617B-4FF1-BA4F-B0A5-D842AB750C79}"/>
                  </a:ext>
                </a:extLst>
              </p:cNvPr>
              <p:cNvSpPr/>
              <p:nvPr/>
            </p:nvSpPr>
            <p:spPr>
              <a:xfrm>
                <a:off x="13885595" y="9492529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4"/>
                      <a:pt x="17" y="15"/>
                    </a:cubicBezTo>
                    <a:cubicBezTo>
                      <a:pt x="18" y="15"/>
                      <a:pt x="22" y="15"/>
                      <a:pt x="23" y="16"/>
                    </a:cubicBezTo>
                    <a:cubicBezTo>
                      <a:pt x="26" y="16"/>
                      <a:pt x="27" y="18"/>
                      <a:pt x="26" y="20"/>
                    </a:cubicBezTo>
                    <a:cubicBezTo>
                      <a:pt x="26" y="24"/>
                      <a:pt x="23" y="28"/>
                      <a:pt x="20" y="30"/>
                    </a:cubicBezTo>
                    <a:cubicBezTo>
                      <a:pt x="15" y="33"/>
                      <a:pt x="9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1"/>
                      <a:pt x="12" y="3"/>
                      <a:pt x="11" y="5"/>
                    </a:cubicBezTo>
                    <a:cubicBezTo>
                      <a:pt x="11" y="6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0" name="Freeform 249">
                <a:extLst>
                  <a:ext uri="{FF2B5EF4-FFF2-40B4-BE49-F238E27FC236}">
                    <a16:creationId xmlns:a16="http://schemas.microsoft.com/office/drawing/2014/main" id="{BA4E7D88-5F3C-2648-98D1-424FB7258964}"/>
                  </a:ext>
                </a:extLst>
              </p:cNvPr>
              <p:cNvSpPr/>
              <p:nvPr/>
            </p:nvSpPr>
            <p:spPr>
              <a:xfrm>
                <a:off x="13749803" y="9310579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3"/>
                      <a:pt x="18" y="14"/>
                    </a:cubicBezTo>
                    <a:cubicBezTo>
                      <a:pt x="19" y="15"/>
                      <a:pt x="22" y="15"/>
                      <a:pt x="24" y="15"/>
                    </a:cubicBezTo>
                    <a:cubicBezTo>
                      <a:pt x="26" y="16"/>
                      <a:pt x="27" y="18"/>
                      <a:pt x="26" y="20"/>
                    </a:cubicBezTo>
                    <a:cubicBezTo>
                      <a:pt x="26" y="24"/>
                      <a:pt x="23" y="28"/>
                      <a:pt x="20" y="29"/>
                    </a:cubicBezTo>
                    <a:cubicBezTo>
                      <a:pt x="15" y="33"/>
                      <a:pt x="9" y="32"/>
                      <a:pt x="4" y="28"/>
                    </a:cubicBezTo>
                    <a:cubicBezTo>
                      <a:pt x="0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1"/>
                      <a:pt x="12" y="2"/>
                      <a:pt x="12" y="5"/>
                    </a:cubicBezTo>
                    <a:cubicBezTo>
                      <a:pt x="11" y="6"/>
                      <a:pt x="11" y="7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1" name="Freeform 250">
                <a:extLst>
                  <a:ext uri="{FF2B5EF4-FFF2-40B4-BE49-F238E27FC236}">
                    <a16:creationId xmlns:a16="http://schemas.microsoft.com/office/drawing/2014/main" id="{990BD4AA-F593-9F4C-BB27-3A2A094DF29D}"/>
                  </a:ext>
                </a:extLst>
              </p:cNvPr>
              <p:cNvSpPr/>
              <p:nvPr/>
            </p:nvSpPr>
            <p:spPr>
              <a:xfrm>
                <a:off x="13891827" y="9350459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0" y="11"/>
                      <a:pt x="12" y="13"/>
                      <a:pt x="17" y="14"/>
                    </a:cubicBezTo>
                    <a:cubicBezTo>
                      <a:pt x="18" y="14"/>
                      <a:pt x="21" y="15"/>
                      <a:pt x="23" y="15"/>
                    </a:cubicBezTo>
                    <a:cubicBezTo>
                      <a:pt x="24" y="15"/>
                      <a:pt x="26" y="17"/>
                      <a:pt x="26" y="19"/>
                    </a:cubicBezTo>
                    <a:cubicBezTo>
                      <a:pt x="24" y="23"/>
                      <a:pt x="22" y="27"/>
                      <a:pt x="19" y="29"/>
                    </a:cubicBezTo>
                    <a:cubicBezTo>
                      <a:pt x="14" y="32"/>
                      <a:pt x="8" y="31"/>
                      <a:pt x="4" y="27"/>
                    </a:cubicBezTo>
                    <a:cubicBezTo>
                      <a:pt x="-1" y="22"/>
                      <a:pt x="-1" y="13"/>
                      <a:pt x="1" y="7"/>
                    </a:cubicBezTo>
                    <a:cubicBezTo>
                      <a:pt x="2" y="5"/>
                      <a:pt x="5" y="-1"/>
                      <a:pt x="9" y="0"/>
                    </a:cubicBezTo>
                    <a:cubicBezTo>
                      <a:pt x="12" y="0"/>
                      <a:pt x="11" y="2"/>
                      <a:pt x="10" y="4"/>
                    </a:cubicBezTo>
                    <a:cubicBezTo>
                      <a:pt x="10" y="5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2" name="Freeform 251">
                <a:extLst>
                  <a:ext uri="{FF2B5EF4-FFF2-40B4-BE49-F238E27FC236}">
                    <a16:creationId xmlns:a16="http://schemas.microsoft.com/office/drawing/2014/main" id="{A66AA105-5856-FC49-A159-627F5AEC01A0}"/>
                  </a:ext>
                </a:extLst>
              </p:cNvPr>
              <p:cNvSpPr/>
              <p:nvPr/>
            </p:nvSpPr>
            <p:spPr>
              <a:xfrm>
                <a:off x="13749803" y="9453896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3"/>
                      <a:pt x="18" y="14"/>
                    </a:cubicBezTo>
                    <a:cubicBezTo>
                      <a:pt x="19" y="15"/>
                      <a:pt x="22" y="15"/>
                      <a:pt x="24" y="15"/>
                    </a:cubicBezTo>
                    <a:cubicBezTo>
                      <a:pt x="26" y="16"/>
                      <a:pt x="27" y="18"/>
                      <a:pt x="26" y="19"/>
                    </a:cubicBezTo>
                    <a:cubicBezTo>
                      <a:pt x="26" y="24"/>
                      <a:pt x="23" y="28"/>
                      <a:pt x="20" y="29"/>
                    </a:cubicBezTo>
                    <a:cubicBezTo>
                      <a:pt x="15" y="33"/>
                      <a:pt x="9" y="32"/>
                      <a:pt x="4" y="28"/>
                    </a:cubicBezTo>
                    <a:cubicBezTo>
                      <a:pt x="0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1"/>
                      <a:pt x="12" y="2"/>
                      <a:pt x="12" y="5"/>
                    </a:cubicBezTo>
                    <a:cubicBezTo>
                      <a:pt x="11" y="6"/>
                      <a:pt x="11" y="7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3" name="Freeform 252">
                <a:extLst>
                  <a:ext uri="{FF2B5EF4-FFF2-40B4-BE49-F238E27FC236}">
                    <a16:creationId xmlns:a16="http://schemas.microsoft.com/office/drawing/2014/main" id="{814A3798-DF47-904D-9975-33F8629CC364}"/>
                  </a:ext>
                </a:extLst>
              </p:cNvPr>
              <p:cNvSpPr/>
              <p:nvPr/>
            </p:nvSpPr>
            <p:spPr>
              <a:xfrm>
                <a:off x="13908022" y="9425232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0" y="8"/>
                    </a:moveTo>
                    <a:cubicBezTo>
                      <a:pt x="10" y="12"/>
                      <a:pt x="12" y="14"/>
                      <a:pt x="16" y="14"/>
                    </a:cubicBezTo>
                    <a:cubicBezTo>
                      <a:pt x="18" y="14"/>
                      <a:pt x="21" y="15"/>
                      <a:pt x="23" y="16"/>
                    </a:cubicBezTo>
                    <a:cubicBezTo>
                      <a:pt x="25" y="16"/>
                      <a:pt x="26" y="18"/>
                      <a:pt x="26" y="20"/>
                    </a:cubicBezTo>
                    <a:cubicBezTo>
                      <a:pt x="25" y="24"/>
                      <a:pt x="22" y="28"/>
                      <a:pt x="19" y="30"/>
                    </a:cubicBezTo>
                    <a:cubicBezTo>
                      <a:pt x="14" y="33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2"/>
                      <a:pt x="11" y="5"/>
                    </a:cubicBezTo>
                    <a:cubicBezTo>
                      <a:pt x="10" y="6"/>
                      <a:pt x="10" y="8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4" name="Freeform 253">
                <a:extLst>
                  <a:ext uri="{FF2B5EF4-FFF2-40B4-BE49-F238E27FC236}">
                    <a16:creationId xmlns:a16="http://schemas.microsoft.com/office/drawing/2014/main" id="{10BF850E-C429-4D46-82D1-4C1805000916}"/>
                  </a:ext>
                </a:extLst>
              </p:cNvPr>
              <p:cNvSpPr/>
              <p:nvPr/>
            </p:nvSpPr>
            <p:spPr>
              <a:xfrm>
                <a:off x="13822063" y="9453896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3"/>
                      <a:pt x="17" y="14"/>
                    </a:cubicBezTo>
                    <a:cubicBezTo>
                      <a:pt x="19" y="15"/>
                      <a:pt x="21" y="15"/>
                      <a:pt x="23" y="15"/>
                    </a:cubicBezTo>
                    <a:cubicBezTo>
                      <a:pt x="26" y="16"/>
                      <a:pt x="27" y="18"/>
                      <a:pt x="26" y="19"/>
                    </a:cubicBezTo>
                    <a:cubicBezTo>
                      <a:pt x="26" y="24"/>
                      <a:pt x="22" y="28"/>
                      <a:pt x="19" y="29"/>
                    </a:cubicBezTo>
                    <a:cubicBezTo>
                      <a:pt x="14" y="33"/>
                      <a:pt x="8" y="32"/>
                      <a:pt x="4" y="28"/>
                    </a:cubicBezTo>
                    <a:cubicBezTo>
                      <a:pt x="-1" y="23"/>
                      <a:pt x="-1" y="14"/>
                      <a:pt x="2" y="8"/>
                    </a:cubicBezTo>
                    <a:cubicBezTo>
                      <a:pt x="3" y="6"/>
                      <a:pt x="6" y="0"/>
                      <a:pt x="9" y="0"/>
                    </a:cubicBezTo>
                    <a:cubicBezTo>
                      <a:pt x="12" y="1"/>
                      <a:pt x="12" y="2"/>
                      <a:pt x="11" y="5"/>
                    </a:cubicBezTo>
                    <a:cubicBezTo>
                      <a:pt x="11" y="6"/>
                      <a:pt x="11" y="7"/>
                      <a:pt x="11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5" name="Freeform 254">
                <a:extLst>
                  <a:ext uri="{FF2B5EF4-FFF2-40B4-BE49-F238E27FC236}">
                    <a16:creationId xmlns:a16="http://schemas.microsoft.com/office/drawing/2014/main" id="{162450FF-AADA-924D-82F2-792B04AD7571}"/>
                  </a:ext>
                </a:extLst>
              </p:cNvPr>
              <p:cNvSpPr/>
              <p:nvPr/>
            </p:nvSpPr>
            <p:spPr>
              <a:xfrm>
                <a:off x="13754790" y="9382861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8" y="14"/>
                    </a:cubicBezTo>
                    <a:cubicBezTo>
                      <a:pt x="19" y="14"/>
                      <a:pt x="21" y="15"/>
                      <a:pt x="24" y="15"/>
                    </a:cubicBezTo>
                    <a:cubicBezTo>
                      <a:pt x="25" y="16"/>
                      <a:pt x="26" y="17"/>
                      <a:pt x="26" y="19"/>
                    </a:cubicBezTo>
                    <a:cubicBezTo>
                      <a:pt x="25" y="23"/>
                      <a:pt x="23" y="27"/>
                      <a:pt x="20" y="29"/>
                    </a:cubicBezTo>
                    <a:cubicBezTo>
                      <a:pt x="15" y="32"/>
                      <a:pt x="8" y="31"/>
                      <a:pt x="5" y="27"/>
                    </a:cubicBezTo>
                    <a:cubicBezTo>
                      <a:pt x="0" y="22"/>
                      <a:pt x="-1" y="14"/>
                      <a:pt x="2" y="7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3" y="0"/>
                      <a:pt x="12" y="2"/>
                      <a:pt x="11" y="5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6" name="Freeform 255">
                <a:extLst>
                  <a:ext uri="{FF2B5EF4-FFF2-40B4-BE49-F238E27FC236}">
                    <a16:creationId xmlns:a16="http://schemas.microsoft.com/office/drawing/2014/main" id="{7B8F5161-9E50-5E49-8641-749AA8AA817B}"/>
                  </a:ext>
                </a:extLst>
              </p:cNvPr>
              <p:cNvSpPr/>
              <p:nvPr/>
            </p:nvSpPr>
            <p:spPr>
              <a:xfrm>
                <a:off x="13690009" y="9335504"/>
                <a:ext cx="29899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2">
                    <a:moveTo>
                      <a:pt x="10" y="9"/>
                    </a:moveTo>
                    <a:cubicBezTo>
                      <a:pt x="10" y="12"/>
                      <a:pt x="12" y="14"/>
                      <a:pt x="17" y="14"/>
                    </a:cubicBezTo>
                    <a:cubicBezTo>
                      <a:pt x="18" y="15"/>
                      <a:pt x="21" y="15"/>
                      <a:pt x="23" y="15"/>
                    </a:cubicBezTo>
                    <a:cubicBezTo>
                      <a:pt x="24" y="16"/>
                      <a:pt x="25" y="18"/>
                      <a:pt x="25" y="20"/>
                    </a:cubicBezTo>
                    <a:cubicBezTo>
                      <a:pt x="24" y="24"/>
                      <a:pt x="22" y="28"/>
                      <a:pt x="19" y="30"/>
                    </a:cubicBezTo>
                    <a:cubicBezTo>
                      <a:pt x="14" y="33"/>
                      <a:pt x="7" y="32"/>
                      <a:pt x="4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6"/>
                      <a:pt x="6" y="0"/>
                      <a:pt x="8" y="0"/>
                    </a:cubicBezTo>
                    <a:cubicBezTo>
                      <a:pt x="12" y="0"/>
                      <a:pt x="11" y="3"/>
                      <a:pt x="10" y="5"/>
                    </a:cubicBezTo>
                    <a:cubicBezTo>
                      <a:pt x="10" y="6"/>
                      <a:pt x="10" y="8"/>
                      <a:pt x="10" y="9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7" name="Freeform 256">
                <a:extLst>
                  <a:ext uri="{FF2B5EF4-FFF2-40B4-BE49-F238E27FC236}">
                    <a16:creationId xmlns:a16="http://schemas.microsoft.com/office/drawing/2014/main" id="{F8DF82AD-DC82-3147-B2E3-C94A2A9D0E1C}"/>
                  </a:ext>
                </a:extLst>
              </p:cNvPr>
              <p:cNvSpPr/>
              <p:nvPr/>
            </p:nvSpPr>
            <p:spPr>
              <a:xfrm>
                <a:off x="13607786" y="9291886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0" y="11"/>
                      <a:pt x="12" y="13"/>
                      <a:pt x="16" y="14"/>
                    </a:cubicBezTo>
                    <a:cubicBezTo>
                      <a:pt x="18" y="14"/>
                      <a:pt x="21" y="15"/>
                      <a:pt x="22" y="15"/>
                    </a:cubicBezTo>
                    <a:cubicBezTo>
                      <a:pt x="24" y="15"/>
                      <a:pt x="26" y="17"/>
                      <a:pt x="26" y="19"/>
                    </a:cubicBezTo>
                    <a:cubicBezTo>
                      <a:pt x="24" y="23"/>
                      <a:pt x="22" y="27"/>
                      <a:pt x="19" y="29"/>
                    </a:cubicBezTo>
                    <a:cubicBezTo>
                      <a:pt x="14" y="32"/>
                      <a:pt x="7" y="32"/>
                      <a:pt x="4" y="27"/>
                    </a:cubicBezTo>
                    <a:cubicBezTo>
                      <a:pt x="-1" y="22"/>
                      <a:pt x="-1" y="13"/>
                      <a:pt x="1" y="7"/>
                    </a:cubicBezTo>
                    <a:cubicBezTo>
                      <a:pt x="2" y="5"/>
                      <a:pt x="5" y="-1"/>
                      <a:pt x="9" y="0"/>
                    </a:cubicBezTo>
                    <a:cubicBezTo>
                      <a:pt x="11" y="0"/>
                      <a:pt x="11" y="2"/>
                      <a:pt x="10" y="4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8" name="Freeform 257">
                <a:extLst>
                  <a:ext uri="{FF2B5EF4-FFF2-40B4-BE49-F238E27FC236}">
                    <a16:creationId xmlns:a16="http://schemas.microsoft.com/office/drawing/2014/main" id="{5A7068C3-2710-ED4A-8DFB-6C3B7ED09EA9}"/>
                  </a:ext>
                </a:extLst>
              </p:cNvPr>
              <p:cNvSpPr/>
              <p:nvPr/>
            </p:nvSpPr>
            <p:spPr>
              <a:xfrm>
                <a:off x="13690009" y="9260730"/>
                <a:ext cx="29899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1">
                    <a:moveTo>
                      <a:pt x="10" y="8"/>
                    </a:moveTo>
                    <a:cubicBezTo>
                      <a:pt x="10" y="11"/>
                      <a:pt x="12" y="13"/>
                      <a:pt x="17" y="14"/>
                    </a:cubicBezTo>
                    <a:cubicBezTo>
                      <a:pt x="18" y="14"/>
                      <a:pt x="21" y="14"/>
                      <a:pt x="23" y="15"/>
                    </a:cubicBezTo>
                    <a:cubicBezTo>
                      <a:pt x="24" y="16"/>
                      <a:pt x="25" y="17"/>
                      <a:pt x="25" y="19"/>
                    </a:cubicBezTo>
                    <a:cubicBezTo>
                      <a:pt x="24" y="23"/>
                      <a:pt x="22" y="27"/>
                      <a:pt x="19" y="29"/>
                    </a:cubicBezTo>
                    <a:cubicBezTo>
                      <a:pt x="14" y="32"/>
                      <a:pt x="7" y="31"/>
                      <a:pt x="4" y="27"/>
                    </a:cubicBezTo>
                    <a:cubicBezTo>
                      <a:pt x="-1" y="22"/>
                      <a:pt x="-1" y="13"/>
                      <a:pt x="1" y="7"/>
                    </a:cubicBezTo>
                    <a:cubicBezTo>
                      <a:pt x="2" y="5"/>
                      <a:pt x="6" y="0"/>
                      <a:pt x="8" y="0"/>
                    </a:cubicBezTo>
                    <a:cubicBezTo>
                      <a:pt x="12" y="0"/>
                      <a:pt x="11" y="2"/>
                      <a:pt x="10" y="4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chemeClr val="bg2">
                  <a:alpha val="49000"/>
                </a:scheme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9" name="Freeform 258">
                <a:extLst>
                  <a:ext uri="{FF2B5EF4-FFF2-40B4-BE49-F238E27FC236}">
                    <a16:creationId xmlns:a16="http://schemas.microsoft.com/office/drawing/2014/main" id="{35BD05EE-F370-5649-98E9-60B70B440759}"/>
                  </a:ext>
                </a:extLst>
              </p:cNvPr>
              <p:cNvSpPr/>
              <p:nvPr/>
            </p:nvSpPr>
            <p:spPr>
              <a:xfrm>
                <a:off x="13683780" y="8899324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9" y="14"/>
                      <a:pt x="22" y="15"/>
                      <a:pt x="23" y="15"/>
                    </a:cubicBezTo>
                    <a:cubicBezTo>
                      <a:pt x="26" y="16"/>
                      <a:pt x="27" y="18"/>
                      <a:pt x="26" y="19"/>
                    </a:cubicBezTo>
                    <a:cubicBezTo>
                      <a:pt x="26" y="24"/>
                      <a:pt x="23" y="27"/>
                      <a:pt x="19" y="29"/>
                    </a:cubicBezTo>
                    <a:cubicBezTo>
                      <a:pt x="15" y="32"/>
                      <a:pt x="9" y="32"/>
                      <a:pt x="4" y="27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2" y="5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0" name="Freeform 259">
                <a:extLst>
                  <a:ext uri="{FF2B5EF4-FFF2-40B4-BE49-F238E27FC236}">
                    <a16:creationId xmlns:a16="http://schemas.microsoft.com/office/drawing/2014/main" id="{88B6780D-55A7-F543-85E9-49E7CCB135E4}"/>
                  </a:ext>
                </a:extLst>
              </p:cNvPr>
              <p:cNvSpPr/>
              <p:nvPr/>
            </p:nvSpPr>
            <p:spPr>
              <a:xfrm>
                <a:off x="13628965" y="8874399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1" y="8"/>
                    </a:moveTo>
                    <a:cubicBezTo>
                      <a:pt x="11" y="11"/>
                      <a:pt x="13" y="13"/>
                      <a:pt x="17" y="14"/>
                    </a:cubicBezTo>
                    <a:cubicBezTo>
                      <a:pt x="18" y="14"/>
                      <a:pt x="21" y="14"/>
                      <a:pt x="23" y="15"/>
                    </a:cubicBezTo>
                    <a:cubicBezTo>
                      <a:pt x="26" y="16"/>
                      <a:pt x="27" y="17"/>
                      <a:pt x="26" y="19"/>
                    </a:cubicBezTo>
                    <a:cubicBezTo>
                      <a:pt x="25" y="23"/>
                      <a:pt x="22" y="27"/>
                      <a:pt x="20" y="29"/>
                    </a:cubicBezTo>
                    <a:cubicBezTo>
                      <a:pt x="15" y="32"/>
                      <a:pt x="9" y="31"/>
                      <a:pt x="4" y="27"/>
                    </a:cubicBezTo>
                    <a:cubicBezTo>
                      <a:pt x="-1" y="22"/>
                      <a:pt x="-1" y="13"/>
                      <a:pt x="2" y="7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1" y="2"/>
                      <a:pt x="11" y="4"/>
                    </a:cubicBezTo>
                    <a:cubicBezTo>
                      <a:pt x="11" y="6"/>
                      <a:pt x="11" y="7"/>
                      <a:pt x="11" y="8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1" name="Freeform 260">
                <a:extLst>
                  <a:ext uri="{FF2B5EF4-FFF2-40B4-BE49-F238E27FC236}">
                    <a16:creationId xmlns:a16="http://schemas.microsoft.com/office/drawing/2014/main" id="{8AF8981F-B0F5-784C-B59E-784BA8402A80}"/>
                  </a:ext>
                </a:extLst>
              </p:cNvPr>
              <p:cNvSpPr/>
              <p:nvPr/>
            </p:nvSpPr>
            <p:spPr>
              <a:xfrm>
                <a:off x="13632702" y="8929233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9"/>
                    </a:moveTo>
                    <a:cubicBezTo>
                      <a:pt x="11" y="12"/>
                      <a:pt x="13" y="14"/>
                      <a:pt x="18" y="14"/>
                    </a:cubicBezTo>
                    <a:cubicBezTo>
                      <a:pt x="19" y="14"/>
                      <a:pt x="21" y="15"/>
                      <a:pt x="24" y="15"/>
                    </a:cubicBezTo>
                    <a:cubicBezTo>
                      <a:pt x="25" y="16"/>
                      <a:pt x="27" y="18"/>
                      <a:pt x="26" y="20"/>
                    </a:cubicBezTo>
                    <a:cubicBezTo>
                      <a:pt x="25" y="24"/>
                      <a:pt x="22" y="28"/>
                      <a:pt x="19" y="30"/>
                    </a:cubicBezTo>
                    <a:cubicBezTo>
                      <a:pt x="14" y="33"/>
                      <a:pt x="8" y="32"/>
                      <a:pt x="4" y="28"/>
                    </a:cubicBezTo>
                    <a:cubicBezTo>
                      <a:pt x="0" y="23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3"/>
                      <a:pt x="12" y="5"/>
                    </a:cubicBezTo>
                    <a:cubicBezTo>
                      <a:pt x="11" y="6"/>
                      <a:pt x="11" y="8"/>
                      <a:pt x="11" y="9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2" name="Freeform 261">
                <a:extLst>
                  <a:ext uri="{FF2B5EF4-FFF2-40B4-BE49-F238E27FC236}">
                    <a16:creationId xmlns:a16="http://schemas.microsoft.com/office/drawing/2014/main" id="{80ADB877-633F-5243-945A-740F21852CCA}"/>
                  </a:ext>
                </a:extLst>
              </p:cNvPr>
              <p:cNvSpPr/>
              <p:nvPr/>
            </p:nvSpPr>
            <p:spPr>
              <a:xfrm>
                <a:off x="13485699" y="8881876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1" y="8"/>
                    </a:moveTo>
                    <a:cubicBezTo>
                      <a:pt x="11" y="12"/>
                      <a:pt x="13" y="14"/>
                      <a:pt x="17" y="14"/>
                    </a:cubicBezTo>
                    <a:cubicBezTo>
                      <a:pt x="19" y="14"/>
                      <a:pt x="21" y="15"/>
                      <a:pt x="23" y="16"/>
                    </a:cubicBezTo>
                    <a:cubicBezTo>
                      <a:pt x="26" y="16"/>
                      <a:pt x="27" y="18"/>
                      <a:pt x="26" y="20"/>
                    </a:cubicBezTo>
                    <a:cubicBezTo>
                      <a:pt x="26" y="23"/>
                      <a:pt x="23" y="27"/>
                      <a:pt x="20" y="30"/>
                    </a:cubicBezTo>
                    <a:cubicBezTo>
                      <a:pt x="15" y="33"/>
                      <a:pt x="9" y="32"/>
                      <a:pt x="4" y="28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1" y="2"/>
                      <a:pt x="11" y="5"/>
                    </a:cubicBezTo>
                    <a:cubicBezTo>
                      <a:pt x="11" y="6"/>
                      <a:pt x="11" y="8"/>
                      <a:pt x="11" y="8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3" name="Freeform 262">
                <a:extLst>
                  <a:ext uri="{FF2B5EF4-FFF2-40B4-BE49-F238E27FC236}">
                    <a16:creationId xmlns:a16="http://schemas.microsoft.com/office/drawing/2014/main" id="{A8768E63-1062-834C-95CE-23E9B0EFBB24}"/>
                  </a:ext>
                </a:extLst>
              </p:cNvPr>
              <p:cNvSpPr/>
              <p:nvPr/>
            </p:nvSpPr>
            <p:spPr>
              <a:xfrm>
                <a:off x="13747315" y="8884369"/>
                <a:ext cx="29899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" h="32">
                    <a:moveTo>
                      <a:pt x="10" y="9"/>
                    </a:moveTo>
                    <a:cubicBezTo>
                      <a:pt x="10" y="12"/>
                      <a:pt x="12" y="14"/>
                      <a:pt x="16" y="14"/>
                    </a:cubicBezTo>
                    <a:cubicBezTo>
                      <a:pt x="18" y="14"/>
                      <a:pt x="20" y="15"/>
                      <a:pt x="23" y="15"/>
                    </a:cubicBezTo>
                    <a:cubicBezTo>
                      <a:pt x="24" y="16"/>
                      <a:pt x="25" y="18"/>
                      <a:pt x="25" y="20"/>
                    </a:cubicBezTo>
                    <a:cubicBezTo>
                      <a:pt x="24" y="23"/>
                      <a:pt x="22" y="28"/>
                      <a:pt x="19" y="30"/>
                    </a:cubicBezTo>
                    <a:cubicBezTo>
                      <a:pt x="14" y="33"/>
                      <a:pt x="7" y="32"/>
                      <a:pt x="3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8" y="0"/>
                    </a:cubicBezTo>
                    <a:cubicBezTo>
                      <a:pt x="11" y="0"/>
                      <a:pt x="11" y="3"/>
                      <a:pt x="10" y="4"/>
                    </a:cubicBezTo>
                    <a:cubicBezTo>
                      <a:pt x="10" y="6"/>
                      <a:pt x="10" y="8"/>
                      <a:pt x="10" y="9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4" name="Freeform 263">
                <a:extLst>
                  <a:ext uri="{FF2B5EF4-FFF2-40B4-BE49-F238E27FC236}">
                    <a16:creationId xmlns:a16="http://schemas.microsoft.com/office/drawing/2014/main" id="{4A82493C-074D-824D-A67B-E7072A66637D}"/>
                  </a:ext>
                </a:extLst>
              </p:cNvPr>
              <p:cNvSpPr/>
              <p:nvPr/>
            </p:nvSpPr>
            <p:spPr>
              <a:xfrm>
                <a:off x="13708696" y="8964128"/>
                <a:ext cx="31145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1">
                    <a:moveTo>
                      <a:pt x="10" y="8"/>
                    </a:moveTo>
                    <a:cubicBezTo>
                      <a:pt x="10" y="11"/>
                      <a:pt x="12" y="13"/>
                      <a:pt x="17" y="14"/>
                    </a:cubicBezTo>
                    <a:cubicBezTo>
                      <a:pt x="19" y="14"/>
                      <a:pt x="21" y="15"/>
                      <a:pt x="23" y="15"/>
                    </a:cubicBezTo>
                    <a:cubicBezTo>
                      <a:pt x="25" y="16"/>
                      <a:pt x="26" y="18"/>
                      <a:pt x="26" y="19"/>
                    </a:cubicBezTo>
                    <a:cubicBezTo>
                      <a:pt x="25" y="24"/>
                      <a:pt x="22" y="27"/>
                      <a:pt x="19" y="29"/>
                    </a:cubicBezTo>
                    <a:cubicBezTo>
                      <a:pt x="14" y="32"/>
                      <a:pt x="8" y="32"/>
                      <a:pt x="4" y="27"/>
                    </a:cubicBezTo>
                    <a:cubicBezTo>
                      <a:pt x="-1" y="22"/>
                      <a:pt x="-1" y="14"/>
                      <a:pt x="2" y="8"/>
                    </a:cubicBezTo>
                    <a:cubicBezTo>
                      <a:pt x="3" y="5"/>
                      <a:pt x="6" y="0"/>
                      <a:pt x="9" y="0"/>
                    </a:cubicBezTo>
                    <a:cubicBezTo>
                      <a:pt x="12" y="0"/>
                      <a:pt x="12" y="2"/>
                      <a:pt x="11" y="5"/>
                    </a:cubicBezTo>
                    <a:cubicBezTo>
                      <a:pt x="10" y="6"/>
                      <a:pt x="10" y="7"/>
                      <a:pt x="10" y="8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5" name="Freeform 264">
                <a:extLst>
                  <a:ext uri="{FF2B5EF4-FFF2-40B4-BE49-F238E27FC236}">
                    <a16:creationId xmlns:a16="http://schemas.microsoft.com/office/drawing/2014/main" id="{0D372C36-E8E7-A140-9375-83BB492BBB21}"/>
                  </a:ext>
                </a:extLst>
              </p:cNvPr>
              <p:cNvSpPr/>
              <p:nvPr/>
            </p:nvSpPr>
            <p:spPr>
              <a:xfrm>
                <a:off x="13564184" y="8884369"/>
                <a:ext cx="31145" cy="386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" h="32">
                    <a:moveTo>
                      <a:pt x="10" y="9"/>
                    </a:moveTo>
                    <a:cubicBezTo>
                      <a:pt x="10" y="12"/>
                      <a:pt x="12" y="14"/>
                      <a:pt x="16" y="14"/>
                    </a:cubicBezTo>
                    <a:cubicBezTo>
                      <a:pt x="18" y="14"/>
                      <a:pt x="21" y="15"/>
                      <a:pt x="23" y="15"/>
                    </a:cubicBezTo>
                    <a:cubicBezTo>
                      <a:pt x="24" y="16"/>
                      <a:pt x="26" y="18"/>
                      <a:pt x="26" y="20"/>
                    </a:cubicBezTo>
                    <a:cubicBezTo>
                      <a:pt x="24" y="23"/>
                      <a:pt x="22" y="28"/>
                      <a:pt x="19" y="30"/>
                    </a:cubicBezTo>
                    <a:cubicBezTo>
                      <a:pt x="14" y="33"/>
                      <a:pt x="7" y="32"/>
                      <a:pt x="4" y="28"/>
                    </a:cubicBezTo>
                    <a:cubicBezTo>
                      <a:pt x="-1" y="23"/>
                      <a:pt x="-1" y="14"/>
                      <a:pt x="1" y="8"/>
                    </a:cubicBezTo>
                    <a:cubicBezTo>
                      <a:pt x="2" y="5"/>
                      <a:pt x="5" y="0"/>
                      <a:pt x="9" y="0"/>
                    </a:cubicBezTo>
                    <a:cubicBezTo>
                      <a:pt x="11" y="0"/>
                      <a:pt x="11" y="3"/>
                      <a:pt x="10" y="4"/>
                    </a:cubicBezTo>
                    <a:cubicBezTo>
                      <a:pt x="10" y="6"/>
                      <a:pt x="10" y="8"/>
                      <a:pt x="10" y="9"/>
                    </a:cubicBezTo>
                    <a:close/>
                  </a:path>
                </a:pathLst>
              </a:custGeom>
              <a:solidFill>
                <a:srgbClr val="FFFFFF">
                  <a:alpha val="5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88" name="Group 587">
              <a:extLst>
                <a:ext uri="{FF2B5EF4-FFF2-40B4-BE49-F238E27FC236}">
                  <a16:creationId xmlns:a16="http://schemas.microsoft.com/office/drawing/2014/main" id="{92DA5290-DCE5-8846-984A-A689BACB7062}"/>
                </a:ext>
              </a:extLst>
            </p:cNvPr>
            <p:cNvGrpSpPr/>
            <p:nvPr/>
          </p:nvGrpSpPr>
          <p:grpSpPr>
            <a:xfrm>
              <a:off x="11648156" y="11012929"/>
              <a:ext cx="2259866" cy="1085466"/>
              <a:chOff x="11648156" y="11012929"/>
              <a:chExt cx="2259866" cy="1085466"/>
            </a:xfrm>
          </p:grpSpPr>
          <p:sp>
            <p:nvSpPr>
              <p:cNvPr id="266" name="Freeform 265">
                <a:extLst>
                  <a:ext uri="{FF2B5EF4-FFF2-40B4-BE49-F238E27FC236}">
                    <a16:creationId xmlns:a16="http://schemas.microsoft.com/office/drawing/2014/main" id="{773F1A37-2D68-DB46-A5EE-2BF7EC5F8898}"/>
                  </a:ext>
                </a:extLst>
              </p:cNvPr>
              <p:cNvSpPr/>
              <p:nvPr/>
            </p:nvSpPr>
            <p:spPr>
              <a:xfrm>
                <a:off x="11648156" y="11012929"/>
                <a:ext cx="2259866" cy="10854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15" h="872">
                    <a:moveTo>
                      <a:pt x="1" y="610"/>
                    </a:moveTo>
                    <a:cubicBezTo>
                      <a:pt x="29" y="744"/>
                      <a:pt x="350" y="797"/>
                      <a:pt x="550" y="795"/>
                    </a:cubicBezTo>
                    <a:cubicBezTo>
                      <a:pt x="807" y="792"/>
                      <a:pt x="1040" y="779"/>
                      <a:pt x="1287" y="828"/>
                    </a:cubicBezTo>
                    <a:cubicBezTo>
                      <a:pt x="1420" y="855"/>
                      <a:pt x="1629" y="904"/>
                      <a:pt x="1753" y="841"/>
                    </a:cubicBezTo>
                    <a:cubicBezTo>
                      <a:pt x="1813" y="811"/>
                      <a:pt x="1819" y="759"/>
                      <a:pt x="1813" y="714"/>
                    </a:cubicBezTo>
                    <a:cubicBezTo>
                      <a:pt x="1794" y="568"/>
                      <a:pt x="1737" y="419"/>
                      <a:pt x="1617" y="288"/>
                    </a:cubicBezTo>
                    <a:cubicBezTo>
                      <a:pt x="1500" y="162"/>
                      <a:pt x="1276" y="18"/>
                      <a:pt x="1005" y="1"/>
                    </a:cubicBezTo>
                    <a:cubicBezTo>
                      <a:pt x="885" y="-6"/>
                      <a:pt x="762" y="22"/>
                      <a:pt x="675" y="69"/>
                    </a:cubicBezTo>
                    <a:cubicBezTo>
                      <a:pt x="520" y="152"/>
                      <a:pt x="555" y="287"/>
                      <a:pt x="404" y="364"/>
                    </a:cubicBezTo>
                    <a:cubicBezTo>
                      <a:pt x="272" y="430"/>
                      <a:pt x="-23" y="487"/>
                      <a:pt x="1" y="610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7" name="Freeform 266">
                <a:extLst>
                  <a:ext uri="{FF2B5EF4-FFF2-40B4-BE49-F238E27FC236}">
                    <a16:creationId xmlns:a16="http://schemas.microsoft.com/office/drawing/2014/main" id="{6B8ADB77-A64B-104D-B5AC-75F032A39E4F}"/>
                  </a:ext>
                </a:extLst>
              </p:cNvPr>
              <p:cNvSpPr/>
              <p:nvPr/>
            </p:nvSpPr>
            <p:spPr>
              <a:xfrm>
                <a:off x="11648156" y="11668445"/>
                <a:ext cx="2257375" cy="42994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13" h="346">
                    <a:moveTo>
                      <a:pt x="1668" y="234"/>
                    </a:moveTo>
                    <a:cubicBezTo>
                      <a:pt x="1478" y="225"/>
                      <a:pt x="1305" y="105"/>
                      <a:pt x="1115" y="104"/>
                    </a:cubicBezTo>
                    <a:cubicBezTo>
                      <a:pt x="1027" y="104"/>
                      <a:pt x="940" y="131"/>
                      <a:pt x="854" y="150"/>
                    </a:cubicBezTo>
                    <a:cubicBezTo>
                      <a:pt x="724" y="179"/>
                      <a:pt x="589" y="194"/>
                      <a:pt x="456" y="179"/>
                    </a:cubicBezTo>
                    <a:cubicBezTo>
                      <a:pt x="345" y="166"/>
                      <a:pt x="237" y="134"/>
                      <a:pt x="142" y="76"/>
                    </a:cubicBezTo>
                    <a:cubicBezTo>
                      <a:pt x="107" y="55"/>
                      <a:pt x="73" y="27"/>
                      <a:pt x="38" y="0"/>
                    </a:cubicBezTo>
                    <a:cubicBezTo>
                      <a:pt x="10" y="25"/>
                      <a:pt x="-5" y="52"/>
                      <a:pt x="1" y="84"/>
                    </a:cubicBezTo>
                    <a:cubicBezTo>
                      <a:pt x="29" y="218"/>
                      <a:pt x="350" y="271"/>
                      <a:pt x="550" y="269"/>
                    </a:cubicBezTo>
                    <a:cubicBezTo>
                      <a:pt x="807" y="266"/>
                      <a:pt x="1040" y="253"/>
                      <a:pt x="1287" y="302"/>
                    </a:cubicBezTo>
                    <a:cubicBezTo>
                      <a:pt x="1420" y="329"/>
                      <a:pt x="1629" y="378"/>
                      <a:pt x="1753" y="315"/>
                    </a:cubicBezTo>
                    <a:cubicBezTo>
                      <a:pt x="1793" y="294"/>
                      <a:pt x="1809" y="265"/>
                      <a:pt x="1813" y="234"/>
                    </a:cubicBezTo>
                    <a:cubicBezTo>
                      <a:pt x="1765" y="232"/>
                      <a:pt x="1716" y="237"/>
                      <a:pt x="1668" y="234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8" name="Freeform 267">
                <a:extLst>
                  <a:ext uri="{FF2B5EF4-FFF2-40B4-BE49-F238E27FC236}">
                    <a16:creationId xmlns:a16="http://schemas.microsoft.com/office/drawing/2014/main" id="{EF544369-2582-9A4D-822E-F52CD673257F}"/>
                  </a:ext>
                </a:extLst>
              </p:cNvPr>
              <p:cNvSpPr/>
              <p:nvPr/>
            </p:nvSpPr>
            <p:spPr>
              <a:xfrm>
                <a:off x="12545126" y="11887782"/>
                <a:ext cx="930606" cy="1981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8" h="160">
                    <a:moveTo>
                      <a:pt x="0" y="90"/>
                    </a:moveTo>
                    <a:cubicBezTo>
                      <a:pt x="192" y="88"/>
                      <a:pt x="376" y="88"/>
                      <a:pt x="567" y="126"/>
                    </a:cubicBezTo>
                    <a:cubicBezTo>
                      <a:pt x="619" y="137"/>
                      <a:pt x="683" y="151"/>
                      <a:pt x="748" y="160"/>
                    </a:cubicBezTo>
                    <a:cubicBezTo>
                      <a:pt x="710" y="126"/>
                      <a:pt x="665" y="100"/>
                      <a:pt x="620" y="75"/>
                    </a:cubicBezTo>
                    <a:cubicBezTo>
                      <a:pt x="564" y="44"/>
                      <a:pt x="505" y="13"/>
                      <a:pt x="441" y="3"/>
                    </a:cubicBezTo>
                    <a:cubicBezTo>
                      <a:pt x="401" y="-3"/>
                      <a:pt x="360" y="0"/>
                      <a:pt x="320" y="5"/>
                    </a:cubicBezTo>
                    <a:cubicBezTo>
                      <a:pt x="222" y="18"/>
                      <a:pt x="124" y="42"/>
                      <a:pt x="32" y="78"/>
                    </a:cubicBezTo>
                    <a:cubicBezTo>
                      <a:pt x="21" y="82"/>
                      <a:pt x="11" y="86"/>
                      <a:pt x="0" y="9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9" name="Freeform 268">
                <a:extLst>
                  <a:ext uri="{FF2B5EF4-FFF2-40B4-BE49-F238E27FC236}">
                    <a16:creationId xmlns:a16="http://schemas.microsoft.com/office/drawing/2014/main" id="{5825B722-A521-A144-BAE5-748E8768A54C}"/>
                  </a:ext>
                </a:extLst>
              </p:cNvPr>
              <p:cNvSpPr/>
              <p:nvPr/>
            </p:nvSpPr>
            <p:spPr>
              <a:xfrm>
                <a:off x="12419301" y="11012929"/>
                <a:ext cx="1281916" cy="4336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30" h="349">
                    <a:moveTo>
                      <a:pt x="998" y="288"/>
                    </a:moveTo>
                    <a:cubicBezTo>
                      <a:pt x="881" y="162"/>
                      <a:pt x="657" y="18"/>
                      <a:pt x="386" y="1"/>
                    </a:cubicBezTo>
                    <a:cubicBezTo>
                      <a:pt x="266" y="-6"/>
                      <a:pt x="143" y="22"/>
                      <a:pt x="56" y="69"/>
                    </a:cubicBezTo>
                    <a:cubicBezTo>
                      <a:pt x="33" y="81"/>
                      <a:pt x="16" y="94"/>
                      <a:pt x="0" y="108"/>
                    </a:cubicBezTo>
                    <a:cubicBezTo>
                      <a:pt x="50" y="129"/>
                      <a:pt x="104" y="140"/>
                      <a:pt x="159" y="136"/>
                    </a:cubicBezTo>
                    <a:cubicBezTo>
                      <a:pt x="224" y="133"/>
                      <a:pt x="288" y="111"/>
                      <a:pt x="352" y="124"/>
                    </a:cubicBezTo>
                    <a:cubicBezTo>
                      <a:pt x="424" y="139"/>
                      <a:pt x="479" y="194"/>
                      <a:pt x="539" y="238"/>
                    </a:cubicBezTo>
                    <a:cubicBezTo>
                      <a:pt x="657" y="322"/>
                      <a:pt x="806" y="361"/>
                      <a:pt x="950" y="345"/>
                    </a:cubicBezTo>
                    <a:cubicBezTo>
                      <a:pt x="977" y="341"/>
                      <a:pt x="1005" y="336"/>
                      <a:pt x="1030" y="327"/>
                    </a:cubicBezTo>
                    <a:cubicBezTo>
                      <a:pt x="1020" y="314"/>
                      <a:pt x="1009" y="301"/>
                      <a:pt x="998" y="288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0" name="Freeform 269">
                <a:extLst>
                  <a:ext uri="{FF2B5EF4-FFF2-40B4-BE49-F238E27FC236}">
                    <a16:creationId xmlns:a16="http://schemas.microsoft.com/office/drawing/2014/main" id="{D305D6EF-C032-C543-A667-D19789B38FA6}"/>
                  </a:ext>
                </a:extLst>
              </p:cNvPr>
              <p:cNvSpPr/>
              <p:nvPr/>
            </p:nvSpPr>
            <p:spPr>
              <a:xfrm>
                <a:off x="12278527" y="11121351"/>
                <a:ext cx="1441381" cy="5134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8" h="413">
                    <a:moveTo>
                      <a:pt x="1156" y="338"/>
                    </a:moveTo>
                    <a:cubicBezTo>
                      <a:pt x="1025" y="368"/>
                      <a:pt x="877" y="439"/>
                      <a:pt x="751" y="360"/>
                    </a:cubicBezTo>
                    <a:cubicBezTo>
                      <a:pt x="695" y="328"/>
                      <a:pt x="646" y="285"/>
                      <a:pt x="592" y="250"/>
                    </a:cubicBezTo>
                    <a:cubicBezTo>
                      <a:pt x="554" y="225"/>
                      <a:pt x="513" y="203"/>
                      <a:pt x="468" y="195"/>
                    </a:cubicBezTo>
                    <a:cubicBezTo>
                      <a:pt x="513" y="175"/>
                      <a:pt x="554" y="145"/>
                      <a:pt x="600" y="126"/>
                    </a:cubicBezTo>
                    <a:cubicBezTo>
                      <a:pt x="630" y="118"/>
                      <a:pt x="663" y="125"/>
                      <a:pt x="691" y="110"/>
                    </a:cubicBezTo>
                    <a:cubicBezTo>
                      <a:pt x="732" y="92"/>
                      <a:pt x="751" y="39"/>
                      <a:pt x="729" y="0"/>
                    </a:cubicBezTo>
                    <a:lnTo>
                      <a:pt x="727" y="0"/>
                    </a:lnTo>
                    <a:cubicBezTo>
                      <a:pt x="721" y="58"/>
                      <a:pt x="677" y="107"/>
                      <a:pt x="619" y="115"/>
                    </a:cubicBezTo>
                    <a:cubicBezTo>
                      <a:pt x="603" y="115"/>
                      <a:pt x="586" y="112"/>
                      <a:pt x="571" y="117"/>
                    </a:cubicBezTo>
                    <a:cubicBezTo>
                      <a:pt x="527" y="132"/>
                      <a:pt x="491" y="162"/>
                      <a:pt x="460" y="194"/>
                    </a:cubicBezTo>
                    <a:cubicBezTo>
                      <a:pt x="307" y="176"/>
                      <a:pt x="155" y="357"/>
                      <a:pt x="8" y="248"/>
                    </a:cubicBezTo>
                    <a:lnTo>
                      <a:pt x="0" y="256"/>
                    </a:lnTo>
                    <a:cubicBezTo>
                      <a:pt x="65" y="308"/>
                      <a:pt x="156" y="297"/>
                      <a:pt x="228" y="269"/>
                    </a:cubicBezTo>
                    <a:cubicBezTo>
                      <a:pt x="312" y="238"/>
                      <a:pt x="400" y="180"/>
                      <a:pt x="492" y="212"/>
                    </a:cubicBezTo>
                    <a:cubicBezTo>
                      <a:pt x="551" y="231"/>
                      <a:pt x="600" y="269"/>
                      <a:pt x="646" y="308"/>
                    </a:cubicBezTo>
                    <a:cubicBezTo>
                      <a:pt x="828" y="473"/>
                      <a:pt x="951" y="409"/>
                      <a:pt x="1158" y="345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1" name="Freeform 270">
                <a:extLst>
                  <a:ext uri="{FF2B5EF4-FFF2-40B4-BE49-F238E27FC236}">
                    <a16:creationId xmlns:a16="http://schemas.microsoft.com/office/drawing/2014/main" id="{18292188-20D1-0C42-9F22-3608045D5E6F}"/>
                  </a:ext>
                </a:extLst>
              </p:cNvPr>
              <p:cNvSpPr/>
              <p:nvPr/>
            </p:nvSpPr>
            <p:spPr>
              <a:xfrm>
                <a:off x="12247382" y="11526375"/>
                <a:ext cx="806027" cy="4424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48" h="356">
                    <a:moveTo>
                      <a:pt x="619" y="289"/>
                    </a:moveTo>
                    <a:cubicBezTo>
                      <a:pt x="578" y="213"/>
                      <a:pt x="551" y="139"/>
                      <a:pt x="453" y="127"/>
                    </a:cubicBezTo>
                    <a:cubicBezTo>
                      <a:pt x="291" y="116"/>
                      <a:pt x="143" y="88"/>
                      <a:pt x="3" y="0"/>
                    </a:cubicBezTo>
                    <a:lnTo>
                      <a:pt x="0" y="5"/>
                    </a:lnTo>
                    <a:cubicBezTo>
                      <a:pt x="42" y="35"/>
                      <a:pt x="87" y="60"/>
                      <a:pt x="134" y="81"/>
                    </a:cubicBezTo>
                    <a:cubicBezTo>
                      <a:pt x="88" y="95"/>
                      <a:pt x="-3" y="160"/>
                      <a:pt x="61" y="205"/>
                    </a:cubicBezTo>
                    <a:cubicBezTo>
                      <a:pt x="101" y="226"/>
                      <a:pt x="146" y="236"/>
                      <a:pt x="187" y="252"/>
                    </a:cubicBezTo>
                    <a:cubicBezTo>
                      <a:pt x="205" y="259"/>
                      <a:pt x="223" y="267"/>
                      <a:pt x="236" y="281"/>
                    </a:cubicBezTo>
                    <a:cubicBezTo>
                      <a:pt x="266" y="309"/>
                      <a:pt x="299" y="335"/>
                      <a:pt x="335" y="356"/>
                    </a:cubicBezTo>
                    <a:lnTo>
                      <a:pt x="336" y="355"/>
                    </a:lnTo>
                    <a:cubicBezTo>
                      <a:pt x="297" y="320"/>
                      <a:pt x="266" y="277"/>
                      <a:pt x="222" y="249"/>
                    </a:cubicBezTo>
                    <a:cubicBezTo>
                      <a:pt x="184" y="230"/>
                      <a:pt x="142" y="227"/>
                      <a:pt x="102" y="217"/>
                    </a:cubicBezTo>
                    <a:cubicBezTo>
                      <a:pt x="-8" y="189"/>
                      <a:pt x="88" y="116"/>
                      <a:pt x="137" y="82"/>
                    </a:cubicBezTo>
                    <a:cubicBezTo>
                      <a:pt x="206" y="111"/>
                      <a:pt x="281" y="130"/>
                      <a:pt x="355" y="137"/>
                    </a:cubicBezTo>
                    <a:cubicBezTo>
                      <a:pt x="411" y="142"/>
                      <a:pt x="470" y="139"/>
                      <a:pt x="518" y="170"/>
                    </a:cubicBezTo>
                    <a:cubicBezTo>
                      <a:pt x="576" y="209"/>
                      <a:pt x="589" y="287"/>
                      <a:pt x="643" y="331"/>
                    </a:cubicBezTo>
                    <a:lnTo>
                      <a:pt x="648" y="326"/>
                    </a:lnTo>
                    <a:cubicBezTo>
                      <a:pt x="637" y="315"/>
                      <a:pt x="627" y="303"/>
                      <a:pt x="619" y="289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2" name="Freeform 271">
                <a:extLst>
                  <a:ext uri="{FF2B5EF4-FFF2-40B4-BE49-F238E27FC236}">
                    <a16:creationId xmlns:a16="http://schemas.microsoft.com/office/drawing/2014/main" id="{D87A9C7B-5C69-8342-AF37-5E66907FBC96}"/>
                  </a:ext>
                </a:extLst>
              </p:cNvPr>
              <p:cNvSpPr/>
              <p:nvPr/>
            </p:nvSpPr>
            <p:spPr>
              <a:xfrm>
                <a:off x="11648156" y="11012929"/>
                <a:ext cx="2259866" cy="9433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15" h="758">
                    <a:moveTo>
                      <a:pt x="1813" y="714"/>
                    </a:moveTo>
                    <a:cubicBezTo>
                      <a:pt x="1794" y="568"/>
                      <a:pt x="1737" y="419"/>
                      <a:pt x="1617" y="288"/>
                    </a:cubicBezTo>
                    <a:cubicBezTo>
                      <a:pt x="1500" y="162"/>
                      <a:pt x="1276" y="18"/>
                      <a:pt x="1005" y="1"/>
                    </a:cubicBezTo>
                    <a:cubicBezTo>
                      <a:pt x="885" y="-6"/>
                      <a:pt x="762" y="22"/>
                      <a:pt x="675" y="69"/>
                    </a:cubicBezTo>
                    <a:cubicBezTo>
                      <a:pt x="520" y="152"/>
                      <a:pt x="555" y="287"/>
                      <a:pt x="404" y="364"/>
                    </a:cubicBezTo>
                    <a:cubicBezTo>
                      <a:pt x="272" y="430"/>
                      <a:pt x="-23" y="487"/>
                      <a:pt x="1" y="610"/>
                    </a:cubicBezTo>
                    <a:cubicBezTo>
                      <a:pt x="12" y="664"/>
                      <a:pt x="70" y="705"/>
                      <a:pt x="148" y="734"/>
                    </a:cubicBezTo>
                    <a:cubicBezTo>
                      <a:pt x="141" y="731"/>
                      <a:pt x="128" y="702"/>
                      <a:pt x="124" y="694"/>
                    </a:cubicBezTo>
                    <a:cubicBezTo>
                      <a:pt x="116" y="680"/>
                      <a:pt x="108" y="666"/>
                      <a:pt x="103" y="650"/>
                    </a:cubicBezTo>
                    <a:cubicBezTo>
                      <a:pt x="79" y="581"/>
                      <a:pt x="138" y="528"/>
                      <a:pt x="197" y="502"/>
                    </a:cubicBezTo>
                    <a:cubicBezTo>
                      <a:pt x="241" y="483"/>
                      <a:pt x="323" y="493"/>
                      <a:pt x="370" y="483"/>
                    </a:cubicBezTo>
                    <a:cubicBezTo>
                      <a:pt x="394" y="478"/>
                      <a:pt x="418" y="472"/>
                      <a:pt x="441" y="464"/>
                    </a:cubicBezTo>
                    <a:cubicBezTo>
                      <a:pt x="478" y="477"/>
                      <a:pt x="556" y="494"/>
                      <a:pt x="609" y="448"/>
                    </a:cubicBezTo>
                    <a:cubicBezTo>
                      <a:pt x="662" y="401"/>
                      <a:pt x="636" y="341"/>
                      <a:pt x="619" y="314"/>
                    </a:cubicBezTo>
                    <a:cubicBezTo>
                      <a:pt x="634" y="283"/>
                      <a:pt x="645" y="250"/>
                      <a:pt x="663" y="222"/>
                    </a:cubicBezTo>
                    <a:cubicBezTo>
                      <a:pt x="736" y="110"/>
                      <a:pt x="909" y="52"/>
                      <a:pt x="1042" y="63"/>
                    </a:cubicBezTo>
                    <a:cubicBezTo>
                      <a:pt x="1352" y="92"/>
                      <a:pt x="1620" y="328"/>
                      <a:pt x="1750" y="611"/>
                    </a:cubicBezTo>
                    <a:cubicBezTo>
                      <a:pt x="1773" y="660"/>
                      <a:pt x="1791" y="710"/>
                      <a:pt x="1814" y="758"/>
                    </a:cubicBezTo>
                    <a:cubicBezTo>
                      <a:pt x="1816" y="743"/>
                      <a:pt x="1815" y="728"/>
                      <a:pt x="1813" y="714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3" name="Freeform 272">
                <a:extLst>
                  <a:ext uri="{FF2B5EF4-FFF2-40B4-BE49-F238E27FC236}">
                    <a16:creationId xmlns:a16="http://schemas.microsoft.com/office/drawing/2014/main" id="{CB029663-CE0F-3D40-9867-0C8374372EB2}"/>
                  </a:ext>
                </a:extLst>
              </p:cNvPr>
              <p:cNvSpPr/>
              <p:nvPr/>
            </p:nvSpPr>
            <p:spPr>
              <a:xfrm>
                <a:off x="13098258" y="11621085"/>
                <a:ext cx="468418" cy="14331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77" h="116">
                    <a:moveTo>
                      <a:pt x="170" y="104"/>
                    </a:moveTo>
                    <a:cubicBezTo>
                      <a:pt x="206" y="113"/>
                      <a:pt x="242" y="118"/>
                      <a:pt x="276" y="115"/>
                    </a:cubicBezTo>
                    <a:cubicBezTo>
                      <a:pt x="302" y="112"/>
                      <a:pt x="331" y="105"/>
                      <a:pt x="352" y="91"/>
                    </a:cubicBezTo>
                    <a:cubicBezTo>
                      <a:pt x="373" y="77"/>
                      <a:pt x="397" y="33"/>
                      <a:pt x="351" y="44"/>
                    </a:cubicBezTo>
                    <a:cubicBezTo>
                      <a:pt x="253" y="65"/>
                      <a:pt x="139" y="76"/>
                      <a:pt x="51" y="19"/>
                    </a:cubicBezTo>
                    <a:cubicBezTo>
                      <a:pt x="42" y="13"/>
                      <a:pt x="23" y="-4"/>
                      <a:pt x="11" y="1"/>
                    </a:cubicBezTo>
                    <a:cubicBezTo>
                      <a:pt x="-17" y="12"/>
                      <a:pt x="15" y="36"/>
                      <a:pt x="27" y="44"/>
                    </a:cubicBezTo>
                    <a:cubicBezTo>
                      <a:pt x="68" y="69"/>
                      <a:pt x="119" y="91"/>
                      <a:pt x="170" y="104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4" name="Freeform 273">
                <a:extLst>
                  <a:ext uri="{FF2B5EF4-FFF2-40B4-BE49-F238E27FC236}">
                    <a16:creationId xmlns:a16="http://schemas.microsoft.com/office/drawing/2014/main" id="{04669BB6-A4DC-1A4C-A72E-95F3D58BA791}"/>
                  </a:ext>
                </a:extLst>
              </p:cNvPr>
              <p:cNvSpPr/>
              <p:nvPr/>
            </p:nvSpPr>
            <p:spPr>
              <a:xfrm>
                <a:off x="12116570" y="11698355"/>
                <a:ext cx="185623" cy="1669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0" h="135">
                    <a:moveTo>
                      <a:pt x="0" y="38"/>
                    </a:moveTo>
                    <a:cubicBezTo>
                      <a:pt x="-4" y="86"/>
                      <a:pt x="82" y="124"/>
                      <a:pt x="117" y="131"/>
                    </a:cubicBezTo>
                    <a:cubicBezTo>
                      <a:pt x="201" y="150"/>
                      <a:pt x="100" y="89"/>
                      <a:pt x="86" y="77"/>
                    </a:cubicBezTo>
                    <a:cubicBezTo>
                      <a:pt x="78" y="68"/>
                      <a:pt x="68" y="58"/>
                      <a:pt x="66" y="45"/>
                    </a:cubicBezTo>
                    <a:cubicBezTo>
                      <a:pt x="65" y="37"/>
                      <a:pt x="74" y="21"/>
                      <a:pt x="71" y="16"/>
                    </a:cubicBezTo>
                    <a:cubicBezTo>
                      <a:pt x="58" y="-18"/>
                      <a:pt x="4" y="7"/>
                      <a:pt x="0" y="35"/>
                    </a:cubicBezTo>
                    <a:cubicBezTo>
                      <a:pt x="0" y="36"/>
                      <a:pt x="0" y="37"/>
                      <a:pt x="0" y="38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5" name="Freeform 274">
                <a:extLst>
                  <a:ext uri="{FF2B5EF4-FFF2-40B4-BE49-F238E27FC236}">
                    <a16:creationId xmlns:a16="http://schemas.microsoft.com/office/drawing/2014/main" id="{CD46E4F7-3C2E-B445-A851-297E8BF28BDD}"/>
                  </a:ext>
                </a:extLst>
              </p:cNvPr>
              <p:cNvSpPr/>
              <p:nvPr/>
            </p:nvSpPr>
            <p:spPr>
              <a:xfrm>
                <a:off x="12550109" y="11269652"/>
                <a:ext cx="282795" cy="10966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8" h="89">
                    <a:moveTo>
                      <a:pt x="82" y="63"/>
                    </a:moveTo>
                    <a:cubicBezTo>
                      <a:pt x="125" y="46"/>
                      <a:pt x="163" y="39"/>
                      <a:pt x="210" y="43"/>
                    </a:cubicBezTo>
                    <a:cubicBezTo>
                      <a:pt x="229" y="45"/>
                      <a:pt x="233" y="19"/>
                      <a:pt x="222" y="7"/>
                    </a:cubicBezTo>
                    <a:cubicBezTo>
                      <a:pt x="211" y="-5"/>
                      <a:pt x="189" y="1"/>
                      <a:pt x="175" y="3"/>
                    </a:cubicBezTo>
                    <a:cubicBezTo>
                      <a:pt x="126" y="8"/>
                      <a:pt x="79" y="24"/>
                      <a:pt x="33" y="42"/>
                    </a:cubicBezTo>
                    <a:cubicBezTo>
                      <a:pt x="20" y="47"/>
                      <a:pt x="-14" y="65"/>
                      <a:pt x="6" y="85"/>
                    </a:cubicBezTo>
                    <a:cubicBezTo>
                      <a:pt x="20" y="98"/>
                      <a:pt x="67" y="69"/>
                      <a:pt x="82" y="63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6" name="Freeform 275">
                <a:extLst>
                  <a:ext uri="{FF2B5EF4-FFF2-40B4-BE49-F238E27FC236}">
                    <a16:creationId xmlns:a16="http://schemas.microsoft.com/office/drawing/2014/main" id="{8B1EC1CC-0FAB-F843-8183-53509D9D1B39}"/>
                  </a:ext>
                </a:extLst>
              </p:cNvPr>
              <p:cNvSpPr/>
              <p:nvPr/>
            </p:nvSpPr>
            <p:spPr>
              <a:xfrm>
                <a:off x="12897685" y="11652244"/>
                <a:ext cx="140774" cy="822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4" h="67">
                    <a:moveTo>
                      <a:pt x="82" y="60"/>
                    </a:moveTo>
                    <a:cubicBezTo>
                      <a:pt x="91" y="64"/>
                      <a:pt x="101" y="69"/>
                      <a:pt x="109" y="65"/>
                    </a:cubicBezTo>
                    <a:cubicBezTo>
                      <a:pt x="112" y="64"/>
                      <a:pt x="114" y="63"/>
                      <a:pt x="114" y="61"/>
                    </a:cubicBezTo>
                    <a:cubicBezTo>
                      <a:pt x="114" y="60"/>
                      <a:pt x="114" y="58"/>
                      <a:pt x="113" y="57"/>
                    </a:cubicBezTo>
                    <a:cubicBezTo>
                      <a:pt x="100" y="35"/>
                      <a:pt x="71" y="29"/>
                      <a:pt x="48" y="17"/>
                    </a:cubicBezTo>
                    <a:cubicBezTo>
                      <a:pt x="39" y="12"/>
                      <a:pt x="21" y="-3"/>
                      <a:pt x="8" y="0"/>
                    </a:cubicBezTo>
                    <a:cubicBezTo>
                      <a:pt x="-7" y="3"/>
                      <a:pt x="2" y="9"/>
                      <a:pt x="10" y="16"/>
                    </a:cubicBezTo>
                    <a:cubicBezTo>
                      <a:pt x="32" y="31"/>
                      <a:pt x="59" y="46"/>
                      <a:pt x="82" y="6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7" name="Freeform 276">
                <a:extLst>
                  <a:ext uri="{FF2B5EF4-FFF2-40B4-BE49-F238E27FC236}">
                    <a16:creationId xmlns:a16="http://schemas.microsoft.com/office/drawing/2014/main" id="{ECD54C65-9AD0-5443-91E1-B2E5A6CB2880}"/>
                  </a:ext>
                </a:extLst>
              </p:cNvPr>
              <p:cNvSpPr/>
              <p:nvPr/>
            </p:nvSpPr>
            <p:spPr>
              <a:xfrm>
                <a:off x="13278897" y="11546315"/>
                <a:ext cx="90943" cy="2492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4" h="21">
                    <a:moveTo>
                      <a:pt x="74" y="16"/>
                    </a:moveTo>
                    <a:cubicBezTo>
                      <a:pt x="71" y="11"/>
                      <a:pt x="65" y="10"/>
                      <a:pt x="60" y="9"/>
                    </a:cubicBezTo>
                    <a:cubicBezTo>
                      <a:pt x="50" y="7"/>
                      <a:pt x="-13" y="-11"/>
                      <a:pt x="2" y="10"/>
                    </a:cubicBezTo>
                    <a:cubicBezTo>
                      <a:pt x="7" y="17"/>
                      <a:pt x="29" y="20"/>
                      <a:pt x="38" y="21"/>
                    </a:cubicBezTo>
                    <a:cubicBezTo>
                      <a:pt x="41" y="21"/>
                      <a:pt x="75" y="17"/>
                      <a:pt x="74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8" name="Freeform 277">
                <a:extLst>
                  <a:ext uri="{FF2B5EF4-FFF2-40B4-BE49-F238E27FC236}">
                    <a16:creationId xmlns:a16="http://schemas.microsoft.com/office/drawing/2014/main" id="{291958F4-FEA8-6C46-B4F2-07BDC8178251}"/>
                  </a:ext>
                </a:extLst>
              </p:cNvPr>
              <p:cNvSpPr/>
              <p:nvPr/>
            </p:nvSpPr>
            <p:spPr>
              <a:xfrm>
                <a:off x="12125291" y="11730757"/>
                <a:ext cx="39865" cy="623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" h="51">
                    <a:moveTo>
                      <a:pt x="0" y="10"/>
                    </a:moveTo>
                    <a:cubicBezTo>
                      <a:pt x="0" y="12"/>
                      <a:pt x="0" y="13"/>
                      <a:pt x="0" y="14"/>
                    </a:cubicBezTo>
                    <a:cubicBezTo>
                      <a:pt x="1" y="22"/>
                      <a:pt x="5" y="29"/>
                      <a:pt x="10" y="35"/>
                    </a:cubicBezTo>
                    <a:cubicBezTo>
                      <a:pt x="15" y="42"/>
                      <a:pt x="22" y="47"/>
                      <a:pt x="29" y="51"/>
                    </a:cubicBezTo>
                    <a:cubicBezTo>
                      <a:pt x="30" y="51"/>
                      <a:pt x="32" y="51"/>
                      <a:pt x="33" y="51"/>
                    </a:cubicBezTo>
                    <a:cubicBezTo>
                      <a:pt x="33" y="50"/>
                      <a:pt x="33" y="49"/>
                      <a:pt x="32" y="49"/>
                    </a:cubicBezTo>
                    <a:cubicBezTo>
                      <a:pt x="31" y="46"/>
                      <a:pt x="29" y="44"/>
                      <a:pt x="28" y="42"/>
                    </a:cubicBezTo>
                    <a:cubicBezTo>
                      <a:pt x="24" y="37"/>
                      <a:pt x="20" y="31"/>
                      <a:pt x="18" y="25"/>
                    </a:cubicBezTo>
                    <a:cubicBezTo>
                      <a:pt x="15" y="19"/>
                      <a:pt x="15" y="12"/>
                      <a:pt x="13" y="5"/>
                    </a:cubicBezTo>
                    <a:cubicBezTo>
                      <a:pt x="12" y="3"/>
                      <a:pt x="12" y="0"/>
                      <a:pt x="9" y="0"/>
                    </a:cubicBezTo>
                    <a:cubicBezTo>
                      <a:pt x="3" y="-2"/>
                      <a:pt x="1" y="5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9" name="Freeform 278">
                <a:extLst>
                  <a:ext uri="{FF2B5EF4-FFF2-40B4-BE49-F238E27FC236}">
                    <a16:creationId xmlns:a16="http://schemas.microsoft.com/office/drawing/2014/main" id="{248DA825-9A26-824C-98A5-54E19D8F9F84}"/>
                  </a:ext>
                </a:extLst>
              </p:cNvPr>
              <p:cNvSpPr/>
              <p:nvPr/>
            </p:nvSpPr>
            <p:spPr>
              <a:xfrm>
                <a:off x="12531422" y="11370596"/>
                <a:ext cx="133300" cy="623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8" h="51">
                    <a:moveTo>
                      <a:pt x="91" y="2"/>
                    </a:moveTo>
                    <a:cubicBezTo>
                      <a:pt x="88" y="3"/>
                      <a:pt x="85" y="5"/>
                      <a:pt x="83" y="6"/>
                    </a:cubicBezTo>
                    <a:cubicBezTo>
                      <a:pt x="75" y="9"/>
                      <a:pt x="67" y="12"/>
                      <a:pt x="60" y="15"/>
                    </a:cubicBezTo>
                    <a:cubicBezTo>
                      <a:pt x="45" y="21"/>
                      <a:pt x="31" y="28"/>
                      <a:pt x="17" y="36"/>
                    </a:cubicBezTo>
                    <a:cubicBezTo>
                      <a:pt x="11" y="39"/>
                      <a:pt x="6" y="42"/>
                      <a:pt x="1" y="47"/>
                    </a:cubicBezTo>
                    <a:cubicBezTo>
                      <a:pt x="-1" y="49"/>
                      <a:pt x="2" y="51"/>
                      <a:pt x="5" y="50"/>
                    </a:cubicBezTo>
                    <a:cubicBezTo>
                      <a:pt x="15" y="48"/>
                      <a:pt x="26" y="43"/>
                      <a:pt x="36" y="39"/>
                    </a:cubicBezTo>
                    <a:cubicBezTo>
                      <a:pt x="58" y="31"/>
                      <a:pt x="79" y="20"/>
                      <a:pt x="100" y="12"/>
                    </a:cubicBezTo>
                    <a:cubicBezTo>
                      <a:pt x="103" y="11"/>
                      <a:pt x="105" y="10"/>
                      <a:pt x="106" y="8"/>
                    </a:cubicBezTo>
                    <a:cubicBezTo>
                      <a:pt x="110" y="4"/>
                      <a:pt x="107" y="1"/>
                      <a:pt x="103" y="0"/>
                    </a:cubicBezTo>
                    <a:cubicBezTo>
                      <a:pt x="99" y="-1"/>
                      <a:pt x="95" y="0"/>
                      <a:pt x="9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0" name="Freeform 279">
                <a:extLst>
                  <a:ext uri="{FF2B5EF4-FFF2-40B4-BE49-F238E27FC236}">
                    <a16:creationId xmlns:a16="http://schemas.microsoft.com/office/drawing/2014/main" id="{D65CE0D7-9F52-5347-9761-815EC0C7AD5B}"/>
                  </a:ext>
                </a:extLst>
              </p:cNvPr>
              <p:cNvSpPr/>
              <p:nvPr/>
            </p:nvSpPr>
            <p:spPr>
              <a:xfrm>
                <a:off x="13602803" y="11617346"/>
                <a:ext cx="221751" cy="320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258">
                    <a:moveTo>
                      <a:pt x="97" y="108"/>
                    </a:moveTo>
                    <a:cubicBezTo>
                      <a:pt x="105" y="131"/>
                      <a:pt x="107" y="153"/>
                      <a:pt x="95" y="171"/>
                    </a:cubicBezTo>
                    <a:cubicBezTo>
                      <a:pt x="75" y="201"/>
                      <a:pt x="23" y="192"/>
                      <a:pt x="1" y="220"/>
                    </a:cubicBezTo>
                    <a:cubicBezTo>
                      <a:pt x="-7" y="231"/>
                      <a:pt x="34" y="241"/>
                      <a:pt x="42" y="244"/>
                    </a:cubicBezTo>
                    <a:cubicBezTo>
                      <a:pt x="64" y="250"/>
                      <a:pt x="88" y="255"/>
                      <a:pt x="111" y="257"/>
                    </a:cubicBezTo>
                    <a:cubicBezTo>
                      <a:pt x="133" y="259"/>
                      <a:pt x="157" y="258"/>
                      <a:pt x="170" y="238"/>
                    </a:cubicBezTo>
                    <a:cubicBezTo>
                      <a:pt x="181" y="222"/>
                      <a:pt x="180" y="200"/>
                      <a:pt x="176" y="182"/>
                    </a:cubicBezTo>
                    <a:cubicBezTo>
                      <a:pt x="165" y="127"/>
                      <a:pt x="130" y="83"/>
                      <a:pt x="100" y="37"/>
                    </a:cubicBezTo>
                    <a:cubicBezTo>
                      <a:pt x="94" y="28"/>
                      <a:pt x="72" y="-7"/>
                      <a:pt x="58" y="1"/>
                    </a:cubicBezTo>
                    <a:cubicBezTo>
                      <a:pt x="56" y="3"/>
                      <a:pt x="55" y="7"/>
                      <a:pt x="55" y="10"/>
                    </a:cubicBezTo>
                    <a:cubicBezTo>
                      <a:pt x="53" y="24"/>
                      <a:pt x="61" y="37"/>
                      <a:pt x="68" y="49"/>
                    </a:cubicBezTo>
                    <a:cubicBezTo>
                      <a:pt x="77" y="64"/>
                      <a:pt x="90" y="86"/>
                      <a:pt x="97" y="108"/>
                    </a:cubicBezTo>
                    <a:close/>
                  </a:path>
                </a:pathLst>
              </a:custGeom>
              <a:solidFill>
                <a:srgbClr val="FFFFFF">
                  <a:alpha val="2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89" name="Group 588">
              <a:extLst>
                <a:ext uri="{FF2B5EF4-FFF2-40B4-BE49-F238E27FC236}">
                  <a16:creationId xmlns:a16="http://schemas.microsoft.com/office/drawing/2014/main" id="{ED3AB39C-79E0-2749-A693-99FF48E9F7E7}"/>
                </a:ext>
              </a:extLst>
            </p:cNvPr>
            <p:cNvGrpSpPr/>
            <p:nvPr/>
          </p:nvGrpSpPr>
          <p:grpSpPr>
            <a:xfrm>
              <a:off x="13631457" y="9663262"/>
              <a:ext cx="2342088" cy="1509180"/>
              <a:chOff x="13631457" y="9663262"/>
              <a:chExt cx="2342088" cy="1509180"/>
            </a:xfrm>
          </p:grpSpPr>
          <p:sp>
            <p:nvSpPr>
              <p:cNvPr id="281" name="Freeform 280">
                <a:extLst>
                  <a:ext uri="{FF2B5EF4-FFF2-40B4-BE49-F238E27FC236}">
                    <a16:creationId xmlns:a16="http://schemas.microsoft.com/office/drawing/2014/main" id="{F0A1742A-8B9F-1848-8B95-F7B9F56D5BB0}"/>
                  </a:ext>
                </a:extLst>
              </p:cNvPr>
              <p:cNvSpPr/>
              <p:nvPr/>
            </p:nvSpPr>
            <p:spPr>
              <a:xfrm>
                <a:off x="13631457" y="9663262"/>
                <a:ext cx="2342088" cy="15091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81" h="1212">
                    <a:moveTo>
                      <a:pt x="1022" y="120"/>
                    </a:moveTo>
                    <a:cubicBezTo>
                      <a:pt x="806" y="239"/>
                      <a:pt x="641" y="419"/>
                      <a:pt x="529" y="570"/>
                    </a:cubicBezTo>
                    <a:cubicBezTo>
                      <a:pt x="350" y="761"/>
                      <a:pt x="0" y="753"/>
                      <a:pt x="0" y="753"/>
                    </a:cubicBezTo>
                    <a:cubicBezTo>
                      <a:pt x="122" y="910"/>
                      <a:pt x="273" y="889"/>
                      <a:pt x="273" y="889"/>
                    </a:cubicBezTo>
                    <a:cubicBezTo>
                      <a:pt x="157" y="1076"/>
                      <a:pt x="246" y="1212"/>
                      <a:pt x="246" y="1212"/>
                    </a:cubicBezTo>
                    <a:cubicBezTo>
                      <a:pt x="302" y="1082"/>
                      <a:pt x="404" y="988"/>
                      <a:pt x="486" y="930"/>
                    </a:cubicBezTo>
                    <a:cubicBezTo>
                      <a:pt x="547" y="885"/>
                      <a:pt x="618" y="859"/>
                      <a:pt x="692" y="850"/>
                    </a:cubicBezTo>
                    <a:cubicBezTo>
                      <a:pt x="864" y="831"/>
                      <a:pt x="1082" y="780"/>
                      <a:pt x="1302" y="658"/>
                    </a:cubicBezTo>
                    <a:cubicBezTo>
                      <a:pt x="1781" y="391"/>
                      <a:pt x="1881" y="74"/>
                      <a:pt x="1881" y="74"/>
                    </a:cubicBezTo>
                    <a:cubicBezTo>
                      <a:pt x="1881" y="74"/>
                      <a:pt x="1459" y="-119"/>
                      <a:pt x="102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2" name="Freeform 281">
                <a:extLst>
                  <a:ext uri="{FF2B5EF4-FFF2-40B4-BE49-F238E27FC236}">
                    <a16:creationId xmlns:a16="http://schemas.microsoft.com/office/drawing/2014/main" id="{E5E5440F-ECB0-084A-AC13-B09107F3186B}"/>
                  </a:ext>
                </a:extLst>
              </p:cNvPr>
              <p:cNvSpPr/>
              <p:nvPr/>
            </p:nvSpPr>
            <p:spPr>
              <a:xfrm>
                <a:off x="13631457" y="9663262"/>
                <a:ext cx="2342088" cy="15091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81" h="1212">
                    <a:moveTo>
                      <a:pt x="1022" y="120"/>
                    </a:moveTo>
                    <a:cubicBezTo>
                      <a:pt x="806" y="239"/>
                      <a:pt x="641" y="419"/>
                      <a:pt x="529" y="570"/>
                    </a:cubicBezTo>
                    <a:cubicBezTo>
                      <a:pt x="350" y="761"/>
                      <a:pt x="0" y="753"/>
                      <a:pt x="0" y="753"/>
                    </a:cubicBezTo>
                    <a:cubicBezTo>
                      <a:pt x="122" y="910"/>
                      <a:pt x="273" y="889"/>
                      <a:pt x="273" y="889"/>
                    </a:cubicBezTo>
                    <a:cubicBezTo>
                      <a:pt x="157" y="1076"/>
                      <a:pt x="246" y="1212"/>
                      <a:pt x="246" y="1212"/>
                    </a:cubicBezTo>
                    <a:cubicBezTo>
                      <a:pt x="302" y="1082"/>
                      <a:pt x="404" y="988"/>
                      <a:pt x="486" y="930"/>
                    </a:cubicBezTo>
                    <a:cubicBezTo>
                      <a:pt x="547" y="885"/>
                      <a:pt x="618" y="859"/>
                      <a:pt x="692" y="850"/>
                    </a:cubicBezTo>
                    <a:cubicBezTo>
                      <a:pt x="864" y="831"/>
                      <a:pt x="1082" y="780"/>
                      <a:pt x="1302" y="658"/>
                    </a:cubicBezTo>
                    <a:cubicBezTo>
                      <a:pt x="1781" y="391"/>
                      <a:pt x="1881" y="74"/>
                      <a:pt x="1881" y="74"/>
                    </a:cubicBezTo>
                    <a:cubicBezTo>
                      <a:pt x="1881" y="74"/>
                      <a:pt x="1459" y="-119"/>
                      <a:pt x="1022" y="120"/>
                    </a:cubicBezTo>
                    <a:close/>
                  </a:path>
                </a:pathLst>
              </a:custGeom>
              <a:solidFill>
                <a:srgbClr val="000000">
                  <a:alpha val="1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3" name="Freeform 282">
                <a:extLst>
                  <a:ext uri="{FF2B5EF4-FFF2-40B4-BE49-F238E27FC236}">
                    <a16:creationId xmlns:a16="http://schemas.microsoft.com/office/drawing/2014/main" id="{6BA7B26B-065D-434F-AA2E-9F29899CBEE7}"/>
                  </a:ext>
                </a:extLst>
              </p:cNvPr>
              <p:cNvSpPr/>
              <p:nvPr/>
            </p:nvSpPr>
            <p:spPr>
              <a:xfrm>
                <a:off x="15326979" y="9673232"/>
                <a:ext cx="294007" cy="5495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7" h="442">
                    <a:moveTo>
                      <a:pt x="3" y="0"/>
                    </a:moveTo>
                    <a:cubicBezTo>
                      <a:pt x="-2" y="176"/>
                      <a:pt x="88" y="347"/>
                      <a:pt x="237" y="442"/>
                    </a:cubicBezTo>
                    <a:cubicBezTo>
                      <a:pt x="78" y="362"/>
                      <a:pt x="-20" y="177"/>
                      <a:pt x="3" y="0"/>
                    </a:cubicBezTo>
                    <a:close/>
                  </a:path>
                </a:pathLst>
              </a:custGeom>
              <a:solidFill>
                <a:srgbClr val="000000">
                  <a:alpha val="4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4" name="Freeform 283">
                <a:extLst>
                  <a:ext uri="{FF2B5EF4-FFF2-40B4-BE49-F238E27FC236}">
                    <a16:creationId xmlns:a16="http://schemas.microsoft.com/office/drawing/2014/main" id="{D6A5AF8A-622B-0C49-9623-9D6CD1491E75}"/>
                  </a:ext>
                </a:extLst>
              </p:cNvPr>
              <p:cNvSpPr/>
              <p:nvPr/>
            </p:nvSpPr>
            <p:spPr>
              <a:xfrm>
                <a:off x="15279639" y="9814056"/>
                <a:ext cx="203064" cy="3813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4" h="307">
                    <a:moveTo>
                      <a:pt x="2" y="0"/>
                    </a:moveTo>
                    <a:cubicBezTo>
                      <a:pt x="-2" y="123"/>
                      <a:pt x="61" y="241"/>
                      <a:pt x="164" y="307"/>
                    </a:cubicBezTo>
                    <a:cubicBezTo>
                      <a:pt x="53" y="251"/>
                      <a:pt x="-13" y="123"/>
                      <a:pt x="2" y="0"/>
                    </a:cubicBezTo>
                    <a:close/>
                  </a:path>
                </a:pathLst>
              </a:custGeom>
              <a:solidFill>
                <a:srgbClr val="000000">
                  <a:alpha val="4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5" name="Freeform 284">
                <a:extLst>
                  <a:ext uri="{FF2B5EF4-FFF2-40B4-BE49-F238E27FC236}">
                    <a16:creationId xmlns:a16="http://schemas.microsoft.com/office/drawing/2014/main" id="{075F4654-4BC2-DB48-ABD2-1998B2064024}"/>
                  </a:ext>
                </a:extLst>
              </p:cNvPr>
              <p:cNvSpPr/>
              <p:nvPr/>
            </p:nvSpPr>
            <p:spPr>
              <a:xfrm>
                <a:off x="13631457" y="10534373"/>
                <a:ext cx="551886" cy="63682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4" h="512">
                    <a:moveTo>
                      <a:pt x="320" y="0"/>
                    </a:moveTo>
                    <a:cubicBezTo>
                      <a:pt x="161" y="57"/>
                      <a:pt x="0" y="53"/>
                      <a:pt x="0" y="53"/>
                    </a:cubicBezTo>
                    <a:cubicBezTo>
                      <a:pt x="122" y="210"/>
                      <a:pt x="273" y="189"/>
                      <a:pt x="273" y="189"/>
                    </a:cubicBezTo>
                    <a:cubicBezTo>
                      <a:pt x="157" y="376"/>
                      <a:pt x="246" y="512"/>
                      <a:pt x="246" y="512"/>
                    </a:cubicBezTo>
                    <a:cubicBezTo>
                      <a:pt x="293" y="404"/>
                      <a:pt x="372" y="321"/>
                      <a:pt x="444" y="262"/>
                    </a:cubicBezTo>
                    <a:cubicBezTo>
                      <a:pt x="342" y="172"/>
                      <a:pt x="322" y="64"/>
                      <a:pt x="320" y="0"/>
                    </a:cubicBezTo>
                    <a:close/>
                  </a:path>
                </a:pathLst>
              </a:custGeom>
              <a:solidFill>
                <a:srgbClr val="000000">
                  <a:alpha val="2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 dirty="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6" name="Freeform 285">
                <a:extLst>
                  <a:ext uri="{FF2B5EF4-FFF2-40B4-BE49-F238E27FC236}">
                    <a16:creationId xmlns:a16="http://schemas.microsoft.com/office/drawing/2014/main" id="{94919892-0ECA-EA41-8C8C-35E5947FB3D8}"/>
                  </a:ext>
                </a:extLst>
              </p:cNvPr>
              <p:cNvSpPr/>
              <p:nvPr/>
            </p:nvSpPr>
            <p:spPr>
              <a:xfrm>
                <a:off x="14823679" y="10177955"/>
                <a:ext cx="487105" cy="2268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2" h="183">
                    <a:moveTo>
                      <a:pt x="309" y="5"/>
                    </a:moveTo>
                    <a:lnTo>
                      <a:pt x="0" y="154"/>
                    </a:lnTo>
                    <a:cubicBezTo>
                      <a:pt x="0" y="154"/>
                      <a:pt x="100" y="225"/>
                      <a:pt x="270" y="144"/>
                    </a:cubicBezTo>
                    <a:cubicBezTo>
                      <a:pt x="441" y="62"/>
                      <a:pt x="411" y="-23"/>
                      <a:pt x="309" y="5"/>
                    </a:cubicBezTo>
                    <a:close/>
                  </a:path>
                </a:pathLst>
              </a:custGeom>
              <a:solidFill>
                <a:srgbClr val="000000">
                  <a:alpha val="2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7" name="Freeform 286">
                <a:extLst>
                  <a:ext uri="{FF2B5EF4-FFF2-40B4-BE49-F238E27FC236}">
                    <a16:creationId xmlns:a16="http://schemas.microsoft.com/office/drawing/2014/main" id="{65C6986B-B171-D748-B480-7E53A2301AE2}"/>
                  </a:ext>
                </a:extLst>
              </p:cNvPr>
              <p:cNvSpPr/>
              <p:nvPr/>
            </p:nvSpPr>
            <p:spPr>
              <a:xfrm>
                <a:off x="15526306" y="9750498"/>
                <a:ext cx="110875" cy="1109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0" h="90">
                    <a:moveTo>
                      <a:pt x="85" y="24"/>
                    </a:moveTo>
                    <a:cubicBezTo>
                      <a:pt x="97" y="46"/>
                      <a:pt x="88" y="73"/>
                      <a:pt x="66" y="85"/>
                    </a:cubicBezTo>
                    <a:cubicBezTo>
                      <a:pt x="44" y="96"/>
                      <a:pt x="18" y="88"/>
                      <a:pt x="5" y="66"/>
                    </a:cubicBezTo>
                    <a:cubicBezTo>
                      <a:pt x="-6" y="44"/>
                      <a:pt x="2" y="16"/>
                      <a:pt x="24" y="5"/>
                    </a:cubicBezTo>
                    <a:cubicBezTo>
                      <a:pt x="46" y="-7"/>
                      <a:pt x="74" y="2"/>
                      <a:pt x="85" y="2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8" name="Freeform 287">
                <a:extLst>
                  <a:ext uri="{FF2B5EF4-FFF2-40B4-BE49-F238E27FC236}">
                    <a16:creationId xmlns:a16="http://schemas.microsoft.com/office/drawing/2014/main" id="{ABC973CB-4B57-3041-BA0C-B77AB853F560}"/>
                  </a:ext>
                </a:extLst>
              </p:cNvPr>
              <p:cNvSpPr/>
              <p:nvPr/>
            </p:nvSpPr>
            <p:spPr>
              <a:xfrm>
                <a:off x="15541255" y="9764207"/>
                <a:ext cx="83468" cy="822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" h="67">
                    <a:moveTo>
                      <a:pt x="64" y="18"/>
                    </a:moveTo>
                    <a:cubicBezTo>
                      <a:pt x="72" y="34"/>
                      <a:pt x="66" y="55"/>
                      <a:pt x="49" y="63"/>
                    </a:cubicBezTo>
                    <a:cubicBezTo>
                      <a:pt x="33" y="72"/>
                      <a:pt x="12" y="66"/>
                      <a:pt x="4" y="50"/>
                    </a:cubicBezTo>
                    <a:cubicBezTo>
                      <a:pt x="-5" y="33"/>
                      <a:pt x="1" y="13"/>
                      <a:pt x="18" y="4"/>
                    </a:cubicBezTo>
                    <a:cubicBezTo>
                      <a:pt x="34" y="-5"/>
                      <a:pt x="54" y="1"/>
                      <a:pt x="64" y="18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9" name="Freeform 288">
                <a:extLst>
                  <a:ext uri="{FF2B5EF4-FFF2-40B4-BE49-F238E27FC236}">
                    <a16:creationId xmlns:a16="http://schemas.microsoft.com/office/drawing/2014/main" id="{1E770A92-88D9-894C-9692-156D9F9F1C0F}"/>
                  </a:ext>
                </a:extLst>
              </p:cNvPr>
              <p:cNvSpPr/>
              <p:nvPr/>
            </p:nvSpPr>
            <p:spPr>
              <a:xfrm>
                <a:off x="15552467" y="9775423"/>
                <a:ext cx="34882" cy="436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9" h="36">
                    <a:moveTo>
                      <a:pt x="3" y="32"/>
                    </a:moveTo>
                    <a:cubicBezTo>
                      <a:pt x="4" y="35"/>
                      <a:pt x="9" y="37"/>
                      <a:pt x="10" y="32"/>
                    </a:cubicBezTo>
                    <a:cubicBezTo>
                      <a:pt x="11" y="27"/>
                      <a:pt x="11" y="21"/>
                      <a:pt x="14" y="17"/>
                    </a:cubicBezTo>
                    <a:cubicBezTo>
                      <a:pt x="17" y="12"/>
                      <a:pt x="25" y="12"/>
                      <a:pt x="28" y="8"/>
                    </a:cubicBezTo>
                    <a:cubicBezTo>
                      <a:pt x="33" y="-2"/>
                      <a:pt x="17" y="-2"/>
                      <a:pt x="10" y="2"/>
                    </a:cubicBezTo>
                    <a:cubicBezTo>
                      <a:pt x="0" y="7"/>
                      <a:pt x="-3" y="22"/>
                      <a:pt x="2" y="31"/>
                    </a:cubicBez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0" name="Freeform 289">
                <a:extLst>
                  <a:ext uri="{FF2B5EF4-FFF2-40B4-BE49-F238E27FC236}">
                    <a16:creationId xmlns:a16="http://schemas.microsoft.com/office/drawing/2014/main" id="{4DF9FD9E-6BB9-8242-9545-C0A64883A191}"/>
                  </a:ext>
                </a:extLst>
              </p:cNvPr>
              <p:cNvSpPr/>
              <p:nvPr/>
            </p:nvSpPr>
            <p:spPr>
              <a:xfrm>
                <a:off x="15571154" y="9821533"/>
                <a:ext cx="28653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4" h="14">
                    <a:moveTo>
                      <a:pt x="0" y="10"/>
                    </a:moveTo>
                    <a:cubicBezTo>
                      <a:pt x="2" y="11"/>
                      <a:pt x="4" y="13"/>
                      <a:pt x="6" y="13"/>
                    </a:cubicBezTo>
                    <a:cubicBezTo>
                      <a:pt x="10" y="14"/>
                      <a:pt x="14" y="13"/>
                      <a:pt x="18" y="11"/>
                    </a:cubicBezTo>
                    <a:cubicBezTo>
                      <a:pt x="20" y="10"/>
                      <a:pt x="22" y="8"/>
                      <a:pt x="24" y="6"/>
                    </a:cubicBezTo>
                    <a:cubicBezTo>
                      <a:pt x="24" y="5"/>
                      <a:pt x="24" y="4"/>
                      <a:pt x="24" y="3"/>
                    </a:cubicBezTo>
                    <a:cubicBezTo>
                      <a:pt x="24" y="2"/>
                      <a:pt x="24" y="0"/>
                      <a:pt x="23" y="0"/>
                    </a:cubicBezTo>
                    <a:cubicBezTo>
                      <a:pt x="20" y="-1"/>
                      <a:pt x="17" y="1"/>
                      <a:pt x="14" y="2"/>
                    </a:cubicBezTo>
                    <a:cubicBezTo>
                      <a:pt x="12" y="2"/>
                      <a:pt x="10" y="3"/>
                      <a:pt x="8" y="4"/>
                    </a:cubicBezTo>
                    <a:cubicBezTo>
                      <a:pt x="7" y="4"/>
                      <a:pt x="4" y="3"/>
                      <a:pt x="2" y="4"/>
                    </a:cubicBezTo>
                    <a:cubicBezTo>
                      <a:pt x="0" y="4"/>
                      <a:pt x="-1" y="7"/>
                      <a:pt x="0" y="9"/>
                    </a:cubicBezTo>
                    <a:close/>
                  </a:path>
                </a:pathLst>
              </a:custGeom>
              <a:solidFill>
                <a:srgbClr val="FFFFFF">
                  <a:alpha val="7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1" name="Freeform 290">
                <a:extLst>
                  <a:ext uri="{FF2B5EF4-FFF2-40B4-BE49-F238E27FC236}">
                    <a16:creationId xmlns:a16="http://schemas.microsoft.com/office/drawing/2014/main" id="{F6957777-3FE0-E84B-84E7-232877265B0B}"/>
                  </a:ext>
                </a:extLst>
              </p:cNvPr>
              <p:cNvSpPr/>
              <p:nvPr/>
            </p:nvSpPr>
            <p:spPr>
              <a:xfrm>
                <a:off x="13631457" y="10600427"/>
                <a:ext cx="452222" cy="12960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4" h="105">
                    <a:moveTo>
                      <a:pt x="0" y="0"/>
                    </a:moveTo>
                    <a:cubicBezTo>
                      <a:pt x="103" y="74"/>
                      <a:pt x="237" y="123"/>
                      <a:pt x="364" y="92"/>
                    </a:cubicBezTo>
                    <a:cubicBezTo>
                      <a:pt x="237" y="130"/>
                      <a:pt x="100" y="80"/>
                      <a:pt x="0" y="0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2" name="Freeform 291">
                <a:extLst>
                  <a:ext uri="{FF2B5EF4-FFF2-40B4-BE49-F238E27FC236}">
                    <a16:creationId xmlns:a16="http://schemas.microsoft.com/office/drawing/2014/main" id="{CE4A13E2-F76C-E74B-8D8C-7331867BB580}"/>
                  </a:ext>
                </a:extLst>
              </p:cNvPr>
              <p:cNvSpPr/>
              <p:nvPr/>
            </p:nvSpPr>
            <p:spPr>
              <a:xfrm>
                <a:off x="13690009" y="10599177"/>
                <a:ext cx="358788" cy="7228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89" h="59">
                    <a:moveTo>
                      <a:pt x="0" y="0"/>
                    </a:moveTo>
                    <a:cubicBezTo>
                      <a:pt x="90" y="37"/>
                      <a:pt x="192" y="73"/>
                      <a:pt x="289" y="45"/>
                    </a:cubicBezTo>
                    <a:cubicBezTo>
                      <a:pt x="193" y="80"/>
                      <a:pt x="87" y="43"/>
                      <a:pt x="0" y="0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3" name="Freeform 292">
                <a:extLst>
                  <a:ext uri="{FF2B5EF4-FFF2-40B4-BE49-F238E27FC236}">
                    <a16:creationId xmlns:a16="http://schemas.microsoft.com/office/drawing/2014/main" id="{B927F7AE-6C5A-1440-BCB9-2CB6B5036942}"/>
                  </a:ext>
                </a:extLst>
              </p:cNvPr>
              <p:cNvSpPr/>
              <p:nvPr/>
            </p:nvSpPr>
            <p:spPr>
              <a:xfrm>
                <a:off x="13808359" y="10587961"/>
                <a:ext cx="227980" cy="336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4" h="28">
                    <a:moveTo>
                      <a:pt x="0" y="0"/>
                    </a:moveTo>
                    <a:cubicBezTo>
                      <a:pt x="58" y="23"/>
                      <a:pt x="124" y="34"/>
                      <a:pt x="184" y="12"/>
                    </a:cubicBezTo>
                    <a:cubicBezTo>
                      <a:pt x="126" y="40"/>
                      <a:pt x="56" y="29"/>
                      <a:pt x="0" y="0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4" name="Freeform 293">
                <a:extLst>
                  <a:ext uri="{FF2B5EF4-FFF2-40B4-BE49-F238E27FC236}">
                    <a16:creationId xmlns:a16="http://schemas.microsoft.com/office/drawing/2014/main" id="{5E18DE50-0087-0B42-866A-28B5748D4321}"/>
                  </a:ext>
                </a:extLst>
              </p:cNvPr>
              <p:cNvSpPr/>
              <p:nvPr/>
            </p:nvSpPr>
            <p:spPr>
              <a:xfrm>
                <a:off x="13937921" y="10823502"/>
                <a:ext cx="209293" cy="3476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280">
                    <a:moveTo>
                      <a:pt x="0" y="280"/>
                    </a:moveTo>
                    <a:cubicBezTo>
                      <a:pt x="0" y="166"/>
                      <a:pt x="58" y="44"/>
                      <a:pt x="169" y="0"/>
                    </a:cubicBezTo>
                    <a:cubicBezTo>
                      <a:pt x="62" y="50"/>
                      <a:pt x="7" y="167"/>
                      <a:pt x="0" y="280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5" name="Freeform 294">
                <a:extLst>
                  <a:ext uri="{FF2B5EF4-FFF2-40B4-BE49-F238E27FC236}">
                    <a16:creationId xmlns:a16="http://schemas.microsoft.com/office/drawing/2014/main" id="{E88AFC9C-F856-EF41-B670-63A2761188E8}"/>
                  </a:ext>
                </a:extLst>
              </p:cNvPr>
              <p:cNvSpPr/>
              <p:nvPr/>
            </p:nvSpPr>
            <p:spPr>
              <a:xfrm>
                <a:off x="13900548" y="10783622"/>
                <a:ext cx="211785" cy="2791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1" h="225">
                    <a:moveTo>
                      <a:pt x="0" y="225"/>
                    </a:moveTo>
                    <a:cubicBezTo>
                      <a:pt x="22" y="132"/>
                      <a:pt x="78" y="35"/>
                      <a:pt x="171" y="0"/>
                    </a:cubicBezTo>
                    <a:cubicBezTo>
                      <a:pt x="81" y="41"/>
                      <a:pt x="28" y="134"/>
                      <a:pt x="0" y="225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6" name="Freeform 295">
                <a:extLst>
                  <a:ext uri="{FF2B5EF4-FFF2-40B4-BE49-F238E27FC236}">
                    <a16:creationId xmlns:a16="http://schemas.microsoft.com/office/drawing/2014/main" id="{267C8ABC-72DF-7B4B-A763-CF546A4F8AAC}"/>
                  </a:ext>
                </a:extLst>
              </p:cNvPr>
              <p:cNvSpPr/>
              <p:nvPr/>
            </p:nvSpPr>
            <p:spPr>
              <a:xfrm>
                <a:off x="13921726" y="10746236"/>
                <a:ext cx="166936" cy="1271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5" h="103">
                    <a:moveTo>
                      <a:pt x="0" y="103"/>
                    </a:moveTo>
                    <a:cubicBezTo>
                      <a:pt x="29" y="53"/>
                      <a:pt x="79" y="14"/>
                      <a:pt x="135" y="0"/>
                    </a:cubicBezTo>
                    <a:cubicBezTo>
                      <a:pt x="81" y="20"/>
                      <a:pt x="34" y="57"/>
                      <a:pt x="0" y="103"/>
                    </a:cubicBezTo>
                    <a:close/>
                  </a:path>
                </a:pathLst>
              </a:custGeom>
              <a:solidFill>
                <a:srgbClr val="000000">
                  <a:alpha val="1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7" name="Freeform 296">
                <a:extLst>
                  <a:ext uri="{FF2B5EF4-FFF2-40B4-BE49-F238E27FC236}">
                    <a16:creationId xmlns:a16="http://schemas.microsoft.com/office/drawing/2014/main" id="{E637BAF5-320D-2846-BFF1-C531CD484835}"/>
                  </a:ext>
                </a:extLst>
              </p:cNvPr>
              <p:cNvSpPr/>
              <p:nvPr/>
            </p:nvSpPr>
            <p:spPr>
              <a:xfrm>
                <a:off x="14037585" y="9663262"/>
                <a:ext cx="1935960" cy="8686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55" h="698">
                    <a:moveTo>
                      <a:pt x="696" y="120"/>
                    </a:moveTo>
                    <a:cubicBezTo>
                      <a:pt x="480" y="239"/>
                      <a:pt x="315" y="419"/>
                      <a:pt x="203" y="570"/>
                    </a:cubicBezTo>
                    <a:cubicBezTo>
                      <a:pt x="147" y="630"/>
                      <a:pt x="74" y="670"/>
                      <a:pt x="0" y="698"/>
                    </a:cubicBezTo>
                    <a:cubicBezTo>
                      <a:pt x="4" y="698"/>
                      <a:pt x="8" y="698"/>
                      <a:pt x="12" y="698"/>
                    </a:cubicBezTo>
                    <a:cubicBezTo>
                      <a:pt x="174" y="700"/>
                      <a:pt x="293" y="530"/>
                      <a:pt x="388" y="423"/>
                    </a:cubicBezTo>
                    <a:cubicBezTo>
                      <a:pt x="572" y="215"/>
                      <a:pt x="822" y="40"/>
                      <a:pt x="1101" y="35"/>
                    </a:cubicBezTo>
                    <a:cubicBezTo>
                      <a:pt x="1215" y="33"/>
                      <a:pt x="1328" y="59"/>
                      <a:pt x="1438" y="87"/>
                    </a:cubicBezTo>
                    <a:cubicBezTo>
                      <a:pt x="1471" y="97"/>
                      <a:pt x="1506" y="105"/>
                      <a:pt x="1540" y="109"/>
                    </a:cubicBezTo>
                    <a:cubicBezTo>
                      <a:pt x="1551" y="87"/>
                      <a:pt x="1555" y="74"/>
                      <a:pt x="1555" y="74"/>
                    </a:cubicBezTo>
                    <a:cubicBezTo>
                      <a:pt x="1555" y="74"/>
                      <a:pt x="1133" y="-119"/>
                      <a:pt x="696" y="120"/>
                    </a:cubicBezTo>
                    <a:close/>
                  </a:path>
                </a:pathLst>
              </a:custGeom>
              <a:solidFill>
                <a:srgbClr val="000000">
                  <a:alpha val="1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8" name="Freeform 297">
                <a:extLst>
                  <a:ext uri="{FF2B5EF4-FFF2-40B4-BE49-F238E27FC236}">
                    <a16:creationId xmlns:a16="http://schemas.microsoft.com/office/drawing/2014/main" id="{8A3BD60C-EF1B-834E-BC48-F7194841B0E7}"/>
                  </a:ext>
                </a:extLst>
              </p:cNvPr>
              <p:cNvSpPr/>
              <p:nvPr/>
            </p:nvSpPr>
            <p:spPr>
              <a:xfrm>
                <a:off x="15770481" y="9754237"/>
                <a:ext cx="203064" cy="10717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4" h="87">
                    <a:moveTo>
                      <a:pt x="0" y="87"/>
                    </a:moveTo>
                    <a:cubicBezTo>
                      <a:pt x="31" y="24"/>
                      <a:pt x="99" y="8"/>
                      <a:pt x="164" y="0"/>
                    </a:cubicBezTo>
                    <a:cubicBezTo>
                      <a:pt x="99" y="28"/>
                      <a:pt x="51" y="31"/>
                      <a:pt x="0" y="87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9" name="Freeform 298">
                <a:extLst>
                  <a:ext uri="{FF2B5EF4-FFF2-40B4-BE49-F238E27FC236}">
                    <a16:creationId xmlns:a16="http://schemas.microsoft.com/office/drawing/2014/main" id="{88916FCA-0C97-3F45-B147-0B83D73E0981}"/>
                  </a:ext>
                </a:extLst>
              </p:cNvPr>
              <p:cNvSpPr/>
              <p:nvPr/>
            </p:nvSpPr>
            <p:spPr>
              <a:xfrm>
                <a:off x="14240649" y="9868890"/>
                <a:ext cx="936835" cy="7552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53" h="607">
                    <a:moveTo>
                      <a:pt x="174" y="542"/>
                    </a:moveTo>
                    <a:cubicBezTo>
                      <a:pt x="219" y="501"/>
                      <a:pt x="248" y="446"/>
                      <a:pt x="284" y="396"/>
                    </a:cubicBezTo>
                    <a:cubicBezTo>
                      <a:pt x="378" y="266"/>
                      <a:pt x="522" y="183"/>
                      <a:pt x="665" y="113"/>
                    </a:cubicBezTo>
                    <a:cubicBezTo>
                      <a:pt x="702" y="95"/>
                      <a:pt x="743" y="73"/>
                      <a:pt x="752" y="33"/>
                    </a:cubicBezTo>
                    <a:cubicBezTo>
                      <a:pt x="754" y="24"/>
                      <a:pt x="754" y="13"/>
                      <a:pt x="747" y="6"/>
                    </a:cubicBezTo>
                    <a:cubicBezTo>
                      <a:pt x="740" y="-1"/>
                      <a:pt x="727" y="-1"/>
                      <a:pt x="715" y="1"/>
                    </a:cubicBezTo>
                    <a:cubicBezTo>
                      <a:pt x="442" y="43"/>
                      <a:pt x="277" y="302"/>
                      <a:pt x="90" y="480"/>
                    </a:cubicBezTo>
                    <a:cubicBezTo>
                      <a:pt x="68" y="502"/>
                      <a:pt x="-31" y="556"/>
                      <a:pt x="10" y="596"/>
                    </a:cubicBezTo>
                    <a:cubicBezTo>
                      <a:pt x="48" y="633"/>
                      <a:pt x="145" y="569"/>
                      <a:pt x="174" y="542"/>
                    </a:cubicBez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0" name="Freeform 299">
                <a:extLst>
                  <a:ext uri="{FF2B5EF4-FFF2-40B4-BE49-F238E27FC236}">
                    <a16:creationId xmlns:a16="http://schemas.microsoft.com/office/drawing/2014/main" id="{211F5BFB-2980-9446-8DEC-2FF0673B1B15}"/>
                  </a:ext>
                </a:extLst>
              </p:cNvPr>
              <p:cNvSpPr/>
              <p:nvPr/>
            </p:nvSpPr>
            <p:spPr>
              <a:xfrm>
                <a:off x="15379302" y="9797855"/>
                <a:ext cx="237946" cy="31031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2" h="250">
                    <a:moveTo>
                      <a:pt x="18" y="86"/>
                    </a:moveTo>
                    <a:cubicBezTo>
                      <a:pt x="48" y="147"/>
                      <a:pt x="91" y="200"/>
                      <a:pt x="147" y="238"/>
                    </a:cubicBezTo>
                    <a:cubicBezTo>
                      <a:pt x="161" y="247"/>
                      <a:pt x="179" y="255"/>
                      <a:pt x="192" y="245"/>
                    </a:cubicBezTo>
                    <a:cubicBezTo>
                      <a:pt x="138" y="173"/>
                      <a:pt x="93" y="101"/>
                      <a:pt x="50" y="23"/>
                    </a:cubicBezTo>
                    <a:cubicBezTo>
                      <a:pt x="36" y="-2"/>
                      <a:pt x="5" y="-13"/>
                      <a:pt x="1" y="23"/>
                    </a:cubicBezTo>
                    <a:cubicBezTo>
                      <a:pt x="-2" y="43"/>
                      <a:pt x="9" y="68"/>
                      <a:pt x="18" y="86"/>
                    </a:cubicBezTo>
                    <a:close/>
                  </a:path>
                </a:pathLst>
              </a:custGeom>
              <a:solidFill>
                <a:srgbClr val="FFFFFF">
                  <a:alpha val="3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1" name="Freeform 300">
                <a:extLst>
                  <a:ext uri="{FF2B5EF4-FFF2-40B4-BE49-F238E27FC236}">
                    <a16:creationId xmlns:a16="http://schemas.microsoft.com/office/drawing/2014/main" id="{F4321680-873E-1E4F-A641-8CBA3FC62825}"/>
                  </a:ext>
                </a:extLst>
              </p:cNvPr>
              <p:cNvSpPr/>
              <p:nvPr/>
            </p:nvSpPr>
            <p:spPr>
              <a:xfrm>
                <a:off x="15059134" y="9827764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0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2" name="Freeform 301">
                <a:extLst>
                  <a:ext uri="{FF2B5EF4-FFF2-40B4-BE49-F238E27FC236}">
                    <a16:creationId xmlns:a16="http://schemas.microsoft.com/office/drawing/2014/main" id="{650A0D27-0889-2545-A12D-E8C78C7E1407}"/>
                  </a:ext>
                </a:extLst>
              </p:cNvPr>
              <p:cNvSpPr/>
              <p:nvPr/>
            </p:nvSpPr>
            <p:spPr>
              <a:xfrm>
                <a:off x="14863545" y="9902538"/>
                <a:ext cx="41111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40">
                    <a:moveTo>
                      <a:pt x="16" y="0"/>
                    </a:moveTo>
                    <a:cubicBezTo>
                      <a:pt x="-2" y="28"/>
                      <a:pt x="0" y="39"/>
                      <a:pt x="34" y="36"/>
                    </a:cubicBezTo>
                    <a:cubicBezTo>
                      <a:pt x="-1" y="49"/>
                      <a:pt x="-12" y="24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3" name="Freeform 302">
                <a:extLst>
                  <a:ext uri="{FF2B5EF4-FFF2-40B4-BE49-F238E27FC236}">
                    <a16:creationId xmlns:a16="http://schemas.microsoft.com/office/drawing/2014/main" id="{22A9029F-7D55-3F49-9ABE-D4B04D82E3AC}"/>
                  </a:ext>
                </a:extLst>
              </p:cNvPr>
              <p:cNvSpPr/>
              <p:nvPr/>
            </p:nvSpPr>
            <p:spPr>
              <a:xfrm>
                <a:off x="14913376" y="10130598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1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4" name="Freeform 303">
                <a:extLst>
                  <a:ext uri="{FF2B5EF4-FFF2-40B4-BE49-F238E27FC236}">
                    <a16:creationId xmlns:a16="http://schemas.microsoft.com/office/drawing/2014/main" id="{FDA1FACE-775F-9E4E-9D2C-D982E331864A}"/>
                  </a:ext>
                </a:extLst>
              </p:cNvPr>
              <p:cNvSpPr/>
              <p:nvPr/>
            </p:nvSpPr>
            <p:spPr>
              <a:xfrm>
                <a:off x="15130144" y="10053332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8"/>
                      <a:pt x="0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5" name="Freeform 304">
                <a:extLst>
                  <a:ext uri="{FF2B5EF4-FFF2-40B4-BE49-F238E27FC236}">
                    <a16:creationId xmlns:a16="http://schemas.microsoft.com/office/drawing/2014/main" id="{8BD8FFA6-9384-7146-921B-DC11659E1F34}"/>
                  </a:ext>
                </a:extLst>
              </p:cNvPr>
              <p:cNvSpPr/>
              <p:nvPr/>
            </p:nvSpPr>
            <p:spPr>
              <a:xfrm>
                <a:off x="15030481" y="10154277"/>
                <a:ext cx="41111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9">
                    <a:moveTo>
                      <a:pt x="16" y="0"/>
                    </a:moveTo>
                    <a:cubicBezTo>
                      <a:pt x="-2" y="28"/>
                      <a:pt x="0" y="38"/>
                      <a:pt x="34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6" name="Freeform 305">
                <a:extLst>
                  <a:ext uri="{FF2B5EF4-FFF2-40B4-BE49-F238E27FC236}">
                    <a16:creationId xmlns:a16="http://schemas.microsoft.com/office/drawing/2014/main" id="{5951D11D-4537-274F-8F4A-4CC3864B16A8}"/>
                  </a:ext>
                </a:extLst>
              </p:cNvPr>
              <p:cNvSpPr/>
              <p:nvPr/>
            </p:nvSpPr>
            <p:spPr>
              <a:xfrm>
                <a:off x="14876002" y="10469569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1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7" name="Freeform 306">
                <a:extLst>
                  <a:ext uri="{FF2B5EF4-FFF2-40B4-BE49-F238E27FC236}">
                    <a16:creationId xmlns:a16="http://schemas.microsoft.com/office/drawing/2014/main" id="{A1BF62B3-8380-1345-9BAB-FC3006D5A43A}"/>
                  </a:ext>
                </a:extLst>
              </p:cNvPr>
              <p:cNvSpPr/>
              <p:nvPr/>
            </p:nvSpPr>
            <p:spPr>
              <a:xfrm>
                <a:off x="14367719" y="10448387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8"/>
                      <a:pt x="0" y="39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8" name="Freeform 307">
                <a:extLst>
                  <a:ext uri="{FF2B5EF4-FFF2-40B4-BE49-F238E27FC236}">
                    <a16:creationId xmlns:a16="http://schemas.microsoft.com/office/drawing/2014/main" id="{3CCE89E2-DEDF-1349-8DA1-B10B2A6D5B00}"/>
                  </a:ext>
                </a:extLst>
              </p:cNvPr>
              <p:cNvSpPr/>
              <p:nvPr/>
            </p:nvSpPr>
            <p:spPr>
              <a:xfrm>
                <a:off x="14750177" y="10077010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8"/>
                      <a:pt x="0" y="39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9" name="Freeform 308">
                <a:extLst>
                  <a:ext uri="{FF2B5EF4-FFF2-40B4-BE49-F238E27FC236}">
                    <a16:creationId xmlns:a16="http://schemas.microsoft.com/office/drawing/2014/main" id="{E89CCE70-1B78-7C4D-B2A0-020ED853C66D}"/>
                  </a:ext>
                </a:extLst>
              </p:cNvPr>
              <p:cNvSpPr/>
              <p:nvPr/>
            </p:nvSpPr>
            <p:spPr>
              <a:xfrm>
                <a:off x="14819942" y="10084488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0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0" name="Freeform 309">
                <a:extLst>
                  <a:ext uri="{FF2B5EF4-FFF2-40B4-BE49-F238E27FC236}">
                    <a16:creationId xmlns:a16="http://schemas.microsoft.com/office/drawing/2014/main" id="{7FA08083-3187-0E46-A0DA-37273DDA2314}"/>
                  </a:ext>
                </a:extLst>
              </p:cNvPr>
              <p:cNvSpPr/>
              <p:nvPr/>
            </p:nvSpPr>
            <p:spPr>
              <a:xfrm>
                <a:off x="14821188" y="10245251"/>
                <a:ext cx="42357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40">
                    <a:moveTo>
                      <a:pt x="16" y="0"/>
                    </a:moveTo>
                    <a:cubicBezTo>
                      <a:pt x="-3" y="28"/>
                      <a:pt x="0" y="39"/>
                      <a:pt x="35" y="37"/>
                    </a:cubicBezTo>
                    <a:cubicBezTo>
                      <a:pt x="-1" y="49"/>
                      <a:pt x="-12" y="24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0AE33D67-A1AD-AC47-B0D6-8810FBD2F152}"/>
                  </a:ext>
                </a:extLst>
              </p:cNvPr>
              <p:cNvSpPr/>
              <p:nvPr/>
            </p:nvSpPr>
            <p:spPr>
              <a:xfrm>
                <a:off x="14670447" y="10382333"/>
                <a:ext cx="41111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9">
                    <a:moveTo>
                      <a:pt x="15" y="0"/>
                    </a:moveTo>
                    <a:cubicBezTo>
                      <a:pt x="-2" y="27"/>
                      <a:pt x="-1" y="38"/>
                      <a:pt x="34" y="35"/>
                    </a:cubicBezTo>
                    <a:cubicBezTo>
                      <a:pt x="-1" y="49"/>
                      <a:pt x="-12" y="23"/>
                      <a:pt x="15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5D31CDF4-476A-6B48-B136-7693B4E30D01}"/>
                  </a:ext>
                </a:extLst>
              </p:cNvPr>
              <p:cNvSpPr/>
              <p:nvPr/>
            </p:nvSpPr>
            <p:spPr>
              <a:xfrm>
                <a:off x="14660480" y="10293854"/>
                <a:ext cx="42357" cy="461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8">
                    <a:moveTo>
                      <a:pt x="16" y="0"/>
                    </a:moveTo>
                    <a:cubicBezTo>
                      <a:pt x="-2" y="27"/>
                      <a:pt x="0" y="38"/>
                      <a:pt x="35" y="35"/>
                    </a:cubicBezTo>
                    <a:cubicBezTo>
                      <a:pt x="-1" y="48"/>
                      <a:pt x="-12" y="22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3" name="Freeform 312">
                <a:extLst>
                  <a:ext uri="{FF2B5EF4-FFF2-40B4-BE49-F238E27FC236}">
                    <a16:creationId xmlns:a16="http://schemas.microsoft.com/office/drawing/2014/main" id="{3E58453A-2EAF-FF46-AA03-CE89DBD35ABE}"/>
                  </a:ext>
                </a:extLst>
              </p:cNvPr>
              <p:cNvSpPr/>
              <p:nvPr/>
            </p:nvSpPr>
            <p:spPr>
              <a:xfrm>
                <a:off x="15019268" y="9913751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1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4" name="Freeform 313">
                <a:extLst>
                  <a:ext uri="{FF2B5EF4-FFF2-40B4-BE49-F238E27FC236}">
                    <a16:creationId xmlns:a16="http://schemas.microsoft.com/office/drawing/2014/main" id="{B1FF0B23-BDC3-1A4D-8B40-0A7EAA9F2E47}"/>
                  </a:ext>
                </a:extLst>
              </p:cNvPr>
              <p:cNvSpPr/>
              <p:nvPr/>
            </p:nvSpPr>
            <p:spPr>
              <a:xfrm>
                <a:off x="15141356" y="9948649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8"/>
                      <a:pt x="0" y="38"/>
                      <a:pt x="35" y="35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5" name="Freeform 314">
                <a:extLst>
                  <a:ext uri="{FF2B5EF4-FFF2-40B4-BE49-F238E27FC236}">
                    <a16:creationId xmlns:a16="http://schemas.microsoft.com/office/drawing/2014/main" id="{27840FF9-C5F5-204A-A558-A5F0F62B1664}"/>
                  </a:ext>
                </a:extLst>
              </p:cNvPr>
              <p:cNvSpPr/>
              <p:nvPr/>
            </p:nvSpPr>
            <p:spPr>
              <a:xfrm>
                <a:off x="14979403" y="9999744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-2" y="27"/>
                      <a:pt x="0" y="38"/>
                      <a:pt x="35" y="36"/>
                    </a:cubicBezTo>
                    <a:cubicBezTo>
                      <a:pt x="-1" y="49"/>
                      <a:pt x="-12" y="23"/>
                      <a:pt x="16" y="0"/>
                    </a:cubicBezTo>
                    <a:close/>
                  </a:path>
                </a:pathLst>
              </a:custGeom>
              <a:solidFill>
                <a:srgbClr val="000000">
                  <a:alpha val="4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6" name="Freeform 315">
                <a:extLst>
                  <a:ext uri="{FF2B5EF4-FFF2-40B4-BE49-F238E27FC236}">
                    <a16:creationId xmlns:a16="http://schemas.microsoft.com/office/drawing/2014/main" id="{B4637E54-5120-5B46-A82C-128D557399B3}"/>
                  </a:ext>
                </a:extLst>
              </p:cNvPr>
              <p:cNvSpPr/>
              <p:nvPr/>
            </p:nvSpPr>
            <p:spPr>
              <a:xfrm>
                <a:off x="15122669" y="9801594"/>
                <a:ext cx="41111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9">
                    <a:moveTo>
                      <a:pt x="16" y="0"/>
                    </a:moveTo>
                    <a:cubicBezTo>
                      <a:pt x="12" y="5"/>
                      <a:pt x="10" y="10"/>
                      <a:pt x="7" y="15"/>
                    </a:cubicBezTo>
                    <a:cubicBezTo>
                      <a:pt x="6" y="18"/>
                      <a:pt x="5" y="20"/>
                      <a:pt x="5" y="22"/>
                    </a:cubicBezTo>
                    <a:cubicBezTo>
                      <a:pt x="4" y="25"/>
                      <a:pt x="3" y="27"/>
                      <a:pt x="5" y="30"/>
                    </a:cubicBezTo>
                    <a:cubicBezTo>
                      <a:pt x="5" y="32"/>
                      <a:pt x="7" y="33"/>
                      <a:pt x="10" y="34"/>
                    </a:cubicBezTo>
                    <a:cubicBezTo>
                      <a:pt x="11" y="34"/>
                      <a:pt x="12" y="35"/>
                      <a:pt x="13" y="35"/>
                    </a:cubicBezTo>
                    <a:cubicBezTo>
                      <a:pt x="14" y="35"/>
                      <a:pt x="16" y="35"/>
                      <a:pt x="17" y="35"/>
                    </a:cubicBezTo>
                    <a:cubicBezTo>
                      <a:pt x="23" y="36"/>
                      <a:pt x="28" y="36"/>
                      <a:pt x="34" y="36"/>
                    </a:cubicBezTo>
                    <a:cubicBezTo>
                      <a:pt x="29" y="38"/>
                      <a:pt x="23" y="39"/>
                      <a:pt x="17" y="39"/>
                    </a:cubicBezTo>
                    <a:cubicBezTo>
                      <a:pt x="14" y="39"/>
                      <a:pt x="11" y="39"/>
                      <a:pt x="8" y="38"/>
                    </a:cubicBezTo>
                    <a:cubicBezTo>
                      <a:pt x="5" y="37"/>
                      <a:pt x="2" y="35"/>
                      <a:pt x="0" y="32"/>
                    </a:cubicBezTo>
                    <a:cubicBezTo>
                      <a:pt x="-1" y="28"/>
                      <a:pt x="0" y="24"/>
                      <a:pt x="0" y="21"/>
                    </a:cubicBezTo>
                    <a:cubicBezTo>
                      <a:pt x="1" y="18"/>
                      <a:pt x="3" y="16"/>
                      <a:pt x="4" y="13"/>
                    </a:cubicBezTo>
                    <a:cubicBezTo>
                      <a:pt x="7" y="8"/>
                      <a:pt x="11" y="3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7" name="Freeform 316">
                <a:extLst>
                  <a:ext uri="{FF2B5EF4-FFF2-40B4-BE49-F238E27FC236}">
                    <a16:creationId xmlns:a16="http://schemas.microsoft.com/office/drawing/2014/main" id="{CC17DA51-6171-544C-B8C2-AE0CB3D99008}"/>
                  </a:ext>
                </a:extLst>
              </p:cNvPr>
              <p:cNvSpPr/>
              <p:nvPr/>
            </p:nvSpPr>
            <p:spPr>
              <a:xfrm>
                <a:off x="14925834" y="9876367"/>
                <a:ext cx="42357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40">
                    <a:moveTo>
                      <a:pt x="16" y="0"/>
                    </a:moveTo>
                    <a:cubicBezTo>
                      <a:pt x="13" y="6"/>
                      <a:pt x="10" y="11"/>
                      <a:pt x="8" y="16"/>
                    </a:cubicBezTo>
                    <a:cubicBezTo>
                      <a:pt x="7" y="18"/>
                      <a:pt x="5" y="21"/>
                      <a:pt x="5" y="23"/>
                    </a:cubicBezTo>
                    <a:cubicBezTo>
                      <a:pt x="4" y="25"/>
                      <a:pt x="4" y="29"/>
                      <a:pt x="5" y="30"/>
                    </a:cubicBezTo>
                    <a:cubicBezTo>
                      <a:pt x="6" y="32"/>
                      <a:pt x="8" y="34"/>
                      <a:pt x="10" y="35"/>
                    </a:cubicBezTo>
                    <a:cubicBezTo>
                      <a:pt x="12" y="35"/>
                      <a:pt x="13" y="35"/>
                      <a:pt x="14" y="35"/>
                    </a:cubicBezTo>
                    <a:cubicBezTo>
                      <a:pt x="15" y="36"/>
                      <a:pt x="16" y="36"/>
                      <a:pt x="18" y="36"/>
                    </a:cubicBezTo>
                    <a:cubicBezTo>
                      <a:pt x="23" y="36"/>
                      <a:pt x="29" y="36"/>
                      <a:pt x="35" y="36"/>
                    </a:cubicBezTo>
                    <a:cubicBezTo>
                      <a:pt x="29" y="38"/>
                      <a:pt x="24" y="40"/>
                      <a:pt x="18" y="40"/>
                    </a:cubicBezTo>
                    <a:cubicBezTo>
                      <a:pt x="14" y="40"/>
                      <a:pt x="12" y="40"/>
                      <a:pt x="8" y="38"/>
                    </a:cubicBezTo>
                    <a:cubicBezTo>
                      <a:pt x="5" y="38"/>
                      <a:pt x="2" y="35"/>
                      <a:pt x="1" y="32"/>
                    </a:cubicBezTo>
                    <a:cubicBezTo>
                      <a:pt x="-1" y="29"/>
                      <a:pt x="0" y="25"/>
                      <a:pt x="1" y="22"/>
                    </a:cubicBezTo>
                    <a:cubicBezTo>
                      <a:pt x="2" y="19"/>
                      <a:pt x="3" y="16"/>
                      <a:pt x="5" y="14"/>
                    </a:cubicBezTo>
                    <a:cubicBezTo>
                      <a:pt x="8" y="9"/>
                      <a:pt x="12" y="5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8" name="Freeform 317">
                <a:extLst>
                  <a:ext uri="{FF2B5EF4-FFF2-40B4-BE49-F238E27FC236}">
                    <a16:creationId xmlns:a16="http://schemas.microsoft.com/office/drawing/2014/main" id="{1136EF8B-56DC-7349-B794-9727FC1E5D89}"/>
                  </a:ext>
                </a:extLst>
              </p:cNvPr>
              <p:cNvSpPr/>
              <p:nvPr/>
            </p:nvSpPr>
            <p:spPr>
              <a:xfrm>
                <a:off x="14976912" y="10104427"/>
                <a:ext cx="42357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40">
                    <a:moveTo>
                      <a:pt x="16" y="0"/>
                    </a:moveTo>
                    <a:cubicBezTo>
                      <a:pt x="13" y="5"/>
                      <a:pt x="10" y="10"/>
                      <a:pt x="7" y="15"/>
                    </a:cubicBezTo>
                    <a:cubicBezTo>
                      <a:pt x="6" y="18"/>
                      <a:pt x="5" y="20"/>
                      <a:pt x="4" y="23"/>
                    </a:cubicBezTo>
                    <a:cubicBezTo>
                      <a:pt x="3" y="25"/>
                      <a:pt x="3" y="28"/>
                      <a:pt x="5" y="30"/>
                    </a:cubicBezTo>
                    <a:cubicBezTo>
                      <a:pt x="5" y="32"/>
                      <a:pt x="7" y="33"/>
                      <a:pt x="10" y="34"/>
                    </a:cubicBezTo>
                    <a:cubicBezTo>
                      <a:pt x="11" y="35"/>
                      <a:pt x="12" y="35"/>
                      <a:pt x="13" y="35"/>
                    </a:cubicBezTo>
                    <a:cubicBezTo>
                      <a:pt x="14" y="35"/>
                      <a:pt x="16" y="36"/>
                      <a:pt x="18" y="36"/>
                    </a:cubicBezTo>
                    <a:cubicBezTo>
                      <a:pt x="23" y="36"/>
                      <a:pt x="29" y="36"/>
                      <a:pt x="35" y="36"/>
                    </a:cubicBezTo>
                    <a:cubicBezTo>
                      <a:pt x="29" y="37"/>
                      <a:pt x="23" y="39"/>
                      <a:pt x="17" y="40"/>
                    </a:cubicBezTo>
                    <a:cubicBezTo>
                      <a:pt x="14" y="40"/>
                      <a:pt x="12" y="39"/>
                      <a:pt x="8" y="38"/>
                    </a:cubicBezTo>
                    <a:cubicBezTo>
                      <a:pt x="5" y="37"/>
                      <a:pt x="2" y="35"/>
                      <a:pt x="1" y="31"/>
                    </a:cubicBezTo>
                    <a:cubicBezTo>
                      <a:pt x="0" y="29"/>
                      <a:pt x="0" y="25"/>
                      <a:pt x="1" y="22"/>
                    </a:cubicBezTo>
                    <a:cubicBezTo>
                      <a:pt x="1" y="19"/>
                      <a:pt x="2" y="16"/>
                      <a:pt x="4" y="14"/>
                    </a:cubicBezTo>
                    <a:cubicBezTo>
                      <a:pt x="7" y="8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9" name="Freeform 318">
                <a:extLst>
                  <a:ext uri="{FF2B5EF4-FFF2-40B4-BE49-F238E27FC236}">
                    <a16:creationId xmlns:a16="http://schemas.microsoft.com/office/drawing/2014/main" id="{A04D9386-A0DE-7E4F-B6A3-EC99D38FEC4C}"/>
                  </a:ext>
                </a:extLst>
              </p:cNvPr>
              <p:cNvSpPr/>
              <p:nvPr/>
            </p:nvSpPr>
            <p:spPr>
              <a:xfrm>
                <a:off x="15193679" y="10027161"/>
                <a:ext cx="42357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40">
                    <a:moveTo>
                      <a:pt x="17" y="0"/>
                    </a:moveTo>
                    <a:cubicBezTo>
                      <a:pt x="13" y="5"/>
                      <a:pt x="10" y="10"/>
                      <a:pt x="8" y="15"/>
                    </a:cubicBezTo>
                    <a:cubicBezTo>
                      <a:pt x="7" y="18"/>
                      <a:pt x="5" y="21"/>
                      <a:pt x="5" y="23"/>
                    </a:cubicBezTo>
                    <a:cubicBezTo>
                      <a:pt x="4" y="26"/>
                      <a:pt x="4" y="28"/>
                      <a:pt x="5" y="30"/>
                    </a:cubicBezTo>
                    <a:cubicBezTo>
                      <a:pt x="6" y="32"/>
                      <a:pt x="8" y="34"/>
                      <a:pt x="10" y="34"/>
                    </a:cubicBezTo>
                    <a:cubicBezTo>
                      <a:pt x="12" y="35"/>
                      <a:pt x="13" y="35"/>
                      <a:pt x="14" y="35"/>
                    </a:cubicBezTo>
                    <a:cubicBezTo>
                      <a:pt x="15" y="35"/>
                      <a:pt x="17" y="36"/>
                      <a:pt x="18" y="36"/>
                    </a:cubicBezTo>
                    <a:cubicBezTo>
                      <a:pt x="24" y="37"/>
                      <a:pt x="29" y="36"/>
                      <a:pt x="35" y="36"/>
                    </a:cubicBezTo>
                    <a:cubicBezTo>
                      <a:pt x="30" y="38"/>
                      <a:pt x="24" y="39"/>
                      <a:pt x="18" y="40"/>
                    </a:cubicBezTo>
                    <a:cubicBezTo>
                      <a:pt x="15" y="40"/>
                      <a:pt x="12" y="39"/>
                      <a:pt x="9" y="39"/>
                    </a:cubicBezTo>
                    <a:cubicBezTo>
                      <a:pt x="6" y="37"/>
                      <a:pt x="2" y="35"/>
                      <a:pt x="1" y="32"/>
                    </a:cubicBezTo>
                    <a:cubicBezTo>
                      <a:pt x="0" y="29"/>
                      <a:pt x="0" y="25"/>
                      <a:pt x="1" y="22"/>
                    </a:cubicBezTo>
                    <a:cubicBezTo>
                      <a:pt x="2" y="19"/>
                      <a:pt x="3" y="16"/>
                      <a:pt x="5" y="14"/>
                    </a:cubicBezTo>
                    <a:cubicBezTo>
                      <a:pt x="8" y="8"/>
                      <a:pt x="12" y="4"/>
                      <a:pt x="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0" name="Freeform 319">
                <a:extLst>
                  <a:ext uri="{FF2B5EF4-FFF2-40B4-BE49-F238E27FC236}">
                    <a16:creationId xmlns:a16="http://schemas.microsoft.com/office/drawing/2014/main" id="{E0F3C606-C326-A349-96D4-2B8E15995191}"/>
                  </a:ext>
                </a:extLst>
              </p:cNvPr>
              <p:cNvSpPr/>
              <p:nvPr/>
            </p:nvSpPr>
            <p:spPr>
              <a:xfrm>
                <a:off x="15094016" y="10128106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8" y="15"/>
                    </a:cubicBezTo>
                    <a:cubicBezTo>
                      <a:pt x="6" y="17"/>
                      <a:pt x="5" y="21"/>
                      <a:pt x="5" y="23"/>
                    </a:cubicBezTo>
                    <a:cubicBezTo>
                      <a:pt x="4" y="25"/>
                      <a:pt x="4" y="28"/>
                      <a:pt x="5" y="29"/>
                    </a:cubicBezTo>
                    <a:cubicBezTo>
                      <a:pt x="6" y="31"/>
                      <a:pt x="8" y="33"/>
                      <a:pt x="10" y="34"/>
                    </a:cubicBezTo>
                    <a:cubicBezTo>
                      <a:pt x="11" y="34"/>
                      <a:pt x="13" y="34"/>
                      <a:pt x="14" y="35"/>
                    </a:cubicBezTo>
                    <a:cubicBezTo>
                      <a:pt x="15" y="35"/>
                      <a:pt x="16" y="36"/>
                      <a:pt x="18" y="36"/>
                    </a:cubicBezTo>
                    <a:cubicBezTo>
                      <a:pt x="24" y="36"/>
                      <a:pt x="29" y="36"/>
                      <a:pt x="35" y="36"/>
                    </a:cubicBezTo>
                    <a:cubicBezTo>
                      <a:pt x="29" y="38"/>
                      <a:pt x="24" y="39"/>
                      <a:pt x="18" y="39"/>
                    </a:cubicBezTo>
                    <a:cubicBezTo>
                      <a:pt x="14" y="39"/>
                      <a:pt x="11" y="39"/>
                      <a:pt x="8" y="38"/>
                    </a:cubicBezTo>
                    <a:cubicBezTo>
                      <a:pt x="6" y="37"/>
                      <a:pt x="2" y="35"/>
                      <a:pt x="1" y="31"/>
                    </a:cubicBezTo>
                    <a:cubicBezTo>
                      <a:pt x="0" y="28"/>
                      <a:pt x="0" y="25"/>
                      <a:pt x="1" y="22"/>
                    </a:cubicBezTo>
                    <a:cubicBezTo>
                      <a:pt x="2" y="18"/>
                      <a:pt x="3" y="16"/>
                      <a:pt x="5" y="14"/>
                    </a:cubicBezTo>
                    <a:cubicBezTo>
                      <a:pt x="8" y="8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1" name="Freeform 320">
                <a:extLst>
                  <a:ext uri="{FF2B5EF4-FFF2-40B4-BE49-F238E27FC236}">
                    <a16:creationId xmlns:a16="http://schemas.microsoft.com/office/drawing/2014/main" id="{4DA56BE0-EA7F-6345-986B-C74326080272}"/>
                  </a:ext>
                </a:extLst>
              </p:cNvPr>
              <p:cNvSpPr/>
              <p:nvPr/>
            </p:nvSpPr>
            <p:spPr>
              <a:xfrm>
                <a:off x="14939538" y="10443402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7" y="15"/>
                    </a:cubicBezTo>
                    <a:cubicBezTo>
                      <a:pt x="6" y="17"/>
                      <a:pt x="5" y="20"/>
                      <a:pt x="5" y="22"/>
                    </a:cubicBezTo>
                    <a:cubicBezTo>
                      <a:pt x="4" y="26"/>
                      <a:pt x="4" y="28"/>
                      <a:pt x="5" y="30"/>
                    </a:cubicBezTo>
                    <a:cubicBezTo>
                      <a:pt x="5" y="32"/>
                      <a:pt x="7" y="33"/>
                      <a:pt x="10" y="34"/>
                    </a:cubicBezTo>
                    <a:cubicBezTo>
                      <a:pt x="11" y="35"/>
                      <a:pt x="12" y="35"/>
                      <a:pt x="13" y="35"/>
                    </a:cubicBezTo>
                    <a:cubicBezTo>
                      <a:pt x="15" y="35"/>
                      <a:pt x="16" y="35"/>
                      <a:pt x="18" y="35"/>
                    </a:cubicBezTo>
                    <a:cubicBezTo>
                      <a:pt x="23" y="36"/>
                      <a:pt x="29" y="36"/>
                      <a:pt x="35" y="36"/>
                    </a:cubicBezTo>
                    <a:cubicBezTo>
                      <a:pt x="29" y="38"/>
                      <a:pt x="24" y="39"/>
                      <a:pt x="18" y="39"/>
                    </a:cubicBezTo>
                    <a:cubicBezTo>
                      <a:pt x="15" y="39"/>
                      <a:pt x="12" y="39"/>
                      <a:pt x="8" y="38"/>
                    </a:cubicBezTo>
                    <a:cubicBezTo>
                      <a:pt x="5" y="37"/>
                      <a:pt x="2" y="35"/>
                      <a:pt x="1" y="32"/>
                    </a:cubicBezTo>
                    <a:cubicBezTo>
                      <a:pt x="-1" y="28"/>
                      <a:pt x="0" y="24"/>
                      <a:pt x="1" y="22"/>
                    </a:cubicBezTo>
                    <a:cubicBezTo>
                      <a:pt x="2" y="19"/>
                      <a:pt x="3" y="16"/>
                      <a:pt x="4" y="13"/>
                    </a:cubicBezTo>
                    <a:cubicBezTo>
                      <a:pt x="7" y="8"/>
                      <a:pt x="12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2" name="Freeform 321">
                <a:extLst>
                  <a:ext uri="{FF2B5EF4-FFF2-40B4-BE49-F238E27FC236}">
                    <a16:creationId xmlns:a16="http://schemas.microsoft.com/office/drawing/2014/main" id="{BBC36CB4-58D0-D247-B828-C294A858BE10}"/>
                  </a:ext>
                </a:extLst>
              </p:cNvPr>
              <p:cNvSpPr/>
              <p:nvPr/>
            </p:nvSpPr>
            <p:spPr>
              <a:xfrm>
                <a:off x="14431255" y="10422216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8" y="16"/>
                    </a:cubicBezTo>
                    <a:cubicBezTo>
                      <a:pt x="6" y="18"/>
                      <a:pt x="5" y="21"/>
                      <a:pt x="5" y="23"/>
                    </a:cubicBezTo>
                    <a:cubicBezTo>
                      <a:pt x="4" y="25"/>
                      <a:pt x="4" y="28"/>
                      <a:pt x="5" y="30"/>
                    </a:cubicBezTo>
                    <a:cubicBezTo>
                      <a:pt x="6" y="32"/>
                      <a:pt x="8" y="33"/>
                      <a:pt x="10" y="34"/>
                    </a:cubicBezTo>
                    <a:cubicBezTo>
                      <a:pt x="11" y="34"/>
                      <a:pt x="13" y="35"/>
                      <a:pt x="14" y="35"/>
                    </a:cubicBezTo>
                    <a:cubicBezTo>
                      <a:pt x="15" y="35"/>
                      <a:pt x="16" y="36"/>
                      <a:pt x="18" y="36"/>
                    </a:cubicBezTo>
                    <a:cubicBezTo>
                      <a:pt x="24" y="36"/>
                      <a:pt x="29" y="36"/>
                      <a:pt x="35" y="36"/>
                    </a:cubicBezTo>
                    <a:cubicBezTo>
                      <a:pt x="30" y="38"/>
                      <a:pt x="24" y="39"/>
                      <a:pt x="17" y="39"/>
                    </a:cubicBezTo>
                    <a:cubicBezTo>
                      <a:pt x="15" y="39"/>
                      <a:pt x="12" y="39"/>
                      <a:pt x="9" y="38"/>
                    </a:cubicBezTo>
                    <a:cubicBezTo>
                      <a:pt x="6" y="37"/>
                      <a:pt x="2" y="35"/>
                      <a:pt x="1" y="32"/>
                    </a:cubicBezTo>
                    <a:cubicBezTo>
                      <a:pt x="0" y="28"/>
                      <a:pt x="0" y="25"/>
                      <a:pt x="1" y="22"/>
                    </a:cubicBezTo>
                    <a:cubicBezTo>
                      <a:pt x="2" y="19"/>
                      <a:pt x="3" y="16"/>
                      <a:pt x="5" y="14"/>
                    </a:cubicBezTo>
                    <a:cubicBezTo>
                      <a:pt x="8" y="9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3" name="Freeform 322">
                <a:extLst>
                  <a:ext uri="{FF2B5EF4-FFF2-40B4-BE49-F238E27FC236}">
                    <a16:creationId xmlns:a16="http://schemas.microsoft.com/office/drawing/2014/main" id="{4800D151-19A3-FF42-BDB5-0C6CABB0AAB4}"/>
                  </a:ext>
                </a:extLst>
              </p:cNvPr>
              <p:cNvSpPr/>
              <p:nvPr/>
            </p:nvSpPr>
            <p:spPr>
              <a:xfrm>
                <a:off x="14813713" y="10050840"/>
                <a:ext cx="42357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40">
                    <a:moveTo>
                      <a:pt x="16" y="0"/>
                    </a:moveTo>
                    <a:cubicBezTo>
                      <a:pt x="13" y="6"/>
                      <a:pt x="10" y="11"/>
                      <a:pt x="8" y="16"/>
                    </a:cubicBezTo>
                    <a:cubicBezTo>
                      <a:pt x="7" y="18"/>
                      <a:pt x="5" y="21"/>
                      <a:pt x="5" y="23"/>
                    </a:cubicBezTo>
                    <a:cubicBezTo>
                      <a:pt x="4" y="26"/>
                      <a:pt x="4" y="28"/>
                      <a:pt x="5" y="31"/>
                    </a:cubicBezTo>
                    <a:cubicBezTo>
                      <a:pt x="6" y="32"/>
                      <a:pt x="8" y="33"/>
                      <a:pt x="10" y="35"/>
                    </a:cubicBezTo>
                    <a:cubicBezTo>
                      <a:pt x="11" y="35"/>
                      <a:pt x="13" y="35"/>
                      <a:pt x="14" y="35"/>
                    </a:cubicBezTo>
                    <a:cubicBezTo>
                      <a:pt x="15" y="36"/>
                      <a:pt x="16" y="36"/>
                      <a:pt x="18" y="36"/>
                    </a:cubicBezTo>
                    <a:cubicBezTo>
                      <a:pt x="24" y="37"/>
                      <a:pt x="29" y="37"/>
                      <a:pt x="35" y="37"/>
                    </a:cubicBezTo>
                    <a:cubicBezTo>
                      <a:pt x="30" y="38"/>
                      <a:pt x="24" y="40"/>
                      <a:pt x="18" y="40"/>
                    </a:cubicBezTo>
                    <a:cubicBezTo>
                      <a:pt x="15" y="40"/>
                      <a:pt x="12" y="40"/>
                      <a:pt x="9" y="38"/>
                    </a:cubicBezTo>
                    <a:cubicBezTo>
                      <a:pt x="6" y="38"/>
                      <a:pt x="2" y="35"/>
                      <a:pt x="1" y="32"/>
                    </a:cubicBezTo>
                    <a:cubicBezTo>
                      <a:pt x="0" y="28"/>
                      <a:pt x="0" y="25"/>
                      <a:pt x="1" y="22"/>
                    </a:cubicBezTo>
                    <a:cubicBezTo>
                      <a:pt x="2" y="20"/>
                      <a:pt x="3" y="16"/>
                      <a:pt x="5" y="14"/>
                    </a:cubicBezTo>
                    <a:cubicBezTo>
                      <a:pt x="8" y="9"/>
                      <a:pt x="11" y="5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4" name="Freeform 323">
                <a:extLst>
                  <a:ext uri="{FF2B5EF4-FFF2-40B4-BE49-F238E27FC236}">
                    <a16:creationId xmlns:a16="http://schemas.microsoft.com/office/drawing/2014/main" id="{293A359E-E2BF-EB40-8BF9-59BF58AA0CE8}"/>
                  </a:ext>
                </a:extLst>
              </p:cNvPr>
              <p:cNvSpPr/>
              <p:nvPr/>
            </p:nvSpPr>
            <p:spPr>
              <a:xfrm>
                <a:off x="14883474" y="10059563"/>
                <a:ext cx="43603" cy="461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" h="38">
                    <a:moveTo>
                      <a:pt x="16" y="0"/>
                    </a:moveTo>
                    <a:cubicBezTo>
                      <a:pt x="14" y="4"/>
                      <a:pt x="10" y="9"/>
                      <a:pt x="8" y="14"/>
                    </a:cubicBezTo>
                    <a:cubicBezTo>
                      <a:pt x="7" y="17"/>
                      <a:pt x="6" y="19"/>
                      <a:pt x="5" y="21"/>
                    </a:cubicBezTo>
                    <a:cubicBezTo>
                      <a:pt x="4" y="24"/>
                      <a:pt x="4" y="27"/>
                      <a:pt x="6" y="29"/>
                    </a:cubicBezTo>
                    <a:cubicBezTo>
                      <a:pt x="6" y="31"/>
                      <a:pt x="8" y="32"/>
                      <a:pt x="10" y="33"/>
                    </a:cubicBezTo>
                    <a:cubicBezTo>
                      <a:pt x="12" y="34"/>
                      <a:pt x="13" y="34"/>
                      <a:pt x="14" y="34"/>
                    </a:cubicBezTo>
                    <a:cubicBezTo>
                      <a:pt x="15" y="34"/>
                      <a:pt x="16" y="34"/>
                      <a:pt x="18" y="34"/>
                    </a:cubicBezTo>
                    <a:cubicBezTo>
                      <a:pt x="24" y="35"/>
                      <a:pt x="29" y="35"/>
                      <a:pt x="36" y="35"/>
                    </a:cubicBezTo>
                    <a:cubicBezTo>
                      <a:pt x="30" y="37"/>
                      <a:pt x="24" y="38"/>
                      <a:pt x="18" y="38"/>
                    </a:cubicBezTo>
                    <a:cubicBezTo>
                      <a:pt x="15" y="38"/>
                      <a:pt x="12" y="38"/>
                      <a:pt x="9" y="37"/>
                    </a:cubicBezTo>
                    <a:cubicBezTo>
                      <a:pt x="6" y="36"/>
                      <a:pt x="2" y="34"/>
                      <a:pt x="1" y="31"/>
                    </a:cubicBezTo>
                    <a:cubicBezTo>
                      <a:pt x="0" y="27"/>
                      <a:pt x="0" y="24"/>
                      <a:pt x="1" y="21"/>
                    </a:cubicBezTo>
                    <a:cubicBezTo>
                      <a:pt x="2" y="18"/>
                      <a:pt x="3" y="15"/>
                      <a:pt x="5" y="13"/>
                    </a:cubicBezTo>
                    <a:cubicBezTo>
                      <a:pt x="8" y="8"/>
                      <a:pt x="12" y="3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5" name="Freeform 324">
                <a:extLst>
                  <a:ext uri="{FF2B5EF4-FFF2-40B4-BE49-F238E27FC236}">
                    <a16:creationId xmlns:a16="http://schemas.microsoft.com/office/drawing/2014/main" id="{9F53C061-C97C-8A46-84D8-C7EB8A2F0591}"/>
                  </a:ext>
                </a:extLst>
              </p:cNvPr>
              <p:cNvSpPr/>
              <p:nvPr/>
            </p:nvSpPr>
            <p:spPr>
              <a:xfrm>
                <a:off x="14884723" y="10220327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8" y="15"/>
                    </a:cubicBezTo>
                    <a:cubicBezTo>
                      <a:pt x="6" y="17"/>
                      <a:pt x="5" y="20"/>
                      <a:pt x="5" y="22"/>
                    </a:cubicBezTo>
                    <a:cubicBezTo>
                      <a:pt x="5" y="25"/>
                      <a:pt x="4" y="27"/>
                      <a:pt x="5" y="30"/>
                    </a:cubicBezTo>
                    <a:cubicBezTo>
                      <a:pt x="6" y="31"/>
                      <a:pt x="8" y="33"/>
                      <a:pt x="10" y="34"/>
                    </a:cubicBezTo>
                    <a:cubicBezTo>
                      <a:pt x="11" y="34"/>
                      <a:pt x="13" y="34"/>
                      <a:pt x="14" y="34"/>
                    </a:cubicBezTo>
                    <a:cubicBezTo>
                      <a:pt x="15" y="35"/>
                      <a:pt x="17" y="35"/>
                      <a:pt x="18" y="35"/>
                    </a:cubicBezTo>
                    <a:cubicBezTo>
                      <a:pt x="24" y="36"/>
                      <a:pt x="29" y="36"/>
                      <a:pt x="35" y="36"/>
                    </a:cubicBezTo>
                    <a:cubicBezTo>
                      <a:pt x="30" y="38"/>
                      <a:pt x="24" y="39"/>
                      <a:pt x="18" y="39"/>
                    </a:cubicBezTo>
                    <a:cubicBezTo>
                      <a:pt x="15" y="39"/>
                      <a:pt x="12" y="39"/>
                      <a:pt x="9" y="38"/>
                    </a:cubicBezTo>
                    <a:cubicBezTo>
                      <a:pt x="6" y="37"/>
                      <a:pt x="2" y="34"/>
                      <a:pt x="1" y="31"/>
                    </a:cubicBezTo>
                    <a:cubicBezTo>
                      <a:pt x="0" y="28"/>
                      <a:pt x="0" y="24"/>
                      <a:pt x="1" y="21"/>
                    </a:cubicBezTo>
                    <a:cubicBezTo>
                      <a:pt x="1" y="18"/>
                      <a:pt x="3" y="16"/>
                      <a:pt x="5" y="13"/>
                    </a:cubicBezTo>
                    <a:cubicBezTo>
                      <a:pt x="8" y="8"/>
                      <a:pt x="12" y="3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3024D11C-B6C4-2B4D-A5EF-0B891EF91F97}"/>
                  </a:ext>
                </a:extLst>
              </p:cNvPr>
              <p:cNvSpPr/>
              <p:nvPr/>
            </p:nvSpPr>
            <p:spPr>
              <a:xfrm>
                <a:off x="14733982" y="10356166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7" y="15"/>
                    </a:cubicBezTo>
                    <a:cubicBezTo>
                      <a:pt x="7" y="18"/>
                      <a:pt x="5" y="20"/>
                      <a:pt x="5" y="23"/>
                    </a:cubicBezTo>
                    <a:cubicBezTo>
                      <a:pt x="4" y="25"/>
                      <a:pt x="4" y="28"/>
                      <a:pt x="5" y="29"/>
                    </a:cubicBezTo>
                    <a:cubicBezTo>
                      <a:pt x="5" y="32"/>
                      <a:pt x="7" y="33"/>
                      <a:pt x="10" y="34"/>
                    </a:cubicBezTo>
                    <a:cubicBezTo>
                      <a:pt x="11" y="34"/>
                      <a:pt x="12" y="35"/>
                      <a:pt x="14" y="35"/>
                    </a:cubicBezTo>
                    <a:cubicBezTo>
                      <a:pt x="15" y="35"/>
                      <a:pt x="16" y="35"/>
                      <a:pt x="18" y="35"/>
                    </a:cubicBezTo>
                    <a:cubicBezTo>
                      <a:pt x="23" y="36"/>
                      <a:pt x="29" y="35"/>
                      <a:pt x="35" y="35"/>
                    </a:cubicBezTo>
                    <a:cubicBezTo>
                      <a:pt x="29" y="37"/>
                      <a:pt x="24" y="39"/>
                      <a:pt x="18" y="39"/>
                    </a:cubicBezTo>
                    <a:cubicBezTo>
                      <a:pt x="14" y="39"/>
                      <a:pt x="11" y="39"/>
                      <a:pt x="8" y="38"/>
                    </a:cubicBezTo>
                    <a:cubicBezTo>
                      <a:pt x="5" y="37"/>
                      <a:pt x="2" y="35"/>
                      <a:pt x="0" y="31"/>
                    </a:cubicBezTo>
                    <a:cubicBezTo>
                      <a:pt x="-1" y="28"/>
                      <a:pt x="0" y="24"/>
                      <a:pt x="0" y="22"/>
                    </a:cubicBezTo>
                    <a:cubicBezTo>
                      <a:pt x="2" y="18"/>
                      <a:pt x="3" y="16"/>
                      <a:pt x="4" y="13"/>
                    </a:cubicBezTo>
                    <a:cubicBezTo>
                      <a:pt x="8" y="9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7" name="Freeform 326">
                <a:extLst>
                  <a:ext uri="{FF2B5EF4-FFF2-40B4-BE49-F238E27FC236}">
                    <a16:creationId xmlns:a16="http://schemas.microsoft.com/office/drawing/2014/main" id="{636E2820-987E-A140-A420-016CC08DA0CD}"/>
                  </a:ext>
                </a:extLst>
              </p:cNvPr>
              <p:cNvSpPr/>
              <p:nvPr/>
            </p:nvSpPr>
            <p:spPr>
              <a:xfrm>
                <a:off x="14722770" y="10267683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10" y="10"/>
                      <a:pt x="8" y="15"/>
                    </a:cubicBezTo>
                    <a:cubicBezTo>
                      <a:pt x="7" y="17"/>
                      <a:pt x="6" y="20"/>
                      <a:pt x="5" y="22"/>
                    </a:cubicBezTo>
                    <a:cubicBezTo>
                      <a:pt x="4" y="25"/>
                      <a:pt x="4" y="28"/>
                      <a:pt x="5" y="30"/>
                    </a:cubicBezTo>
                    <a:cubicBezTo>
                      <a:pt x="6" y="31"/>
                      <a:pt x="8" y="32"/>
                      <a:pt x="10" y="34"/>
                    </a:cubicBezTo>
                    <a:cubicBezTo>
                      <a:pt x="11" y="34"/>
                      <a:pt x="12" y="34"/>
                      <a:pt x="14" y="34"/>
                    </a:cubicBezTo>
                    <a:cubicBezTo>
                      <a:pt x="16" y="35"/>
                      <a:pt x="17" y="35"/>
                      <a:pt x="18" y="35"/>
                    </a:cubicBezTo>
                    <a:cubicBezTo>
                      <a:pt x="23" y="36"/>
                      <a:pt x="29" y="36"/>
                      <a:pt x="35" y="36"/>
                    </a:cubicBezTo>
                    <a:cubicBezTo>
                      <a:pt x="29" y="37"/>
                      <a:pt x="24" y="39"/>
                      <a:pt x="18" y="39"/>
                    </a:cubicBezTo>
                    <a:cubicBezTo>
                      <a:pt x="15" y="39"/>
                      <a:pt x="12" y="39"/>
                      <a:pt x="9" y="37"/>
                    </a:cubicBezTo>
                    <a:cubicBezTo>
                      <a:pt x="6" y="37"/>
                      <a:pt x="3" y="34"/>
                      <a:pt x="1" y="31"/>
                    </a:cubicBezTo>
                    <a:cubicBezTo>
                      <a:pt x="-1" y="28"/>
                      <a:pt x="0" y="24"/>
                      <a:pt x="1" y="21"/>
                    </a:cubicBezTo>
                    <a:cubicBezTo>
                      <a:pt x="2" y="19"/>
                      <a:pt x="3" y="15"/>
                      <a:pt x="5" y="13"/>
                    </a:cubicBezTo>
                    <a:cubicBezTo>
                      <a:pt x="8" y="8"/>
                      <a:pt x="12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8" name="Freeform 327">
                <a:extLst>
                  <a:ext uri="{FF2B5EF4-FFF2-40B4-BE49-F238E27FC236}">
                    <a16:creationId xmlns:a16="http://schemas.microsoft.com/office/drawing/2014/main" id="{CC36BA09-3828-894B-97E8-5FF86F7B8614}"/>
                  </a:ext>
                </a:extLst>
              </p:cNvPr>
              <p:cNvSpPr/>
              <p:nvPr/>
            </p:nvSpPr>
            <p:spPr>
              <a:xfrm>
                <a:off x="15082804" y="9887583"/>
                <a:ext cx="41111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39">
                    <a:moveTo>
                      <a:pt x="16" y="0"/>
                    </a:moveTo>
                    <a:cubicBezTo>
                      <a:pt x="13" y="5"/>
                      <a:pt x="10" y="10"/>
                      <a:pt x="7" y="15"/>
                    </a:cubicBezTo>
                    <a:cubicBezTo>
                      <a:pt x="6" y="18"/>
                      <a:pt x="5" y="20"/>
                      <a:pt x="4" y="23"/>
                    </a:cubicBezTo>
                    <a:cubicBezTo>
                      <a:pt x="3" y="25"/>
                      <a:pt x="3" y="28"/>
                      <a:pt x="4" y="30"/>
                    </a:cubicBezTo>
                    <a:cubicBezTo>
                      <a:pt x="5" y="32"/>
                      <a:pt x="7" y="33"/>
                      <a:pt x="10" y="34"/>
                    </a:cubicBezTo>
                    <a:cubicBezTo>
                      <a:pt x="11" y="34"/>
                      <a:pt x="12" y="35"/>
                      <a:pt x="13" y="35"/>
                    </a:cubicBezTo>
                    <a:cubicBezTo>
                      <a:pt x="14" y="36"/>
                      <a:pt x="16" y="36"/>
                      <a:pt x="18" y="36"/>
                    </a:cubicBezTo>
                    <a:cubicBezTo>
                      <a:pt x="23" y="36"/>
                      <a:pt x="29" y="36"/>
                      <a:pt x="34" y="36"/>
                    </a:cubicBezTo>
                    <a:cubicBezTo>
                      <a:pt x="29" y="38"/>
                      <a:pt x="23" y="39"/>
                      <a:pt x="17" y="39"/>
                    </a:cubicBezTo>
                    <a:cubicBezTo>
                      <a:pt x="14" y="39"/>
                      <a:pt x="11" y="39"/>
                      <a:pt x="8" y="38"/>
                    </a:cubicBezTo>
                    <a:cubicBezTo>
                      <a:pt x="5" y="37"/>
                      <a:pt x="2" y="35"/>
                      <a:pt x="1" y="32"/>
                    </a:cubicBezTo>
                    <a:cubicBezTo>
                      <a:pt x="0" y="28"/>
                      <a:pt x="0" y="25"/>
                      <a:pt x="1" y="21"/>
                    </a:cubicBezTo>
                    <a:cubicBezTo>
                      <a:pt x="1" y="19"/>
                      <a:pt x="2" y="16"/>
                      <a:pt x="4" y="14"/>
                    </a:cubicBezTo>
                    <a:cubicBezTo>
                      <a:pt x="7" y="9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9" name="Freeform 328">
                <a:extLst>
                  <a:ext uri="{FF2B5EF4-FFF2-40B4-BE49-F238E27FC236}">
                    <a16:creationId xmlns:a16="http://schemas.microsoft.com/office/drawing/2014/main" id="{1489AF1D-B5C9-FB4A-B34D-80D18E6AF923}"/>
                  </a:ext>
                </a:extLst>
              </p:cNvPr>
              <p:cNvSpPr/>
              <p:nvPr/>
            </p:nvSpPr>
            <p:spPr>
              <a:xfrm>
                <a:off x="15204891" y="9922474"/>
                <a:ext cx="42357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9">
                    <a:moveTo>
                      <a:pt x="16" y="0"/>
                    </a:moveTo>
                    <a:cubicBezTo>
                      <a:pt x="13" y="5"/>
                      <a:pt x="9" y="10"/>
                      <a:pt x="7" y="15"/>
                    </a:cubicBezTo>
                    <a:cubicBezTo>
                      <a:pt x="6" y="17"/>
                      <a:pt x="5" y="20"/>
                      <a:pt x="5" y="23"/>
                    </a:cubicBezTo>
                    <a:cubicBezTo>
                      <a:pt x="4" y="25"/>
                      <a:pt x="3" y="28"/>
                      <a:pt x="5" y="30"/>
                    </a:cubicBezTo>
                    <a:cubicBezTo>
                      <a:pt x="5" y="31"/>
                      <a:pt x="7" y="33"/>
                      <a:pt x="9" y="34"/>
                    </a:cubicBezTo>
                    <a:cubicBezTo>
                      <a:pt x="11" y="34"/>
                      <a:pt x="12" y="34"/>
                      <a:pt x="13" y="35"/>
                    </a:cubicBezTo>
                    <a:cubicBezTo>
                      <a:pt x="14" y="35"/>
                      <a:pt x="16" y="36"/>
                      <a:pt x="18" y="36"/>
                    </a:cubicBezTo>
                    <a:cubicBezTo>
                      <a:pt x="23" y="36"/>
                      <a:pt x="29" y="36"/>
                      <a:pt x="35" y="36"/>
                    </a:cubicBezTo>
                    <a:cubicBezTo>
                      <a:pt x="29" y="37"/>
                      <a:pt x="23" y="39"/>
                      <a:pt x="18" y="39"/>
                    </a:cubicBezTo>
                    <a:cubicBezTo>
                      <a:pt x="14" y="39"/>
                      <a:pt x="11" y="39"/>
                      <a:pt x="8" y="38"/>
                    </a:cubicBezTo>
                    <a:cubicBezTo>
                      <a:pt x="5" y="37"/>
                      <a:pt x="2" y="35"/>
                      <a:pt x="0" y="31"/>
                    </a:cubicBezTo>
                    <a:cubicBezTo>
                      <a:pt x="-1" y="28"/>
                      <a:pt x="0" y="25"/>
                      <a:pt x="0" y="21"/>
                    </a:cubicBezTo>
                    <a:cubicBezTo>
                      <a:pt x="1" y="19"/>
                      <a:pt x="3" y="16"/>
                      <a:pt x="4" y="14"/>
                    </a:cubicBezTo>
                    <a:cubicBezTo>
                      <a:pt x="7" y="8"/>
                      <a:pt x="11" y="4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0" name="Freeform 329">
                <a:extLst>
                  <a:ext uri="{FF2B5EF4-FFF2-40B4-BE49-F238E27FC236}">
                    <a16:creationId xmlns:a16="http://schemas.microsoft.com/office/drawing/2014/main" id="{99AF37C0-B0EF-B44B-82EA-201D3FC0D7E1}"/>
                  </a:ext>
                </a:extLst>
              </p:cNvPr>
              <p:cNvSpPr/>
              <p:nvPr/>
            </p:nvSpPr>
            <p:spPr>
              <a:xfrm>
                <a:off x="15042939" y="9974820"/>
                <a:ext cx="42357" cy="4611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8">
                    <a:moveTo>
                      <a:pt x="16" y="0"/>
                    </a:moveTo>
                    <a:cubicBezTo>
                      <a:pt x="13" y="5"/>
                      <a:pt x="10" y="9"/>
                      <a:pt x="8" y="14"/>
                    </a:cubicBezTo>
                    <a:cubicBezTo>
                      <a:pt x="7" y="17"/>
                      <a:pt x="6" y="19"/>
                      <a:pt x="5" y="22"/>
                    </a:cubicBezTo>
                    <a:cubicBezTo>
                      <a:pt x="5" y="24"/>
                      <a:pt x="5" y="27"/>
                      <a:pt x="5" y="29"/>
                    </a:cubicBezTo>
                    <a:cubicBezTo>
                      <a:pt x="6" y="31"/>
                      <a:pt x="8" y="32"/>
                      <a:pt x="10" y="33"/>
                    </a:cubicBezTo>
                    <a:cubicBezTo>
                      <a:pt x="12" y="34"/>
                      <a:pt x="13" y="34"/>
                      <a:pt x="14" y="35"/>
                    </a:cubicBezTo>
                    <a:cubicBezTo>
                      <a:pt x="16" y="35"/>
                      <a:pt x="17" y="35"/>
                      <a:pt x="18" y="35"/>
                    </a:cubicBezTo>
                    <a:cubicBezTo>
                      <a:pt x="24" y="35"/>
                      <a:pt x="30" y="35"/>
                      <a:pt x="35" y="35"/>
                    </a:cubicBezTo>
                    <a:cubicBezTo>
                      <a:pt x="30" y="37"/>
                      <a:pt x="24" y="38"/>
                      <a:pt x="18" y="38"/>
                    </a:cubicBezTo>
                    <a:cubicBezTo>
                      <a:pt x="15" y="38"/>
                      <a:pt x="12" y="38"/>
                      <a:pt x="9" y="37"/>
                    </a:cubicBezTo>
                    <a:cubicBezTo>
                      <a:pt x="6" y="36"/>
                      <a:pt x="3" y="34"/>
                      <a:pt x="1" y="31"/>
                    </a:cubicBezTo>
                    <a:cubicBezTo>
                      <a:pt x="0" y="27"/>
                      <a:pt x="0" y="24"/>
                      <a:pt x="1" y="21"/>
                    </a:cubicBezTo>
                    <a:cubicBezTo>
                      <a:pt x="2" y="18"/>
                      <a:pt x="3" y="15"/>
                      <a:pt x="5" y="13"/>
                    </a:cubicBezTo>
                    <a:cubicBezTo>
                      <a:pt x="8" y="8"/>
                      <a:pt x="12" y="3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1" name="Freeform 330">
                <a:extLst>
                  <a:ext uri="{FF2B5EF4-FFF2-40B4-BE49-F238E27FC236}">
                    <a16:creationId xmlns:a16="http://schemas.microsoft.com/office/drawing/2014/main" id="{FF5DD6F7-73C9-794A-8DE9-55F5B09CE6FF}"/>
                  </a:ext>
                </a:extLst>
              </p:cNvPr>
              <p:cNvSpPr/>
              <p:nvPr/>
            </p:nvSpPr>
            <p:spPr>
              <a:xfrm>
                <a:off x="14823679" y="10258960"/>
                <a:ext cx="234209" cy="14456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9" h="117">
                    <a:moveTo>
                      <a:pt x="0" y="89"/>
                    </a:moveTo>
                    <a:cubicBezTo>
                      <a:pt x="0" y="89"/>
                      <a:pt x="68" y="137"/>
                      <a:pt x="189" y="108"/>
                    </a:cubicBezTo>
                    <a:cubicBezTo>
                      <a:pt x="176" y="91"/>
                      <a:pt x="167" y="72"/>
                      <a:pt x="169" y="52"/>
                    </a:cubicBezTo>
                    <a:cubicBezTo>
                      <a:pt x="171" y="33"/>
                      <a:pt x="180" y="18"/>
                      <a:pt x="185" y="0"/>
                    </a:cubicBezTo>
                    <a:close/>
                  </a:path>
                </a:pathLst>
              </a:custGeom>
              <a:solidFill>
                <a:srgbClr val="000000">
                  <a:alpha val="1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2" name="Freeform 331">
                <a:extLst>
                  <a:ext uri="{FF2B5EF4-FFF2-40B4-BE49-F238E27FC236}">
                    <a16:creationId xmlns:a16="http://schemas.microsoft.com/office/drawing/2014/main" id="{154F9827-680A-EE45-8397-FE00AD188731}"/>
                  </a:ext>
                </a:extLst>
              </p:cNvPr>
              <p:cNvSpPr/>
              <p:nvPr/>
            </p:nvSpPr>
            <p:spPr>
              <a:xfrm>
                <a:off x="14765127" y="10028407"/>
                <a:ext cx="387441" cy="3140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2" h="253">
                    <a:moveTo>
                      <a:pt x="145" y="70"/>
                    </a:moveTo>
                    <a:cubicBezTo>
                      <a:pt x="135" y="76"/>
                      <a:pt x="128" y="80"/>
                      <a:pt x="125" y="82"/>
                    </a:cubicBezTo>
                    <a:cubicBezTo>
                      <a:pt x="96" y="102"/>
                      <a:pt x="67" y="124"/>
                      <a:pt x="43" y="150"/>
                    </a:cubicBezTo>
                    <a:cubicBezTo>
                      <a:pt x="31" y="164"/>
                      <a:pt x="20" y="178"/>
                      <a:pt x="12" y="195"/>
                    </a:cubicBezTo>
                    <a:cubicBezTo>
                      <a:pt x="4" y="212"/>
                      <a:pt x="-17" y="268"/>
                      <a:pt x="26" y="249"/>
                    </a:cubicBezTo>
                    <a:cubicBezTo>
                      <a:pt x="69" y="230"/>
                      <a:pt x="103" y="182"/>
                      <a:pt x="139" y="151"/>
                    </a:cubicBezTo>
                    <a:cubicBezTo>
                      <a:pt x="164" y="129"/>
                      <a:pt x="193" y="110"/>
                      <a:pt x="222" y="94"/>
                    </a:cubicBezTo>
                    <a:cubicBezTo>
                      <a:pt x="240" y="86"/>
                      <a:pt x="258" y="78"/>
                      <a:pt x="274" y="67"/>
                    </a:cubicBezTo>
                    <a:cubicBezTo>
                      <a:pt x="288" y="56"/>
                      <a:pt x="313" y="35"/>
                      <a:pt x="312" y="14"/>
                    </a:cubicBezTo>
                    <a:cubicBezTo>
                      <a:pt x="309" y="-30"/>
                      <a:pt x="193" y="39"/>
                      <a:pt x="145" y="70"/>
                    </a:cubicBezTo>
                    <a:close/>
                  </a:path>
                </a:pathLst>
              </a:custGeom>
              <a:solidFill>
                <a:srgbClr val="FFFFFF">
                  <a:alpha val="3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90EA4E69-F044-A14F-BA6E-7F0711CD295A}"/>
                </a:ext>
              </a:extLst>
            </p:cNvPr>
            <p:cNvGrpSpPr/>
            <p:nvPr/>
          </p:nvGrpSpPr>
          <p:grpSpPr>
            <a:xfrm>
              <a:off x="14605666" y="7367708"/>
              <a:ext cx="1582155" cy="1841927"/>
              <a:chOff x="14605666" y="7367708"/>
              <a:chExt cx="1582155" cy="1841927"/>
            </a:xfrm>
          </p:grpSpPr>
          <p:grpSp>
            <p:nvGrpSpPr>
              <p:cNvPr id="590" name="Group 589">
                <a:extLst>
                  <a:ext uri="{FF2B5EF4-FFF2-40B4-BE49-F238E27FC236}">
                    <a16:creationId xmlns:a16="http://schemas.microsoft.com/office/drawing/2014/main" id="{F7F39397-8CF4-644F-AC08-F7FC8C83A92F}"/>
                  </a:ext>
                </a:extLst>
              </p:cNvPr>
              <p:cNvGrpSpPr/>
              <p:nvPr/>
            </p:nvGrpSpPr>
            <p:grpSpPr>
              <a:xfrm>
                <a:off x="14831154" y="7367708"/>
                <a:ext cx="924377" cy="1841927"/>
                <a:chOff x="14831154" y="7367708"/>
                <a:chExt cx="924377" cy="1841927"/>
              </a:xfrm>
            </p:grpSpPr>
            <p:sp>
              <p:nvSpPr>
                <p:cNvPr id="333" name="Freeform 332">
                  <a:extLst>
                    <a:ext uri="{FF2B5EF4-FFF2-40B4-BE49-F238E27FC236}">
                      <a16:creationId xmlns:a16="http://schemas.microsoft.com/office/drawing/2014/main" id="{2F095838-438D-8346-9443-E853589130A1}"/>
                    </a:ext>
                  </a:extLst>
                </p:cNvPr>
                <p:cNvSpPr/>
                <p:nvPr/>
              </p:nvSpPr>
              <p:spPr>
                <a:xfrm>
                  <a:off x="14831154" y="7367708"/>
                  <a:ext cx="924377" cy="184192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43" h="1479">
                      <a:moveTo>
                        <a:pt x="743" y="99"/>
                      </a:moveTo>
                      <a:lnTo>
                        <a:pt x="732" y="139"/>
                      </a:lnTo>
                      <a:cubicBezTo>
                        <a:pt x="705" y="227"/>
                        <a:pt x="667" y="272"/>
                        <a:pt x="643" y="302"/>
                      </a:cubicBezTo>
                      <a:cubicBezTo>
                        <a:pt x="628" y="319"/>
                        <a:pt x="626" y="322"/>
                        <a:pt x="620" y="341"/>
                      </a:cubicBezTo>
                      <a:cubicBezTo>
                        <a:pt x="614" y="362"/>
                        <a:pt x="615" y="365"/>
                        <a:pt x="617" y="387"/>
                      </a:cubicBezTo>
                      <a:cubicBezTo>
                        <a:pt x="621" y="426"/>
                        <a:pt x="629" y="484"/>
                        <a:pt x="602" y="572"/>
                      </a:cubicBezTo>
                      <a:cubicBezTo>
                        <a:pt x="576" y="661"/>
                        <a:pt x="538" y="706"/>
                        <a:pt x="513" y="735"/>
                      </a:cubicBezTo>
                      <a:cubicBezTo>
                        <a:pt x="499" y="752"/>
                        <a:pt x="497" y="755"/>
                        <a:pt x="491" y="775"/>
                      </a:cubicBezTo>
                      <a:cubicBezTo>
                        <a:pt x="485" y="795"/>
                        <a:pt x="486" y="798"/>
                        <a:pt x="488" y="820"/>
                      </a:cubicBezTo>
                      <a:cubicBezTo>
                        <a:pt x="492" y="859"/>
                        <a:pt x="500" y="917"/>
                        <a:pt x="473" y="1006"/>
                      </a:cubicBezTo>
                      <a:cubicBezTo>
                        <a:pt x="446" y="1094"/>
                        <a:pt x="409" y="1140"/>
                        <a:pt x="384" y="1169"/>
                      </a:cubicBezTo>
                      <a:cubicBezTo>
                        <a:pt x="370" y="1186"/>
                        <a:pt x="368" y="1188"/>
                        <a:pt x="361" y="1209"/>
                      </a:cubicBezTo>
                      <a:cubicBezTo>
                        <a:pt x="356" y="1229"/>
                        <a:pt x="356" y="1232"/>
                        <a:pt x="359" y="1254"/>
                      </a:cubicBezTo>
                      <a:cubicBezTo>
                        <a:pt x="363" y="1292"/>
                        <a:pt x="370" y="1351"/>
                        <a:pt x="344" y="1439"/>
                      </a:cubicBezTo>
                      <a:lnTo>
                        <a:pt x="332" y="1479"/>
                      </a:lnTo>
                      <a:lnTo>
                        <a:pt x="0" y="1380"/>
                      </a:lnTo>
                      <a:lnTo>
                        <a:pt x="12" y="1340"/>
                      </a:lnTo>
                      <a:cubicBezTo>
                        <a:pt x="18" y="1320"/>
                        <a:pt x="17" y="1317"/>
                        <a:pt x="15" y="1295"/>
                      </a:cubicBezTo>
                      <a:cubicBezTo>
                        <a:pt x="10" y="1256"/>
                        <a:pt x="3" y="1198"/>
                        <a:pt x="29" y="1110"/>
                      </a:cubicBezTo>
                      <a:cubicBezTo>
                        <a:pt x="56" y="1021"/>
                        <a:pt x="94" y="976"/>
                        <a:pt x="119" y="946"/>
                      </a:cubicBezTo>
                      <a:cubicBezTo>
                        <a:pt x="133" y="929"/>
                        <a:pt x="135" y="927"/>
                        <a:pt x="141" y="906"/>
                      </a:cubicBezTo>
                      <a:cubicBezTo>
                        <a:pt x="147" y="887"/>
                        <a:pt x="146" y="883"/>
                        <a:pt x="144" y="861"/>
                      </a:cubicBezTo>
                      <a:cubicBezTo>
                        <a:pt x="140" y="823"/>
                        <a:pt x="132" y="765"/>
                        <a:pt x="158" y="676"/>
                      </a:cubicBezTo>
                      <a:cubicBezTo>
                        <a:pt x="185" y="588"/>
                        <a:pt x="223" y="543"/>
                        <a:pt x="248" y="513"/>
                      </a:cubicBezTo>
                      <a:cubicBezTo>
                        <a:pt x="262" y="496"/>
                        <a:pt x="264" y="493"/>
                        <a:pt x="270" y="474"/>
                      </a:cubicBezTo>
                      <a:cubicBezTo>
                        <a:pt x="276" y="453"/>
                        <a:pt x="276" y="450"/>
                        <a:pt x="273" y="428"/>
                      </a:cubicBezTo>
                      <a:cubicBezTo>
                        <a:pt x="268" y="389"/>
                        <a:pt x="262" y="331"/>
                        <a:pt x="288" y="242"/>
                      </a:cubicBezTo>
                      <a:cubicBezTo>
                        <a:pt x="314" y="154"/>
                        <a:pt x="352" y="109"/>
                        <a:pt x="377" y="80"/>
                      </a:cubicBezTo>
                      <a:cubicBezTo>
                        <a:pt x="391" y="63"/>
                        <a:pt x="393" y="60"/>
                        <a:pt x="399" y="40"/>
                      </a:cubicBezTo>
                      <a:lnTo>
                        <a:pt x="411" y="0"/>
                      </a:lnTo>
                      <a:close/>
                    </a:path>
                  </a:pathLst>
                </a:custGeom>
                <a:solidFill>
                  <a:srgbClr val="631D08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4" name="Freeform 333">
                  <a:extLst>
                    <a:ext uri="{FF2B5EF4-FFF2-40B4-BE49-F238E27FC236}">
                      <a16:creationId xmlns:a16="http://schemas.microsoft.com/office/drawing/2014/main" id="{5BE93C2E-2EB2-C74E-9C36-C2DA20571794}"/>
                    </a:ext>
                  </a:extLst>
                </p:cNvPr>
                <p:cNvSpPr/>
                <p:nvPr/>
              </p:nvSpPr>
              <p:spPr>
                <a:xfrm>
                  <a:off x="14876002" y="7381416"/>
                  <a:ext cx="835926" cy="181700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72" h="1459">
                      <a:moveTo>
                        <a:pt x="412" y="0"/>
                      </a:moveTo>
                      <a:lnTo>
                        <a:pt x="672" y="78"/>
                      </a:lnTo>
                      <a:cubicBezTo>
                        <a:pt x="648" y="158"/>
                        <a:pt x="599" y="236"/>
                        <a:pt x="575" y="264"/>
                      </a:cubicBezTo>
                      <a:cubicBezTo>
                        <a:pt x="559" y="283"/>
                        <a:pt x="552" y="291"/>
                        <a:pt x="544" y="319"/>
                      </a:cubicBezTo>
                      <a:cubicBezTo>
                        <a:pt x="536" y="347"/>
                        <a:pt x="537" y="357"/>
                        <a:pt x="540" y="381"/>
                      </a:cubicBezTo>
                      <a:cubicBezTo>
                        <a:pt x="544" y="418"/>
                        <a:pt x="551" y="469"/>
                        <a:pt x="527" y="549"/>
                      </a:cubicBezTo>
                      <a:cubicBezTo>
                        <a:pt x="503" y="629"/>
                        <a:pt x="470" y="669"/>
                        <a:pt x="445" y="698"/>
                      </a:cubicBezTo>
                      <a:cubicBezTo>
                        <a:pt x="430" y="716"/>
                        <a:pt x="423" y="724"/>
                        <a:pt x="415" y="752"/>
                      </a:cubicBezTo>
                      <a:cubicBezTo>
                        <a:pt x="407" y="780"/>
                        <a:pt x="408" y="790"/>
                        <a:pt x="410" y="814"/>
                      </a:cubicBezTo>
                      <a:cubicBezTo>
                        <a:pt x="415" y="852"/>
                        <a:pt x="421" y="903"/>
                        <a:pt x="397" y="983"/>
                      </a:cubicBezTo>
                      <a:cubicBezTo>
                        <a:pt x="373" y="1063"/>
                        <a:pt x="340" y="1103"/>
                        <a:pt x="316" y="1132"/>
                      </a:cubicBezTo>
                      <a:cubicBezTo>
                        <a:pt x="301" y="1150"/>
                        <a:pt x="294" y="1158"/>
                        <a:pt x="286" y="1186"/>
                      </a:cubicBezTo>
                      <a:cubicBezTo>
                        <a:pt x="278" y="1214"/>
                        <a:pt x="279" y="1224"/>
                        <a:pt x="282" y="1248"/>
                      </a:cubicBezTo>
                      <a:cubicBezTo>
                        <a:pt x="286" y="1285"/>
                        <a:pt x="289" y="1379"/>
                        <a:pt x="266" y="1459"/>
                      </a:cubicBezTo>
                      <a:lnTo>
                        <a:pt x="0" y="1380"/>
                      </a:lnTo>
                      <a:cubicBezTo>
                        <a:pt x="7" y="1352"/>
                        <a:pt x="23" y="1303"/>
                        <a:pt x="20" y="1279"/>
                      </a:cubicBezTo>
                      <a:cubicBezTo>
                        <a:pt x="15" y="1242"/>
                        <a:pt x="9" y="1191"/>
                        <a:pt x="33" y="1111"/>
                      </a:cubicBezTo>
                      <a:cubicBezTo>
                        <a:pt x="57" y="1030"/>
                        <a:pt x="90" y="991"/>
                        <a:pt x="115" y="962"/>
                      </a:cubicBezTo>
                      <a:cubicBezTo>
                        <a:pt x="130" y="943"/>
                        <a:pt x="136" y="936"/>
                        <a:pt x="145" y="908"/>
                      </a:cubicBezTo>
                      <a:cubicBezTo>
                        <a:pt x="153" y="880"/>
                        <a:pt x="152" y="870"/>
                        <a:pt x="149" y="845"/>
                      </a:cubicBezTo>
                      <a:cubicBezTo>
                        <a:pt x="145" y="808"/>
                        <a:pt x="138" y="757"/>
                        <a:pt x="162" y="677"/>
                      </a:cubicBezTo>
                      <a:cubicBezTo>
                        <a:pt x="187" y="596"/>
                        <a:pt x="219" y="557"/>
                        <a:pt x="243" y="529"/>
                      </a:cubicBezTo>
                      <a:cubicBezTo>
                        <a:pt x="259" y="510"/>
                        <a:pt x="266" y="502"/>
                        <a:pt x="274" y="474"/>
                      </a:cubicBezTo>
                      <a:cubicBezTo>
                        <a:pt x="282" y="446"/>
                        <a:pt x="281" y="436"/>
                        <a:pt x="278" y="412"/>
                      </a:cubicBezTo>
                      <a:cubicBezTo>
                        <a:pt x="273" y="375"/>
                        <a:pt x="268" y="324"/>
                        <a:pt x="292" y="244"/>
                      </a:cubicBezTo>
                      <a:cubicBezTo>
                        <a:pt x="316" y="163"/>
                        <a:pt x="349" y="124"/>
                        <a:pt x="373" y="95"/>
                      </a:cubicBezTo>
                      <a:cubicBezTo>
                        <a:pt x="388" y="77"/>
                        <a:pt x="404" y="28"/>
                        <a:pt x="412" y="0"/>
                      </a:cubicBezTo>
                      <a:close/>
                    </a:path>
                  </a:pathLst>
                </a:custGeom>
                <a:solidFill>
                  <a:srgbClr val="EA4344">
                    <a:alpha val="81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5" name="Freeform 334">
                  <a:extLst>
                    <a:ext uri="{FF2B5EF4-FFF2-40B4-BE49-F238E27FC236}">
                      <a16:creationId xmlns:a16="http://schemas.microsoft.com/office/drawing/2014/main" id="{B643D40F-5A81-4245-8F58-BB28E177EE29}"/>
                    </a:ext>
                  </a:extLst>
                </p:cNvPr>
                <p:cNvSpPr/>
                <p:nvPr/>
              </p:nvSpPr>
              <p:spPr>
                <a:xfrm>
                  <a:off x="15102737" y="7447466"/>
                  <a:ext cx="505791" cy="172104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07" h="1382">
                      <a:moveTo>
                        <a:pt x="407" y="0"/>
                      </a:moveTo>
                      <a:cubicBezTo>
                        <a:pt x="392" y="61"/>
                        <a:pt x="364" y="117"/>
                        <a:pt x="331" y="170"/>
                      </a:cubicBezTo>
                      <a:cubicBezTo>
                        <a:pt x="308" y="200"/>
                        <a:pt x="285" y="230"/>
                        <a:pt x="282" y="268"/>
                      </a:cubicBezTo>
                      <a:cubicBezTo>
                        <a:pt x="282" y="306"/>
                        <a:pt x="293" y="345"/>
                        <a:pt x="289" y="384"/>
                      </a:cubicBezTo>
                      <a:cubicBezTo>
                        <a:pt x="284" y="463"/>
                        <a:pt x="257" y="542"/>
                        <a:pt x="209" y="606"/>
                      </a:cubicBezTo>
                      <a:cubicBezTo>
                        <a:pt x="191" y="630"/>
                        <a:pt x="169" y="649"/>
                        <a:pt x="163" y="679"/>
                      </a:cubicBezTo>
                      <a:cubicBezTo>
                        <a:pt x="152" y="708"/>
                        <a:pt x="160" y="737"/>
                        <a:pt x="162" y="766"/>
                      </a:cubicBezTo>
                      <a:cubicBezTo>
                        <a:pt x="167" y="846"/>
                        <a:pt x="145" y="926"/>
                        <a:pt x="107" y="996"/>
                      </a:cubicBezTo>
                      <a:cubicBezTo>
                        <a:pt x="89" y="1030"/>
                        <a:pt x="58" y="1056"/>
                        <a:pt x="38" y="1088"/>
                      </a:cubicBezTo>
                      <a:cubicBezTo>
                        <a:pt x="19" y="1122"/>
                        <a:pt x="22" y="1161"/>
                        <a:pt x="25" y="1198"/>
                      </a:cubicBezTo>
                      <a:cubicBezTo>
                        <a:pt x="26" y="1260"/>
                        <a:pt x="21" y="1323"/>
                        <a:pt x="0" y="1382"/>
                      </a:cubicBezTo>
                      <a:cubicBezTo>
                        <a:pt x="14" y="1322"/>
                        <a:pt x="17" y="1260"/>
                        <a:pt x="12" y="1198"/>
                      </a:cubicBezTo>
                      <a:cubicBezTo>
                        <a:pt x="4" y="1151"/>
                        <a:pt x="3" y="1099"/>
                        <a:pt x="35" y="1059"/>
                      </a:cubicBezTo>
                      <a:cubicBezTo>
                        <a:pt x="63" y="1024"/>
                        <a:pt x="90" y="987"/>
                        <a:pt x="106" y="944"/>
                      </a:cubicBezTo>
                      <a:cubicBezTo>
                        <a:pt x="128" y="888"/>
                        <a:pt x="140" y="828"/>
                        <a:pt x="136" y="769"/>
                      </a:cubicBezTo>
                      <a:cubicBezTo>
                        <a:pt x="124" y="712"/>
                        <a:pt x="131" y="649"/>
                        <a:pt x="174" y="607"/>
                      </a:cubicBezTo>
                      <a:cubicBezTo>
                        <a:pt x="199" y="579"/>
                        <a:pt x="219" y="548"/>
                        <a:pt x="233" y="513"/>
                      </a:cubicBezTo>
                      <a:cubicBezTo>
                        <a:pt x="257" y="458"/>
                        <a:pt x="271" y="397"/>
                        <a:pt x="268" y="337"/>
                      </a:cubicBezTo>
                      <a:cubicBezTo>
                        <a:pt x="266" y="307"/>
                        <a:pt x="258" y="272"/>
                        <a:pt x="269" y="243"/>
                      </a:cubicBezTo>
                      <a:cubicBezTo>
                        <a:pt x="277" y="210"/>
                        <a:pt x="301" y="187"/>
                        <a:pt x="320" y="162"/>
                      </a:cubicBezTo>
                      <a:cubicBezTo>
                        <a:pt x="356" y="113"/>
                        <a:pt x="386" y="59"/>
                        <a:pt x="407" y="0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6" name="Freeform 335">
                  <a:extLst>
                    <a:ext uri="{FF2B5EF4-FFF2-40B4-BE49-F238E27FC236}">
                      <a16:creationId xmlns:a16="http://schemas.microsoft.com/office/drawing/2014/main" id="{9FD5628E-96AE-0344-BE58-975E51B32A9D}"/>
                    </a:ext>
                  </a:extLst>
                </p:cNvPr>
                <p:cNvSpPr/>
                <p:nvPr/>
              </p:nvSpPr>
              <p:spPr>
                <a:xfrm>
                  <a:off x="14979403" y="7413818"/>
                  <a:ext cx="504546" cy="171979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06" h="1381">
                      <a:moveTo>
                        <a:pt x="406" y="0"/>
                      </a:moveTo>
                      <a:cubicBezTo>
                        <a:pt x="391" y="60"/>
                        <a:pt x="364" y="117"/>
                        <a:pt x="330" y="170"/>
                      </a:cubicBezTo>
                      <a:cubicBezTo>
                        <a:pt x="307" y="199"/>
                        <a:pt x="284" y="229"/>
                        <a:pt x="282" y="268"/>
                      </a:cubicBezTo>
                      <a:cubicBezTo>
                        <a:pt x="281" y="306"/>
                        <a:pt x="292" y="345"/>
                        <a:pt x="288" y="384"/>
                      </a:cubicBezTo>
                      <a:cubicBezTo>
                        <a:pt x="283" y="463"/>
                        <a:pt x="257" y="542"/>
                        <a:pt x="208" y="606"/>
                      </a:cubicBezTo>
                      <a:cubicBezTo>
                        <a:pt x="190" y="629"/>
                        <a:pt x="168" y="649"/>
                        <a:pt x="162" y="679"/>
                      </a:cubicBezTo>
                      <a:cubicBezTo>
                        <a:pt x="151" y="707"/>
                        <a:pt x="159" y="737"/>
                        <a:pt x="161" y="766"/>
                      </a:cubicBezTo>
                      <a:cubicBezTo>
                        <a:pt x="167" y="846"/>
                        <a:pt x="144" y="926"/>
                        <a:pt x="106" y="995"/>
                      </a:cubicBezTo>
                      <a:cubicBezTo>
                        <a:pt x="88" y="1030"/>
                        <a:pt x="57" y="1056"/>
                        <a:pt x="37" y="1088"/>
                      </a:cubicBezTo>
                      <a:cubicBezTo>
                        <a:pt x="18" y="1122"/>
                        <a:pt x="21" y="1160"/>
                        <a:pt x="24" y="1197"/>
                      </a:cubicBezTo>
                      <a:cubicBezTo>
                        <a:pt x="25" y="1260"/>
                        <a:pt x="20" y="1323"/>
                        <a:pt x="0" y="1381"/>
                      </a:cubicBezTo>
                      <a:cubicBezTo>
                        <a:pt x="14" y="1321"/>
                        <a:pt x="16" y="1259"/>
                        <a:pt x="11" y="1198"/>
                      </a:cubicBezTo>
                      <a:cubicBezTo>
                        <a:pt x="3" y="1151"/>
                        <a:pt x="2" y="1098"/>
                        <a:pt x="34" y="1059"/>
                      </a:cubicBezTo>
                      <a:cubicBezTo>
                        <a:pt x="63" y="1024"/>
                        <a:pt x="89" y="987"/>
                        <a:pt x="105" y="944"/>
                      </a:cubicBezTo>
                      <a:cubicBezTo>
                        <a:pt x="127" y="888"/>
                        <a:pt x="140" y="828"/>
                        <a:pt x="135" y="768"/>
                      </a:cubicBezTo>
                      <a:cubicBezTo>
                        <a:pt x="124" y="712"/>
                        <a:pt x="130" y="649"/>
                        <a:pt x="173" y="607"/>
                      </a:cubicBezTo>
                      <a:cubicBezTo>
                        <a:pt x="198" y="579"/>
                        <a:pt x="218" y="547"/>
                        <a:pt x="233" y="512"/>
                      </a:cubicBezTo>
                      <a:cubicBezTo>
                        <a:pt x="256" y="457"/>
                        <a:pt x="270" y="397"/>
                        <a:pt x="267" y="338"/>
                      </a:cubicBezTo>
                      <a:cubicBezTo>
                        <a:pt x="265" y="306"/>
                        <a:pt x="257" y="273"/>
                        <a:pt x="269" y="242"/>
                      </a:cubicBezTo>
                      <a:cubicBezTo>
                        <a:pt x="276" y="210"/>
                        <a:pt x="300" y="187"/>
                        <a:pt x="319" y="162"/>
                      </a:cubicBezTo>
                      <a:cubicBezTo>
                        <a:pt x="356" y="112"/>
                        <a:pt x="385" y="58"/>
                        <a:pt x="406" y="0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591" name="Group 590">
                <a:extLst>
                  <a:ext uri="{FF2B5EF4-FFF2-40B4-BE49-F238E27FC236}">
                    <a16:creationId xmlns:a16="http://schemas.microsoft.com/office/drawing/2014/main" id="{29F4932E-321B-C946-84B5-5AB9935A992E}"/>
                  </a:ext>
                </a:extLst>
              </p:cNvPr>
              <p:cNvGrpSpPr/>
              <p:nvPr/>
            </p:nvGrpSpPr>
            <p:grpSpPr>
              <a:xfrm>
                <a:off x="14605666" y="7609476"/>
                <a:ext cx="1582155" cy="1561522"/>
                <a:chOff x="14605666" y="7609476"/>
                <a:chExt cx="1582155" cy="1561522"/>
              </a:xfrm>
            </p:grpSpPr>
            <p:sp>
              <p:nvSpPr>
                <p:cNvPr id="337" name="Freeform 336">
                  <a:extLst>
                    <a:ext uri="{FF2B5EF4-FFF2-40B4-BE49-F238E27FC236}">
                      <a16:creationId xmlns:a16="http://schemas.microsoft.com/office/drawing/2014/main" id="{EA6E3A4E-801E-0C49-9585-72909648BEBA}"/>
                    </a:ext>
                  </a:extLst>
                </p:cNvPr>
                <p:cNvSpPr/>
                <p:nvPr/>
              </p:nvSpPr>
              <p:spPr>
                <a:xfrm>
                  <a:off x="14605666" y="7609476"/>
                  <a:ext cx="1582155" cy="156152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71" h="1254">
                      <a:moveTo>
                        <a:pt x="1271" y="248"/>
                      </a:moveTo>
                      <a:lnTo>
                        <a:pt x="1241" y="276"/>
                      </a:lnTo>
                      <a:cubicBezTo>
                        <a:pt x="1176" y="341"/>
                        <a:pt x="1121" y="362"/>
                        <a:pt x="1085" y="376"/>
                      </a:cubicBezTo>
                      <a:cubicBezTo>
                        <a:pt x="1063" y="384"/>
                        <a:pt x="1061" y="385"/>
                        <a:pt x="1046" y="400"/>
                      </a:cubicBezTo>
                      <a:cubicBezTo>
                        <a:pt x="1031" y="414"/>
                        <a:pt x="1030" y="418"/>
                        <a:pt x="1021" y="438"/>
                      </a:cubicBezTo>
                      <a:cubicBezTo>
                        <a:pt x="1007" y="474"/>
                        <a:pt x="984" y="528"/>
                        <a:pt x="918" y="593"/>
                      </a:cubicBezTo>
                      <a:cubicBezTo>
                        <a:pt x="852" y="658"/>
                        <a:pt x="798" y="678"/>
                        <a:pt x="761" y="692"/>
                      </a:cubicBezTo>
                      <a:cubicBezTo>
                        <a:pt x="741" y="700"/>
                        <a:pt x="737" y="701"/>
                        <a:pt x="722" y="716"/>
                      </a:cubicBezTo>
                      <a:cubicBezTo>
                        <a:pt x="708" y="731"/>
                        <a:pt x="706" y="734"/>
                        <a:pt x="698" y="755"/>
                      </a:cubicBezTo>
                      <a:cubicBezTo>
                        <a:pt x="683" y="790"/>
                        <a:pt x="661" y="845"/>
                        <a:pt x="595" y="909"/>
                      </a:cubicBezTo>
                      <a:cubicBezTo>
                        <a:pt x="529" y="974"/>
                        <a:pt x="474" y="994"/>
                        <a:pt x="438" y="1009"/>
                      </a:cubicBezTo>
                      <a:cubicBezTo>
                        <a:pt x="417" y="1016"/>
                        <a:pt x="414" y="1018"/>
                        <a:pt x="399" y="1032"/>
                      </a:cubicBezTo>
                      <a:cubicBezTo>
                        <a:pt x="384" y="1047"/>
                        <a:pt x="383" y="1050"/>
                        <a:pt x="374" y="1071"/>
                      </a:cubicBezTo>
                      <a:cubicBezTo>
                        <a:pt x="360" y="1106"/>
                        <a:pt x="338" y="1161"/>
                        <a:pt x="271" y="1226"/>
                      </a:cubicBezTo>
                      <a:lnTo>
                        <a:pt x="242" y="1254"/>
                      </a:lnTo>
                      <a:lnTo>
                        <a:pt x="0" y="1007"/>
                      </a:lnTo>
                      <a:lnTo>
                        <a:pt x="29" y="978"/>
                      </a:lnTo>
                      <a:cubicBezTo>
                        <a:pt x="44" y="963"/>
                        <a:pt x="45" y="960"/>
                        <a:pt x="54" y="939"/>
                      </a:cubicBezTo>
                      <a:cubicBezTo>
                        <a:pt x="69" y="903"/>
                        <a:pt x="91" y="849"/>
                        <a:pt x="156" y="785"/>
                      </a:cubicBezTo>
                      <a:cubicBezTo>
                        <a:pt x="223" y="720"/>
                        <a:pt x="277" y="699"/>
                        <a:pt x="314" y="685"/>
                      </a:cubicBezTo>
                      <a:cubicBezTo>
                        <a:pt x="334" y="677"/>
                        <a:pt x="338" y="676"/>
                        <a:pt x="352" y="661"/>
                      </a:cubicBezTo>
                      <a:cubicBezTo>
                        <a:pt x="368" y="647"/>
                        <a:pt x="369" y="643"/>
                        <a:pt x="377" y="623"/>
                      </a:cubicBezTo>
                      <a:cubicBezTo>
                        <a:pt x="392" y="587"/>
                        <a:pt x="414" y="533"/>
                        <a:pt x="480" y="469"/>
                      </a:cubicBezTo>
                      <a:cubicBezTo>
                        <a:pt x="546" y="404"/>
                        <a:pt x="601" y="383"/>
                        <a:pt x="637" y="369"/>
                      </a:cubicBezTo>
                      <a:cubicBezTo>
                        <a:pt x="658" y="361"/>
                        <a:pt x="661" y="360"/>
                        <a:pt x="676" y="345"/>
                      </a:cubicBezTo>
                      <a:cubicBezTo>
                        <a:pt x="690" y="330"/>
                        <a:pt x="692" y="327"/>
                        <a:pt x="700" y="307"/>
                      </a:cubicBezTo>
                      <a:cubicBezTo>
                        <a:pt x="715" y="271"/>
                        <a:pt x="737" y="217"/>
                        <a:pt x="804" y="152"/>
                      </a:cubicBezTo>
                      <a:cubicBezTo>
                        <a:pt x="870" y="88"/>
                        <a:pt x="924" y="67"/>
                        <a:pt x="960" y="53"/>
                      </a:cubicBezTo>
                      <a:cubicBezTo>
                        <a:pt x="981" y="45"/>
                        <a:pt x="985" y="43"/>
                        <a:pt x="999" y="29"/>
                      </a:cubicBezTo>
                      <a:lnTo>
                        <a:pt x="1029" y="0"/>
                      </a:lnTo>
                      <a:close/>
                    </a:path>
                  </a:pathLst>
                </a:custGeom>
                <a:solidFill>
                  <a:srgbClr val="631D08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8" name="Freeform 337">
                  <a:extLst>
                    <a:ext uri="{FF2B5EF4-FFF2-40B4-BE49-F238E27FC236}">
                      <a16:creationId xmlns:a16="http://schemas.microsoft.com/office/drawing/2014/main" id="{A3F590FC-9CDF-B749-8C73-47C7C8E216B0}"/>
                    </a:ext>
                  </a:extLst>
                </p:cNvPr>
                <p:cNvSpPr/>
                <p:nvPr/>
              </p:nvSpPr>
              <p:spPr>
                <a:xfrm>
                  <a:off x="14636810" y="7643124"/>
                  <a:ext cx="1519866" cy="150046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21" h="1205">
                      <a:moveTo>
                        <a:pt x="1031" y="0"/>
                      </a:moveTo>
                      <a:lnTo>
                        <a:pt x="1221" y="194"/>
                      </a:lnTo>
                      <a:cubicBezTo>
                        <a:pt x="1161" y="253"/>
                        <a:pt x="1079" y="297"/>
                        <a:pt x="1045" y="311"/>
                      </a:cubicBezTo>
                      <a:cubicBezTo>
                        <a:pt x="1022" y="319"/>
                        <a:pt x="1013" y="323"/>
                        <a:pt x="992" y="343"/>
                      </a:cubicBezTo>
                      <a:cubicBezTo>
                        <a:pt x="970" y="364"/>
                        <a:pt x="967" y="373"/>
                        <a:pt x="958" y="396"/>
                      </a:cubicBezTo>
                      <a:cubicBezTo>
                        <a:pt x="944" y="430"/>
                        <a:pt x="924" y="477"/>
                        <a:pt x="864" y="536"/>
                      </a:cubicBezTo>
                      <a:cubicBezTo>
                        <a:pt x="804" y="595"/>
                        <a:pt x="757" y="613"/>
                        <a:pt x="721" y="627"/>
                      </a:cubicBezTo>
                      <a:cubicBezTo>
                        <a:pt x="699" y="635"/>
                        <a:pt x="689" y="639"/>
                        <a:pt x="669" y="659"/>
                      </a:cubicBezTo>
                      <a:cubicBezTo>
                        <a:pt x="647" y="680"/>
                        <a:pt x="643" y="689"/>
                        <a:pt x="634" y="712"/>
                      </a:cubicBezTo>
                      <a:cubicBezTo>
                        <a:pt x="620" y="747"/>
                        <a:pt x="601" y="794"/>
                        <a:pt x="541" y="852"/>
                      </a:cubicBezTo>
                      <a:cubicBezTo>
                        <a:pt x="481" y="911"/>
                        <a:pt x="433" y="930"/>
                        <a:pt x="398" y="943"/>
                      </a:cubicBezTo>
                      <a:cubicBezTo>
                        <a:pt x="376" y="952"/>
                        <a:pt x="366" y="955"/>
                        <a:pt x="345" y="976"/>
                      </a:cubicBezTo>
                      <a:cubicBezTo>
                        <a:pt x="324" y="996"/>
                        <a:pt x="320" y="1005"/>
                        <a:pt x="311" y="1028"/>
                      </a:cubicBezTo>
                      <a:cubicBezTo>
                        <a:pt x="297" y="1063"/>
                        <a:pt x="255" y="1146"/>
                        <a:pt x="195" y="1205"/>
                      </a:cubicBezTo>
                      <a:lnTo>
                        <a:pt x="0" y="1006"/>
                      </a:lnTo>
                      <a:cubicBezTo>
                        <a:pt x="21" y="986"/>
                        <a:pt x="57" y="950"/>
                        <a:pt x="67" y="928"/>
                      </a:cubicBezTo>
                      <a:cubicBezTo>
                        <a:pt x="81" y="893"/>
                        <a:pt x="101" y="846"/>
                        <a:pt x="161" y="787"/>
                      </a:cubicBezTo>
                      <a:cubicBezTo>
                        <a:pt x="220" y="729"/>
                        <a:pt x="269" y="710"/>
                        <a:pt x="303" y="697"/>
                      </a:cubicBezTo>
                      <a:cubicBezTo>
                        <a:pt x="326" y="688"/>
                        <a:pt x="335" y="684"/>
                        <a:pt x="357" y="664"/>
                      </a:cubicBezTo>
                      <a:cubicBezTo>
                        <a:pt x="377" y="643"/>
                        <a:pt x="381" y="634"/>
                        <a:pt x="390" y="612"/>
                      </a:cubicBezTo>
                      <a:cubicBezTo>
                        <a:pt x="405" y="577"/>
                        <a:pt x="424" y="529"/>
                        <a:pt x="484" y="471"/>
                      </a:cubicBezTo>
                      <a:cubicBezTo>
                        <a:pt x="544" y="412"/>
                        <a:pt x="592" y="394"/>
                        <a:pt x="627" y="380"/>
                      </a:cubicBezTo>
                      <a:cubicBezTo>
                        <a:pt x="649" y="372"/>
                        <a:pt x="659" y="368"/>
                        <a:pt x="680" y="348"/>
                      </a:cubicBezTo>
                      <a:cubicBezTo>
                        <a:pt x="701" y="327"/>
                        <a:pt x="705" y="318"/>
                        <a:pt x="714" y="295"/>
                      </a:cubicBezTo>
                      <a:cubicBezTo>
                        <a:pt x="728" y="260"/>
                        <a:pt x="747" y="213"/>
                        <a:pt x="807" y="155"/>
                      </a:cubicBezTo>
                      <a:cubicBezTo>
                        <a:pt x="867" y="96"/>
                        <a:pt x="915" y="78"/>
                        <a:pt x="951" y="64"/>
                      </a:cubicBezTo>
                      <a:cubicBezTo>
                        <a:pt x="973" y="56"/>
                        <a:pt x="1010" y="21"/>
                        <a:pt x="1031" y="0"/>
                      </a:cubicBezTo>
                      <a:close/>
                    </a:path>
                  </a:pathLst>
                </a:custGeom>
                <a:solidFill>
                  <a:srgbClr val="EA4344">
                    <a:alpha val="81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9" name="Freeform 338">
                  <a:extLst>
                    <a:ext uri="{FF2B5EF4-FFF2-40B4-BE49-F238E27FC236}">
                      <a16:creationId xmlns:a16="http://schemas.microsoft.com/office/drawing/2014/main" id="{B604860E-82F1-2A4A-B56B-C675406FF872}"/>
                    </a:ext>
                  </a:extLst>
                </p:cNvPr>
                <p:cNvSpPr/>
                <p:nvPr/>
              </p:nvSpPr>
              <p:spPr>
                <a:xfrm>
                  <a:off x="14802501" y="7808873"/>
                  <a:ext cx="1278182" cy="12574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27" h="1010">
                      <a:moveTo>
                        <a:pt x="1027" y="0"/>
                      </a:moveTo>
                      <a:cubicBezTo>
                        <a:pt x="984" y="45"/>
                        <a:pt x="933" y="82"/>
                        <a:pt x="877" y="111"/>
                      </a:cubicBezTo>
                      <a:cubicBezTo>
                        <a:pt x="843" y="126"/>
                        <a:pt x="808" y="141"/>
                        <a:pt x="788" y="174"/>
                      </a:cubicBezTo>
                      <a:cubicBezTo>
                        <a:pt x="768" y="206"/>
                        <a:pt x="759" y="246"/>
                        <a:pt x="737" y="278"/>
                      </a:cubicBezTo>
                      <a:cubicBezTo>
                        <a:pt x="694" y="344"/>
                        <a:pt x="633" y="401"/>
                        <a:pt x="560" y="433"/>
                      </a:cubicBezTo>
                      <a:cubicBezTo>
                        <a:pt x="532" y="445"/>
                        <a:pt x="504" y="452"/>
                        <a:pt x="484" y="475"/>
                      </a:cubicBezTo>
                      <a:cubicBezTo>
                        <a:pt x="460" y="494"/>
                        <a:pt x="453" y="524"/>
                        <a:pt x="440" y="551"/>
                      </a:cubicBezTo>
                      <a:cubicBezTo>
                        <a:pt x="406" y="623"/>
                        <a:pt x="348" y="682"/>
                        <a:pt x="280" y="724"/>
                      </a:cubicBezTo>
                      <a:cubicBezTo>
                        <a:pt x="248" y="745"/>
                        <a:pt x="209" y="753"/>
                        <a:pt x="176" y="772"/>
                      </a:cubicBezTo>
                      <a:cubicBezTo>
                        <a:pt x="143" y="792"/>
                        <a:pt x="127" y="827"/>
                        <a:pt x="112" y="861"/>
                      </a:cubicBezTo>
                      <a:cubicBezTo>
                        <a:pt x="82" y="916"/>
                        <a:pt x="47" y="968"/>
                        <a:pt x="0" y="1010"/>
                      </a:cubicBezTo>
                      <a:cubicBezTo>
                        <a:pt x="42" y="965"/>
                        <a:pt x="74" y="911"/>
                        <a:pt x="100" y="855"/>
                      </a:cubicBezTo>
                      <a:cubicBezTo>
                        <a:pt x="116" y="810"/>
                        <a:pt x="140" y="763"/>
                        <a:pt x="187" y="745"/>
                      </a:cubicBezTo>
                      <a:cubicBezTo>
                        <a:pt x="230" y="728"/>
                        <a:pt x="271" y="708"/>
                        <a:pt x="306" y="678"/>
                      </a:cubicBezTo>
                      <a:cubicBezTo>
                        <a:pt x="352" y="641"/>
                        <a:pt x="392" y="594"/>
                        <a:pt x="416" y="539"/>
                      </a:cubicBezTo>
                      <a:cubicBezTo>
                        <a:pt x="435" y="485"/>
                        <a:pt x="470" y="433"/>
                        <a:pt x="528" y="417"/>
                      </a:cubicBezTo>
                      <a:cubicBezTo>
                        <a:pt x="564" y="405"/>
                        <a:pt x="597" y="387"/>
                        <a:pt x="626" y="364"/>
                      </a:cubicBezTo>
                      <a:cubicBezTo>
                        <a:pt x="673" y="327"/>
                        <a:pt x="715" y="281"/>
                        <a:pt x="741" y="227"/>
                      </a:cubicBezTo>
                      <a:cubicBezTo>
                        <a:pt x="755" y="199"/>
                        <a:pt x="764" y="165"/>
                        <a:pt x="789" y="145"/>
                      </a:cubicBezTo>
                      <a:cubicBezTo>
                        <a:pt x="811" y="120"/>
                        <a:pt x="843" y="112"/>
                        <a:pt x="872" y="99"/>
                      </a:cubicBezTo>
                      <a:cubicBezTo>
                        <a:pt x="928" y="74"/>
                        <a:pt x="980" y="40"/>
                        <a:pt x="1027" y="0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0" name="Freeform 339">
                  <a:extLst>
                    <a:ext uri="{FF2B5EF4-FFF2-40B4-BE49-F238E27FC236}">
                      <a16:creationId xmlns:a16="http://schemas.microsoft.com/office/drawing/2014/main" id="{0F39923A-D5E0-6642-8045-647915C9DA9F}"/>
                    </a:ext>
                  </a:extLst>
                </p:cNvPr>
                <p:cNvSpPr/>
                <p:nvPr/>
              </p:nvSpPr>
              <p:spPr>
                <a:xfrm>
                  <a:off x="14710312" y="7719144"/>
                  <a:ext cx="1276933" cy="12574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26" h="1010">
                      <a:moveTo>
                        <a:pt x="1026" y="0"/>
                      </a:moveTo>
                      <a:cubicBezTo>
                        <a:pt x="984" y="45"/>
                        <a:pt x="932" y="82"/>
                        <a:pt x="877" y="111"/>
                      </a:cubicBezTo>
                      <a:cubicBezTo>
                        <a:pt x="844" y="125"/>
                        <a:pt x="808" y="141"/>
                        <a:pt x="788" y="174"/>
                      </a:cubicBezTo>
                      <a:cubicBezTo>
                        <a:pt x="768" y="206"/>
                        <a:pt x="759" y="246"/>
                        <a:pt x="737" y="278"/>
                      </a:cubicBezTo>
                      <a:cubicBezTo>
                        <a:pt x="694" y="344"/>
                        <a:pt x="633" y="401"/>
                        <a:pt x="560" y="433"/>
                      </a:cubicBezTo>
                      <a:cubicBezTo>
                        <a:pt x="532" y="445"/>
                        <a:pt x="504" y="451"/>
                        <a:pt x="484" y="475"/>
                      </a:cubicBezTo>
                      <a:cubicBezTo>
                        <a:pt x="460" y="494"/>
                        <a:pt x="453" y="524"/>
                        <a:pt x="441" y="551"/>
                      </a:cubicBezTo>
                      <a:cubicBezTo>
                        <a:pt x="406" y="623"/>
                        <a:pt x="348" y="682"/>
                        <a:pt x="280" y="724"/>
                      </a:cubicBezTo>
                      <a:cubicBezTo>
                        <a:pt x="248" y="745"/>
                        <a:pt x="209" y="753"/>
                        <a:pt x="176" y="772"/>
                      </a:cubicBezTo>
                      <a:cubicBezTo>
                        <a:pt x="143" y="792"/>
                        <a:pt x="127" y="827"/>
                        <a:pt x="112" y="861"/>
                      </a:cubicBezTo>
                      <a:cubicBezTo>
                        <a:pt x="82" y="916"/>
                        <a:pt x="47" y="968"/>
                        <a:pt x="0" y="1010"/>
                      </a:cubicBezTo>
                      <a:cubicBezTo>
                        <a:pt x="42" y="965"/>
                        <a:pt x="74" y="911"/>
                        <a:pt x="100" y="855"/>
                      </a:cubicBezTo>
                      <a:cubicBezTo>
                        <a:pt x="116" y="810"/>
                        <a:pt x="140" y="763"/>
                        <a:pt x="187" y="744"/>
                      </a:cubicBezTo>
                      <a:cubicBezTo>
                        <a:pt x="230" y="728"/>
                        <a:pt x="271" y="708"/>
                        <a:pt x="306" y="678"/>
                      </a:cubicBezTo>
                      <a:cubicBezTo>
                        <a:pt x="352" y="640"/>
                        <a:pt x="392" y="594"/>
                        <a:pt x="416" y="539"/>
                      </a:cubicBezTo>
                      <a:cubicBezTo>
                        <a:pt x="435" y="484"/>
                        <a:pt x="470" y="433"/>
                        <a:pt x="528" y="417"/>
                      </a:cubicBezTo>
                      <a:cubicBezTo>
                        <a:pt x="564" y="404"/>
                        <a:pt x="597" y="387"/>
                        <a:pt x="626" y="363"/>
                      </a:cubicBezTo>
                      <a:cubicBezTo>
                        <a:pt x="673" y="327"/>
                        <a:pt x="715" y="281"/>
                        <a:pt x="741" y="226"/>
                      </a:cubicBezTo>
                      <a:cubicBezTo>
                        <a:pt x="755" y="199"/>
                        <a:pt x="764" y="165"/>
                        <a:pt x="789" y="145"/>
                      </a:cubicBezTo>
                      <a:cubicBezTo>
                        <a:pt x="811" y="120"/>
                        <a:pt x="843" y="111"/>
                        <a:pt x="872" y="99"/>
                      </a:cubicBezTo>
                      <a:cubicBezTo>
                        <a:pt x="928" y="73"/>
                        <a:pt x="981" y="41"/>
                        <a:pt x="1026" y="0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</p:grpSp>
      </p:grpSp>
      <p:sp>
        <p:nvSpPr>
          <p:cNvPr id="567" name="Freeform 566">
            <a:extLst>
              <a:ext uri="{FF2B5EF4-FFF2-40B4-BE49-F238E27FC236}">
                <a16:creationId xmlns:a16="http://schemas.microsoft.com/office/drawing/2014/main" id="{C6FAAE67-3620-E941-8E7B-7124857365D9}"/>
              </a:ext>
            </a:extLst>
          </p:cNvPr>
          <p:cNvSpPr/>
          <p:nvPr/>
        </p:nvSpPr>
        <p:spPr>
          <a:xfrm>
            <a:off x="7356334" y="3294255"/>
            <a:ext cx="9666238" cy="9667776"/>
          </a:xfrm>
          <a:custGeom>
            <a:avLst/>
            <a:gdLst>
              <a:gd name="connsiteX0" fmla="*/ 9238901 w 9666238"/>
              <a:gd name="connsiteY0" fmla="*/ 3586177 h 9667776"/>
              <a:gd name="connsiteX1" fmla="*/ 4940654 w 9666238"/>
              <a:gd name="connsiteY1" fmla="*/ 4931816 h 9667776"/>
              <a:gd name="connsiteX2" fmla="*/ 3955458 w 9666238"/>
              <a:gd name="connsiteY2" fmla="*/ 9330063 h 9667776"/>
              <a:gd name="connsiteX3" fmla="*/ 4392631 w 9666238"/>
              <a:gd name="connsiteY3" fmla="*/ 9394853 h 9667776"/>
              <a:gd name="connsiteX4" fmla="*/ 6201108 w 9666238"/>
              <a:gd name="connsiteY4" fmla="*/ 9204221 h 9667776"/>
              <a:gd name="connsiteX5" fmla="*/ 7795358 w 9666238"/>
              <a:gd name="connsiteY5" fmla="*/ 8329555 h 9667776"/>
              <a:gd name="connsiteX6" fmla="*/ 8819165 w 9666238"/>
              <a:gd name="connsiteY6" fmla="*/ 7088577 h 9667776"/>
              <a:gd name="connsiteX7" fmla="*/ 8890159 w 9666238"/>
              <a:gd name="connsiteY7" fmla="*/ 6956505 h 9667776"/>
              <a:gd name="connsiteX8" fmla="*/ 9119332 w 9666238"/>
              <a:gd name="connsiteY8" fmla="*/ 6446906 h 9667776"/>
              <a:gd name="connsiteX9" fmla="*/ 9392098 w 9666238"/>
              <a:gd name="connsiteY9" fmla="*/ 5274456 h 9667776"/>
              <a:gd name="connsiteX10" fmla="*/ 9238901 w 9666238"/>
              <a:gd name="connsiteY10" fmla="*/ 3586177 h 9667776"/>
              <a:gd name="connsiteX11" fmla="*/ 1377600 w 9666238"/>
              <a:gd name="connsiteY11" fmla="*/ 1825255 h 9667776"/>
              <a:gd name="connsiteX12" fmla="*/ 773561 w 9666238"/>
              <a:gd name="connsiteY12" fmla="*/ 2709930 h 9667776"/>
              <a:gd name="connsiteX13" fmla="*/ 649016 w 9666238"/>
              <a:gd name="connsiteY13" fmla="*/ 2969102 h 9667776"/>
              <a:gd name="connsiteX14" fmla="*/ 272893 w 9666238"/>
              <a:gd name="connsiteY14" fmla="*/ 4393304 h 9667776"/>
              <a:gd name="connsiteX15" fmla="*/ 462200 w 9666238"/>
              <a:gd name="connsiteY15" fmla="*/ 6202527 h 9667776"/>
              <a:gd name="connsiteX16" fmla="*/ 843305 w 9666238"/>
              <a:gd name="connsiteY16" fmla="*/ 7089693 h 9667776"/>
              <a:gd name="connsiteX17" fmla="*/ 1337746 w 9666238"/>
              <a:gd name="connsiteY17" fmla="*/ 7797433 h 9667776"/>
              <a:gd name="connsiteX18" fmla="*/ 2708978 w 9666238"/>
              <a:gd name="connsiteY18" fmla="*/ 8892685 h 9667776"/>
              <a:gd name="connsiteX19" fmla="*/ 3707822 w 9666238"/>
              <a:gd name="connsiteY19" fmla="*/ 9275214 h 9667776"/>
              <a:gd name="connsiteX20" fmla="*/ 4692967 w 9666238"/>
              <a:gd name="connsiteY20" fmla="*/ 4878006 h 9667776"/>
              <a:gd name="connsiteX21" fmla="*/ 4833202 w 9666238"/>
              <a:gd name="connsiteY21" fmla="*/ 252515 h 9667776"/>
              <a:gd name="connsiteX22" fmla="*/ 3465548 w 9666238"/>
              <a:gd name="connsiteY22" fmla="*/ 461822 h 9667776"/>
              <a:gd name="connsiteX23" fmla="*/ 1871196 w 9666238"/>
              <a:gd name="connsiteY23" fmla="*/ 1338921 h 9667776"/>
              <a:gd name="connsiteX24" fmla="*/ 1549834 w 9666238"/>
              <a:gd name="connsiteY24" fmla="*/ 1640424 h 9667776"/>
              <a:gd name="connsiteX25" fmla="*/ 4865588 w 9666238"/>
              <a:gd name="connsiteY25" fmla="*/ 4691583 h 9667776"/>
              <a:gd name="connsiteX26" fmla="*/ 9164110 w 9666238"/>
              <a:gd name="connsiteY26" fmla="*/ 3346033 h 9667776"/>
              <a:gd name="connsiteX27" fmla="*/ 8327075 w 9666238"/>
              <a:gd name="connsiteY27" fmla="*/ 1872158 h 9667776"/>
              <a:gd name="connsiteX28" fmla="*/ 6956929 w 9666238"/>
              <a:gd name="connsiteY28" fmla="*/ 775784 h 9667776"/>
              <a:gd name="connsiteX29" fmla="*/ 5274140 w 9666238"/>
              <a:gd name="connsiteY29" fmla="*/ 273694 h 9667776"/>
              <a:gd name="connsiteX30" fmla="*/ 4833202 w 9666238"/>
              <a:gd name="connsiteY30" fmla="*/ 252515 h 9667776"/>
              <a:gd name="connsiteX31" fmla="*/ 4815466 w 9666238"/>
              <a:gd name="connsiteY31" fmla="*/ 16 h 9667776"/>
              <a:gd name="connsiteX32" fmla="*/ 5297740 w 9666238"/>
              <a:gd name="connsiteY32" fmla="*/ 23205 h 9667776"/>
              <a:gd name="connsiteX33" fmla="*/ 7072764 w 9666238"/>
              <a:gd name="connsiteY33" fmla="*/ 552784 h 9667776"/>
              <a:gd name="connsiteX34" fmla="*/ 8520187 w 9666238"/>
              <a:gd name="connsiteY34" fmla="*/ 1707889 h 9667776"/>
              <a:gd name="connsiteX35" fmla="*/ 9444446 w 9666238"/>
              <a:gd name="connsiteY35" fmla="*/ 3390082 h 9667776"/>
              <a:gd name="connsiteX36" fmla="*/ 9643746 w 9666238"/>
              <a:gd name="connsiteY36" fmla="*/ 5299059 h 9667776"/>
              <a:gd name="connsiteX37" fmla="*/ 9359743 w 9666238"/>
              <a:gd name="connsiteY37" fmla="*/ 6526437 h 9667776"/>
              <a:gd name="connsiteX38" fmla="*/ 9114353 w 9666238"/>
              <a:gd name="connsiteY38" fmla="*/ 7074707 h 9667776"/>
              <a:gd name="connsiteX39" fmla="*/ 9045844 w 9666238"/>
              <a:gd name="connsiteY39" fmla="*/ 7199314 h 9667776"/>
              <a:gd name="connsiteX40" fmla="*/ 7958408 w 9666238"/>
              <a:gd name="connsiteY40" fmla="*/ 8521393 h 9667776"/>
              <a:gd name="connsiteX41" fmla="*/ 6276806 w 9666238"/>
              <a:gd name="connsiteY41" fmla="*/ 9445976 h 9667776"/>
              <a:gd name="connsiteX42" fmla="*/ 4834364 w 9666238"/>
              <a:gd name="connsiteY42" fmla="*/ 9667776 h 9667776"/>
              <a:gd name="connsiteX43" fmla="*/ 4368498 w 9666238"/>
              <a:gd name="connsiteY43" fmla="*/ 9645347 h 9667776"/>
              <a:gd name="connsiteX44" fmla="*/ 2593474 w 9666238"/>
              <a:gd name="connsiteY44" fmla="*/ 9115768 h 9667776"/>
              <a:gd name="connsiteX45" fmla="*/ 1146051 w 9666238"/>
              <a:gd name="connsiteY45" fmla="*/ 7958170 h 9667776"/>
              <a:gd name="connsiteX46" fmla="*/ 617903 w 9666238"/>
              <a:gd name="connsiteY46" fmla="*/ 7199314 h 9667776"/>
              <a:gd name="connsiteX47" fmla="*/ 221793 w 9666238"/>
              <a:gd name="connsiteY47" fmla="*/ 6277223 h 9667776"/>
              <a:gd name="connsiteX48" fmla="*/ 22492 w 9666238"/>
              <a:gd name="connsiteY48" fmla="*/ 4368246 h 9667776"/>
              <a:gd name="connsiteX49" fmla="*/ 443515 w 9666238"/>
              <a:gd name="connsiteY49" fmla="*/ 2813152 h 9667776"/>
              <a:gd name="connsiteX50" fmla="*/ 551885 w 9666238"/>
              <a:gd name="connsiteY50" fmla="*/ 2592598 h 9667776"/>
              <a:gd name="connsiteX51" fmla="*/ 1707830 w 9666238"/>
              <a:gd name="connsiteY51" fmla="*/ 1147158 h 9667776"/>
              <a:gd name="connsiteX52" fmla="*/ 3389432 w 9666238"/>
              <a:gd name="connsiteY52" fmla="*/ 221330 h 9667776"/>
              <a:gd name="connsiteX53" fmla="*/ 4815466 w 9666238"/>
              <a:gd name="connsiteY53" fmla="*/ 16 h 9667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9666238" h="9667776">
                <a:moveTo>
                  <a:pt x="9238901" y="3586177"/>
                </a:moveTo>
                <a:lnTo>
                  <a:pt x="4940654" y="4931816"/>
                </a:lnTo>
                <a:lnTo>
                  <a:pt x="3955458" y="9330063"/>
                </a:lnTo>
                <a:cubicBezTo>
                  <a:pt x="4099937" y="9358719"/>
                  <a:pt x="4246907" y="9379901"/>
                  <a:pt x="4392631" y="9394853"/>
                </a:cubicBezTo>
                <a:cubicBezTo>
                  <a:pt x="5002930" y="9453413"/>
                  <a:pt x="5611983" y="9389869"/>
                  <a:pt x="6201108" y="9204221"/>
                </a:cubicBezTo>
                <a:cubicBezTo>
                  <a:pt x="6791479" y="9021064"/>
                  <a:pt x="7328292" y="8725771"/>
                  <a:pt x="7795358" y="8329555"/>
                </a:cubicBezTo>
                <a:cubicBezTo>
                  <a:pt x="8207620" y="7978193"/>
                  <a:pt x="8552626" y="7560796"/>
                  <a:pt x="8819165" y="7088577"/>
                </a:cubicBezTo>
                <a:cubicBezTo>
                  <a:pt x="8844075" y="7044968"/>
                  <a:pt x="8867740" y="7002605"/>
                  <a:pt x="8890159" y="6956505"/>
                </a:cubicBezTo>
                <a:cubicBezTo>
                  <a:pt x="8977344" y="6790792"/>
                  <a:pt x="9054566" y="6618849"/>
                  <a:pt x="9119332" y="6446906"/>
                </a:cubicBezTo>
                <a:cubicBezTo>
                  <a:pt x="9262566" y="6070625"/>
                  <a:pt x="9353488" y="5675655"/>
                  <a:pt x="9392098" y="5274456"/>
                </a:cubicBezTo>
                <a:cubicBezTo>
                  <a:pt x="9448146" y="4705051"/>
                  <a:pt x="9395835" y="4138138"/>
                  <a:pt x="9238901" y="3586177"/>
                </a:cubicBezTo>
                <a:close/>
                <a:moveTo>
                  <a:pt x="1377600" y="1825255"/>
                </a:moveTo>
                <a:cubicBezTo>
                  <a:pt x="1143457" y="2094396"/>
                  <a:pt x="940450" y="2392195"/>
                  <a:pt x="773561" y="2709930"/>
                </a:cubicBezTo>
                <a:cubicBezTo>
                  <a:pt x="729970" y="2797152"/>
                  <a:pt x="686380" y="2883127"/>
                  <a:pt x="649016" y="2969102"/>
                </a:cubicBezTo>
                <a:cubicBezTo>
                  <a:pt x="447255" y="3421408"/>
                  <a:pt x="320220" y="3901126"/>
                  <a:pt x="272893" y="4393304"/>
                </a:cubicBezTo>
                <a:cubicBezTo>
                  <a:pt x="213112" y="5003854"/>
                  <a:pt x="276629" y="5613159"/>
                  <a:pt x="462200" y="6202527"/>
                </a:cubicBezTo>
                <a:cubicBezTo>
                  <a:pt x="558099" y="6511539"/>
                  <a:pt x="686380" y="6810585"/>
                  <a:pt x="843305" y="7089693"/>
                </a:cubicBezTo>
                <a:cubicBezTo>
                  <a:pt x="985286" y="7338897"/>
                  <a:pt x="1149684" y="7576887"/>
                  <a:pt x="1337746" y="7797433"/>
                </a:cubicBezTo>
                <a:cubicBezTo>
                  <a:pt x="1720096" y="8248493"/>
                  <a:pt x="2180910" y="8617315"/>
                  <a:pt x="2708978" y="8892685"/>
                </a:cubicBezTo>
                <a:cubicBezTo>
                  <a:pt x="3026565" y="9059653"/>
                  <a:pt x="3362835" y="9186747"/>
                  <a:pt x="3707822" y="9275214"/>
                </a:cubicBezTo>
                <a:lnTo>
                  <a:pt x="4692967" y="4878006"/>
                </a:lnTo>
                <a:close/>
                <a:moveTo>
                  <a:pt x="4833202" y="252515"/>
                </a:moveTo>
                <a:cubicBezTo>
                  <a:pt x="4371090" y="252515"/>
                  <a:pt x="3911468" y="323530"/>
                  <a:pt x="3465548" y="461822"/>
                </a:cubicBezTo>
                <a:cubicBezTo>
                  <a:pt x="2875139" y="647459"/>
                  <a:pt x="2339536" y="942732"/>
                  <a:pt x="1871196" y="1338921"/>
                </a:cubicBezTo>
                <a:cubicBezTo>
                  <a:pt x="1759093" y="1433608"/>
                  <a:pt x="1651972" y="1534524"/>
                  <a:pt x="1549834" y="1640424"/>
                </a:cubicBezTo>
                <a:lnTo>
                  <a:pt x="4865588" y="4691583"/>
                </a:lnTo>
                <a:lnTo>
                  <a:pt x="9164110" y="3346033"/>
                </a:lnTo>
                <a:cubicBezTo>
                  <a:pt x="8978518" y="2801584"/>
                  <a:pt x="8697014" y="2306970"/>
                  <a:pt x="8327075" y="1872158"/>
                </a:cubicBezTo>
                <a:cubicBezTo>
                  <a:pt x="7944680" y="1419903"/>
                  <a:pt x="7483812" y="1051123"/>
                  <a:pt x="6956929" y="775784"/>
                </a:cubicBezTo>
                <a:cubicBezTo>
                  <a:pt x="6428800" y="499199"/>
                  <a:pt x="5863304" y="331005"/>
                  <a:pt x="5274140" y="273694"/>
                </a:cubicBezTo>
                <a:cubicBezTo>
                  <a:pt x="5127161" y="258744"/>
                  <a:pt x="4978936" y="252515"/>
                  <a:pt x="4833202" y="252515"/>
                </a:cubicBezTo>
                <a:close/>
                <a:moveTo>
                  <a:pt x="4815466" y="16"/>
                </a:moveTo>
                <a:cubicBezTo>
                  <a:pt x="4975900" y="-393"/>
                  <a:pt x="5136742" y="7317"/>
                  <a:pt x="5297740" y="23205"/>
                </a:cubicBezTo>
                <a:cubicBezTo>
                  <a:pt x="5920555" y="83016"/>
                  <a:pt x="6517212" y="261204"/>
                  <a:pt x="7072764" y="552784"/>
                </a:cubicBezTo>
                <a:cubicBezTo>
                  <a:pt x="7629561" y="843118"/>
                  <a:pt x="8115357" y="1231891"/>
                  <a:pt x="8520187" y="1707889"/>
                </a:cubicBezTo>
                <a:cubicBezTo>
                  <a:pt x="8938719" y="2201333"/>
                  <a:pt x="9248882" y="2767048"/>
                  <a:pt x="9444446" y="3390082"/>
                </a:cubicBezTo>
                <a:cubicBezTo>
                  <a:pt x="9638764" y="4011870"/>
                  <a:pt x="9706028" y="4654842"/>
                  <a:pt x="9643746" y="5299059"/>
                </a:cubicBezTo>
                <a:cubicBezTo>
                  <a:pt x="9602642" y="5718985"/>
                  <a:pt x="9506726" y="6131433"/>
                  <a:pt x="9359743" y="6526437"/>
                </a:cubicBezTo>
                <a:cubicBezTo>
                  <a:pt x="9289987" y="6713347"/>
                  <a:pt x="9206530" y="6897765"/>
                  <a:pt x="9114353" y="7074707"/>
                </a:cubicBezTo>
                <a:cubicBezTo>
                  <a:pt x="9091932" y="7115827"/>
                  <a:pt x="9069511" y="7158193"/>
                  <a:pt x="9045844" y="7199314"/>
                </a:cubicBezTo>
                <a:cubicBezTo>
                  <a:pt x="8764331" y="7703971"/>
                  <a:pt x="8398115" y="8148819"/>
                  <a:pt x="7958408" y="8521393"/>
                </a:cubicBezTo>
                <a:cubicBezTo>
                  <a:pt x="7465138" y="8940072"/>
                  <a:pt x="6899621" y="9251589"/>
                  <a:pt x="6276806" y="9445976"/>
                </a:cubicBezTo>
                <a:cubicBezTo>
                  <a:pt x="5805957" y="9593012"/>
                  <a:pt x="5320161" y="9667776"/>
                  <a:pt x="4834364" y="9667776"/>
                </a:cubicBezTo>
                <a:cubicBezTo>
                  <a:pt x="4679906" y="9667776"/>
                  <a:pt x="4522957" y="9660300"/>
                  <a:pt x="4368498" y="9645347"/>
                </a:cubicBezTo>
                <a:cubicBezTo>
                  <a:pt x="3745683" y="9585535"/>
                  <a:pt x="3149026" y="9407348"/>
                  <a:pt x="2593474" y="9115768"/>
                </a:cubicBezTo>
                <a:cubicBezTo>
                  <a:pt x="2037923" y="8824187"/>
                  <a:pt x="1550881" y="8435414"/>
                  <a:pt x="1146051" y="7958170"/>
                </a:cubicBezTo>
                <a:cubicBezTo>
                  <a:pt x="946750" y="7723909"/>
                  <a:pt x="768625" y="7468465"/>
                  <a:pt x="617903" y="7199314"/>
                </a:cubicBezTo>
                <a:cubicBezTo>
                  <a:pt x="455971" y="6910226"/>
                  <a:pt x="322689" y="6598709"/>
                  <a:pt x="221793" y="6277223"/>
                </a:cubicBezTo>
                <a:cubicBezTo>
                  <a:pt x="27474" y="5654189"/>
                  <a:pt x="-39790" y="5012464"/>
                  <a:pt x="22492" y="4368246"/>
                </a:cubicBezTo>
                <a:cubicBezTo>
                  <a:pt x="74808" y="3828698"/>
                  <a:pt x="216810" y="3305349"/>
                  <a:pt x="443515" y="2813152"/>
                </a:cubicBezTo>
                <a:cubicBezTo>
                  <a:pt x="477147" y="2739634"/>
                  <a:pt x="514516" y="2664870"/>
                  <a:pt x="551885" y="2592598"/>
                </a:cubicBezTo>
                <a:cubicBezTo>
                  <a:pt x="843363" y="2035605"/>
                  <a:pt x="1231999" y="1550885"/>
                  <a:pt x="1707830" y="1147158"/>
                </a:cubicBezTo>
                <a:cubicBezTo>
                  <a:pt x="2202346" y="727233"/>
                  <a:pt x="2767862" y="416963"/>
                  <a:pt x="3389432" y="221330"/>
                </a:cubicBezTo>
                <a:cubicBezTo>
                  <a:pt x="3856544" y="75540"/>
                  <a:pt x="4334166" y="1243"/>
                  <a:pt x="4815466" y="16"/>
                </a:cubicBezTo>
                <a:close/>
              </a:path>
            </a:pathLst>
          </a:custGeom>
          <a:solidFill>
            <a:srgbClr val="C3C8CF">
              <a:alpha val="52000"/>
            </a:srgb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5" name="Freeform 344">
            <a:extLst>
              <a:ext uri="{FF2B5EF4-FFF2-40B4-BE49-F238E27FC236}">
                <a16:creationId xmlns:a16="http://schemas.microsoft.com/office/drawing/2014/main" id="{8D1FDB24-E1BC-8345-B580-B6D43C0BC61F}"/>
              </a:ext>
            </a:extLst>
          </p:cNvPr>
          <p:cNvSpPr/>
          <p:nvPr/>
        </p:nvSpPr>
        <p:spPr>
          <a:xfrm>
            <a:off x="14518460" y="4441561"/>
            <a:ext cx="4503537" cy="3738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16" h="31">
                <a:moveTo>
                  <a:pt x="14" y="30"/>
                </a:moveTo>
                <a:lnTo>
                  <a:pt x="111" y="30"/>
                </a:lnTo>
                <a:lnTo>
                  <a:pt x="371" y="30"/>
                </a:lnTo>
                <a:lnTo>
                  <a:pt x="758" y="30"/>
                </a:lnTo>
                <a:lnTo>
                  <a:pt x="1229" y="30"/>
                </a:lnTo>
                <a:lnTo>
                  <a:pt x="1743" y="30"/>
                </a:lnTo>
                <a:lnTo>
                  <a:pt x="2266" y="30"/>
                </a:lnTo>
                <a:lnTo>
                  <a:pt x="2750" y="30"/>
                </a:lnTo>
                <a:lnTo>
                  <a:pt x="3160" y="30"/>
                </a:lnTo>
                <a:lnTo>
                  <a:pt x="3456" y="30"/>
                </a:lnTo>
                <a:cubicBezTo>
                  <a:pt x="3502" y="30"/>
                  <a:pt x="3549" y="31"/>
                  <a:pt x="3595" y="30"/>
                </a:cubicBezTo>
                <a:cubicBezTo>
                  <a:pt x="3597" y="30"/>
                  <a:pt x="3599" y="30"/>
                  <a:pt x="3601" y="30"/>
                </a:cubicBezTo>
                <a:cubicBezTo>
                  <a:pt x="3621" y="30"/>
                  <a:pt x="3621" y="0"/>
                  <a:pt x="3601" y="0"/>
                </a:cubicBezTo>
                <a:lnTo>
                  <a:pt x="3505" y="0"/>
                </a:lnTo>
                <a:lnTo>
                  <a:pt x="3244" y="0"/>
                </a:lnTo>
                <a:lnTo>
                  <a:pt x="2857" y="0"/>
                </a:lnTo>
                <a:lnTo>
                  <a:pt x="2387" y="0"/>
                </a:lnTo>
                <a:lnTo>
                  <a:pt x="1872" y="0"/>
                </a:lnTo>
                <a:lnTo>
                  <a:pt x="1350" y="0"/>
                </a:lnTo>
                <a:lnTo>
                  <a:pt x="866" y="0"/>
                </a:lnTo>
                <a:lnTo>
                  <a:pt x="455" y="0"/>
                </a:lnTo>
                <a:lnTo>
                  <a:pt x="160" y="0"/>
                </a:lnTo>
                <a:cubicBezTo>
                  <a:pt x="113" y="0"/>
                  <a:pt x="67" y="-1"/>
                  <a:pt x="20" y="0"/>
                </a:cubicBezTo>
                <a:cubicBezTo>
                  <a:pt x="19" y="0"/>
                  <a:pt x="17" y="0"/>
                  <a:pt x="14" y="0"/>
                </a:cubicBezTo>
                <a:cubicBezTo>
                  <a:pt x="-5" y="0"/>
                  <a:pt x="-5" y="30"/>
                  <a:pt x="14" y="30"/>
                </a:cubicBezTo>
                <a:close/>
              </a:path>
            </a:pathLst>
          </a:custGeom>
          <a:solidFill>
            <a:srgbClr val="5CA97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6" name="Freeform 345">
            <a:extLst>
              <a:ext uri="{FF2B5EF4-FFF2-40B4-BE49-F238E27FC236}">
                <a16:creationId xmlns:a16="http://schemas.microsoft.com/office/drawing/2014/main" id="{9964AEBD-0014-B147-9275-5F70E16FACE2}"/>
              </a:ext>
            </a:extLst>
          </p:cNvPr>
          <p:cNvSpPr/>
          <p:nvPr/>
        </p:nvSpPr>
        <p:spPr>
          <a:xfrm>
            <a:off x="3592867" y="7590783"/>
            <a:ext cx="4503537" cy="3738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16" h="31">
                <a:moveTo>
                  <a:pt x="15" y="31"/>
                </a:moveTo>
                <a:lnTo>
                  <a:pt x="111" y="31"/>
                </a:lnTo>
                <a:lnTo>
                  <a:pt x="372" y="31"/>
                </a:lnTo>
                <a:lnTo>
                  <a:pt x="758" y="31"/>
                </a:lnTo>
                <a:lnTo>
                  <a:pt x="1229" y="31"/>
                </a:lnTo>
                <a:lnTo>
                  <a:pt x="1743" y="31"/>
                </a:lnTo>
                <a:lnTo>
                  <a:pt x="2266" y="31"/>
                </a:lnTo>
                <a:lnTo>
                  <a:pt x="2750" y="31"/>
                </a:lnTo>
                <a:lnTo>
                  <a:pt x="3160" y="31"/>
                </a:lnTo>
                <a:lnTo>
                  <a:pt x="3456" y="31"/>
                </a:lnTo>
                <a:cubicBezTo>
                  <a:pt x="3502" y="31"/>
                  <a:pt x="3548" y="32"/>
                  <a:pt x="3595" y="31"/>
                </a:cubicBezTo>
                <a:cubicBezTo>
                  <a:pt x="3597" y="31"/>
                  <a:pt x="3599" y="31"/>
                  <a:pt x="3601" y="31"/>
                </a:cubicBezTo>
                <a:cubicBezTo>
                  <a:pt x="3621" y="31"/>
                  <a:pt x="3621" y="0"/>
                  <a:pt x="3601" y="0"/>
                </a:cubicBezTo>
                <a:lnTo>
                  <a:pt x="3504" y="0"/>
                </a:lnTo>
                <a:lnTo>
                  <a:pt x="3244" y="0"/>
                </a:lnTo>
                <a:lnTo>
                  <a:pt x="2858" y="0"/>
                </a:lnTo>
                <a:lnTo>
                  <a:pt x="2387" y="0"/>
                </a:lnTo>
                <a:lnTo>
                  <a:pt x="1872" y="0"/>
                </a:lnTo>
                <a:lnTo>
                  <a:pt x="1350" y="0"/>
                </a:lnTo>
                <a:lnTo>
                  <a:pt x="866" y="0"/>
                </a:lnTo>
                <a:lnTo>
                  <a:pt x="455" y="0"/>
                </a:lnTo>
                <a:lnTo>
                  <a:pt x="160" y="0"/>
                </a:lnTo>
                <a:cubicBezTo>
                  <a:pt x="114" y="0"/>
                  <a:pt x="68" y="0"/>
                  <a:pt x="21" y="0"/>
                </a:cubicBezTo>
                <a:cubicBezTo>
                  <a:pt x="18" y="0"/>
                  <a:pt x="17" y="0"/>
                  <a:pt x="15" y="0"/>
                </a:cubicBezTo>
                <a:cubicBezTo>
                  <a:pt x="-5" y="0"/>
                  <a:pt x="-5" y="31"/>
                  <a:pt x="15" y="31"/>
                </a:cubicBezTo>
                <a:close/>
              </a:path>
            </a:pathLst>
          </a:custGeom>
          <a:solidFill>
            <a:srgbClr val="FC8A2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63" name="Freeform 562">
            <a:extLst>
              <a:ext uri="{FF2B5EF4-FFF2-40B4-BE49-F238E27FC236}">
                <a16:creationId xmlns:a16="http://schemas.microsoft.com/office/drawing/2014/main" id="{B72966B2-D1E3-8E49-9703-D7B39EEE9CFB}"/>
              </a:ext>
            </a:extLst>
          </p:cNvPr>
          <p:cNvSpPr/>
          <p:nvPr/>
        </p:nvSpPr>
        <p:spPr>
          <a:xfrm>
            <a:off x="15805363" y="10398538"/>
            <a:ext cx="3216634" cy="3738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83" h="31">
                <a:moveTo>
                  <a:pt x="14" y="30"/>
                </a:moveTo>
                <a:lnTo>
                  <a:pt x="83" y="30"/>
                </a:lnTo>
                <a:lnTo>
                  <a:pt x="269" y="30"/>
                </a:lnTo>
                <a:lnTo>
                  <a:pt x="543" y="30"/>
                </a:lnTo>
                <a:lnTo>
                  <a:pt x="879" y="30"/>
                </a:lnTo>
                <a:lnTo>
                  <a:pt x="1245" y="30"/>
                </a:lnTo>
                <a:lnTo>
                  <a:pt x="1617" y="30"/>
                </a:lnTo>
                <a:lnTo>
                  <a:pt x="1962" y="30"/>
                </a:lnTo>
                <a:lnTo>
                  <a:pt x="2254" y="30"/>
                </a:lnTo>
                <a:lnTo>
                  <a:pt x="2464" y="30"/>
                </a:lnTo>
                <a:cubicBezTo>
                  <a:pt x="2497" y="30"/>
                  <a:pt x="2530" y="31"/>
                  <a:pt x="2563" y="30"/>
                </a:cubicBezTo>
                <a:cubicBezTo>
                  <a:pt x="2565" y="30"/>
                  <a:pt x="2566" y="30"/>
                  <a:pt x="2568" y="30"/>
                </a:cubicBezTo>
                <a:cubicBezTo>
                  <a:pt x="2588" y="30"/>
                  <a:pt x="2588" y="0"/>
                  <a:pt x="2568" y="0"/>
                </a:cubicBezTo>
                <a:lnTo>
                  <a:pt x="2499" y="0"/>
                </a:lnTo>
                <a:lnTo>
                  <a:pt x="2314" y="0"/>
                </a:lnTo>
                <a:lnTo>
                  <a:pt x="2039" y="0"/>
                </a:lnTo>
                <a:lnTo>
                  <a:pt x="1703" y="0"/>
                </a:lnTo>
                <a:lnTo>
                  <a:pt x="1337" y="0"/>
                </a:lnTo>
                <a:lnTo>
                  <a:pt x="965" y="0"/>
                </a:lnTo>
                <a:lnTo>
                  <a:pt x="620" y="0"/>
                </a:lnTo>
                <a:lnTo>
                  <a:pt x="328" y="0"/>
                </a:lnTo>
                <a:lnTo>
                  <a:pt x="118" y="0"/>
                </a:lnTo>
                <a:cubicBezTo>
                  <a:pt x="85" y="0"/>
                  <a:pt x="52" y="-1"/>
                  <a:pt x="19" y="0"/>
                </a:cubicBezTo>
                <a:cubicBezTo>
                  <a:pt x="17" y="0"/>
                  <a:pt x="15" y="0"/>
                  <a:pt x="14" y="0"/>
                </a:cubicBezTo>
                <a:cubicBezTo>
                  <a:pt x="-5" y="0"/>
                  <a:pt x="-5" y="30"/>
                  <a:pt x="14" y="30"/>
                </a:cubicBezTo>
                <a:close/>
              </a:path>
            </a:pathLst>
          </a:custGeom>
          <a:solidFill>
            <a:srgbClr val="C6222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DD063B47-0BBA-2A45-B3B3-7E23B1E5C7C0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5A307D10-9A46-A145-AD67-C4D8FDCE3518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6A8DD6D1-E19F-8741-B23B-2237A74389FB}"/>
              </a:ext>
            </a:extLst>
          </p:cNvPr>
          <p:cNvSpPr txBox="1"/>
          <p:nvPr/>
        </p:nvSpPr>
        <p:spPr>
          <a:xfrm>
            <a:off x="2199328" y="7755591"/>
            <a:ext cx="422918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ED90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FRUITS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392C3F26-0983-4545-A3E7-62573ED39E09}"/>
              </a:ext>
            </a:extLst>
          </p:cNvPr>
          <p:cNvSpPr txBox="1"/>
          <p:nvPr/>
        </p:nvSpPr>
        <p:spPr>
          <a:xfrm>
            <a:off x="2199328" y="8425749"/>
            <a:ext cx="422918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E93BC9C8-AE9E-1048-A4D2-1130A0D4254F}"/>
              </a:ext>
            </a:extLst>
          </p:cNvPr>
          <p:cNvSpPr txBox="1"/>
          <p:nvPr/>
        </p:nvSpPr>
        <p:spPr>
          <a:xfrm>
            <a:off x="18090638" y="4607527"/>
            <a:ext cx="422918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6FA676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VEGETABLES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8743CCDA-7D29-054B-84CE-B4631E1DC5D2}"/>
              </a:ext>
            </a:extLst>
          </p:cNvPr>
          <p:cNvSpPr txBox="1"/>
          <p:nvPr/>
        </p:nvSpPr>
        <p:spPr>
          <a:xfrm>
            <a:off x="18090638" y="5277685"/>
            <a:ext cx="422918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AC15CC10-8EB1-0F4D-A738-B40E557DA508}"/>
              </a:ext>
            </a:extLst>
          </p:cNvPr>
          <p:cNvSpPr txBox="1"/>
          <p:nvPr/>
        </p:nvSpPr>
        <p:spPr>
          <a:xfrm>
            <a:off x="18089799" y="10557172"/>
            <a:ext cx="422918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B6342C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PROTEINS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51807C24-553C-CE4E-89E9-9E1304A0FB9D}"/>
              </a:ext>
            </a:extLst>
          </p:cNvPr>
          <p:cNvSpPr txBox="1"/>
          <p:nvPr/>
        </p:nvSpPr>
        <p:spPr>
          <a:xfrm>
            <a:off x="18089799" y="11227330"/>
            <a:ext cx="422918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674720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BAF16A6B-03B2-C745-BAF6-968359A8EB99}"/>
              </a:ext>
            </a:extLst>
          </p:cNvPr>
          <p:cNvSpPr/>
          <p:nvPr/>
        </p:nvSpPr>
        <p:spPr>
          <a:xfrm>
            <a:off x="0" y="12909690"/>
            <a:ext cx="24377649" cy="1258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569" h="102">
                <a:moveTo>
                  <a:pt x="0" y="102"/>
                </a:moveTo>
                <a:lnTo>
                  <a:pt x="19569" y="102"/>
                </a:lnTo>
                <a:lnTo>
                  <a:pt x="19569" y="0"/>
                </a:lnTo>
                <a:lnTo>
                  <a:pt x="0" y="0"/>
                </a:lnTo>
                <a:close/>
              </a:path>
            </a:pathLst>
          </a:custGeom>
          <a:solidFill>
            <a:srgbClr val="C4C8CE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7C3CA5B-A5AF-9245-B53F-9092CB678208}"/>
              </a:ext>
            </a:extLst>
          </p:cNvPr>
          <p:cNvGrpSpPr/>
          <p:nvPr/>
        </p:nvGrpSpPr>
        <p:grpSpPr>
          <a:xfrm>
            <a:off x="2345829" y="3267613"/>
            <a:ext cx="1678078" cy="1338450"/>
            <a:chOff x="2345829" y="3267613"/>
            <a:chExt cx="1678078" cy="1338450"/>
          </a:xfrm>
        </p:grpSpPr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374092B8-DE91-2849-A4D4-70261315C7D5}"/>
                </a:ext>
              </a:extLst>
            </p:cNvPr>
            <p:cNvSpPr/>
            <p:nvPr/>
          </p:nvSpPr>
          <p:spPr>
            <a:xfrm>
              <a:off x="2384445" y="4376757"/>
              <a:ext cx="1590873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8" h="185">
                  <a:moveTo>
                    <a:pt x="1180" y="185"/>
                  </a:moveTo>
                  <a:lnTo>
                    <a:pt x="98" y="185"/>
                  </a:lnTo>
                  <a:cubicBezTo>
                    <a:pt x="44" y="185"/>
                    <a:pt x="0" y="141"/>
                    <a:pt x="0" y="87"/>
                  </a:cubicBezTo>
                  <a:lnTo>
                    <a:pt x="0" y="0"/>
                  </a:lnTo>
                  <a:lnTo>
                    <a:pt x="1278" y="0"/>
                  </a:lnTo>
                  <a:lnTo>
                    <a:pt x="1278" y="87"/>
                  </a:lnTo>
                  <a:cubicBezTo>
                    <a:pt x="1278" y="141"/>
                    <a:pt x="1234" y="185"/>
                    <a:pt x="1180" y="185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CE2C860-B5A5-B64E-AEB2-ACD00FDA5B7C}"/>
                </a:ext>
              </a:extLst>
            </p:cNvPr>
            <p:cNvSpPr/>
            <p:nvPr/>
          </p:nvSpPr>
          <p:spPr>
            <a:xfrm>
              <a:off x="2345829" y="4162406"/>
              <a:ext cx="1665624" cy="322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8" h="260">
                  <a:moveTo>
                    <a:pt x="1260" y="209"/>
                  </a:moveTo>
                  <a:cubicBezTo>
                    <a:pt x="1191" y="235"/>
                    <a:pt x="1187" y="260"/>
                    <a:pt x="1114" y="260"/>
                  </a:cubicBezTo>
                  <a:cubicBezTo>
                    <a:pt x="1041" y="260"/>
                    <a:pt x="1041" y="209"/>
                    <a:pt x="968" y="209"/>
                  </a:cubicBezTo>
                  <a:cubicBezTo>
                    <a:pt x="895" y="209"/>
                    <a:pt x="895" y="260"/>
                    <a:pt x="822" y="260"/>
                  </a:cubicBezTo>
                  <a:cubicBezTo>
                    <a:pt x="749" y="260"/>
                    <a:pt x="749" y="209"/>
                    <a:pt x="676" y="209"/>
                  </a:cubicBezTo>
                  <a:cubicBezTo>
                    <a:pt x="603" y="209"/>
                    <a:pt x="603" y="260"/>
                    <a:pt x="530" y="260"/>
                  </a:cubicBezTo>
                  <a:cubicBezTo>
                    <a:pt x="456" y="260"/>
                    <a:pt x="456" y="209"/>
                    <a:pt x="384" y="209"/>
                  </a:cubicBezTo>
                  <a:cubicBezTo>
                    <a:pt x="310" y="209"/>
                    <a:pt x="310" y="260"/>
                    <a:pt x="238" y="260"/>
                  </a:cubicBezTo>
                  <a:cubicBezTo>
                    <a:pt x="165" y="260"/>
                    <a:pt x="165" y="209"/>
                    <a:pt x="91" y="209"/>
                  </a:cubicBezTo>
                  <a:cubicBezTo>
                    <a:pt x="91" y="209"/>
                    <a:pt x="-207" y="149"/>
                    <a:pt x="273" y="38"/>
                  </a:cubicBezTo>
                  <a:cubicBezTo>
                    <a:pt x="753" y="-73"/>
                    <a:pt x="1598" y="82"/>
                    <a:pt x="1260" y="209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1C2F3F2-5604-4743-8E6D-02CA9A3B31B5}"/>
                </a:ext>
              </a:extLst>
            </p:cNvPr>
            <p:cNvSpPr/>
            <p:nvPr/>
          </p:nvSpPr>
          <p:spPr>
            <a:xfrm>
              <a:off x="2375728" y="4072677"/>
              <a:ext cx="1608317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2" h="209">
                  <a:moveTo>
                    <a:pt x="1237" y="209"/>
                  </a:moveTo>
                  <a:lnTo>
                    <a:pt x="55" y="209"/>
                  </a:lnTo>
                  <a:cubicBezTo>
                    <a:pt x="24" y="209"/>
                    <a:pt x="0" y="184"/>
                    <a:pt x="0" y="154"/>
                  </a:cubicBezTo>
                  <a:lnTo>
                    <a:pt x="0" y="55"/>
                  </a:lnTo>
                  <a:cubicBezTo>
                    <a:pt x="0" y="25"/>
                    <a:pt x="24" y="0"/>
                    <a:pt x="55" y="0"/>
                  </a:cubicBezTo>
                  <a:lnTo>
                    <a:pt x="1237" y="0"/>
                  </a:lnTo>
                  <a:cubicBezTo>
                    <a:pt x="1268" y="0"/>
                    <a:pt x="1292" y="25"/>
                    <a:pt x="1292" y="55"/>
                  </a:cubicBezTo>
                  <a:lnTo>
                    <a:pt x="1292" y="154"/>
                  </a:lnTo>
                  <a:cubicBezTo>
                    <a:pt x="1292" y="184"/>
                    <a:pt x="1268" y="209"/>
                    <a:pt x="1237" y="209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BEB238D4-A3FF-3A4C-B533-30BDC36AD06A}"/>
                </a:ext>
              </a:extLst>
            </p:cNvPr>
            <p:cNvSpPr/>
            <p:nvPr/>
          </p:nvSpPr>
          <p:spPr>
            <a:xfrm>
              <a:off x="2491587" y="4072677"/>
              <a:ext cx="1148620" cy="170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3" h="138">
                  <a:moveTo>
                    <a:pt x="0" y="0"/>
                  </a:moveTo>
                  <a:cubicBezTo>
                    <a:pt x="0" y="0"/>
                    <a:pt x="404" y="66"/>
                    <a:pt x="545" y="138"/>
                  </a:cubicBezTo>
                  <a:cubicBezTo>
                    <a:pt x="545" y="138"/>
                    <a:pt x="742" y="31"/>
                    <a:pt x="923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F43A44AF-8534-674B-BBEE-A904B0D6AF15}"/>
                </a:ext>
              </a:extLst>
            </p:cNvPr>
            <p:cNvSpPr/>
            <p:nvPr/>
          </p:nvSpPr>
          <p:spPr>
            <a:xfrm>
              <a:off x="2476637" y="3987934"/>
              <a:ext cx="140649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0" h="68">
                  <a:moveTo>
                    <a:pt x="1112" y="68"/>
                  </a:moveTo>
                  <a:lnTo>
                    <a:pt x="19" y="68"/>
                  </a:lnTo>
                  <a:cubicBezTo>
                    <a:pt x="8" y="68"/>
                    <a:pt x="0" y="60"/>
                    <a:pt x="0" y="50"/>
                  </a:cubicBezTo>
                  <a:lnTo>
                    <a:pt x="0" y="18"/>
                  </a:lnTo>
                  <a:cubicBezTo>
                    <a:pt x="0" y="8"/>
                    <a:pt x="8" y="0"/>
                    <a:pt x="19" y="0"/>
                  </a:cubicBezTo>
                  <a:lnTo>
                    <a:pt x="1112" y="0"/>
                  </a:lnTo>
                  <a:cubicBezTo>
                    <a:pt x="1122" y="0"/>
                    <a:pt x="1130" y="8"/>
                    <a:pt x="1130" y="18"/>
                  </a:cubicBezTo>
                  <a:lnTo>
                    <a:pt x="1130" y="50"/>
                  </a:lnTo>
                  <a:cubicBezTo>
                    <a:pt x="1130" y="60"/>
                    <a:pt x="1122" y="68"/>
                    <a:pt x="1112" y="68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E4D8AA97-A449-1D41-85CE-C33EE1C031EC}"/>
                </a:ext>
              </a:extLst>
            </p:cNvPr>
            <p:cNvSpPr/>
            <p:nvPr/>
          </p:nvSpPr>
          <p:spPr>
            <a:xfrm>
              <a:off x="2384445" y="3769844"/>
              <a:ext cx="1590873" cy="277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8" h="224">
                  <a:moveTo>
                    <a:pt x="1204" y="181"/>
                  </a:moveTo>
                  <a:cubicBezTo>
                    <a:pt x="1138" y="204"/>
                    <a:pt x="1134" y="224"/>
                    <a:pt x="1064" y="224"/>
                  </a:cubicBezTo>
                  <a:cubicBezTo>
                    <a:pt x="995" y="224"/>
                    <a:pt x="995" y="181"/>
                    <a:pt x="925" y="181"/>
                  </a:cubicBezTo>
                  <a:cubicBezTo>
                    <a:pt x="855" y="181"/>
                    <a:pt x="855" y="224"/>
                    <a:pt x="786" y="224"/>
                  </a:cubicBezTo>
                  <a:cubicBezTo>
                    <a:pt x="715" y="224"/>
                    <a:pt x="715" y="181"/>
                    <a:pt x="645" y="181"/>
                  </a:cubicBezTo>
                  <a:cubicBezTo>
                    <a:pt x="576" y="181"/>
                    <a:pt x="576" y="224"/>
                    <a:pt x="506" y="224"/>
                  </a:cubicBezTo>
                  <a:cubicBezTo>
                    <a:pt x="436" y="224"/>
                    <a:pt x="436" y="181"/>
                    <a:pt x="367" y="181"/>
                  </a:cubicBezTo>
                  <a:cubicBezTo>
                    <a:pt x="297" y="181"/>
                    <a:pt x="297" y="224"/>
                    <a:pt x="227" y="224"/>
                  </a:cubicBezTo>
                  <a:cubicBezTo>
                    <a:pt x="157" y="224"/>
                    <a:pt x="157" y="181"/>
                    <a:pt x="88" y="181"/>
                  </a:cubicBezTo>
                  <a:cubicBezTo>
                    <a:pt x="88" y="181"/>
                    <a:pt x="-197" y="128"/>
                    <a:pt x="261" y="33"/>
                  </a:cubicBezTo>
                  <a:cubicBezTo>
                    <a:pt x="719" y="-64"/>
                    <a:pt x="1527" y="70"/>
                    <a:pt x="1204" y="181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8FF61F77-6728-F54B-957D-57FD7E2E8776}"/>
                </a:ext>
              </a:extLst>
            </p:cNvPr>
            <p:cNvSpPr/>
            <p:nvPr/>
          </p:nvSpPr>
          <p:spPr>
            <a:xfrm>
              <a:off x="2362021" y="3267613"/>
              <a:ext cx="1661886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5" h="529">
                  <a:moveTo>
                    <a:pt x="72" y="529"/>
                  </a:moveTo>
                  <a:lnTo>
                    <a:pt x="1263" y="529"/>
                  </a:lnTo>
                  <a:cubicBezTo>
                    <a:pt x="1317" y="529"/>
                    <a:pt x="1353" y="446"/>
                    <a:pt x="1326" y="379"/>
                  </a:cubicBezTo>
                  <a:cubicBezTo>
                    <a:pt x="1264" y="221"/>
                    <a:pt x="1096" y="-5"/>
                    <a:pt x="646" y="0"/>
                  </a:cubicBezTo>
                  <a:cubicBezTo>
                    <a:pt x="227" y="5"/>
                    <a:pt x="68" y="224"/>
                    <a:pt x="8" y="379"/>
                  </a:cubicBezTo>
                  <a:cubicBezTo>
                    <a:pt x="-17" y="447"/>
                    <a:pt x="18" y="529"/>
                    <a:pt x="72" y="529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74824F8A-1EB4-DB46-A152-85404D8186A8}"/>
                </a:ext>
              </a:extLst>
            </p:cNvPr>
            <p:cNvSpPr/>
            <p:nvPr/>
          </p:nvSpPr>
          <p:spPr>
            <a:xfrm>
              <a:off x="2955021" y="3570447"/>
              <a:ext cx="51077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76">
                  <a:moveTo>
                    <a:pt x="33" y="0"/>
                  </a:moveTo>
                  <a:cubicBezTo>
                    <a:pt x="33" y="0"/>
                    <a:pt x="-29" y="66"/>
                    <a:pt x="16" y="75"/>
                  </a:cubicBezTo>
                  <a:cubicBezTo>
                    <a:pt x="60" y="84"/>
                    <a:pt x="33" y="0"/>
                    <a:pt x="3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E01207F0-73C3-384A-8BC3-F7D0382B1414}"/>
                </a:ext>
              </a:extLst>
            </p:cNvPr>
            <p:cNvSpPr/>
            <p:nvPr/>
          </p:nvSpPr>
          <p:spPr>
            <a:xfrm>
              <a:off x="3341217" y="3557985"/>
              <a:ext cx="51077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77">
                  <a:moveTo>
                    <a:pt x="8" y="0"/>
                  </a:moveTo>
                  <a:cubicBezTo>
                    <a:pt x="8" y="0"/>
                    <a:pt x="70" y="66"/>
                    <a:pt x="25" y="76"/>
                  </a:cubicBezTo>
                  <a:cubicBezTo>
                    <a:pt x="-19" y="85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B74AA41-8E18-CE47-A2FE-D24464AA117B}"/>
                </a:ext>
              </a:extLst>
            </p:cNvPr>
            <p:cNvSpPr/>
            <p:nvPr/>
          </p:nvSpPr>
          <p:spPr>
            <a:xfrm>
              <a:off x="3140644" y="3427127"/>
              <a:ext cx="52323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77">
                  <a:moveTo>
                    <a:pt x="23" y="0"/>
                  </a:moveTo>
                  <a:cubicBezTo>
                    <a:pt x="23" y="0"/>
                    <a:pt x="-28" y="77"/>
                    <a:pt x="21" y="77"/>
                  </a:cubicBezTo>
                  <a:cubicBezTo>
                    <a:pt x="68" y="78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53066CCE-D333-CF4C-8215-336489F3CD9C}"/>
                </a:ext>
              </a:extLst>
            </p:cNvPr>
            <p:cNvSpPr/>
            <p:nvPr/>
          </p:nvSpPr>
          <p:spPr>
            <a:xfrm>
              <a:off x="2999870" y="3359834"/>
              <a:ext cx="3862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57">
                  <a:moveTo>
                    <a:pt x="19" y="0"/>
                  </a:moveTo>
                  <a:cubicBezTo>
                    <a:pt x="19" y="0"/>
                    <a:pt x="-22" y="55"/>
                    <a:pt x="15" y="57"/>
                  </a:cubicBezTo>
                  <a:cubicBezTo>
                    <a:pt x="49" y="59"/>
                    <a:pt x="19" y="0"/>
                    <a:pt x="1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039F7EED-F7CD-9C46-9D84-1274A8FC18BE}"/>
                </a:ext>
              </a:extLst>
            </p:cNvPr>
            <p:cNvSpPr/>
            <p:nvPr/>
          </p:nvSpPr>
          <p:spPr>
            <a:xfrm>
              <a:off x="3288894" y="3361081"/>
              <a:ext cx="39865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55">
                  <a:moveTo>
                    <a:pt x="4" y="0"/>
                  </a:moveTo>
                  <a:cubicBezTo>
                    <a:pt x="4" y="0"/>
                    <a:pt x="-13" y="65"/>
                    <a:pt x="21" y="54"/>
                  </a:cubicBezTo>
                  <a:cubicBezTo>
                    <a:pt x="54" y="43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36D9B0FB-64FF-6B4B-8B34-9CEB3A692B6F}"/>
                </a:ext>
              </a:extLst>
            </p:cNvPr>
            <p:cNvSpPr/>
            <p:nvPr/>
          </p:nvSpPr>
          <p:spPr>
            <a:xfrm>
              <a:off x="3154348" y="3629020"/>
              <a:ext cx="3737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57">
                  <a:moveTo>
                    <a:pt x="19" y="0"/>
                  </a:moveTo>
                  <a:cubicBezTo>
                    <a:pt x="19" y="0"/>
                    <a:pt x="-21" y="55"/>
                    <a:pt x="15" y="57"/>
                  </a:cubicBezTo>
                  <a:cubicBezTo>
                    <a:pt x="49" y="59"/>
                    <a:pt x="19" y="0"/>
                    <a:pt x="1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88C15DB6-ED1B-5D47-B664-E9E0902CAB6E}"/>
                </a:ext>
              </a:extLst>
            </p:cNvPr>
            <p:cNvSpPr/>
            <p:nvPr/>
          </p:nvSpPr>
          <p:spPr>
            <a:xfrm>
              <a:off x="2675964" y="3584156"/>
              <a:ext cx="39865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54">
                  <a:moveTo>
                    <a:pt x="30" y="0"/>
                  </a:moveTo>
                  <a:cubicBezTo>
                    <a:pt x="30" y="0"/>
                    <a:pt x="-23" y="43"/>
                    <a:pt x="12" y="53"/>
                  </a:cubicBezTo>
                  <a:cubicBezTo>
                    <a:pt x="44" y="64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448CA386-F36D-7B46-91CD-0054BDEBBB0E}"/>
                </a:ext>
              </a:extLst>
            </p:cNvPr>
            <p:cNvSpPr/>
            <p:nvPr/>
          </p:nvSpPr>
          <p:spPr>
            <a:xfrm>
              <a:off x="3656399" y="3584156"/>
              <a:ext cx="39865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54">
                  <a:moveTo>
                    <a:pt x="4" y="0"/>
                  </a:moveTo>
                  <a:cubicBezTo>
                    <a:pt x="4" y="0"/>
                    <a:pt x="56" y="43"/>
                    <a:pt x="21" y="53"/>
                  </a:cubicBezTo>
                  <a:cubicBezTo>
                    <a:pt x="-11" y="64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A21EB6F-9F8B-7245-959B-A6FD3F6B71BA}"/>
                </a:ext>
              </a:extLst>
            </p:cNvPr>
            <p:cNvSpPr/>
            <p:nvPr/>
          </p:nvSpPr>
          <p:spPr>
            <a:xfrm>
              <a:off x="2811755" y="3404699"/>
              <a:ext cx="61044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" h="72">
                  <a:moveTo>
                    <a:pt x="49" y="0"/>
                  </a:moveTo>
                  <a:cubicBezTo>
                    <a:pt x="49" y="0"/>
                    <a:pt x="-31" y="47"/>
                    <a:pt x="13" y="69"/>
                  </a:cubicBezTo>
                  <a:cubicBezTo>
                    <a:pt x="55" y="90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1F5FF98-027A-5D4C-9553-6095075B68D8}"/>
                </a:ext>
              </a:extLst>
            </p:cNvPr>
            <p:cNvSpPr/>
            <p:nvPr/>
          </p:nvSpPr>
          <p:spPr>
            <a:xfrm>
              <a:off x="3459567" y="3404699"/>
              <a:ext cx="61044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" h="72">
                  <a:moveTo>
                    <a:pt x="0" y="0"/>
                  </a:moveTo>
                  <a:cubicBezTo>
                    <a:pt x="0" y="0"/>
                    <a:pt x="80" y="47"/>
                    <a:pt x="36" y="69"/>
                  </a:cubicBezTo>
                  <a:cubicBezTo>
                    <a:pt x="-7" y="9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4D230B7F-2237-D545-95E4-C76909AC45A1}"/>
                </a:ext>
              </a:extLst>
            </p:cNvPr>
            <p:cNvSpPr/>
            <p:nvPr/>
          </p:nvSpPr>
          <p:spPr>
            <a:xfrm>
              <a:off x="2362021" y="3813458"/>
              <a:ext cx="1661886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5" h="91">
                  <a:moveTo>
                    <a:pt x="0" y="0"/>
                  </a:moveTo>
                  <a:cubicBezTo>
                    <a:pt x="3" y="49"/>
                    <a:pt x="33" y="91"/>
                    <a:pt x="72" y="91"/>
                  </a:cubicBezTo>
                  <a:lnTo>
                    <a:pt x="1263" y="91"/>
                  </a:lnTo>
                  <a:cubicBezTo>
                    <a:pt x="1302" y="91"/>
                    <a:pt x="1331" y="48"/>
                    <a:pt x="1335" y="0"/>
                  </a:cubicBezTo>
                  <a:close/>
                </a:path>
              </a:pathLst>
            </a:custGeom>
            <a:solidFill>
              <a:srgbClr val="EA4444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41" name="Straight Connector 140">
            <a:extLst>
              <a:ext uri="{FF2B5EF4-FFF2-40B4-BE49-F238E27FC236}">
                <a16:creationId xmlns:a16="http://schemas.microsoft.com/office/drawing/2014/main" id="{7C9ECF5A-7F63-E546-A161-BCC3FF7A521C}"/>
              </a:ext>
            </a:extLst>
          </p:cNvPr>
          <p:cNvSpPr/>
          <p:nvPr/>
        </p:nvSpPr>
        <p:spPr>
          <a:xfrm>
            <a:off x="3186739" y="8694942"/>
            <a:ext cx="0" cy="4278305"/>
          </a:xfrm>
          <a:prstGeom prst="line">
            <a:avLst/>
          </a:prstGeom>
          <a:noFill/>
          <a:ln w="127000" cap="flat">
            <a:solidFill>
              <a:srgbClr val="B5D663"/>
            </a:solidFill>
            <a:prstDash val="solid"/>
            <a:round/>
            <a:headEnd type="oval" w="lg" len="lg"/>
          </a:ln>
        </p:spPr>
        <p:txBody>
          <a:bodyPr vert="horz" wrap="none" lIns="18360" tIns="18360" rIns="18360" bIns="18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2FB5AC5-24A6-9F40-B64C-D2D6AD97E1B2}"/>
              </a:ext>
            </a:extLst>
          </p:cNvPr>
          <p:cNvGrpSpPr/>
          <p:nvPr/>
        </p:nvGrpSpPr>
        <p:grpSpPr>
          <a:xfrm>
            <a:off x="6789568" y="3660176"/>
            <a:ext cx="1796432" cy="1798305"/>
            <a:chOff x="6789568" y="3660176"/>
            <a:chExt cx="1796432" cy="1798305"/>
          </a:xfrm>
        </p:grpSpPr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4726830A-A2D3-0A4A-BD07-39189E785627}"/>
                </a:ext>
              </a:extLst>
            </p:cNvPr>
            <p:cNvSpPr/>
            <p:nvPr/>
          </p:nvSpPr>
          <p:spPr>
            <a:xfrm>
              <a:off x="6789568" y="3660176"/>
              <a:ext cx="1796432" cy="1798305"/>
            </a:xfrm>
            <a:custGeom>
              <a:avLst/>
              <a:gdLst>
                <a:gd name="connsiteX0" fmla="*/ 897595 w 1796432"/>
                <a:gd name="connsiteY0" fmla="*/ 630592 h 1798305"/>
                <a:gd name="connsiteX1" fmla="*/ 629125 w 1796432"/>
                <a:gd name="connsiteY1" fmla="*/ 899155 h 1798305"/>
                <a:gd name="connsiteX2" fmla="*/ 897595 w 1796432"/>
                <a:gd name="connsiteY2" fmla="*/ 1167717 h 1798305"/>
                <a:gd name="connsiteX3" fmla="*/ 1167307 w 1796432"/>
                <a:gd name="connsiteY3" fmla="*/ 899155 h 1798305"/>
                <a:gd name="connsiteX4" fmla="*/ 897595 w 1796432"/>
                <a:gd name="connsiteY4" fmla="*/ 630592 h 1798305"/>
                <a:gd name="connsiteX5" fmla="*/ 897594 w 1796432"/>
                <a:gd name="connsiteY5" fmla="*/ 0 h 1798305"/>
                <a:gd name="connsiteX6" fmla="*/ 1796432 w 1796432"/>
                <a:gd name="connsiteY6" fmla="*/ 899153 h 1798305"/>
                <a:gd name="connsiteX7" fmla="*/ 897594 w 1796432"/>
                <a:gd name="connsiteY7" fmla="*/ 1798305 h 1798305"/>
                <a:gd name="connsiteX8" fmla="*/ 0 w 1796432"/>
                <a:gd name="connsiteY8" fmla="*/ 899153 h 1798305"/>
                <a:gd name="connsiteX9" fmla="*/ 897594 w 1796432"/>
                <a:gd name="connsiteY9" fmla="*/ 0 h 179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96432" h="1798305">
                  <a:moveTo>
                    <a:pt x="897595" y="630592"/>
                  </a:moveTo>
                  <a:cubicBezTo>
                    <a:pt x="749688" y="630592"/>
                    <a:pt x="629125" y="749953"/>
                    <a:pt x="629125" y="899155"/>
                  </a:cubicBezTo>
                  <a:cubicBezTo>
                    <a:pt x="629125" y="1047113"/>
                    <a:pt x="749688" y="1167717"/>
                    <a:pt x="897595" y="1167717"/>
                  </a:cubicBezTo>
                  <a:cubicBezTo>
                    <a:pt x="1045502" y="1167717"/>
                    <a:pt x="1167307" y="1047113"/>
                    <a:pt x="1167307" y="899155"/>
                  </a:cubicBezTo>
                  <a:cubicBezTo>
                    <a:pt x="1167307" y="749953"/>
                    <a:pt x="1045502" y="630592"/>
                    <a:pt x="897595" y="630592"/>
                  </a:cubicBezTo>
                  <a:close/>
                  <a:moveTo>
                    <a:pt x="897594" y="0"/>
                  </a:moveTo>
                  <a:cubicBezTo>
                    <a:pt x="1394320" y="0"/>
                    <a:pt x="1796432" y="402253"/>
                    <a:pt x="1796432" y="899153"/>
                  </a:cubicBezTo>
                  <a:cubicBezTo>
                    <a:pt x="1796432" y="1394807"/>
                    <a:pt x="1394320" y="1798305"/>
                    <a:pt x="897594" y="1798305"/>
                  </a:cubicBezTo>
                  <a:cubicBezTo>
                    <a:pt x="402112" y="1798305"/>
                    <a:pt x="0" y="1394807"/>
                    <a:pt x="0" y="899153"/>
                  </a:cubicBezTo>
                  <a:cubicBezTo>
                    <a:pt x="0" y="402253"/>
                    <a:pt x="402112" y="0"/>
                    <a:pt x="89759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B40C157F-179F-A743-A08E-BEA449D01FA1}"/>
                </a:ext>
              </a:extLst>
            </p:cNvPr>
            <p:cNvSpPr/>
            <p:nvPr/>
          </p:nvSpPr>
          <p:spPr>
            <a:xfrm>
              <a:off x="6858087" y="3765140"/>
              <a:ext cx="1658149" cy="1588320"/>
            </a:xfrm>
            <a:custGeom>
              <a:avLst/>
              <a:gdLst>
                <a:gd name="connsiteX0" fmla="*/ 829076 w 1658149"/>
                <a:gd name="connsiteY0" fmla="*/ 523135 h 1588320"/>
                <a:gd name="connsiteX1" fmla="*/ 558115 w 1658149"/>
                <a:gd name="connsiteY1" fmla="*/ 794190 h 1588320"/>
                <a:gd name="connsiteX2" fmla="*/ 829076 w 1658149"/>
                <a:gd name="connsiteY2" fmla="*/ 1065245 h 1588320"/>
                <a:gd name="connsiteX3" fmla="*/ 1101280 w 1658149"/>
                <a:gd name="connsiteY3" fmla="*/ 794190 h 1588320"/>
                <a:gd name="connsiteX4" fmla="*/ 829076 w 1658149"/>
                <a:gd name="connsiteY4" fmla="*/ 523135 h 1588320"/>
                <a:gd name="connsiteX5" fmla="*/ 602034 w 1658149"/>
                <a:gd name="connsiteY5" fmla="*/ 11 h 1588320"/>
                <a:gd name="connsiteX6" fmla="*/ 829075 w 1658149"/>
                <a:gd name="connsiteY6" fmla="*/ 61982 h 1588320"/>
                <a:gd name="connsiteX7" fmla="*/ 1085515 w 1658149"/>
                <a:gd name="connsiteY7" fmla="*/ 4700 h 1588320"/>
                <a:gd name="connsiteX8" fmla="*/ 1258550 w 1658149"/>
                <a:gd name="connsiteY8" fmla="*/ 202695 h 1588320"/>
                <a:gd name="connsiteX9" fmla="*/ 1500052 w 1658149"/>
                <a:gd name="connsiteY9" fmla="*/ 306051 h 1588320"/>
                <a:gd name="connsiteX10" fmla="*/ 1524950 w 1658149"/>
                <a:gd name="connsiteY10" fmla="*/ 567554 h 1588320"/>
                <a:gd name="connsiteX11" fmla="*/ 1658149 w 1658149"/>
                <a:gd name="connsiteY11" fmla="*/ 794190 h 1588320"/>
                <a:gd name="connsiteX12" fmla="*/ 1524950 w 1658149"/>
                <a:gd name="connsiteY12" fmla="*/ 1020826 h 1588320"/>
                <a:gd name="connsiteX13" fmla="*/ 1500052 w 1658149"/>
                <a:gd name="connsiteY13" fmla="*/ 1281083 h 1588320"/>
                <a:gd name="connsiteX14" fmla="*/ 1258550 w 1658149"/>
                <a:gd name="connsiteY14" fmla="*/ 1385684 h 1588320"/>
                <a:gd name="connsiteX15" fmla="*/ 1085515 w 1658149"/>
                <a:gd name="connsiteY15" fmla="*/ 1583679 h 1588320"/>
                <a:gd name="connsiteX16" fmla="*/ 829075 w 1658149"/>
                <a:gd name="connsiteY16" fmla="*/ 1525153 h 1588320"/>
                <a:gd name="connsiteX17" fmla="*/ 572634 w 1658149"/>
                <a:gd name="connsiteY17" fmla="*/ 1583679 h 1588320"/>
                <a:gd name="connsiteX18" fmla="*/ 399599 w 1658149"/>
                <a:gd name="connsiteY18" fmla="*/ 1385684 h 1588320"/>
                <a:gd name="connsiteX19" fmla="*/ 158097 w 1658149"/>
                <a:gd name="connsiteY19" fmla="*/ 1281083 h 1588320"/>
                <a:gd name="connsiteX20" fmla="*/ 133200 w 1658149"/>
                <a:gd name="connsiteY20" fmla="*/ 1020826 h 1588320"/>
                <a:gd name="connsiteX21" fmla="*/ 0 w 1658149"/>
                <a:gd name="connsiteY21" fmla="*/ 794190 h 1588320"/>
                <a:gd name="connsiteX22" fmla="*/ 133200 w 1658149"/>
                <a:gd name="connsiteY22" fmla="*/ 567554 h 1588320"/>
                <a:gd name="connsiteX23" fmla="*/ 158097 w 1658149"/>
                <a:gd name="connsiteY23" fmla="*/ 306051 h 1588320"/>
                <a:gd name="connsiteX24" fmla="*/ 399599 w 1658149"/>
                <a:gd name="connsiteY24" fmla="*/ 202695 h 1588320"/>
                <a:gd name="connsiteX25" fmla="*/ 572634 w 1658149"/>
                <a:gd name="connsiteY25" fmla="*/ 4700 h 1588320"/>
                <a:gd name="connsiteX26" fmla="*/ 602034 w 1658149"/>
                <a:gd name="connsiteY26" fmla="*/ 11 h 158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658149" h="1588320">
                  <a:moveTo>
                    <a:pt x="829076" y="523135"/>
                  </a:moveTo>
                  <a:cubicBezTo>
                    <a:pt x="679923" y="523135"/>
                    <a:pt x="558115" y="643742"/>
                    <a:pt x="558115" y="794190"/>
                  </a:cubicBezTo>
                  <a:cubicBezTo>
                    <a:pt x="558115" y="943395"/>
                    <a:pt x="679923" y="1065245"/>
                    <a:pt x="829076" y="1065245"/>
                  </a:cubicBezTo>
                  <a:cubicBezTo>
                    <a:pt x="979472" y="1065245"/>
                    <a:pt x="1101280" y="943395"/>
                    <a:pt x="1101280" y="794190"/>
                  </a:cubicBezTo>
                  <a:cubicBezTo>
                    <a:pt x="1101280" y="643742"/>
                    <a:pt x="979472" y="523135"/>
                    <a:pt x="829076" y="523135"/>
                  </a:cubicBezTo>
                  <a:close/>
                  <a:moveTo>
                    <a:pt x="602034" y="11"/>
                  </a:moveTo>
                  <a:cubicBezTo>
                    <a:pt x="672631" y="-943"/>
                    <a:pt x="756095" y="61982"/>
                    <a:pt x="829075" y="61982"/>
                  </a:cubicBezTo>
                  <a:cubicBezTo>
                    <a:pt x="913725" y="61982"/>
                    <a:pt x="1009579" y="-20205"/>
                    <a:pt x="1085515" y="4700"/>
                  </a:cubicBezTo>
                  <a:cubicBezTo>
                    <a:pt x="1163941" y="30850"/>
                    <a:pt x="1193818" y="154130"/>
                    <a:pt x="1258550" y="202695"/>
                  </a:cubicBezTo>
                  <a:cubicBezTo>
                    <a:pt x="1325772" y="250015"/>
                    <a:pt x="1452748" y="240053"/>
                    <a:pt x="1500052" y="306051"/>
                  </a:cubicBezTo>
                  <a:cubicBezTo>
                    <a:pt x="1548602" y="370804"/>
                    <a:pt x="1498808" y="489103"/>
                    <a:pt x="1524950" y="567554"/>
                  </a:cubicBezTo>
                  <a:cubicBezTo>
                    <a:pt x="1549847" y="643514"/>
                    <a:pt x="1658149" y="709513"/>
                    <a:pt x="1658149" y="794190"/>
                  </a:cubicBezTo>
                  <a:cubicBezTo>
                    <a:pt x="1658149" y="877622"/>
                    <a:pt x="1549847" y="943620"/>
                    <a:pt x="1524950" y="1020826"/>
                  </a:cubicBezTo>
                  <a:cubicBezTo>
                    <a:pt x="1498808" y="1099276"/>
                    <a:pt x="1548602" y="1216330"/>
                    <a:pt x="1500052" y="1281083"/>
                  </a:cubicBezTo>
                  <a:cubicBezTo>
                    <a:pt x="1452748" y="1348327"/>
                    <a:pt x="1325772" y="1337120"/>
                    <a:pt x="1258550" y="1385684"/>
                  </a:cubicBezTo>
                  <a:cubicBezTo>
                    <a:pt x="1193818" y="1434249"/>
                    <a:pt x="1163941" y="1557529"/>
                    <a:pt x="1085515" y="1583679"/>
                  </a:cubicBezTo>
                  <a:cubicBezTo>
                    <a:pt x="1009579" y="1608584"/>
                    <a:pt x="913725" y="1525153"/>
                    <a:pt x="829075" y="1525153"/>
                  </a:cubicBezTo>
                  <a:cubicBezTo>
                    <a:pt x="745669" y="1525153"/>
                    <a:pt x="648571" y="1608584"/>
                    <a:pt x="572634" y="1583679"/>
                  </a:cubicBezTo>
                  <a:cubicBezTo>
                    <a:pt x="494208" y="1557529"/>
                    <a:pt x="464332" y="1434249"/>
                    <a:pt x="399599" y="1385684"/>
                  </a:cubicBezTo>
                  <a:cubicBezTo>
                    <a:pt x="333622" y="1337120"/>
                    <a:pt x="206646" y="1348327"/>
                    <a:pt x="158097" y="1281083"/>
                  </a:cubicBezTo>
                  <a:cubicBezTo>
                    <a:pt x="110792" y="1216330"/>
                    <a:pt x="159342" y="1099276"/>
                    <a:pt x="133200" y="1020826"/>
                  </a:cubicBezTo>
                  <a:cubicBezTo>
                    <a:pt x="109548" y="943620"/>
                    <a:pt x="0" y="877622"/>
                    <a:pt x="0" y="794190"/>
                  </a:cubicBezTo>
                  <a:cubicBezTo>
                    <a:pt x="0" y="709513"/>
                    <a:pt x="109548" y="643514"/>
                    <a:pt x="133200" y="567554"/>
                  </a:cubicBezTo>
                  <a:cubicBezTo>
                    <a:pt x="159342" y="489103"/>
                    <a:pt x="110792" y="370804"/>
                    <a:pt x="158097" y="306051"/>
                  </a:cubicBezTo>
                  <a:cubicBezTo>
                    <a:pt x="206646" y="240053"/>
                    <a:pt x="333622" y="250015"/>
                    <a:pt x="399599" y="202695"/>
                  </a:cubicBezTo>
                  <a:cubicBezTo>
                    <a:pt x="464332" y="154130"/>
                    <a:pt x="494208" y="30850"/>
                    <a:pt x="572634" y="4700"/>
                  </a:cubicBezTo>
                  <a:cubicBezTo>
                    <a:pt x="582126" y="1587"/>
                    <a:pt x="591949" y="147"/>
                    <a:pt x="602034" y="11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A7647C47-8BEA-B948-A96F-7CA84996C0EF}"/>
                </a:ext>
              </a:extLst>
            </p:cNvPr>
            <p:cNvSpPr/>
            <p:nvPr/>
          </p:nvSpPr>
          <p:spPr>
            <a:xfrm>
              <a:off x="7650410" y="4019090"/>
              <a:ext cx="74748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114">
                  <a:moveTo>
                    <a:pt x="30" y="0"/>
                  </a:moveTo>
                  <a:cubicBezTo>
                    <a:pt x="13" y="0"/>
                    <a:pt x="0" y="14"/>
                    <a:pt x="0" y="31"/>
                  </a:cubicBezTo>
                  <a:lnTo>
                    <a:pt x="0" y="84"/>
                  </a:lnTo>
                  <a:cubicBezTo>
                    <a:pt x="0" y="101"/>
                    <a:pt x="13" y="114"/>
                    <a:pt x="30" y="114"/>
                  </a:cubicBezTo>
                  <a:cubicBezTo>
                    <a:pt x="47" y="114"/>
                    <a:pt x="61" y="101"/>
                    <a:pt x="61" y="84"/>
                  </a:cubicBezTo>
                  <a:lnTo>
                    <a:pt x="61" y="31"/>
                  </a:lnTo>
                  <a:cubicBezTo>
                    <a:pt x="61" y="14"/>
                    <a:pt x="47" y="0"/>
                    <a:pt x="30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B4D76D03-C301-1B41-B582-F34C23FD44B8}"/>
                </a:ext>
              </a:extLst>
            </p:cNvPr>
            <p:cNvSpPr/>
            <p:nvPr/>
          </p:nvSpPr>
          <p:spPr>
            <a:xfrm>
              <a:off x="7650410" y="4947530"/>
              <a:ext cx="74748" cy="1420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115">
                  <a:moveTo>
                    <a:pt x="30" y="0"/>
                  </a:moveTo>
                  <a:cubicBezTo>
                    <a:pt x="13" y="0"/>
                    <a:pt x="0" y="14"/>
                    <a:pt x="0" y="31"/>
                  </a:cubicBezTo>
                  <a:lnTo>
                    <a:pt x="0" y="84"/>
                  </a:lnTo>
                  <a:cubicBezTo>
                    <a:pt x="0" y="101"/>
                    <a:pt x="13" y="115"/>
                    <a:pt x="30" y="115"/>
                  </a:cubicBezTo>
                  <a:cubicBezTo>
                    <a:pt x="47" y="115"/>
                    <a:pt x="61" y="101"/>
                    <a:pt x="61" y="84"/>
                  </a:cubicBezTo>
                  <a:lnTo>
                    <a:pt x="61" y="31"/>
                  </a:lnTo>
                  <a:cubicBezTo>
                    <a:pt x="61" y="14"/>
                    <a:pt x="47" y="0"/>
                    <a:pt x="30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EA407ACC-F220-4F44-8956-E67710614B4F}"/>
                </a:ext>
              </a:extLst>
            </p:cNvPr>
            <p:cNvSpPr/>
            <p:nvPr/>
          </p:nvSpPr>
          <p:spPr>
            <a:xfrm>
              <a:off x="8081454" y="4517581"/>
              <a:ext cx="140774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" h="60">
                  <a:moveTo>
                    <a:pt x="114" y="30"/>
                  </a:moveTo>
                  <a:cubicBezTo>
                    <a:pt x="114" y="13"/>
                    <a:pt x="100" y="0"/>
                    <a:pt x="84" y="0"/>
                  </a:cubicBezTo>
                  <a:lnTo>
                    <a:pt x="30" y="0"/>
                  </a:lnTo>
                  <a:cubicBezTo>
                    <a:pt x="13" y="0"/>
                    <a:pt x="0" y="13"/>
                    <a:pt x="0" y="30"/>
                  </a:cubicBezTo>
                  <a:cubicBezTo>
                    <a:pt x="0" y="47"/>
                    <a:pt x="13" y="60"/>
                    <a:pt x="30" y="60"/>
                  </a:cubicBezTo>
                  <a:lnTo>
                    <a:pt x="84" y="60"/>
                  </a:lnTo>
                  <a:cubicBezTo>
                    <a:pt x="100" y="60"/>
                    <a:pt x="114" y="47"/>
                    <a:pt x="114" y="3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59FBF9B6-30BD-304A-8910-6876AEF77B6D}"/>
                </a:ext>
              </a:extLst>
            </p:cNvPr>
            <p:cNvSpPr/>
            <p:nvPr/>
          </p:nvSpPr>
          <p:spPr>
            <a:xfrm>
              <a:off x="7152094" y="4517581"/>
              <a:ext cx="142020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60">
                  <a:moveTo>
                    <a:pt x="115" y="30"/>
                  </a:moveTo>
                  <a:cubicBezTo>
                    <a:pt x="115" y="13"/>
                    <a:pt x="101" y="0"/>
                    <a:pt x="84" y="0"/>
                  </a:cubicBezTo>
                  <a:lnTo>
                    <a:pt x="31" y="0"/>
                  </a:lnTo>
                  <a:cubicBezTo>
                    <a:pt x="14" y="0"/>
                    <a:pt x="0" y="13"/>
                    <a:pt x="0" y="30"/>
                  </a:cubicBezTo>
                  <a:cubicBezTo>
                    <a:pt x="0" y="47"/>
                    <a:pt x="14" y="60"/>
                    <a:pt x="31" y="60"/>
                  </a:cubicBezTo>
                  <a:lnTo>
                    <a:pt x="84" y="60"/>
                  </a:lnTo>
                  <a:cubicBezTo>
                    <a:pt x="101" y="60"/>
                    <a:pt x="115" y="47"/>
                    <a:pt x="115" y="3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B1497C7B-5475-6C41-8479-EA1CE35AEF34}"/>
                </a:ext>
              </a:extLst>
            </p:cNvPr>
            <p:cNvSpPr/>
            <p:nvPr/>
          </p:nvSpPr>
          <p:spPr>
            <a:xfrm>
              <a:off x="7954384" y="4821661"/>
              <a:ext cx="122088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99">
                  <a:moveTo>
                    <a:pt x="90" y="90"/>
                  </a:moveTo>
                  <a:cubicBezTo>
                    <a:pt x="102" y="78"/>
                    <a:pt x="102" y="58"/>
                    <a:pt x="90" y="47"/>
                  </a:cubicBezTo>
                  <a:lnTo>
                    <a:pt x="52" y="9"/>
                  </a:lnTo>
                  <a:cubicBezTo>
                    <a:pt x="41" y="-3"/>
                    <a:pt x="21" y="-3"/>
                    <a:pt x="9" y="9"/>
                  </a:cubicBezTo>
                  <a:cubicBezTo>
                    <a:pt x="-3" y="21"/>
                    <a:pt x="-3" y="40"/>
                    <a:pt x="9" y="52"/>
                  </a:cubicBezTo>
                  <a:lnTo>
                    <a:pt x="47" y="90"/>
                  </a:lnTo>
                  <a:cubicBezTo>
                    <a:pt x="59" y="102"/>
                    <a:pt x="78" y="102"/>
                    <a:pt x="90" y="9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4B748D77-FDB6-7C42-8370-87CD7C95C22B}"/>
                </a:ext>
              </a:extLst>
            </p:cNvPr>
            <p:cNvSpPr/>
            <p:nvPr/>
          </p:nvSpPr>
          <p:spPr>
            <a:xfrm>
              <a:off x="7297851" y="4164898"/>
              <a:ext cx="120842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99">
                  <a:moveTo>
                    <a:pt x="89" y="90"/>
                  </a:moveTo>
                  <a:cubicBezTo>
                    <a:pt x="101" y="78"/>
                    <a:pt x="101" y="59"/>
                    <a:pt x="89" y="47"/>
                  </a:cubicBezTo>
                  <a:lnTo>
                    <a:pt x="51" y="9"/>
                  </a:lnTo>
                  <a:cubicBezTo>
                    <a:pt x="40" y="-3"/>
                    <a:pt x="21" y="-3"/>
                    <a:pt x="8" y="9"/>
                  </a:cubicBezTo>
                  <a:cubicBezTo>
                    <a:pt x="-3" y="21"/>
                    <a:pt x="-3" y="40"/>
                    <a:pt x="8" y="52"/>
                  </a:cubicBezTo>
                  <a:lnTo>
                    <a:pt x="46" y="90"/>
                  </a:lnTo>
                  <a:cubicBezTo>
                    <a:pt x="58" y="102"/>
                    <a:pt x="78" y="102"/>
                    <a:pt x="89" y="9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3B2E99FA-98FF-D64F-9FD0-FCF3CA5A3595}"/>
                </a:ext>
              </a:extLst>
            </p:cNvPr>
            <p:cNvSpPr/>
            <p:nvPr/>
          </p:nvSpPr>
          <p:spPr>
            <a:xfrm>
              <a:off x="7297851" y="4821661"/>
              <a:ext cx="120842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99">
                  <a:moveTo>
                    <a:pt x="8" y="90"/>
                  </a:moveTo>
                  <a:cubicBezTo>
                    <a:pt x="21" y="102"/>
                    <a:pt x="40" y="102"/>
                    <a:pt x="51" y="90"/>
                  </a:cubicBezTo>
                  <a:lnTo>
                    <a:pt x="89" y="52"/>
                  </a:lnTo>
                  <a:cubicBezTo>
                    <a:pt x="101" y="40"/>
                    <a:pt x="101" y="21"/>
                    <a:pt x="89" y="9"/>
                  </a:cubicBezTo>
                  <a:cubicBezTo>
                    <a:pt x="78" y="-3"/>
                    <a:pt x="58" y="-3"/>
                    <a:pt x="46" y="9"/>
                  </a:cubicBezTo>
                  <a:lnTo>
                    <a:pt x="8" y="47"/>
                  </a:lnTo>
                  <a:cubicBezTo>
                    <a:pt x="-3" y="58"/>
                    <a:pt x="-3" y="78"/>
                    <a:pt x="8" y="9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78B7862A-D6D9-3840-B5F8-873D7ADBBAF4}"/>
                </a:ext>
              </a:extLst>
            </p:cNvPr>
            <p:cNvSpPr/>
            <p:nvPr/>
          </p:nvSpPr>
          <p:spPr>
            <a:xfrm>
              <a:off x="7954384" y="4164898"/>
              <a:ext cx="122088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99">
                  <a:moveTo>
                    <a:pt x="9" y="90"/>
                  </a:moveTo>
                  <a:cubicBezTo>
                    <a:pt x="21" y="102"/>
                    <a:pt x="41" y="102"/>
                    <a:pt x="52" y="90"/>
                  </a:cubicBezTo>
                  <a:lnTo>
                    <a:pt x="90" y="52"/>
                  </a:lnTo>
                  <a:cubicBezTo>
                    <a:pt x="102" y="40"/>
                    <a:pt x="102" y="21"/>
                    <a:pt x="90" y="9"/>
                  </a:cubicBezTo>
                  <a:cubicBezTo>
                    <a:pt x="78" y="-3"/>
                    <a:pt x="59" y="-3"/>
                    <a:pt x="47" y="9"/>
                  </a:cubicBezTo>
                  <a:lnTo>
                    <a:pt x="9" y="47"/>
                  </a:lnTo>
                  <a:cubicBezTo>
                    <a:pt x="-3" y="59"/>
                    <a:pt x="-3" y="78"/>
                    <a:pt x="9" y="9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5EF52FD5-60E2-994B-A3CD-04257DCA2C62}"/>
                </a:ext>
              </a:extLst>
            </p:cNvPr>
            <p:cNvSpPr/>
            <p:nvPr/>
          </p:nvSpPr>
          <p:spPr>
            <a:xfrm>
              <a:off x="7955629" y="3991673"/>
              <a:ext cx="54815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45">
                  <a:moveTo>
                    <a:pt x="45" y="22"/>
                  </a:moveTo>
                  <a:cubicBezTo>
                    <a:pt x="45" y="35"/>
                    <a:pt x="35" y="45"/>
                    <a:pt x="22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A1D708EF-15A3-CE4E-8CE2-C6262208EE5E}"/>
                </a:ext>
              </a:extLst>
            </p:cNvPr>
            <p:cNvSpPr/>
            <p:nvPr/>
          </p:nvSpPr>
          <p:spPr>
            <a:xfrm>
              <a:off x="7507141" y="4920113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6" y="22"/>
                  </a:moveTo>
                  <a:cubicBezTo>
                    <a:pt x="46" y="35"/>
                    <a:pt x="35" y="45"/>
                    <a:pt x="23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5" y="0"/>
                    <a:pt x="46" y="10"/>
                    <a:pt x="46" y="22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4C0BC51-97C8-0346-BCAE-B8738FD30FC8}"/>
                </a:ext>
              </a:extLst>
            </p:cNvPr>
            <p:cNvSpPr/>
            <p:nvPr/>
          </p:nvSpPr>
          <p:spPr>
            <a:xfrm>
              <a:off x="8123811" y="4336878"/>
              <a:ext cx="54815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45">
                  <a:moveTo>
                    <a:pt x="45" y="22"/>
                  </a:moveTo>
                  <a:cubicBezTo>
                    <a:pt x="45" y="35"/>
                    <a:pt x="36" y="45"/>
                    <a:pt x="23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6" y="0"/>
                    <a:pt x="45" y="10"/>
                    <a:pt x="45" y="22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7B8B715C-2640-1143-839E-97A4443D6875}"/>
                </a:ext>
              </a:extLst>
            </p:cNvPr>
            <p:cNvSpPr/>
            <p:nvPr/>
          </p:nvSpPr>
          <p:spPr>
            <a:xfrm>
              <a:off x="7152094" y="4308215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6" y="23"/>
                  </a:moveTo>
                  <a:cubicBezTo>
                    <a:pt x="46" y="35"/>
                    <a:pt x="36" y="45"/>
                    <a:pt x="23" y="45"/>
                  </a:cubicBezTo>
                  <a:cubicBezTo>
                    <a:pt x="11" y="45"/>
                    <a:pt x="0" y="35"/>
                    <a:pt x="0" y="23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BE400E0D-C4CA-2048-8393-1BC6467FB932}"/>
                </a:ext>
              </a:extLst>
            </p:cNvPr>
            <p:cNvSpPr/>
            <p:nvPr/>
          </p:nvSpPr>
          <p:spPr>
            <a:xfrm>
              <a:off x="8223475" y="4736918"/>
              <a:ext cx="54815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46">
                  <a:moveTo>
                    <a:pt x="45" y="24"/>
                  </a:moveTo>
                  <a:cubicBezTo>
                    <a:pt x="45" y="36"/>
                    <a:pt x="35" y="46"/>
                    <a:pt x="22" y="46"/>
                  </a:cubicBezTo>
                  <a:cubicBezTo>
                    <a:pt x="10" y="46"/>
                    <a:pt x="0" y="36"/>
                    <a:pt x="0" y="24"/>
                  </a:cubicBezTo>
                  <a:cubicBezTo>
                    <a:pt x="0" y="11"/>
                    <a:pt x="10" y="0"/>
                    <a:pt x="22" y="0"/>
                  </a:cubicBezTo>
                  <a:cubicBezTo>
                    <a:pt x="35" y="0"/>
                    <a:pt x="45" y="11"/>
                    <a:pt x="45" y="2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99DBBD9B-49EA-634B-ABA0-CA87C5C6670E}"/>
                </a:ext>
              </a:extLst>
            </p:cNvPr>
            <p:cNvSpPr/>
            <p:nvPr/>
          </p:nvSpPr>
          <p:spPr>
            <a:xfrm>
              <a:off x="7124686" y="4709497"/>
              <a:ext cx="54815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46">
                  <a:moveTo>
                    <a:pt x="45" y="22"/>
                  </a:moveTo>
                  <a:cubicBezTo>
                    <a:pt x="45" y="35"/>
                    <a:pt x="35" y="46"/>
                    <a:pt x="22" y="46"/>
                  </a:cubicBezTo>
                  <a:cubicBezTo>
                    <a:pt x="10" y="46"/>
                    <a:pt x="0" y="35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663C071-46A9-4443-83E0-3691B2AAF274}"/>
                </a:ext>
              </a:extLst>
            </p:cNvPr>
            <p:cNvSpPr/>
            <p:nvPr/>
          </p:nvSpPr>
          <p:spPr>
            <a:xfrm>
              <a:off x="7397515" y="3991673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6" y="22"/>
                  </a:moveTo>
                  <a:cubicBezTo>
                    <a:pt x="46" y="35"/>
                    <a:pt x="36" y="45"/>
                    <a:pt x="23" y="45"/>
                  </a:cubicBezTo>
                  <a:cubicBezTo>
                    <a:pt x="11" y="45"/>
                    <a:pt x="0" y="35"/>
                    <a:pt x="0" y="22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36" y="0"/>
                    <a:pt x="46" y="10"/>
                    <a:pt x="46" y="22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8EC2C927-2839-604A-998C-235343953973}"/>
                </a:ext>
              </a:extLst>
            </p:cNvPr>
            <p:cNvSpPr/>
            <p:nvPr/>
          </p:nvSpPr>
          <p:spPr>
            <a:xfrm>
              <a:off x="7879636" y="5044736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9"/>
                    <a:pt x="24" y="12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5" y="0"/>
                    <a:pt x="-1" y="6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3005D411-21EC-0F47-B161-95CBB40E3FDC}"/>
                </a:ext>
              </a:extLst>
            </p:cNvPr>
            <p:cNvSpPr/>
            <p:nvPr/>
          </p:nvSpPr>
          <p:spPr>
            <a:xfrm>
              <a:off x="7403744" y="5058445"/>
              <a:ext cx="29899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4">
                  <a:moveTo>
                    <a:pt x="13" y="24"/>
                  </a:moveTo>
                  <a:cubicBezTo>
                    <a:pt x="19" y="24"/>
                    <a:pt x="25" y="18"/>
                    <a:pt x="25" y="12"/>
                  </a:cubicBezTo>
                  <a:cubicBezTo>
                    <a:pt x="24" y="5"/>
                    <a:pt x="19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1" y="18"/>
                    <a:pt x="6" y="24"/>
                    <a:pt x="13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77E5DF63-CA1D-B340-B81A-B06EC20C3A12}"/>
                </a:ext>
              </a:extLst>
            </p:cNvPr>
            <p:cNvSpPr/>
            <p:nvPr/>
          </p:nvSpPr>
          <p:spPr>
            <a:xfrm>
              <a:off x="7514619" y="5212977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1" y="24"/>
                  </a:moveTo>
                  <a:cubicBezTo>
                    <a:pt x="18" y="24"/>
                    <a:pt x="24" y="19"/>
                    <a:pt x="24" y="12"/>
                  </a:cubicBezTo>
                  <a:cubicBezTo>
                    <a:pt x="23" y="6"/>
                    <a:pt x="18" y="0"/>
                    <a:pt x="11" y="0"/>
                  </a:cubicBezTo>
                  <a:cubicBezTo>
                    <a:pt x="5" y="0"/>
                    <a:pt x="-1" y="6"/>
                    <a:pt x="0" y="12"/>
                  </a:cubicBezTo>
                  <a:cubicBezTo>
                    <a:pt x="0" y="19"/>
                    <a:pt x="5" y="24"/>
                    <a:pt x="11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A387CE4B-36F3-1E48-BB47-33238F32760C}"/>
                </a:ext>
              </a:extLst>
            </p:cNvPr>
            <p:cNvSpPr/>
            <p:nvPr/>
          </p:nvSpPr>
          <p:spPr>
            <a:xfrm>
              <a:off x="7814855" y="4207270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9"/>
                    <a:pt x="24" y="13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19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C80EBAFA-4E30-D54E-9096-235EACAB8153}"/>
                </a:ext>
              </a:extLst>
            </p:cNvPr>
            <p:cNvSpPr/>
            <p:nvPr/>
          </p:nvSpPr>
          <p:spPr>
            <a:xfrm>
              <a:off x="7530814" y="4117542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1" y="24"/>
                  </a:moveTo>
                  <a:cubicBezTo>
                    <a:pt x="18" y="24"/>
                    <a:pt x="24" y="19"/>
                    <a:pt x="24" y="12"/>
                  </a:cubicBezTo>
                  <a:cubicBezTo>
                    <a:pt x="24" y="5"/>
                    <a:pt x="18" y="0"/>
                    <a:pt x="11" y="0"/>
                  </a:cubicBezTo>
                  <a:cubicBezTo>
                    <a:pt x="5" y="0"/>
                    <a:pt x="-1" y="5"/>
                    <a:pt x="0" y="12"/>
                  </a:cubicBezTo>
                  <a:cubicBezTo>
                    <a:pt x="0" y="19"/>
                    <a:pt x="5" y="24"/>
                    <a:pt x="11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861DF703-2250-5246-B58C-A063ABC84780}"/>
                </a:ext>
              </a:extLst>
            </p:cNvPr>
            <p:cNvSpPr/>
            <p:nvPr/>
          </p:nvSpPr>
          <p:spPr>
            <a:xfrm>
              <a:off x="7135898" y="4149944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8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8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8E8151F2-FC56-CB4E-8EEE-1B53E54FFB49}"/>
                </a:ext>
              </a:extLst>
            </p:cNvPr>
            <p:cNvSpPr/>
            <p:nvPr/>
          </p:nvSpPr>
          <p:spPr>
            <a:xfrm>
              <a:off x="7028760" y="4525059"/>
              <a:ext cx="29899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4">
                  <a:moveTo>
                    <a:pt x="13" y="24"/>
                  </a:moveTo>
                  <a:cubicBezTo>
                    <a:pt x="19" y="24"/>
                    <a:pt x="25" y="18"/>
                    <a:pt x="25" y="11"/>
                  </a:cubicBezTo>
                  <a:cubicBezTo>
                    <a:pt x="24" y="5"/>
                    <a:pt x="19" y="0"/>
                    <a:pt x="13" y="0"/>
                  </a:cubicBezTo>
                  <a:cubicBezTo>
                    <a:pt x="6" y="0"/>
                    <a:pt x="0" y="5"/>
                    <a:pt x="0" y="11"/>
                  </a:cubicBezTo>
                  <a:cubicBezTo>
                    <a:pt x="1" y="18"/>
                    <a:pt x="6" y="24"/>
                    <a:pt x="13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F4C314E3-E7CC-CB4A-BD2A-0F61CB65B2F0}"/>
                </a:ext>
              </a:extLst>
            </p:cNvPr>
            <p:cNvSpPr/>
            <p:nvPr/>
          </p:nvSpPr>
          <p:spPr>
            <a:xfrm>
              <a:off x="7348929" y="4369280"/>
              <a:ext cx="29899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4">
                  <a:moveTo>
                    <a:pt x="12" y="24"/>
                  </a:moveTo>
                  <a:cubicBezTo>
                    <a:pt x="18" y="24"/>
                    <a:pt x="25" y="18"/>
                    <a:pt x="25" y="12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1" y="18"/>
                    <a:pt x="6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55F5961B-C488-A043-BC7B-D6A823AE1005}"/>
                </a:ext>
              </a:extLst>
            </p:cNvPr>
            <p:cNvSpPr/>
            <p:nvPr/>
          </p:nvSpPr>
          <p:spPr>
            <a:xfrm>
              <a:off x="7119703" y="4941299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9"/>
                    <a:pt x="24" y="13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1" y="19"/>
                    <a:pt x="6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573F704-CF6F-6D48-85AF-C314C45699B4}"/>
                </a:ext>
              </a:extLst>
            </p:cNvPr>
            <p:cNvSpPr/>
            <p:nvPr/>
          </p:nvSpPr>
          <p:spPr>
            <a:xfrm>
              <a:off x="8050310" y="4647189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9" y="24"/>
                    <a:pt x="24" y="19"/>
                    <a:pt x="24" y="13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9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E8268999-2D31-1544-A7D2-3BBA64AF44AF}"/>
                </a:ext>
              </a:extLst>
            </p:cNvPr>
            <p:cNvSpPr/>
            <p:nvPr/>
          </p:nvSpPr>
          <p:spPr>
            <a:xfrm>
              <a:off x="8376707" y="4533782"/>
              <a:ext cx="28653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5">
                  <a:moveTo>
                    <a:pt x="12" y="25"/>
                  </a:moveTo>
                  <a:cubicBezTo>
                    <a:pt x="19" y="25"/>
                    <a:pt x="25" y="19"/>
                    <a:pt x="24" y="12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1" y="19"/>
                    <a:pt x="6" y="25"/>
                    <a:pt x="12" y="2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9FB79012-CC83-5643-8A2F-D3FCE098E093}"/>
                </a:ext>
              </a:extLst>
            </p:cNvPr>
            <p:cNvSpPr/>
            <p:nvPr/>
          </p:nvSpPr>
          <p:spPr>
            <a:xfrm>
              <a:off x="8238421" y="4908897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1" y="24"/>
                  </a:moveTo>
                  <a:cubicBezTo>
                    <a:pt x="18" y="24"/>
                    <a:pt x="24" y="19"/>
                    <a:pt x="24" y="12"/>
                  </a:cubicBezTo>
                  <a:cubicBezTo>
                    <a:pt x="24" y="6"/>
                    <a:pt x="18" y="0"/>
                    <a:pt x="11" y="0"/>
                  </a:cubicBezTo>
                  <a:cubicBezTo>
                    <a:pt x="5" y="0"/>
                    <a:pt x="-1" y="6"/>
                    <a:pt x="0" y="12"/>
                  </a:cubicBezTo>
                  <a:cubicBezTo>
                    <a:pt x="0" y="19"/>
                    <a:pt x="5" y="24"/>
                    <a:pt x="11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B1EA6144-A8CC-224E-A268-6E8F88A4EC48}"/>
                </a:ext>
              </a:extLst>
            </p:cNvPr>
            <p:cNvSpPr/>
            <p:nvPr/>
          </p:nvSpPr>
          <p:spPr>
            <a:xfrm>
              <a:off x="8209771" y="4123773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1" y="24"/>
                  </a:moveTo>
                  <a:cubicBezTo>
                    <a:pt x="17" y="24"/>
                    <a:pt x="24" y="19"/>
                    <a:pt x="24" y="12"/>
                  </a:cubicBezTo>
                  <a:cubicBezTo>
                    <a:pt x="23" y="6"/>
                    <a:pt x="18" y="0"/>
                    <a:pt x="11" y="0"/>
                  </a:cubicBezTo>
                  <a:cubicBezTo>
                    <a:pt x="5" y="0"/>
                    <a:pt x="-1" y="6"/>
                    <a:pt x="0" y="12"/>
                  </a:cubicBezTo>
                  <a:cubicBezTo>
                    <a:pt x="0" y="19"/>
                    <a:pt x="4" y="24"/>
                    <a:pt x="11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FF0305F5-F47F-8540-B0F9-30257D679867}"/>
                </a:ext>
              </a:extLst>
            </p:cNvPr>
            <p:cNvSpPr/>
            <p:nvPr/>
          </p:nvSpPr>
          <p:spPr>
            <a:xfrm>
              <a:off x="7869670" y="3858326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9"/>
                    <a:pt x="24" y="13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1" y="19"/>
                    <a:pt x="6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C38C446D-FF5F-2247-ABAD-EC7B700262F9}"/>
                </a:ext>
              </a:extLst>
            </p:cNvPr>
            <p:cNvSpPr/>
            <p:nvPr/>
          </p:nvSpPr>
          <p:spPr>
            <a:xfrm>
              <a:off x="7459804" y="3858326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9"/>
                    <a:pt x="24" y="13"/>
                  </a:cubicBezTo>
                  <a:cubicBezTo>
                    <a:pt x="23" y="6"/>
                    <a:pt x="18" y="0"/>
                    <a:pt x="12" y="0"/>
                  </a:cubicBezTo>
                  <a:cubicBezTo>
                    <a:pt x="5" y="0"/>
                    <a:pt x="-1" y="6"/>
                    <a:pt x="0" y="13"/>
                  </a:cubicBezTo>
                  <a:cubicBezTo>
                    <a:pt x="0" y="19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34D8DF56-43B3-8F45-B7ED-95EEDF99D32B}"/>
                </a:ext>
              </a:extLst>
            </p:cNvPr>
            <p:cNvSpPr/>
            <p:nvPr/>
          </p:nvSpPr>
          <p:spPr>
            <a:xfrm>
              <a:off x="7872161" y="5225440"/>
              <a:ext cx="29899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4">
                  <a:moveTo>
                    <a:pt x="12" y="24"/>
                  </a:moveTo>
                  <a:cubicBezTo>
                    <a:pt x="19" y="24"/>
                    <a:pt x="25" y="19"/>
                    <a:pt x="25" y="13"/>
                  </a:cubicBezTo>
                  <a:cubicBezTo>
                    <a:pt x="24" y="6"/>
                    <a:pt x="19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1" y="19"/>
                    <a:pt x="6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E2E2B4A9-6CA9-A34C-9CD0-FDEEC7217777}"/>
                </a:ext>
              </a:extLst>
            </p:cNvPr>
            <p:cNvSpPr/>
            <p:nvPr/>
          </p:nvSpPr>
          <p:spPr>
            <a:xfrm>
              <a:off x="7792431" y="4890204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2" y="24"/>
                  </a:moveTo>
                  <a:cubicBezTo>
                    <a:pt x="18" y="24"/>
                    <a:pt x="24" y="18"/>
                    <a:pt x="24" y="12"/>
                  </a:cubicBezTo>
                  <a:cubicBezTo>
                    <a:pt x="23" y="5"/>
                    <a:pt x="18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8"/>
                    <a:pt x="5" y="24"/>
                    <a:pt x="12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393A3CC2-D9C0-1543-A29B-92148456226E}"/>
                </a:ext>
              </a:extLst>
            </p:cNvPr>
            <p:cNvSpPr/>
            <p:nvPr/>
          </p:nvSpPr>
          <p:spPr>
            <a:xfrm>
              <a:off x="7306572" y="4689558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3" y="24"/>
                  </a:moveTo>
                  <a:cubicBezTo>
                    <a:pt x="19" y="24"/>
                    <a:pt x="25" y="18"/>
                    <a:pt x="24" y="12"/>
                  </a:cubicBezTo>
                  <a:cubicBezTo>
                    <a:pt x="24" y="5"/>
                    <a:pt x="20" y="0"/>
                    <a:pt x="13" y="0"/>
                  </a:cubicBezTo>
                  <a:cubicBezTo>
                    <a:pt x="7" y="0"/>
                    <a:pt x="0" y="5"/>
                    <a:pt x="0" y="12"/>
                  </a:cubicBezTo>
                  <a:cubicBezTo>
                    <a:pt x="1" y="18"/>
                    <a:pt x="6" y="24"/>
                    <a:pt x="13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718689D2-2CBD-8043-ADCA-0503BF1F9772}"/>
                </a:ext>
              </a:extLst>
            </p:cNvPr>
            <p:cNvSpPr/>
            <p:nvPr/>
          </p:nvSpPr>
          <p:spPr>
            <a:xfrm>
              <a:off x="8303205" y="4340617"/>
              <a:ext cx="28653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4">
                  <a:moveTo>
                    <a:pt x="11" y="24"/>
                  </a:moveTo>
                  <a:cubicBezTo>
                    <a:pt x="18" y="24"/>
                    <a:pt x="24" y="18"/>
                    <a:pt x="24" y="12"/>
                  </a:cubicBezTo>
                  <a:cubicBezTo>
                    <a:pt x="23" y="5"/>
                    <a:pt x="18" y="0"/>
                    <a:pt x="11" y="0"/>
                  </a:cubicBezTo>
                  <a:cubicBezTo>
                    <a:pt x="5" y="0"/>
                    <a:pt x="-1" y="5"/>
                    <a:pt x="0" y="12"/>
                  </a:cubicBezTo>
                  <a:cubicBezTo>
                    <a:pt x="0" y="18"/>
                    <a:pt x="5" y="24"/>
                    <a:pt x="11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41" name="Straight Connector 240">
            <a:extLst>
              <a:ext uri="{FF2B5EF4-FFF2-40B4-BE49-F238E27FC236}">
                <a16:creationId xmlns:a16="http://schemas.microsoft.com/office/drawing/2014/main" id="{2A8D1D09-D98E-F248-8D83-B8E49FCF8E26}"/>
              </a:ext>
            </a:extLst>
          </p:cNvPr>
          <p:cNvSpPr/>
          <p:nvPr/>
        </p:nvSpPr>
        <p:spPr>
          <a:xfrm>
            <a:off x="7687784" y="9318057"/>
            <a:ext cx="0" cy="3591633"/>
          </a:xfrm>
          <a:prstGeom prst="line">
            <a:avLst/>
          </a:prstGeom>
          <a:noFill/>
          <a:ln w="127000" cap="flat">
            <a:solidFill>
              <a:srgbClr val="B5D663"/>
            </a:solidFill>
            <a:prstDash val="solid"/>
            <a:round/>
            <a:headEnd type="oval" w="lg" len="lg"/>
          </a:ln>
        </p:spPr>
        <p:txBody>
          <a:bodyPr vert="horz" wrap="none" lIns="18360" tIns="18360" rIns="18360" bIns="18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A05C6C-5A83-B240-8C05-E909DB934F17}"/>
              </a:ext>
            </a:extLst>
          </p:cNvPr>
          <p:cNvGrpSpPr/>
          <p:nvPr/>
        </p:nvGrpSpPr>
        <p:grpSpPr>
          <a:xfrm>
            <a:off x="10967954" y="5509580"/>
            <a:ext cx="2442998" cy="1059295"/>
            <a:chOff x="10967954" y="5509580"/>
            <a:chExt cx="2442998" cy="1059295"/>
          </a:xfrm>
        </p:grpSpPr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428B5C22-66CF-164A-A837-052D5DD3E60D}"/>
                </a:ext>
              </a:extLst>
            </p:cNvPr>
            <p:cNvSpPr/>
            <p:nvPr/>
          </p:nvSpPr>
          <p:spPr>
            <a:xfrm>
              <a:off x="10967954" y="6081599"/>
              <a:ext cx="2440506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0" h="271">
                  <a:moveTo>
                    <a:pt x="0" y="0"/>
                  </a:moveTo>
                  <a:lnTo>
                    <a:pt x="0" y="42"/>
                  </a:lnTo>
                  <a:cubicBezTo>
                    <a:pt x="0" y="77"/>
                    <a:pt x="27" y="107"/>
                    <a:pt x="63" y="110"/>
                  </a:cubicBezTo>
                  <a:lnTo>
                    <a:pt x="1275" y="217"/>
                  </a:lnTo>
                  <a:lnTo>
                    <a:pt x="1881" y="271"/>
                  </a:lnTo>
                  <a:cubicBezTo>
                    <a:pt x="1884" y="271"/>
                    <a:pt x="1887" y="271"/>
                    <a:pt x="1889" y="271"/>
                  </a:cubicBezTo>
                  <a:cubicBezTo>
                    <a:pt x="1910" y="270"/>
                    <a:pt x="1931" y="260"/>
                    <a:pt x="1944" y="244"/>
                  </a:cubicBezTo>
                  <a:cubicBezTo>
                    <a:pt x="1945" y="242"/>
                    <a:pt x="1946" y="242"/>
                    <a:pt x="1946" y="241"/>
                  </a:cubicBezTo>
                  <a:cubicBezTo>
                    <a:pt x="1955" y="229"/>
                    <a:pt x="1960" y="214"/>
                    <a:pt x="1960" y="198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D7EA9C64-EFDF-2E4E-855A-2D4EC5B6EE2A}"/>
                </a:ext>
              </a:extLst>
            </p:cNvPr>
            <p:cNvSpPr/>
            <p:nvPr/>
          </p:nvSpPr>
          <p:spPr>
            <a:xfrm>
              <a:off x="10967954" y="5509580"/>
              <a:ext cx="2442998" cy="1059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2" h="851">
                  <a:moveTo>
                    <a:pt x="1942" y="608"/>
                  </a:moveTo>
                  <a:lnTo>
                    <a:pt x="960" y="19"/>
                  </a:lnTo>
                  <a:cubicBezTo>
                    <a:pt x="948" y="12"/>
                    <a:pt x="935" y="7"/>
                    <a:pt x="920" y="6"/>
                  </a:cubicBezTo>
                  <a:cubicBezTo>
                    <a:pt x="405" y="-46"/>
                    <a:pt x="108" y="279"/>
                    <a:pt x="25" y="386"/>
                  </a:cubicBezTo>
                  <a:cubicBezTo>
                    <a:pt x="9" y="407"/>
                    <a:pt x="0" y="432"/>
                    <a:pt x="0" y="459"/>
                  </a:cubicBezTo>
                  <a:lnTo>
                    <a:pt x="155" y="475"/>
                  </a:lnTo>
                  <a:cubicBezTo>
                    <a:pt x="301" y="494"/>
                    <a:pt x="276" y="714"/>
                    <a:pt x="425" y="729"/>
                  </a:cubicBezTo>
                  <a:cubicBezTo>
                    <a:pt x="576" y="744"/>
                    <a:pt x="603" y="530"/>
                    <a:pt x="754" y="545"/>
                  </a:cubicBezTo>
                  <a:cubicBezTo>
                    <a:pt x="905" y="560"/>
                    <a:pt x="878" y="775"/>
                    <a:pt x="1029" y="790"/>
                  </a:cubicBezTo>
                  <a:cubicBezTo>
                    <a:pt x="1180" y="805"/>
                    <a:pt x="1207" y="591"/>
                    <a:pt x="1359" y="606"/>
                  </a:cubicBezTo>
                  <a:cubicBezTo>
                    <a:pt x="1510" y="621"/>
                    <a:pt x="1482" y="835"/>
                    <a:pt x="1633" y="851"/>
                  </a:cubicBezTo>
                  <a:cubicBezTo>
                    <a:pt x="1784" y="866"/>
                    <a:pt x="1809" y="642"/>
                    <a:pt x="1960" y="657"/>
                  </a:cubicBezTo>
                  <a:cubicBezTo>
                    <a:pt x="1966" y="638"/>
                    <a:pt x="1958" y="618"/>
                    <a:pt x="1942" y="608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F8F0C104-7F7C-2840-96BC-5DC09E73F08F}"/>
                </a:ext>
              </a:extLst>
            </p:cNvPr>
            <p:cNvSpPr/>
            <p:nvPr/>
          </p:nvSpPr>
          <p:spPr>
            <a:xfrm>
              <a:off x="11356637" y="5963207"/>
              <a:ext cx="251650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92">
                  <a:moveTo>
                    <a:pt x="203" y="46"/>
                  </a:moveTo>
                  <a:cubicBezTo>
                    <a:pt x="203" y="72"/>
                    <a:pt x="157" y="92"/>
                    <a:pt x="102" y="92"/>
                  </a:cubicBezTo>
                  <a:cubicBezTo>
                    <a:pt x="45" y="92"/>
                    <a:pt x="0" y="72"/>
                    <a:pt x="0" y="46"/>
                  </a:cubicBezTo>
                  <a:cubicBezTo>
                    <a:pt x="0" y="21"/>
                    <a:pt x="45" y="0"/>
                    <a:pt x="102" y="0"/>
                  </a:cubicBezTo>
                  <a:cubicBezTo>
                    <a:pt x="157" y="0"/>
                    <a:pt x="203" y="21"/>
                    <a:pt x="203" y="46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33A6FA90-D30A-A244-B8B0-EFA2B07204FA}"/>
                </a:ext>
              </a:extLst>
            </p:cNvPr>
            <p:cNvSpPr/>
            <p:nvPr/>
          </p:nvSpPr>
          <p:spPr>
            <a:xfrm>
              <a:off x="11847479" y="5722685"/>
              <a:ext cx="251650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92">
                  <a:moveTo>
                    <a:pt x="203" y="46"/>
                  </a:moveTo>
                  <a:cubicBezTo>
                    <a:pt x="203" y="71"/>
                    <a:pt x="158" y="92"/>
                    <a:pt x="102" y="92"/>
                  </a:cubicBezTo>
                  <a:cubicBezTo>
                    <a:pt x="46" y="92"/>
                    <a:pt x="0" y="71"/>
                    <a:pt x="0" y="46"/>
                  </a:cubicBezTo>
                  <a:cubicBezTo>
                    <a:pt x="0" y="20"/>
                    <a:pt x="46" y="0"/>
                    <a:pt x="102" y="0"/>
                  </a:cubicBezTo>
                  <a:cubicBezTo>
                    <a:pt x="158" y="0"/>
                    <a:pt x="203" y="20"/>
                    <a:pt x="203" y="46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6D91DFE3-1C20-E049-8246-F85A572F68B6}"/>
                </a:ext>
              </a:extLst>
            </p:cNvPr>
            <p:cNvSpPr/>
            <p:nvPr/>
          </p:nvSpPr>
          <p:spPr>
            <a:xfrm>
              <a:off x="12019399" y="5978162"/>
              <a:ext cx="250404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" h="92">
                  <a:moveTo>
                    <a:pt x="202" y="47"/>
                  </a:moveTo>
                  <a:cubicBezTo>
                    <a:pt x="202" y="72"/>
                    <a:pt x="157" y="92"/>
                    <a:pt x="101" y="92"/>
                  </a:cubicBezTo>
                  <a:cubicBezTo>
                    <a:pt x="45" y="92"/>
                    <a:pt x="0" y="72"/>
                    <a:pt x="0" y="47"/>
                  </a:cubicBezTo>
                  <a:cubicBezTo>
                    <a:pt x="0" y="21"/>
                    <a:pt x="45" y="0"/>
                    <a:pt x="101" y="0"/>
                  </a:cubicBezTo>
                  <a:cubicBezTo>
                    <a:pt x="157" y="0"/>
                    <a:pt x="202" y="21"/>
                    <a:pt x="202" y="47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536A3DE1-B0D3-D84D-8895-05C68C8B0129}"/>
                </a:ext>
              </a:extLst>
            </p:cNvPr>
            <p:cNvSpPr/>
            <p:nvPr/>
          </p:nvSpPr>
          <p:spPr>
            <a:xfrm>
              <a:off x="12339570" y="5812410"/>
              <a:ext cx="250404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" h="93">
                  <a:moveTo>
                    <a:pt x="202" y="46"/>
                  </a:moveTo>
                  <a:cubicBezTo>
                    <a:pt x="202" y="72"/>
                    <a:pt x="157" y="93"/>
                    <a:pt x="101" y="93"/>
                  </a:cubicBezTo>
                  <a:cubicBezTo>
                    <a:pt x="45" y="93"/>
                    <a:pt x="0" y="72"/>
                    <a:pt x="0" y="46"/>
                  </a:cubicBezTo>
                  <a:cubicBezTo>
                    <a:pt x="0" y="21"/>
                    <a:pt x="45" y="0"/>
                    <a:pt x="101" y="0"/>
                  </a:cubicBezTo>
                  <a:cubicBezTo>
                    <a:pt x="157" y="0"/>
                    <a:pt x="202" y="21"/>
                    <a:pt x="202" y="46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F0487A27-A1B1-4F46-9E56-BDF65BC0B453}"/>
                </a:ext>
              </a:extLst>
            </p:cNvPr>
            <p:cNvSpPr/>
            <p:nvPr/>
          </p:nvSpPr>
          <p:spPr>
            <a:xfrm>
              <a:off x="12734483" y="6077860"/>
              <a:ext cx="250404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" h="92">
                  <a:moveTo>
                    <a:pt x="202" y="47"/>
                  </a:moveTo>
                  <a:cubicBezTo>
                    <a:pt x="202" y="72"/>
                    <a:pt x="157" y="92"/>
                    <a:pt x="102" y="92"/>
                  </a:cubicBezTo>
                  <a:cubicBezTo>
                    <a:pt x="45" y="92"/>
                    <a:pt x="0" y="72"/>
                    <a:pt x="0" y="47"/>
                  </a:cubicBezTo>
                  <a:cubicBezTo>
                    <a:pt x="0" y="21"/>
                    <a:pt x="45" y="0"/>
                    <a:pt x="102" y="0"/>
                  </a:cubicBezTo>
                  <a:cubicBezTo>
                    <a:pt x="157" y="0"/>
                    <a:pt x="202" y="21"/>
                    <a:pt x="202" y="47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0FDA9790-0446-D84C-A65B-BE7021424359}"/>
                </a:ext>
              </a:extLst>
            </p:cNvPr>
            <p:cNvSpPr/>
            <p:nvPr/>
          </p:nvSpPr>
          <p:spPr>
            <a:xfrm>
              <a:off x="11570917" y="5864755"/>
              <a:ext cx="115859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" h="76">
                  <a:moveTo>
                    <a:pt x="6" y="2"/>
                  </a:moveTo>
                  <a:cubicBezTo>
                    <a:pt x="10" y="-1"/>
                    <a:pt x="15" y="-1"/>
                    <a:pt x="20" y="2"/>
                  </a:cubicBezTo>
                  <a:lnTo>
                    <a:pt x="89" y="52"/>
                  </a:lnTo>
                  <a:cubicBezTo>
                    <a:pt x="96" y="57"/>
                    <a:pt x="96" y="68"/>
                    <a:pt x="89" y="73"/>
                  </a:cubicBezTo>
                  <a:lnTo>
                    <a:pt x="87" y="74"/>
                  </a:lnTo>
                  <a:cubicBezTo>
                    <a:pt x="82" y="77"/>
                    <a:pt x="77" y="77"/>
                    <a:pt x="72" y="74"/>
                  </a:cubicBezTo>
                  <a:lnTo>
                    <a:pt x="5" y="23"/>
                  </a:lnTo>
                  <a:cubicBezTo>
                    <a:pt x="-2" y="17"/>
                    <a:pt x="-2" y="7"/>
                    <a:pt x="6" y="2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6B5BCCFA-8E79-DF4B-BADE-9A2CA2016682}"/>
                </a:ext>
              </a:extLst>
            </p:cNvPr>
            <p:cNvSpPr/>
            <p:nvPr/>
          </p:nvSpPr>
          <p:spPr>
            <a:xfrm>
              <a:off x="13120682" y="6197498"/>
              <a:ext cx="117104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" h="76">
                  <a:moveTo>
                    <a:pt x="5" y="1"/>
                  </a:moveTo>
                  <a:cubicBezTo>
                    <a:pt x="10" y="-1"/>
                    <a:pt x="16" y="-1"/>
                    <a:pt x="20" y="2"/>
                  </a:cubicBezTo>
                  <a:lnTo>
                    <a:pt x="89" y="51"/>
                  </a:lnTo>
                  <a:cubicBezTo>
                    <a:pt x="97" y="56"/>
                    <a:pt x="97" y="67"/>
                    <a:pt x="89" y="72"/>
                  </a:cubicBezTo>
                  <a:lnTo>
                    <a:pt x="87" y="73"/>
                  </a:lnTo>
                  <a:cubicBezTo>
                    <a:pt x="83" y="76"/>
                    <a:pt x="77" y="76"/>
                    <a:pt x="73" y="73"/>
                  </a:cubicBezTo>
                  <a:lnTo>
                    <a:pt x="5" y="22"/>
                  </a:lnTo>
                  <a:cubicBezTo>
                    <a:pt x="-2" y="17"/>
                    <a:pt x="-2" y="6"/>
                    <a:pt x="5" y="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69245009-34E4-994D-9875-13DA7E391E60}"/>
                </a:ext>
              </a:extLst>
            </p:cNvPr>
            <p:cNvSpPr/>
            <p:nvPr/>
          </p:nvSpPr>
          <p:spPr>
            <a:xfrm>
              <a:off x="12162665" y="5823630"/>
              <a:ext cx="135791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36">
                  <a:moveTo>
                    <a:pt x="0" y="21"/>
                  </a:moveTo>
                  <a:cubicBezTo>
                    <a:pt x="2" y="16"/>
                    <a:pt x="6" y="12"/>
                    <a:pt x="11" y="11"/>
                  </a:cubicBezTo>
                  <a:lnTo>
                    <a:pt x="95" y="0"/>
                  </a:lnTo>
                  <a:cubicBezTo>
                    <a:pt x="104" y="-1"/>
                    <a:pt x="112" y="7"/>
                    <a:pt x="109" y="16"/>
                  </a:cubicBezTo>
                  <a:lnTo>
                    <a:pt x="108" y="18"/>
                  </a:lnTo>
                  <a:cubicBezTo>
                    <a:pt x="107" y="23"/>
                    <a:pt x="103" y="27"/>
                    <a:pt x="98" y="27"/>
                  </a:cubicBezTo>
                  <a:lnTo>
                    <a:pt x="14" y="36"/>
                  </a:lnTo>
                  <a:cubicBezTo>
                    <a:pt x="5" y="37"/>
                    <a:pt x="-2" y="29"/>
                    <a:pt x="0" y="2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DAADE4DF-1586-984C-9BE9-EA46DBA3CC1E}"/>
                </a:ext>
              </a:extLst>
            </p:cNvPr>
            <p:cNvSpPr/>
            <p:nvPr/>
          </p:nvSpPr>
          <p:spPr>
            <a:xfrm>
              <a:off x="12339570" y="6114001"/>
              <a:ext cx="135791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36">
                  <a:moveTo>
                    <a:pt x="1" y="6"/>
                  </a:moveTo>
                  <a:cubicBezTo>
                    <a:pt x="3" y="2"/>
                    <a:pt x="8" y="-1"/>
                    <a:pt x="14" y="0"/>
                  </a:cubicBezTo>
                  <a:lnTo>
                    <a:pt x="98" y="8"/>
                  </a:lnTo>
                  <a:cubicBezTo>
                    <a:pt x="107" y="9"/>
                    <a:pt x="112" y="19"/>
                    <a:pt x="108" y="26"/>
                  </a:cubicBezTo>
                  <a:lnTo>
                    <a:pt x="107" y="29"/>
                  </a:lnTo>
                  <a:cubicBezTo>
                    <a:pt x="105" y="33"/>
                    <a:pt x="99" y="36"/>
                    <a:pt x="94" y="36"/>
                  </a:cubicBezTo>
                  <a:lnTo>
                    <a:pt x="11" y="25"/>
                  </a:lnTo>
                  <a:cubicBezTo>
                    <a:pt x="2" y="23"/>
                    <a:pt x="-3" y="14"/>
                    <a:pt x="1" y="6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85BCF18B-BC99-6343-BAB5-CA88022196EF}"/>
                </a:ext>
              </a:extLst>
            </p:cNvPr>
            <p:cNvSpPr/>
            <p:nvPr/>
          </p:nvSpPr>
          <p:spPr>
            <a:xfrm>
              <a:off x="12684655" y="6008068"/>
              <a:ext cx="134546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40">
                  <a:moveTo>
                    <a:pt x="0" y="25"/>
                  </a:moveTo>
                  <a:cubicBezTo>
                    <a:pt x="1" y="19"/>
                    <a:pt x="5" y="15"/>
                    <a:pt x="10" y="14"/>
                  </a:cubicBezTo>
                  <a:lnTo>
                    <a:pt x="94" y="0"/>
                  </a:lnTo>
                  <a:cubicBezTo>
                    <a:pt x="103" y="-2"/>
                    <a:pt x="110" y="6"/>
                    <a:pt x="108" y="14"/>
                  </a:cubicBezTo>
                  <a:lnTo>
                    <a:pt x="108" y="17"/>
                  </a:lnTo>
                  <a:cubicBezTo>
                    <a:pt x="107" y="22"/>
                    <a:pt x="103" y="26"/>
                    <a:pt x="97" y="26"/>
                  </a:cubicBezTo>
                  <a:lnTo>
                    <a:pt x="14" y="39"/>
                  </a:lnTo>
                  <a:cubicBezTo>
                    <a:pt x="6" y="41"/>
                    <a:pt x="-2" y="33"/>
                    <a:pt x="0" y="2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1DC3979A-9FFC-6241-BE69-25875A36B422}"/>
                </a:ext>
              </a:extLst>
            </p:cNvPr>
            <p:cNvSpPr/>
            <p:nvPr/>
          </p:nvSpPr>
          <p:spPr>
            <a:xfrm>
              <a:off x="11782702" y="5899650"/>
              <a:ext cx="127071" cy="120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" h="98">
                  <a:moveTo>
                    <a:pt x="10" y="24"/>
                  </a:moveTo>
                  <a:lnTo>
                    <a:pt x="6" y="29"/>
                  </a:lnTo>
                  <a:cubicBezTo>
                    <a:pt x="-7" y="53"/>
                    <a:pt x="0" y="83"/>
                    <a:pt x="23" y="97"/>
                  </a:cubicBezTo>
                  <a:cubicBezTo>
                    <a:pt x="29" y="100"/>
                    <a:pt x="36" y="98"/>
                    <a:pt x="39" y="92"/>
                  </a:cubicBezTo>
                  <a:lnTo>
                    <a:pt x="49" y="75"/>
                  </a:lnTo>
                  <a:cubicBezTo>
                    <a:pt x="50" y="73"/>
                    <a:pt x="53" y="72"/>
                    <a:pt x="55" y="73"/>
                  </a:cubicBezTo>
                  <a:lnTo>
                    <a:pt x="80" y="91"/>
                  </a:lnTo>
                  <a:cubicBezTo>
                    <a:pt x="83" y="94"/>
                    <a:pt x="88" y="92"/>
                    <a:pt x="90" y="89"/>
                  </a:cubicBezTo>
                  <a:lnTo>
                    <a:pt x="96" y="78"/>
                  </a:lnTo>
                  <a:lnTo>
                    <a:pt x="102" y="68"/>
                  </a:lnTo>
                  <a:cubicBezTo>
                    <a:pt x="104" y="65"/>
                    <a:pt x="103" y="61"/>
                    <a:pt x="99" y="59"/>
                  </a:cubicBezTo>
                  <a:lnTo>
                    <a:pt x="72" y="45"/>
                  </a:lnTo>
                  <a:cubicBezTo>
                    <a:pt x="70" y="44"/>
                    <a:pt x="69" y="42"/>
                    <a:pt x="70" y="39"/>
                  </a:cubicBezTo>
                  <a:lnTo>
                    <a:pt x="80" y="21"/>
                  </a:lnTo>
                  <a:cubicBezTo>
                    <a:pt x="84" y="16"/>
                    <a:pt x="82" y="10"/>
                    <a:pt x="77" y="7"/>
                  </a:cubicBezTo>
                  <a:cubicBezTo>
                    <a:pt x="53" y="-7"/>
                    <a:pt x="23" y="1"/>
                    <a:pt x="10" y="24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84425DE6-B1F3-F844-A5B1-C31580980958}"/>
                </a:ext>
              </a:extLst>
            </p:cNvPr>
            <p:cNvSpPr/>
            <p:nvPr/>
          </p:nvSpPr>
          <p:spPr>
            <a:xfrm>
              <a:off x="12143978" y="5646665"/>
              <a:ext cx="120842" cy="124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01">
                  <a:moveTo>
                    <a:pt x="21" y="12"/>
                  </a:moveTo>
                  <a:lnTo>
                    <a:pt x="16" y="17"/>
                  </a:lnTo>
                  <a:cubicBezTo>
                    <a:pt x="-4" y="34"/>
                    <a:pt x="-6" y="66"/>
                    <a:pt x="12" y="86"/>
                  </a:cubicBezTo>
                  <a:cubicBezTo>
                    <a:pt x="16" y="90"/>
                    <a:pt x="23" y="91"/>
                    <a:pt x="28" y="86"/>
                  </a:cubicBezTo>
                  <a:lnTo>
                    <a:pt x="43" y="73"/>
                  </a:lnTo>
                  <a:cubicBezTo>
                    <a:pt x="45" y="71"/>
                    <a:pt x="48" y="72"/>
                    <a:pt x="49" y="74"/>
                  </a:cubicBezTo>
                  <a:lnTo>
                    <a:pt x="68" y="98"/>
                  </a:lnTo>
                  <a:cubicBezTo>
                    <a:pt x="70" y="101"/>
                    <a:pt x="75" y="101"/>
                    <a:pt x="77" y="99"/>
                  </a:cubicBezTo>
                  <a:lnTo>
                    <a:pt x="86" y="91"/>
                  </a:lnTo>
                  <a:lnTo>
                    <a:pt x="95" y="83"/>
                  </a:lnTo>
                  <a:cubicBezTo>
                    <a:pt x="99" y="80"/>
                    <a:pt x="99" y="75"/>
                    <a:pt x="95" y="73"/>
                  </a:cubicBezTo>
                  <a:lnTo>
                    <a:pt x="74" y="52"/>
                  </a:lnTo>
                  <a:cubicBezTo>
                    <a:pt x="72" y="50"/>
                    <a:pt x="72" y="47"/>
                    <a:pt x="74" y="45"/>
                  </a:cubicBezTo>
                  <a:lnTo>
                    <a:pt x="89" y="32"/>
                  </a:lnTo>
                  <a:cubicBezTo>
                    <a:pt x="94" y="28"/>
                    <a:pt x="94" y="21"/>
                    <a:pt x="90" y="16"/>
                  </a:cubicBezTo>
                  <a:cubicBezTo>
                    <a:pt x="72" y="-4"/>
                    <a:pt x="42" y="-6"/>
                    <a:pt x="21" y="12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03D7EF09-4273-574D-9269-0D2DCBE53414}"/>
                </a:ext>
              </a:extLst>
            </p:cNvPr>
            <p:cNvSpPr/>
            <p:nvPr/>
          </p:nvSpPr>
          <p:spPr>
            <a:xfrm>
              <a:off x="12476608" y="5969438"/>
              <a:ext cx="120842" cy="124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01">
                  <a:moveTo>
                    <a:pt x="21" y="12"/>
                  </a:moveTo>
                  <a:lnTo>
                    <a:pt x="16" y="17"/>
                  </a:lnTo>
                  <a:cubicBezTo>
                    <a:pt x="-4" y="35"/>
                    <a:pt x="-6" y="66"/>
                    <a:pt x="12" y="85"/>
                  </a:cubicBezTo>
                  <a:cubicBezTo>
                    <a:pt x="16" y="90"/>
                    <a:pt x="23" y="90"/>
                    <a:pt x="27" y="87"/>
                  </a:cubicBezTo>
                  <a:lnTo>
                    <a:pt x="43" y="73"/>
                  </a:lnTo>
                  <a:cubicBezTo>
                    <a:pt x="44" y="72"/>
                    <a:pt x="47" y="72"/>
                    <a:pt x="49" y="74"/>
                  </a:cubicBezTo>
                  <a:lnTo>
                    <a:pt x="68" y="98"/>
                  </a:lnTo>
                  <a:cubicBezTo>
                    <a:pt x="69" y="101"/>
                    <a:pt x="74" y="101"/>
                    <a:pt x="77" y="99"/>
                  </a:cubicBezTo>
                  <a:lnTo>
                    <a:pt x="86" y="91"/>
                  </a:lnTo>
                  <a:lnTo>
                    <a:pt x="95" y="83"/>
                  </a:lnTo>
                  <a:cubicBezTo>
                    <a:pt x="98" y="80"/>
                    <a:pt x="98" y="76"/>
                    <a:pt x="96" y="73"/>
                  </a:cubicBezTo>
                  <a:lnTo>
                    <a:pt x="74" y="51"/>
                  </a:lnTo>
                  <a:cubicBezTo>
                    <a:pt x="72" y="50"/>
                    <a:pt x="72" y="47"/>
                    <a:pt x="74" y="46"/>
                  </a:cubicBezTo>
                  <a:lnTo>
                    <a:pt x="89" y="32"/>
                  </a:lnTo>
                  <a:cubicBezTo>
                    <a:pt x="94" y="28"/>
                    <a:pt x="94" y="21"/>
                    <a:pt x="90" y="16"/>
                  </a:cubicBezTo>
                  <a:cubicBezTo>
                    <a:pt x="72" y="-4"/>
                    <a:pt x="41" y="-6"/>
                    <a:pt x="21" y="12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696BF89E-8979-1043-9191-0F45E920B3E1}"/>
                </a:ext>
              </a:extLst>
            </p:cNvPr>
            <p:cNvSpPr/>
            <p:nvPr/>
          </p:nvSpPr>
          <p:spPr>
            <a:xfrm>
              <a:off x="12926338" y="6228654"/>
              <a:ext cx="120842" cy="124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01">
                  <a:moveTo>
                    <a:pt x="22" y="12"/>
                  </a:moveTo>
                  <a:lnTo>
                    <a:pt x="16" y="17"/>
                  </a:lnTo>
                  <a:cubicBezTo>
                    <a:pt x="-4" y="35"/>
                    <a:pt x="-6" y="65"/>
                    <a:pt x="12" y="85"/>
                  </a:cubicBezTo>
                  <a:cubicBezTo>
                    <a:pt x="16" y="90"/>
                    <a:pt x="23" y="90"/>
                    <a:pt x="28" y="87"/>
                  </a:cubicBezTo>
                  <a:lnTo>
                    <a:pt x="43" y="73"/>
                  </a:lnTo>
                  <a:cubicBezTo>
                    <a:pt x="45" y="71"/>
                    <a:pt x="47" y="71"/>
                    <a:pt x="49" y="73"/>
                  </a:cubicBezTo>
                  <a:lnTo>
                    <a:pt x="67" y="98"/>
                  </a:lnTo>
                  <a:cubicBezTo>
                    <a:pt x="70" y="101"/>
                    <a:pt x="74" y="101"/>
                    <a:pt x="77" y="99"/>
                  </a:cubicBezTo>
                  <a:lnTo>
                    <a:pt x="86" y="90"/>
                  </a:lnTo>
                  <a:lnTo>
                    <a:pt x="96" y="83"/>
                  </a:lnTo>
                  <a:cubicBezTo>
                    <a:pt x="98" y="80"/>
                    <a:pt x="98" y="76"/>
                    <a:pt x="96" y="73"/>
                  </a:cubicBezTo>
                  <a:lnTo>
                    <a:pt x="74" y="51"/>
                  </a:lnTo>
                  <a:cubicBezTo>
                    <a:pt x="72" y="50"/>
                    <a:pt x="72" y="47"/>
                    <a:pt x="74" y="46"/>
                  </a:cubicBezTo>
                  <a:lnTo>
                    <a:pt x="89" y="32"/>
                  </a:lnTo>
                  <a:cubicBezTo>
                    <a:pt x="94" y="28"/>
                    <a:pt x="94" y="21"/>
                    <a:pt x="90" y="16"/>
                  </a:cubicBezTo>
                  <a:cubicBezTo>
                    <a:pt x="72" y="-4"/>
                    <a:pt x="42" y="-6"/>
                    <a:pt x="22" y="12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26A7DD9F-284B-EF49-84BE-F8E80C65C633}"/>
                </a:ext>
              </a:extLst>
            </p:cNvPr>
            <p:cNvSpPr/>
            <p:nvPr/>
          </p:nvSpPr>
          <p:spPr>
            <a:xfrm>
              <a:off x="10967954" y="5509580"/>
              <a:ext cx="1280674" cy="720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9" h="579">
                  <a:moveTo>
                    <a:pt x="960" y="19"/>
                  </a:moveTo>
                  <a:cubicBezTo>
                    <a:pt x="948" y="12"/>
                    <a:pt x="935" y="7"/>
                    <a:pt x="920" y="6"/>
                  </a:cubicBezTo>
                  <a:cubicBezTo>
                    <a:pt x="405" y="-46"/>
                    <a:pt x="108" y="279"/>
                    <a:pt x="25" y="386"/>
                  </a:cubicBezTo>
                  <a:cubicBezTo>
                    <a:pt x="9" y="407"/>
                    <a:pt x="0" y="432"/>
                    <a:pt x="0" y="459"/>
                  </a:cubicBezTo>
                  <a:lnTo>
                    <a:pt x="0" y="501"/>
                  </a:lnTo>
                  <a:cubicBezTo>
                    <a:pt x="0" y="536"/>
                    <a:pt x="27" y="566"/>
                    <a:pt x="63" y="569"/>
                  </a:cubicBezTo>
                  <a:lnTo>
                    <a:pt x="172" y="579"/>
                  </a:lnTo>
                  <a:cubicBezTo>
                    <a:pt x="121" y="500"/>
                    <a:pt x="173" y="431"/>
                    <a:pt x="173" y="431"/>
                  </a:cubicBezTo>
                  <a:cubicBezTo>
                    <a:pt x="415" y="50"/>
                    <a:pt x="1029" y="60"/>
                    <a:pt x="1029" y="60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20" name="Straight Connector 319">
            <a:extLst>
              <a:ext uri="{FF2B5EF4-FFF2-40B4-BE49-F238E27FC236}">
                <a16:creationId xmlns:a16="http://schemas.microsoft.com/office/drawing/2014/main" id="{82F51A70-0129-DC46-9C48-2BE7187A2201}"/>
              </a:ext>
            </a:extLst>
          </p:cNvPr>
          <p:cNvSpPr/>
          <p:nvPr/>
        </p:nvSpPr>
        <p:spPr>
          <a:xfrm>
            <a:off x="12190075" y="10798577"/>
            <a:ext cx="0" cy="2111112"/>
          </a:xfrm>
          <a:prstGeom prst="line">
            <a:avLst/>
          </a:prstGeom>
          <a:noFill/>
          <a:ln w="127000" cap="flat">
            <a:solidFill>
              <a:srgbClr val="B5D663"/>
            </a:solidFill>
            <a:prstDash val="solid"/>
            <a:round/>
            <a:headEnd type="oval" w="lg" len="lg"/>
          </a:ln>
        </p:spPr>
        <p:txBody>
          <a:bodyPr vert="horz" wrap="none" lIns="18360" tIns="18360" rIns="18360" bIns="18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C29229E-554E-B149-8719-79CCC411C895}"/>
              </a:ext>
            </a:extLst>
          </p:cNvPr>
          <p:cNvGrpSpPr/>
          <p:nvPr/>
        </p:nvGrpSpPr>
        <p:grpSpPr>
          <a:xfrm>
            <a:off x="16010919" y="3288799"/>
            <a:ext cx="1359159" cy="1293586"/>
            <a:chOff x="16010919" y="3288799"/>
            <a:chExt cx="1359159" cy="1293586"/>
          </a:xfrm>
        </p:grpSpPr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B0E22F9C-BB5D-894D-A910-54CFA654EC70}"/>
                </a:ext>
              </a:extLst>
            </p:cNvPr>
            <p:cNvSpPr/>
            <p:nvPr/>
          </p:nvSpPr>
          <p:spPr>
            <a:xfrm>
              <a:off x="16010919" y="3662668"/>
              <a:ext cx="133673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4" h="739">
                  <a:moveTo>
                    <a:pt x="1071" y="2"/>
                  </a:moveTo>
                  <a:cubicBezTo>
                    <a:pt x="1069" y="0"/>
                    <a:pt x="1067" y="-1"/>
                    <a:pt x="1065" y="0"/>
                  </a:cubicBezTo>
                  <a:lnTo>
                    <a:pt x="6" y="262"/>
                  </a:lnTo>
                  <a:cubicBezTo>
                    <a:pt x="3" y="262"/>
                    <a:pt x="0" y="265"/>
                    <a:pt x="0" y="269"/>
                  </a:cubicBezTo>
                  <a:lnTo>
                    <a:pt x="0" y="732"/>
                  </a:lnTo>
                  <a:cubicBezTo>
                    <a:pt x="0" y="734"/>
                    <a:pt x="2" y="736"/>
                    <a:pt x="3" y="738"/>
                  </a:cubicBezTo>
                  <a:cubicBezTo>
                    <a:pt x="5" y="739"/>
                    <a:pt x="6" y="739"/>
                    <a:pt x="8" y="739"/>
                  </a:cubicBezTo>
                  <a:cubicBezTo>
                    <a:pt x="9" y="739"/>
                    <a:pt x="10" y="739"/>
                    <a:pt x="10" y="739"/>
                  </a:cubicBezTo>
                  <a:lnTo>
                    <a:pt x="1069" y="468"/>
                  </a:lnTo>
                  <a:cubicBezTo>
                    <a:pt x="1072" y="467"/>
                    <a:pt x="1074" y="464"/>
                    <a:pt x="1074" y="461"/>
                  </a:cubicBezTo>
                  <a:lnTo>
                    <a:pt x="1074" y="7"/>
                  </a:lnTo>
                  <a:cubicBezTo>
                    <a:pt x="1074" y="5"/>
                    <a:pt x="1074" y="3"/>
                    <a:pt x="1071" y="2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30E6CD7C-191F-9948-86FC-789B566508A0}"/>
                </a:ext>
              </a:extLst>
            </p:cNvPr>
            <p:cNvSpPr/>
            <p:nvPr/>
          </p:nvSpPr>
          <p:spPr>
            <a:xfrm>
              <a:off x="16010919" y="3662668"/>
              <a:ext cx="1336735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4" h="739">
                  <a:moveTo>
                    <a:pt x="1071" y="2"/>
                  </a:moveTo>
                  <a:cubicBezTo>
                    <a:pt x="1069" y="0"/>
                    <a:pt x="1067" y="-1"/>
                    <a:pt x="1065" y="0"/>
                  </a:cubicBezTo>
                  <a:lnTo>
                    <a:pt x="6" y="262"/>
                  </a:lnTo>
                  <a:cubicBezTo>
                    <a:pt x="3" y="262"/>
                    <a:pt x="0" y="265"/>
                    <a:pt x="0" y="269"/>
                  </a:cubicBezTo>
                  <a:lnTo>
                    <a:pt x="0" y="732"/>
                  </a:lnTo>
                  <a:cubicBezTo>
                    <a:pt x="0" y="734"/>
                    <a:pt x="2" y="736"/>
                    <a:pt x="3" y="738"/>
                  </a:cubicBezTo>
                  <a:cubicBezTo>
                    <a:pt x="5" y="739"/>
                    <a:pt x="6" y="739"/>
                    <a:pt x="8" y="739"/>
                  </a:cubicBezTo>
                  <a:cubicBezTo>
                    <a:pt x="9" y="739"/>
                    <a:pt x="10" y="739"/>
                    <a:pt x="10" y="739"/>
                  </a:cubicBezTo>
                  <a:lnTo>
                    <a:pt x="1069" y="468"/>
                  </a:lnTo>
                  <a:cubicBezTo>
                    <a:pt x="1072" y="467"/>
                    <a:pt x="1074" y="464"/>
                    <a:pt x="1074" y="461"/>
                  </a:cubicBezTo>
                  <a:lnTo>
                    <a:pt x="1074" y="7"/>
                  </a:lnTo>
                  <a:cubicBezTo>
                    <a:pt x="1074" y="5"/>
                    <a:pt x="1074" y="3"/>
                    <a:pt x="1071" y="2"/>
                  </a:cubicBez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D0FE1A35-2E7F-264C-8B21-1FE49FFD2DF4}"/>
                </a:ext>
              </a:extLst>
            </p:cNvPr>
            <p:cNvSpPr/>
            <p:nvPr/>
          </p:nvSpPr>
          <p:spPr>
            <a:xfrm>
              <a:off x="16012164" y="3367312"/>
              <a:ext cx="1336735" cy="640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4" h="515">
                  <a:moveTo>
                    <a:pt x="1070" y="238"/>
                  </a:moveTo>
                  <a:lnTo>
                    <a:pt x="637" y="1"/>
                  </a:lnTo>
                  <a:cubicBezTo>
                    <a:pt x="635" y="-1"/>
                    <a:pt x="631" y="0"/>
                    <a:pt x="629" y="2"/>
                  </a:cubicBezTo>
                  <a:lnTo>
                    <a:pt x="2" y="501"/>
                  </a:lnTo>
                  <a:cubicBezTo>
                    <a:pt x="-1" y="503"/>
                    <a:pt x="-1" y="507"/>
                    <a:pt x="1" y="511"/>
                  </a:cubicBezTo>
                  <a:cubicBezTo>
                    <a:pt x="2" y="513"/>
                    <a:pt x="4" y="515"/>
                    <a:pt x="7" y="515"/>
                  </a:cubicBezTo>
                  <a:cubicBezTo>
                    <a:pt x="8" y="515"/>
                    <a:pt x="9" y="515"/>
                    <a:pt x="9" y="514"/>
                  </a:cubicBezTo>
                  <a:lnTo>
                    <a:pt x="1068" y="253"/>
                  </a:lnTo>
                  <a:cubicBezTo>
                    <a:pt x="1071" y="252"/>
                    <a:pt x="1073" y="249"/>
                    <a:pt x="1073" y="246"/>
                  </a:cubicBezTo>
                  <a:cubicBezTo>
                    <a:pt x="1074" y="243"/>
                    <a:pt x="1072" y="240"/>
                    <a:pt x="1070" y="238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CF0FBAFC-7BBF-4049-9F5D-75643FE12758}"/>
                </a:ext>
              </a:extLst>
            </p:cNvPr>
            <p:cNvSpPr/>
            <p:nvPr/>
          </p:nvSpPr>
          <p:spPr>
            <a:xfrm>
              <a:off x="16010919" y="3977964"/>
              <a:ext cx="1336735" cy="319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4" h="257">
                  <a:moveTo>
                    <a:pt x="0" y="257"/>
                  </a:moveTo>
                  <a:cubicBezTo>
                    <a:pt x="89" y="229"/>
                    <a:pt x="177" y="204"/>
                    <a:pt x="266" y="180"/>
                  </a:cubicBezTo>
                  <a:cubicBezTo>
                    <a:pt x="355" y="157"/>
                    <a:pt x="444" y="134"/>
                    <a:pt x="534" y="113"/>
                  </a:cubicBezTo>
                  <a:cubicBezTo>
                    <a:pt x="624" y="91"/>
                    <a:pt x="713" y="71"/>
                    <a:pt x="803" y="52"/>
                  </a:cubicBezTo>
                  <a:cubicBezTo>
                    <a:pt x="893" y="33"/>
                    <a:pt x="983" y="15"/>
                    <a:pt x="1074" y="0"/>
                  </a:cubicBezTo>
                  <a:cubicBezTo>
                    <a:pt x="986" y="28"/>
                    <a:pt x="898" y="53"/>
                    <a:pt x="809" y="77"/>
                  </a:cubicBezTo>
                  <a:cubicBezTo>
                    <a:pt x="720" y="100"/>
                    <a:pt x="631" y="123"/>
                    <a:pt x="541" y="144"/>
                  </a:cubicBezTo>
                  <a:cubicBezTo>
                    <a:pt x="452" y="166"/>
                    <a:pt x="362" y="186"/>
                    <a:pt x="272" y="205"/>
                  </a:cubicBezTo>
                  <a:cubicBezTo>
                    <a:pt x="182" y="224"/>
                    <a:pt x="91" y="241"/>
                    <a:pt x="0" y="25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0B528CAE-3570-A149-8398-1898A6F7D56C}"/>
                </a:ext>
              </a:extLst>
            </p:cNvPr>
            <p:cNvSpPr/>
            <p:nvPr/>
          </p:nvSpPr>
          <p:spPr>
            <a:xfrm>
              <a:off x="16010919" y="3662668"/>
              <a:ext cx="1336735" cy="5932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4" h="477">
                  <a:moveTo>
                    <a:pt x="1035" y="110"/>
                  </a:moveTo>
                  <a:lnTo>
                    <a:pt x="1035" y="477"/>
                  </a:lnTo>
                  <a:lnTo>
                    <a:pt x="1069" y="468"/>
                  </a:lnTo>
                  <a:cubicBezTo>
                    <a:pt x="1072" y="467"/>
                    <a:pt x="1074" y="464"/>
                    <a:pt x="1074" y="461"/>
                  </a:cubicBezTo>
                  <a:lnTo>
                    <a:pt x="1074" y="7"/>
                  </a:lnTo>
                  <a:cubicBezTo>
                    <a:pt x="1074" y="5"/>
                    <a:pt x="1074" y="3"/>
                    <a:pt x="1071" y="2"/>
                  </a:cubicBezTo>
                  <a:cubicBezTo>
                    <a:pt x="1069" y="0"/>
                    <a:pt x="1067" y="-1"/>
                    <a:pt x="1065" y="0"/>
                  </a:cubicBezTo>
                  <a:lnTo>
                    <a:pt x="6" y="262"/>
                  </a:lnTo>
                  <a:cubicBezTo>
                    <a:pt x="3" y="262"/>
                    <a:pt x="0" y="265"/>
                    <a:pt x="0" y="269"/>
                  </a:cubicBezTo>
                  <a:lnTo>
                    <a:pt x="0" y="318"/>
                  </a:lnTo>
                  <a:lnTo>
                    <a:pt x="991" y="75"/>
                  </a:lnTo>
                  <a:cubicBezTo>
                    <a:pt x="1013" y="69"/>
                    <a:pt x="1035" y="86"/>
                    <a:pt x="1035" y="11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317AE3B3-9126-AE4A-B651-35D1551C4991}"/>
                </a:ext>
              </a:extLst>
            </p:cNvPr>
            <p:cNvSpPr/>
            <p:nvPr/>
          </p:nvSpPr>
          <p:spPr>
            <a:xfrm>
              <a:off x="16787047" y="3288799"/>
              <a:ext cx="583031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9" h="317">
                  <a:moveTo>
                    <a:pt x="468" y="258"/>
                  </a:moveTo>
                  <a:cubicBezTo>
                    <a:pt x="466" y="228"/>
                    <a:pt x="440" y="205"/>
                    <a:pt x="410" y="208"/>
                  </a:cubicBezTo>
                  <a:cubicBezTo>
                    <a:pt x="404" y="208"/>
                    <a:pt x="399" y="209"/>
                    <a:pt x="394" y="211"/>
                  </a:cubicBezTo>
                  <a:cubicBezTo>
                    <a:pt x="390" y="184"/>
                    <a:pt x="364" y="165"/>
                    <a:pt x="336" y="166"/>
                  </a:cubicBezTo>
                  <a:cubicBezTo>
                    <a:pt x="331" y="167"/>
                    <a:pt x="326" y="168"/>
                    <a:pt x="321" y="170"/>
                  </a:cubicBezTo>
                  <a:cubicBezTo>
                    <a:pt x="316" y="143"/>
                    <a:pt x="291" y="124"/>
                    <a:pt x="263" y="126"/>
                  </a:cubicBezTo>
                  <a:cubicBezTo>
                    <a:pt x="258" y="126"/>
                    <a:pt x="253" y="127"/>
                    <a:pt x="248" y="129"/>
                  </a:cubicBezTo>
                  <a:cubicBezTo>
                    <a:pt x="243" y="102"/>
                    <a:pt x="218" y="83"/>
                    <a:pt x="190" y="85"/>
                  </a:cubicBezTo>
                  <a:cubicBezTo>
                    <a:pt x="184" y="85"/>
                    <a:pt x="179" y="86"/>
                    <a:pt x="174" y="88"/>
                  </a:cubicBezTo>
                  <a:cubicBezTo>
                    <a:pt x="169" y="61"/>
                    <a:pt x="144" y="42"/>
                    <a:pt x="116" y="44"/>
                  </a:cubicBezTo>
                  <a:cubicBezTo>
                    <a:pt x="113" y="44"/>
                    <a:pt x="111" y="44"/>
                    <a:pt x="108" y="45"/>
                  </a:cubicBezTo>
                  <a:cubicBezTo>
                    <a:pt x="104" y="17"/>
                    <a:pt x="78" y="-3"/>
                    <a:pt x="50" y="0"/>
                  </a:cubicBezTo>
                  <a:cubicBezTo>
                    <a:pt x="20" y="2"/>
                    <a:pt x="-3" y="28"/>
                    <a:pt x="0" y="58"/>
                  </a:cubicBezTo>
                  <a:cubicBezTo>
                    <a:pt x="2" y="89"/>
                    <a:pt x="29" y="111"/>
                    <a:pt x="59" y="108"/>
                  </a:cubicBezTo>
                  <a:cubicBezTo>
                    <a:pt x="62" y="108"/>
                    <a:pt x="64" y="108"/>
                    <a:pt x="67" y="107"/>
                  </a:cubicBezTo>
                  <a:cubicBezTo>
                    <a:pt x="71" y="135"/>
                    <a:pt x="97" y="155"/>
                    <a:pt x="125" y="152"/>
                  </a:cubicBezTo>
                  <a:cubicBezTo>
                    <a:pt x="130" y="152"/>
                    <a:pt x="136" y="150"/>
                    <a:pt x="140" y="149"/>
                  </a:cubicBezTo>
                  <a:cubicBezTo>
                    <a:pt x="145" y="176"/>
                    <a:pt x="170" y="196"/>
                    <a:pt x="198" y="193"/>
                  </a:cubicBezTo>
                  <a:cubicBezTo>
                    <a:pt x="203" y="193"/>
                    <a:pt x="209" y="191"/>
                    <a:pt x="213" y="190"/>
                  </a:cubicBezTo>
                  <a:cubicBezTo>
                    <a:pt x="218" y="217"/>
                    <a:pt x="243" y="237"/>
                    <a:pt x="271" y="234"/>
                  </a:cubicBezTo>
                  <a:cubicBezTo>
                    <a:pt x="277" y="234"/>
                    <a:pt x="282" y="232"/>
                    <a:pt x="287" y="231"/>
                  </a:cubicBezTo>
                  <a:cubicBezTo>
                    <a:pt x="292" y="258"/>
                    <a:pt x="317" y="278"/>
                    <a:pt x="345" y="275"/>
                  </a:cubicBezTo>
                  <a:cubicBezTo>
                    <a:pt x="350" y="275"/>
                    <a:pt x="355" y="274"/>
                    <a:pt x="360" y="272"/>
                  </a:cubicBezTo>
                  <a:cubicBezTo>
                    <a:pt x="365" y="299"/>
                    <a:pt x="390" y="319"/>
                    <a:pt x="418" y="316"/>
                  </a:cubicBezTo>
                  <a:cubicBezTo>
                    <a:pt x="448" y="314"/>
                    <a:pt x="471" y="288"/>
                    <a:pt x="468" y="25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A8734BB1-1D8D-C04F-8001-55570FF7B77A}"/>
                </a:ext>
              </a:extLst>
            </p:cNvPr>
            <p:cNvSpPr/>
            <p:nvPr/>
          </p:nvSpPr>
          <p:spPr>
            <a:xfrm>
              <a:off x="16787047" y="3288799"/>
              <a:ext cx="583031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9" h="317">
                  <a:moveTo>
                    <a:pt x="468" y="258"/>
                  </a:moveTo>
                  <a:cubicBezTo>
                    <a:pt x="466" y="228"/>
                    <a:pt x="440" y="205"/>
                    <a:pt x="410" y="208"/>
                  </a:cubicBezTo>
                  <a:cubicBezTo>
                    <a:pt x="404" y="208"/>
                    <a:pt x="399" y="209"/>
                    <a:pt x="394" y="211"/>
                  </a:cubicBezTo>
                  <a:cubicBezTo>
                    <a:pt x="390" y="184"/>
                    <a:pt x="364" y="165"/>
                    <a:pt x="336" y="166"/>
                  </a:cubicBezTo>
                  <a:cubicBezTo>
                    <a:pt x="331" y="167"/>
                    <a:pt x="326" y="168"/>
                    <a:pt x="321" y="170"/>
                  </a:cubicBezTo>
                  <a:cubicBezTo>
                    <a:pt x="316" y="143"/>
                    <a:pt x="291" y="124"/>
                    <a:pt x="263" y="126"/>
                  </a:cubicBezTo>
                  <a:cubicBezTo>
                    <a:pt x="258" y="126"/>
                    <a:pt x="253" y="127"/>
                    <a:pt x="248" y="129"/>
                  </a:cubicBezTo>
                  <a:cubicBezTo>
                    <a:pt x="243" y="102"/>
                    <a:pt x="218" y="83"/>
                    <a:pt x="190" y="85"/>
                  </a:cubicBezTo>
                  <a:cubicBezTo>
                    <a:pt x="184" y="85"/>
                    <a:pt x="179" y="86"/>
                    <a:pt x="174" y="88"/>
                  </a:cubicBezTo>
                  <a:cubicBezTo>
                    <a:pt x="169" y="61"/>
                    <a:pt x="144" y="42"/>
                    <a:pt x="116" y="44"/>
                  </a:cubicBezTo>
                  <a:cubicBezTo>
                    <a:pt x="113" y="44"/>
                    <a:pt x="111" y="44"/>
                    <a:pt x="108" y="45"/>
                  </a:cubicBezTo>
                  <a:cubicBezTo>
                    <a:pt x="104" y="17"/>
                    <a:pt x="78" y="-3"/>
                    <a:pt x="50" y="0"/>
                  </a:cubicBezTo>
                  <a:cubicBezTo>
                    <a:pt x="20" y="2"/>
                    <a:pt x="-3" y="28"/>
                    <a:pt x="0" y="58"/>
                  </a:cubicBezTo>
                  <a:cubicBezTo>
                    <a:pt x="2" y="89"/>
                    <a:pt x="29" y="111"/>
                    <a:pt x="59" y="108"/>
                  </a:cubicBezTo>
                  <a:cubicBezTo>
                    <a:pt x="62" y="108"/>
                    <a:pt x="64" y="108"/>
                    <a:pt x="67" y="107"/>
                  </a:cubicBezTo>
                  <a:cubicBezTo>
                    <a:pt x="71" y="135"/>
                    <a:pt x="97" y="155"/>
                    <a:pt x="125" y="152"/>
                  </a:cubicBezTo>
                  <a:cubicBezTo>
                    <a:pt x="130" y="152"/>
                    <a:pt x="136" y="150"/>
                    <a:pt x="140" y="149"/>
                  </a:cubicBezTo>
                  <a:cubicBezTo>
                    <a:pt x="145" y="176"/>
                    <a:pt x="170" y="196"/>
                    <a:pt x="198" y="193"/>
                  </a:cubicBezTo>
                  <a:cubicBezTo>
                    <a:pt x="203" y="193"/>
                    <a:pt x="209" y="191"/>
                    <a:pt x="213" y="190"/>
                  </a:cubicBezTo>
                  <a:cubicBezTo>
                    <a:pt x="218" y="217"/>
                    <a:pt x="243" y="237"/>
                    <a:pt x="271" y="234"/>
                  </a:cubicBezTo>
                  <a:cubicBezTo>
                    <a:pt x="277" y="234"/>
                    <a:pt x="282" y="232"/>
                    <a:pt x="287" y="231"/>
                  </a:cubicBezTo>
                  <a:cubicBezTo>
                    <a:pt x="292" y="258"/>
                    <a:pt x="317" y="278"/>
                    <a:pt x="345" y="275"/>
                  </a:cubicBezTo>
                  <a:cubicBezTo>
                    <a:pt x="350" y="275"/>
                    <a:pt x="355" y="274"/>
                    <a:pt x="360" y="272"/>
                  </a:cubicBezTo>
                  <a:cubicBezTo>
                    <a:pt x="365" y="299"/>
                    <a:pt x="390" y="319"/>
                    <a:pt x="418" y="316"/>
                  </a:cubicBezTo>
                  <a:cubicBezTo>
                    <a:pt x="448" y="314"/>
                    <a:pt x="471" y="288"/>
                    <a:pt x="468" y="258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C1536B1C-1801-A641-B19F-B5991C44EFF8}"/>
                </a:ext>
              </a:extLst>
            </p:cNvPr>
            <p:cNvSpPr/>
            <p:nvPr/>
          </p:nvSpPr>
          <p:spPr>
            <a:xfrm>
              <a:off x="16491794" y="3442082"/>
              <a:ext cx="25414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232">
                  <a:moveTo>
                    <a:pt x="13" y="204"/>
                  </a:moveTo>
                  <a:cubicBezTo>
                    <a:pt x="-14" y="171"/>
                    <a:pt x="6" y="128"/>
                    <a:pt x="26" y="97"/>
                  </a:cubicBezTo>
                  <a:cubicBezTo>
                    <a:pt x="46" y="67"/>
                    <a:pt x="66" y="39"/>
                    <a:pt x="83" y="8"/>
                  </a:cubicBezTo>
                  <a:cubicBezTo>
                    <a:pt x="88" y="-1"/>
                    <a:pt x="99" y="-3"/>
                    <a:pt x="107" y="3"/>
                  </a:cubicBezTo>
                  <a:cubicBezTo>
                    <a:pt x="126" y="19"/>
                    <a:pt x="157" y="42"/>
                    <a:pt x="162" y="46"/>
                  </a:cubicBezTo>
                  <a:cubicBezTo>
                    <a:pt x="206" y="85"/>
                    <a:pt x="223" y="150"/>
                    <a:pt x="180" y="197"/>
                  </a:cubicBezTo>
                  <a:cubicBezTo>
                    <a:pt x="145" y="234"/>
                    <a:pt x="49" y="248"/>
                    <a:pt x="13" y="20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B8C675C5-BFAC-F14B-BF58-BDE09383CF09}"/>
                </a:ext>
              </a:extLst>
            </p:cNvPr>
            <p:cNvSpPr/>
            <p:nvPr/>
          </p:nvSpPr>
          <p:spPr>
            <a:xfrm>
              <a:off x="16491794" y="3442082"/>
              <a:ext cx="254142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232">
                  <a:moveTo>
                    <a:pt x="13" y="204"/>
                  </a:moveTo>
                  <a:cubicBezTo>
                    <a:pt x="-14" y="171"/>
                    <a:pt x="6" y="128"/>
                    <a:pt x="26" y="97"/>
                  </a:cubicBezTo>
                  <a:cubicBezTo>
                    <a:pt x="46" y="67"/>
                    <a:pt x="66" y="39"/>
                    <a:pt x="83" y="8"/>
                  </a:cubicBezTo>
                  <a:cubicBezTo>
                    <a:pt x="88" y="-1"/>
                    <a:pt x="99" y="-3"/>
                    <a:pt x="107" y="3"/>
                  </a:cubicBezTo>
                  <a:cubicBezTo>
                    <a:pt x="126" y="19"/>
                    <a:pt x="157" y="42"/>
                    <a:pt x="162" y="46"/>
                  </a:cubicBezTo>
                  <a:cubicBezTo>
                    <a:pt x="206" y="85"/>
                    <a:pt x="223" y="150"/>
                    <a:pt x="180" y="197"/>
                  </a:cubicBezTo>
                  <a:cubicBezTo>
                    <a:pt x="145" y="234"/>
                    <a:pt x="49" y="248"/>
                    <a:pt x="13" y="204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2FCF0F02-7C45-D841-A6CF-E3BFE6ADC29E}"/>
                </a:ext>
              </a:extLst>
            </p:cNvPr>
            <p:cNvSpPr/>
            <p:nvPr/>
          </p:nvSpPr>
          <p:spPr>
            <a:xfrm>
              <a:off x="16581491" y="3450806"/>
              <a:ext cx="135791" cy="279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225">
                  <a:moveTo>
                    <a:pt x="68" y="44"/>
                  </a:moveTo>
                  <a:cubicBezTo>
                    <a:pt x="63" y="39"/>
                    <a:pt x="31" y="17"/>
                    <a:pt x="12" y="1"/>
                  </a:cubicBezTo>
                  <a:lnTo>
                    <a:pt x="12" y="0"/>
                  </a:lnTo>
                  <a:cubicBezTo>
                    <a:pt x="11" y="1"/>
                    <a:pt x="11" y="1"/>
                    <a:pt x="11" y="2"/>
                  </a:cubicBezTo>
                  <a:cubicBezTo>
                    <a:pt x="9" y="6"/>
                    <a:pt x="6" y="10"/>
                    <a:pt x="4" y="14"/>
                  </a:cubicBezTo>
                  <a:cubicBezTo>
                    <a:pt x="21" y="28"/>
                    <a:pt x="39" y="40"/>
                    <a:pt x="43" y="44"/>
                  </a:cubicBezTo>
                  <a:cubicBezTo>
                    <a:pt x="86" y="83"/>
                    <a:pt x="103" y="147"/>
                    <a:pt x="60" y="194"/>
                  </a:cubicBezTo>
                  <a:cubicBezTo>
                    <a:pt x="46" y="208"/>
                    <a:pt x="24" y="219"/>
                    <a:pt x="0" y="225"/>
                  </a:cubicBezTo>
                  <a:cubicBezTo>
                    <a:pt x="8" y="225"/>
                    <a:pt x="17" y="225"/>
                    <a:pt x="26" y="225"/>
                  </a:cubicBezTo>
                  <a:cubicBezTo>
                    <a:pt x="50" y="219"/>
                    <a:pt x="72" y="208"/>
                    <a:pt x="85" y="194"/>
                  </a:cubicBezTo>
                  <a:cubicBezTo>
                    <a:pt x="129" y="147"/>
                    <a:pt x="111" y="83"/>
                    <a:pt x="68" y="44"/>
                  </a:cubicBezTo>
                  <a:close/>
                </a:path>
              </a:pathLst>
            </a:custGeom>
            <a:solidFill>
              <a:srgbClr val="FCBC2B">
                <a:alpha val="4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721ADC5B-754A-544A-9518-5FB49570CAD3}"/>
                </a:ext>
              </a:extLst>
            </p:cNvPr>
            <p:cNvSpPr/>
            <p:nvPr/>
          </p:nvSpPr>
          <p:spPr>
            <a:xfrm>
              <a:off x="16524185" y="3500658"/>
              <a:ext cx="93434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" h="176">
                  <a:moveTo>
                    <a:pt x="34" y="0"/>
                  </a:moveTo>
                  <a:cubicBezTo>
                    <a:pt x="30" y="6"/>
                    <a:pt x="27" y="11"/>
                    <a:pt x="23" y="16"/>
                  </a:cubicBezTo>
                  <a:cubicBezTo>
                    <a:pt x="55" y="56"/>
                    <a:pt x="63" y="111"/>
                    <a:pt x="26" y="152"/>
                  </a:cubicBezTo>
                  <a:cubicBezTo>
                    <a:pt x="19" y="158"/>
                    <a:pt x="10" y="164"/>
                    <a:pt x="0" y="169"/>
                  </a:cubicBezTo>
                  <a:cubicBezTo>
                    <a:pt x="4" y="172"/>
                    <a:pt x="7" y="174"/>
                    <a:pt x="11" y="176"/>
                  </a:cubicBezTo>
                  <a:cubicBezTo>
                    <a:pt x="28" y="170"/>
                    <a:pt x="41" y="161"/>
                    <a:pt x="51" y="152"/>
                  </a:cubicBezTo>
                  <a:cubicBezTo>
                    <a:pt x="95" y="105"/>
                    <a:pt x="77" y="40"/>
                    <a:pt x="34" y="0"/>
                  </a:cubicBezTo>
                  <a:close/>
                </a:path>
              </a:pathLst>
            </a:custGeom>
            <a:solidFill>
              <a:srgbClr val="FCBC2B">
                <a:alpha val="4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031B1819-9FB8-354A-9186-63BC641C9073}"/>
                </a:ext>
              </a:extLst>
            </p:cNvPr>
            <p:cNvSpPr/>
            <p:nvPr/>
          </p:nvSpPr>
          <p:spPr>
            <a:xfrm>
              <a:off x="16500511" y="3392236"/>
              <a:ext cx="114613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176">
                  <a:moveTo>
                    <a:pt x="71" y="3"/>
                  </a:moveTo>
                  <a:cubicBezTo>
                    <a:pt x="70" y="0"/>
                    <a:pt x="67" y="-1"/>
                    <a:pt x="64" y="1"/>
                  </a:cubicBezTo>
                  <a:cubicBezTo>
                    <a:pt x="26" y="20"/>
                    <a:pt x="28" y="62"/>
                    <a:pt x="32" y="86"/>
                  </a:cubicBezTo>
                  <a:cubicBezTo>
                    <a:pt x="8" y="93"/>
                    <a:pt x="-5" y="118"/>
                    <a:pt x="2" y="142"/>
                  </a:cubicBezTo>
                  <a:cubicBezTo>
                    <a:pt x="9" y="166"/>
                    <a:pt x="34" y="181"/>
                    <a:pt x="59" y="174"/>
                  </a:cubicBezTo>
                  <a:cubicBezTo>
                    <a:pt x="84" y="167"/>
                    <a:pt x="98" y="141"/>
                    <a:pt x="91" y="117"/>
                  </a:cubicBezTo>
                  <a:cubicBezTo>
                    <a:pt x="85" y="95"/>
                    <a:pt x="64" y="81"/>
                    <a:pt x="42" y="83"/>
                  </a:cubicBezTo>
                  <a:cubicBezTo>
                    <a:pt x="39" y="63"/>
                    <a:pt x="37" y="26"/>
                    <a:pt x="69" y="10"/>
                  </a:cubicBezTo>
                  <a:cubicBezTo>
                    <a:pt x="72" y="9"/>
                    <a:pt x="73" y="5"/>
                    <a:pt x="71" y="3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94" name="Straight Connector 393">
            <a:extLst>
              <a:ext uri="{FF2B5EF4-FFF2-40B4-BE49-F238E27FC236}">
                <a16:creationId xmlns:a16="http://schemas.microsoft.com/office/drawing/2014/main" id="{5735BB46-89A2-8149-8DA6-451DF07B9A86}"/>
              </a:ext>
            </a:extLst>
          </p:cNvPr>
          <p:cNvSpPr/>
          <p:nvPr/>
        </p:nvSpPr>
        <p:spPr>
          <a:xfrm>
            <a:off x="16691121" y="8694942"/>
            <a:ext cx="0" cy="4214748"/>
          </a:xfrm>
          <a:prstGeom prst="line">
            <a:avLst/>
          </a:prstGeom>
          <a:noFill/>
          <a:ln w="127000" cap="flat">
            <a:solidFill>
              <a:srgbClr val="B5D663"/>
            </a:solidFill>
            <a:prstDash val="solid"/>
            <a:round/>
            <a:headEnd type="oval" w="lg" len="lg"/>
          </a:ln>
        </p:spPr>
        <p:txBody>
          <a:bodyPr vert="horz" wrap="none" lIns="18360" tIns="18360" rIns="18360" bIns="18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5EBA7D-F78E-E14C-A1B7-4A1AE701C10C}"/>
              </a:ext>
            </a:extLst>
          </p:cNvPr>
          <p:cNvGrpSpPr/>
          <p:nvPr/>
        </p:nvGrpSpPr>
        <p:grpSpPr>
          <a:xfrm>
            <a:off x="20280243" y="5053460"/>
            <a:ext cx="1823843" cy="1207596"/>
            <a:chOff x="20280243" y="5053460"/>
            <a:chExt cx="1823843" cy="1207596"/>
          </a:xfrm>
        </p:grpSpPr>
        <p:sp>
          <p:nvSpPr>
            <p:cNvPr id="398" name="Freeform 397">
              <a:extLst>
                <a:ext uri="{FF2B5EF4-FFF2-40B4-BE49-F238E27FC236}">
                  <a16:creationId xmlns:a16="http://schemas.microsoft.com/office/drawing/2014/main" id="{FF2F98AC-9653-C34D-88A0-44DEE6AB7405}"/>
                </a:ext>
              </a:extLst>
            </p:cNvPr>
            <p:cNvSpPr/>
            <p:nvPr/>
          </p:nvSpPr>
          <p:spPr>
            <a:xfrm>
              <a:off x="20282735" y="5053460"/>
              <a:ext cx="1681819" cy="8200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1" h="659">
                  <a:moveTo>
                    <a:pt x="1272" y="387"/>
                  </a:moveTo>
                  <a:lnTo>
                    <a:pt x="175" y="656"/>
                  </a:lnTo>
                  <a:cubicBezTo>
                    <a:pt x="118" y="670"/>
                    <a:pt x="61" y="635"/>
                    <a:pt x="48" y="579"/>
                  </a:cubicBezTo>
                  <a:lnTo>
                    <a:pt x="3" y="398"/>
                  </a:lnTo>
                  <a:cubicBezTo>
                    <a:pt x="-10" y="342"/>
                    <a:pt x="24" y="285"/>
                    <a:pt x="81" y="272"/>
                  </a:cubicBezTo>
                  <a:lnTo>
                    <a:pt x="1178" y="3"/>
                  </a:lnTo>
                  <a:cubicBezTo>
                    <a:pt x="1234" y="-11"/>
                    <a:pt x="1291" y="23"/>
                    <a:pt x="1304" y="79"/>
                  </a:cubicBezTo>
                  <a:lnTo>
                    <a:pt x="1349" y="261"/>
                  </a:lnTo>
                  <a:cubicBezTo>
                    <a:pt x="1362" y="317"/>
                    <a:pt x="1328" y="373"/>
                    <a:pt x="1272" y="38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18F87ECD-2773-1D44-AE3F-B93301850D11}"/>
                </a:ext>
              </a:extLst>
            </p:cNvPr>
            <p:cNvSpPr/>
            <p:nvPr/>
          </p:nvSpPr>
          <p:spPr>
            <a:xfrm>
              <a:off x="20282735" y="5053460"/>
              <a:ext cx="1681819" cy="8200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1" h="659">
                  <a:moveTo>
                    <a:pt x="1272" y="387"/>
                  </a:moveTo>
                  <a:lnTo>
                    <a:pt x="175" y="656"/>
                  </a:lnTo>
                  <a:cubicBezTo>
                    <a:pt x="118" y="670"/>
                    <a:pt x="61" y="635"/>
                    <a:pt x="48" y="579"/>
                  </a:cubicBezTo>
                  <a:lnTo>
                    <a:pt x="3" y="398"/>
                  </a:lnTo>
                  <a:cubicBezTo>
                    <a:pt x="-10" y="342"/>
                    <a:pt x="24" y="285"/>
                    <a:pt x="81" y="272"/>
                  </a:cubicBezTo>
                  <a:lnTo>
                    <a:pt x="1178" y="3"/>
                  </a:lnTo>
                  <a:cubicBezTo>
                    <a:pt x="1234" y="-11"/>
                    <a:pt x="1291" y="23"/>
                    <a:pt x="1304" y="79"/>
                  </a:cubicBezTo>
                  <a:lnTo>
                    <a:pt x="1349" y="261"/>
                  </a:lnTo>
                  <a:cubicBezTo>
                    <a:pt x="1362" y="317"/>
                    <a:pt x="1328" y="373"/>
                    <a:pt x="1272" y="387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EC0DBD98-9E14-6144-A6A2-2D1ADC60853E}"/>
                </a:ext>
              </a:extLst>
            </p:cNvPr>
            <p:cNvSpPr/>
            <p:nvPr/>
          </p:nvSpPr>
          <p:spPr>
            <a:xfrm>
              <a:off x="20340045" y="5150666"/>
              <a:ext cx="1600842" cy="6991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6" h="562">
                  <a:moveTo>
                    <a:pt x="219" y="557"/>
                  </a:moveTo>
                  <a:lnTo>
                    <a:pt x="1135" y="333"/>
                  </a:lnTo>
                  <a:cubicBezTo>
                    <a:pt x="1242" y="306"/>
                    <a:pt x="1306" y="199"/>
                    <a:pt x="1281" y="93"/>
                  </a:cubicBezTo>
                  <a:cubicBezTo>
                    <a:pt x="1280" y="92"/>
                    <a:pt x="1280" y="90"/>
                    <a:pt x="1280" y="89"/>
                  </a:cubicBezTo>
                  <a:cubicBezTo>
                    <a:pt x="1235" y="21"/>
                    <a:pt x="1151" y="-14"/>
                    <a:pt x="1068" y="6"/>
                  </a:cubicBezTo>
                  <a:lnTo>
                    <a:pt x="151" y="231"/>
                  </a:lnTo>
                  <a:cubicBezTo>
                    <a:pt x="45" y="256"/>
                    <a:pt x="-20" y="364"/>
                    <a:pt x="6" y="470"/>
                  </a:cubicBezTo>
                  <a:cubicBezTo>
                    <a:pt x="7" y="472"/>
                    <a:pt x="7" y="473"/>
                    <a:pt x="7" y="474"/>
                  </a:cubicBezTo>
                  <a:cubicBezTo>
                    <a:pt x="52" y="542"/>
                    <a:pt x="136" y="577"/>
                    <a:pt x="219" y="55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1" name="Freeform 400">
              <a:extLst>
                <a:ext uri="{FF2B5EF4-FFF2-40B4-BE49-F238E27FC236}">
                  <a16:creationId xmlns:a16="http://schemas.microsoft.com/office/drawing/2014/main" id="{BD24CD66-E978-E745-998D-21D05CA00ECC}"/>
                </a:ext>
              </a:extLst>
            </p:cNvPr>
            <p:cNvSpPr/>
            <p:nvPr/>
          </p:nvSpPr>
          <p:spPr>
            <a:xfrm>
              <a:off x="20280243" y="5231671"/>
              <a:ext cx="1778991" cy="7140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9" h="574">
                  <a:moveTo>
                    <a:pt x="1375" y="264"/>
                  </a:moveTo>
                  <a:lnTo>
                    <a:pt x="119" y="572"/>
                  </a:lnTo>
                  <a:cubicBezTo>
                    <a:pt x="80" y="581"/>
                    <a:pt x="42" y="557"/>
                    <a:pt x="32" y="520"/>
                  </a:cubicBezTo>
                  <a:lnTo>
                    <a:pt x="2" y="396"/>
                  </a:lnTo>
                  <a:cubicBezTo>
                    <a:pt x="-7" y="358"/>
                    <a:pt x="16" y="320"/>
                    <a:pt x="55" y="310"/>
                  </a:cubicBezTo>
                  <a:lnTo>
                    <a:pt x="1311" y="2"/>
                  </a:lnTo>
                  <a:cubicBezTo>
                    <a:pt x="1349" y="-7"/>
                    <a:pt x="1388" y="16"/>
                    <a:pt x="1397" y="54"/>
                  </a:cubicBezTo>
                  <a:lnTo>
                    <a:pt x="1427" y="178"/>
                  </a:lnTo>
                  <a:cubicBezTo>
                    <a:pt x="1437" y="216"/>
                    <a:pt x="1413" y="255"/>
                    <a:pt x="1375" y="264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2" name="Freeform 401">
              <a:extLst>
                <a:ext uri="{FF2B5EF4-FFF2-40B4-BE49-F238E27FC236}">
                  <a16:creationId xmlns:a16="http://schemas.microsoft.com/office/drawing/2014/main" id="{D4171BF8-3981-8D43-92BD-EF0F6906A73C}"/>
                </a:ext>
              </a:extLst>
            </p:cNvPr>
            <p:cNvSpPr/>
            <p:nvPr/>
          </p:nvSpPr>
          <p:spPr>
            <a:xfrm>
              <a:off x="20946746" y="5431067"/>
              <a:ext cx="163199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" h="310">
                  <a:moveTo>
                    <a:pt x="132" y="0"/>
                  </a:moveTo>
                  <a:lnTo>
                    <a:pt x="73" y="14"/>
                  </a:lnTo>
                  <a:lnTo>
                    <a:pt x="0" y="310"/>
                  </a:lnTo>
                  <a:lnTo>
                    <a:pt x="58" y="295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3" name="Freeform 402">
              <a:extLst>
                <a:ext uri="{FF2B5EF4-FFF2-40B4-BE49-F238E27FC236}">
                  <a16:creationId xmlns:a16="http://schemas.microsoft.com/office/drawing/2014/main" id="{B0AD432D-C42B-7D4B-A601-4E1A70BB61F1}"/>
                </a:ext>
              </a:extLst>
            </p:cNvPr>
            <p:cNvSpPr/>
            <p:nvPr/>
          </p:nvSpPr>
          <p:spPr>
            <a:xfrm>
              <a:off x="20587957" y="5518303"/>
              <a:ext cx="161953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310">
                  <a:moveTo>
                    <a:pt x="58" y="296"/>
                  </a:moveTo>
                  <a:lnTo>
                    <a:pt x="131" y="0"/>
                  </a:lnTo>
                  <a:lnTo>
                    <a:pt x="73" y="15"/>
                  </a:lnTo>
                  <a:lnTo>
                    <a:pt x="0" y="31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4" name="Freeform 403">
              <a:extLst>
                <a:ext uri="{FF2B5EF4-FFF2-40B4-BE49-F238E27FC236}">
                  <a16:creationId xmlns:a16="http://schemas.microsoft.com/office/drawing/2014/main" id="{965C0A12-0631-E646-85B5-9B9335C6407F}"/>
                </a:ext>
              </a:extLst>
            </p:cNvPr>
            <p:cNvSpPr/>
            <p:nvPr/>
          </p:nvSpPr>
          <p:spPr>
            <a:xfrm>
              <a:off x="21305534" y="5343831"/>
              <a:ext cx="161953" cy="383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309">
                  <a:moveTo>
                    <a:pt x="131" y="0"/>
                  </a:moveTo>
                  <a:lnTo>
                    <a:pt x="74" y="14"/>
                  </a:lnTo>
                  <a:lnTo>
                    <a:pt x="0" y="309"/>
                  </a:lnTo>
                  <a:lnTo>
                    <a:pt x="58" y="295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64E69023-1361-2044-B598-9E8314542669}"/>
                </a:ext>
              </a:extLst>
            </p:cNvPr>
            <p:cNvSpPr/>
            <p:nvPr/>
          </p:nvSpPr>
          <p:spPr>
            <a:xfrm>
              <a:off x="21664322" y="5255349"/>
              <a:ext cx="161953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310">
                  <a:moveTo>
                    <a:pt x="131" y="0"/>
                  </a:moveTo>
                  <a:lnTo>
                    <a:pt x="74" y="14"/>
                  </a:lnTo>
                  <a:lnTo>
                    <a:pt x="0" y="310"/>
                  </a:lnTo>
                  <a:lnTo>
                    <a:pt x="58" y="295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AA75E180-55E6-1940-8DA3-7D08D0BC1DAB}"/>
                </a:ext>
              </a:extLst>
            </p:cNvPr>
            <p:cNvSpPr/>
            <p:nvPr/>
          </p:nvSpPr>
          <p:spPr>
            <a:xfrm>
              <a:off x="20407314" y="5275289"/>
              <a:ext cx="1468788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0" h="349">
                  <a:moveTo>
                    <a:pt x="154" y="349"/>
                  </a:moveTo>
                  <a:cubicBezTo>
                    <a:pt x="126" y="349"/>
                    <a:pt x="106" y="338"/>
                    <a:pt x="88" y="327"/>
                  </a:cubicBezTo>
                  <a:cubicBezTo>
                    <a:pt x="67" y="316"/>
                    <a:pt x="50" y="307"/>
                    <a:pt x="22" y="313"/>
                  </a:cubicBezTo>
                  <a:cubicBezTo>
                    <a:pt x="12" y="316"/>
                    <a:pt x="3" y="310"/>
                    <a:pt x="0" y="301"/>
                  </a:cubicBezTo>
                  <a:cubicBezTo>
                    <a:pt x="-2" y="291"/>
                    <a:pt x="4" y="281"/>
                    <a:pt x="13" y="279"/>
                  </a:cubicBezTo>
                  <a:cubicBezTo>
                    <a:pt x="56" y="269"/>
                    <a:pt x="82" y="283"/>
                    <a:pt x="106" y="297"/>
                  </a:cubicBezTo>
                  <a:cubicBezTo>
                    <a:pt x="127" y="308"/>
                    <a:pt x="143" y="318"/>
                    <a:pt x="173" y="311"/>
                  </a:cubicBezTo>
                  <a:cubicBezTo>
                    <a:pt x="201" y="304"/>
                    <a:pt x="212" y="288"/>
                    <a:pt x="225" y="268"/>
                  </a:cubicBezTo>
                  <a:cubicBezTo>
                    <a:pt x="240" y="245"/>
                    <a:pt x="256" y="220"/>
                    <a:pt x="299" y="209"/>
                  </a:cubicBezTo>
                  <a:cubicBezTo>
                    <a:pt x="342" y="199"/>
                    <a:pt x="368" y="214"/>
                    <a:pt x="391" y="227"/>
                  </a:cubicBezTo>
                  <a:cubicBezTo>
                    <a:pt x="413" y="239"/>
                    <a:pt x="429" y="248"/>
                    <a:pt x="458" y="241"/>
                  </a:cubicBezTo>
                  <a:cubicBezTo>
                    <a:pt x="488" y="234"/>
                    <a:pt x="498" y="218"/>
                    <a:pt x="511" y="198"/>
                  </a:cubicBezTo>
                  <a:cubicBezTo>
                    <a:pt x="526" y="176"/>
                    <a:pt x="543" y="150"/>
                    <a:pt x="585" y="140"/>
                  </a:cubicBezTo>
                  <a:cubicBezTo>
                    <a:pt x="628" y="129"/>
                    <a:pt x="654" y="144"/>
                    <a:pt x="678" y="157"/>
                  </a:cubicBezTo>
                  <a:cubicBezTo>
                    <a:pt x="699" y="170"/>
                    <a:pt x="716" y="179"/>
                    <a:pt x="745" y="172"/>
                  </a:cubicBezTo>
                  <a:cubicBezTo>
                    <a:pt x="774" y="165"/>
                    <a:pt x="784" y="149"/>
                    <a:pt x="798" y="129"/>
                  </a:cubicBezTo>
                  <a:cubicBezTo>
                    <a:pt x="812" y="106"/>
                    <a:pt x="829" y="81"/>
                    <a:pt x="872" y="71"/>
                  </a:cubicBezTo>
                  <a:cubicBezTo>
                    <a:pt x="914" y="60"/>
                    <a:pt x="941" y="75"/>
                    <a:pt x="964" y="88"/>
                  </a:cubicBezTo>
                  <a:cubicBezTo>
                    <a:pt x="985" y="100"/>
                    <a:pt x="1002" y="110"/>
                    <a:pt x="1031" y="102"/>
                  </a:cubicBezTo>
                  <a:cubicBezTo>
                    <a:pt x="1059" y="96"/>
                    <a:pt x="1070" y="79"/>
                    <a:pt x="1083" y="59"/>
                  </a:cubicBezTo>
                  <a:cubicBezTo>
                    <a:pt x="1098" y="37"/>
                    <a:pt x="1115" y="11"/>
                    <a:pt x="1158" y="1"/>
                  </a:cubicBezTo>
                  <a:cubicBezTo>
                    <a:pt x="1167" y="-2"/>
                    <a:pt x="1177" y="4"/>
                    <a:pt x="1179" y="14"/>
                  </a:cubicBezTo>
                  <a:cubicBezTo>
                    <a:pt x="1182" y="23"/>
                    <a:pt x="1176" y="33"/>
                    <a:pt x="1166" y="36"/>
                  </a:cubicBezTo>
                  <a:cubicBezTo>
                    <a:pt x="1137" y="42"/>
                    <a:pt x="1126" y="59"/>
                    <a:pt x="1113" y="79"/>
                  </a:cubicBezTo>
                  <a:cubicBezTo>
                    <a:pt x="1098" y="101"/>
                    <a:pt x="1082" y="127"/>
                    <a:pt x="1039" y="137"/>
                  </a:cubicBezTo>
                  <a:cubicBezTo>
                    <a:pt x="996" y="148"/>
                    <a:pt x="970" y="132"/>
                    <a:pt x="947" y="119"/>
                  </a:cubicBezTo>
                  <a:cubicBezTo>
                    <a:pt x="925" y="107"/>
                    <a:pt x="909" y="98"/>
                    <a:pt x="880" y="105"/>
                  </a:cubicBezTo>
                  <a:cubicBezTo>
                    <a:pt x="851" y="112"/>
                    <a:pt x="840" y="128"/>
                    <a:pt x="827" y="148"/>
                  </a:cubicBezTo>
                  <a:cubicBezTo>
                    <a:pt x="812" y="171"/>
                    <a:pt x="796" y="196"/>
                    <a:pt x="753" y="206"/>
                  </a:cubicBezTo>
                  <a:cubicBezTo>
                    <a:pt x="710" y="217"/>
                    <a:pt x="684" y="202"/>
                    <a:pt x="661" y="189"/>
                  </a:cubicBezTo>
                  <a:cubicBezTo>
                    <a:pt x="639" y="177"/>
                    <a:pt x="623" y="168"/>
                    <a:pt x="594" y="175"/>
                  </a:cubicBezTo>
                  <a:cubicBezTo>
                    <a:pt x="565" y="182"/>
                    <a:pt x="554" y="198"/>
                    <a:pt x="541" y="218"/>
                  </a:cubicBezTo>
                  <a:cubicBezTo>
                    <a:pt x="526" y="240"/>
                    <a:pt x="510" y="266"/>
                    <a:pt x="467" y="276"/>
                  </a:cubicBezTo>
                  <a:cubicBezTo>
                    <a:pt x="425" y="286"/>
                    <a:pt x="397" y="271"/>
                    <a:pt x="374" y="258"/>
                  </a:cubicBezTo>
                  <a:cubicBezTo>
                    <a:pt x="353" y="247"/>
                    <a:pt x="337" y="237"/>
                    <a:pt x="308" y="244"/>
                  </a:cubicBezTo>
                  <a:cubicBezTo>
                    <a:pt x="279" y="251"/>
                    <a:pt x="268" y="267"/>
                    <a:pt x="255" y="287"/>
                  </a:cubicBezTo>
                  <a:cubicBezTo>
                    <a:pt x="240" y="310"/>
                    <a:pt x="223" y="335"/>
                    <a:pt x="181" y="346"/>
                  </a:cubicBezTo>
                  <a:cubicBezTo>
                    <a:pt x="171" y="348"/>
                    <a:pt x="161" y="349"/>
                    <a:pt x="154" y="349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3F8F3EEF-8CFB-264E-973D-EE9B02E6CD5C}"/>
                </a:ext>
              </a:extLst>
            </p:cNvPr>
            <p:cNvSpPr/>
            <p:nvPr/>
          </p:nvSpPr>
          <p:spPr>
            <a:xfrm>
              <a:off x="20408563" y="5438545"/>
              <a:ext cx="1695523" cy="8225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2" h="661">
                  <a:moveTo>
                    <a:pt x="1283" y="387"/>
                  </a:moveTo>
                  <a:lnTo>
                    <a:pt x="175" y="658"/>
                  </a:lnTo>
                  <a:cubicBezTo>
                    <a:pt x="118" y="672"/>
                    <a:pt x="62" y="638"/>
                    <a:pt x="48" y="582"/>
                  </a:cubicBezTo>
                  <a:lnTo>
                    <a:pt x="3" y="400"/>
                  </a:lnTo>
                  <a:cubicBezTo>
                    <a:pt x="-10" y="345"/>
                    <a:pt x="24" y="288"/>
                    <a:pt x="80" y="274"/>
                  </a:cubicBezTo>
                  <a:lnTo>
                    <a:pt x="1188" y="3"/>
                  </a:lnTo>
                  <a:cubicBezTo>
                    <a:pt x="1245" y="-11"/>
                    <a:pt x="1301" y="23"/>
                    <a:pt x="1315" y="79"/>
                  </a:cubicBezTo>
                  <a:lnTo>
                    <a:pt x="1360" y="261"/>
                  </a:lnTo>
                  <a:cubicBezTo>
                    <a:pt x="1373" y="316"/>
                    <a:pt x="1339" y="373"/>
                    <a:pt x="1283" y="38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0F965075-EC8B-A742-9DAC-6D854D7FD3ED}"/>
                </a:ext>
              </a:extLst>
            </p:cNvPr>
            <p:cNvSpPr/>
            <p:nvPr/>
          </p:nvSpPr>
          <p:spPr>
            <a:xfrm>
              <a:off x="20473345" y="5539489"/>
              <a:ext cx="1607071" cy="6991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1" h="562">
                  <a:moveTo>
                    <a:pt x="213" y="556"/>
                  </a:moveTo>
                  <a:lnTo>
                    <a:pt x="1140" y="329"/>
                  </a:lnTo>
                  <a:cubicBezTo>
                    <a:pt x="1247" y="303"/>
                    <a:pt x="1312" y="196"/>
                    <a:pt x="1285" y="90"/>
                  </a:cubicBezTo>
                  <a:cubicBezTo>
                    <a:pt x="1285" y="86"/>
                    <a:pt x="1283" y="82"/>
                    <a:pt x="1282" y="78"/>
                  </a:cubicBezTo>
                  <a:cubicBezTo>
                    <a:pt x="1236" y="17"/>
                    <a:pt x="1156" y="-14"/>
                    <a:pt x="1078" y="6"/>
                  </a:cubicBezTo>
                  <a:lnTo>
                    <a:pt x="151" y="233"/>
                  </a:lnTo>
                  <a:cubicBezTo>
                    <a:pt x="44" y="259"/>
                    <a:pt x="-20" y="366"/>
                    <a:pt x="6" y="472"/>
                  </a:cubicBezTo>
                  <a:cubicBezTo>
                    <a:pt x="6" y="476"/>
                    <a:pt x="8" y="481"/>
                    <a:pt x="9" y="485"/>
                  </a:cubicBezTo>
                  <a:cubicBezTo>
                    <a:pt x="55" y="545"/>
                    <a:pt x="134" y="576"/>
                    <a:pt x="213" y="556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485BFB81-6D8C-FC40-986A-D85DC52FF64F}"/>
                </a:ext>
              </a:extLst>
            </p:cNvPr>
            <p:cNvSpPr/>
            <p:nvPr/>
          </p:nvSpPr>
          <p:spPr>
            <a:xfrm>
              <a:off x="20881961" y="6016795"/>
              <a:ext cx="29899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45">
                  <a:moveTo>
                    <a:pt x="13" y="0"/>
                  </a:moveTo>
                  <a:cubicBezTo>
                    <a:pt x="13" y="0"/>
                    <a:pt x="-16" y="45"/>
                    <a:pt x="12" y="45"/>
                  </a:cubicBezTo>
                  <a:cubicBezTo>
                    <a:pt x="40" y="45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C84DF1B0-278B-7440-8A23-CA6C345A6D4E}"/>
                </a:ext>
              </a:extLst>
            </p:cNvPr>
            <p:cNvSpPr/>
            <p:nvPr/>
          </p:nvSpPr>
          <p:spPr>
            <a:xfrm>
              <a:off x="20632806" y="6089077"/>
              <a:ext cx="29899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46">
                  <a:moveTo>
                    <a:pt x="13" y="0"/>
                  </a:moveTo>
                  <a:cubicBezTo>
                    <a:pt x="13" y="0"/>
                    <a:pt x="-16" y="46"/>
                    <a:pt x="12" y="46"/>
                  </a:cubicBezTo>
                  <a:cubicBezTo>
                    <a:pt x="40" y="46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AB301A4F-5CDC-AB40-AFC6-74A6DAE37F5E}"/>
                </a:ext>
              </a:extLst>
            </p:cNvPr>
            <p:cNvSpPr/>
            <p:nvPr/>
          </p:nvSpPr>
          <p:spPr>
            <a:xfrm>
              <a:off x="20898160" y="5875971"/>
              <a:ext cx="23670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3">
                  <a:moveTo>
                    <a:pt x="2" y="0"/>
                  </a:moveTo>
                  <a:cubicBezTo>
                    <a:pt x="2" y="0"/>
                    <a:pt x="-6" y="40"/>
                    <a:pt x="14" y="32"/>
                  </a:cubicBezTo>
                  <a:cubicBezTo>
                    <a:pt x="33" y="24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A3688BFC-E6E8-D347-B14D-39BF1BBF8F48}"/>
                </a:ext>
              </a:extLst>
            </p:cNvPr>
            <p:cNvSpPr/>
            <p:nvPr/>
          </p:nvSpPr>
          <p:spPr>
            <a:xfrm>
              <a:off x="21097486" y="5775027"/>
              <a:ext cx="23670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-7" y="40"/>
                    <a:pt x="14" y="33"/>
                  </a:cubicBezTo>
                  <a:cubicBezTo>
                    <a:pt x="33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82B5CB51-C51E-684E-9305-216AC6248EFC}"/>
                </a:ext>
              </a:extLst>
            </p:cNvPr>
            <p:cNvSpPr/>
            <p:nvPr/>
          </p:nvSpPr>
          <p:spPr>
            <a:xfrm>
              <a:off x="21445062" y="5907127"/>
              <a:ext cx="23670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-6" y="41"/>
                    <a:pt x="14" y="33"/>
                  </a:cubicBezTo>
                  <a:cubicBezTo>
                    <a:pt x="34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2F5A0DA6-0578-1141-A575-0776F6521ECF}"/>
                </a:ext>
              </a:extLst>
            </p:cNvPr>
            <p:cNvSpPr/>
            <p:nvPr/>
          </p:nvSpPr>
          <p:spPr>
            <a:xfrm>
              <a:off x="21489911" y="5706484"/>
              <a:ext cx="23670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-6" y="41"/>
                    <a:pt x="14" y="33"/>
                  </a:cubicBezTo>
                  <a:cubicBezTo>
                    <a:pt x="34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1C604FEC-6B9A-074D-9985-6A6EEF2D26EF}"/>
                </a:ext>
              </a:extLst>
            </p:cNvPr>
            <p:cNvSpPr/>
            <p:nvPr/>
          </p:nvSpPr>
          <p:spPr>
            <a:xfrm>
              <a:off x="21795126" y="5622987"/>
              <a:ext cx="29899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41">
                  <a:moveTo>
                    <a:pt x="2" y="0"/>
                  </a:moveTo>
                  <a:cubicBezTo>
                    <a:pt x="2" y="0"/>
                    <a:pt x="-9" y="50"/>
                    <a:pt x="17" y="40"/>
                  </a:cubicBezTo>
                  <a:cubicBezTo>
                    <a:pt x="41" y="3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09FC730A-74BB-6046-9A32-6D67BF1E1C58}"/>
                </a:ext>
              </a:extLst>
            </p:cNvPr>
            <p:cNvSpPr/>
            <p:nvPr/>
          </p:nvSpPr>
          <p:spPr>
            <a:xfrm>
              <a:off x="21757752" y="5728916"/>
              <a:ext cx="23670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3">
                  <a:moveTo>
                    <a:pt x="2" y="0"/>
                  </a:moveTo>
                  <a:cubicBezTo>
                    <a:pt x="2" y="0"/>
                    <a:pt x="-7" y="40"/>
                    <a:pt x="13" y="32"/>
                  </a:cubicBezTo>
                  <a:cubicBezTo>
                    <a:pt x="33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FE58C9D0-0487-A143-AEB7-D5F08B80DD4D}"/>
                </a:ext>
              </a:extLst>
            </p:cNvPr>
            <p:cNvSpPr/>
            <p:nvPr/>
          </p:nvSpPr>
          <p:spPr>
            <a:xfrm>
              <a:off x="21930921" y="5775027"/>
              <a:ext cx="23670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-6" y="40"/>
                    <a:pt x="14" y="33"/>
                  </a:cubicBezTo>
                  <a:cubicBezTo>
                    <a:pt x="34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B82240D7-DDDE-EF48-BE22-8F93BDA7FEAA}"/>
                </a:ext>
              </a:extLst>
            </p:cNvPr>
            <p:cNvSpPr/>
            <p:nvPr/>
          </p:nvSpPr>
          <p:spPr>
            <a:xfrm>
              <a:off x="21653106" y="5883449"/>
              <a:ext cx="23670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-6" y="40"/>
                    <a:pt x="14" y="33"/>
                  </a:cubicBezTo>
                  <a:cubicBezTo>
                    <a:pt x="33" y="2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1BDDB67F-4209-AA4C-A00A-34AACDFF1A63}"/>
                </a:ext>
              </a:extLst>
            </p:cNvPr>
            <p:cNvSpPr/>
            <p:nvPr/>
          </p:nvSpPr>
          <p:spPr>
            <a:xfrm>
              <a:off x="21158527" y="5975670"/>
              <a:ext cx="23670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2">
                  <a:moveTo>
                    <a:pt x="2" y="0"/>
                  </a:moveTo>
                  <a:cubicBezTo>
                    <a:pt x="2" y="0"/>
                    <a:pt x="-6" y="39"/>
                    <a:pt x="14" y="31"/>
                  </a:cubicBezTo>
                  <a:cubicBezTo>
                    <a:pt x="34" y="24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31EBD0F5-EDAE-1249-8EED-D9CA683E5E1A}"/>
                </a:ext>
              </a:extLst>
            </p:cNvPr>
            <p:cNvSpPr/>
            <p:nvPr/>
          </p:nvSpPr>
          <p:spPr>
            <a:xfrm>
              <a:off x="21300550" y="5794966"/>
              <a:ext cx="28653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40">
                  <a:moveTo>
                    <a:pt x="2" y="0"/>
                  </a:moveTo>
                  <a:cubicBezTo>
                    <a:pt x="2" y="0"/>
                    <a:pt x="-8" y="48"/>
                    <a:pt x="16" y="39"/>
                  </a:cubicBezTo>
                  <a:cubicBezTo>
                    <a:pt x="40" y="3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011D7C22-E91B-CD4D-8538-6307E4AF9C20}"/>
                </a:ext>
              </a:extLst>
            </p:cNvPr>
            <p:cNvSpPr/>
            <p:nvPr/>
          </p:nvSpPr>
          <p:spPr>
            <a:xfrm>
              <a:off x="20620348" y="5928309"/>
              <a:ext cx="24916" cy="46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8">
                  <a:moveTo>
                    <a:pt x="11" y="0"/>
                  </a:moveTo>
                  <a:cubicBezTo>
                    <a:pt x="11" y="0"/>
                    <a:pt x="-14" y="38"/>
                    <a:pt x="10" y="38"/>
                  </a:cubicBezTo>
                  <a:cubicBezTo>
                    <a:pt x="33" y="38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80" name="Straight Connector 479">
            <a:extLst>
              <a:ext uri="{FF2B5EF4-FFF2-40B4-BE49-F238E27FC236}">
                <a16:creationId xmlns:a16="http://schemas.microsoft.com/office/drawing/2014/main" id="{51A7777C-B0EC-1B4F-913C-A208941212EB}"/>
              </a:ext>
            </a:extLst>
          </p:cNvPr>
          <p:cNvSpPr/>
          <p:nvPr/>
        </p:nvSpPr>
        <p:spPr>
          <a:xfrm>
            <a:off x="21193412" y="10417231"/>
            <a:ext cx="0" cy="2492459"/>
          </a:xfrm>
          <a:prstGeom prst="line">
            <a:avLst/>
          </a:prstGeom>
          <a:noFill/>
          <a:ln w="127000" cap="flat">
            <a:solidFill>
              <a:srgbClr val="B5D663"/>
            </a:solidFill>
            <a:prstDash val="solid"/>
            <a:round/>
            <a:headEnd type="oval" w="lg" len="lg"/>
          </a:ln>
        </p:spPr>
        <p:txBody>
          <a:bodyPr vert="horz" wrap="none" lIns="18360" tIns="18360" rIns="18360" bIns="18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106F58B-E056-074B-B905-E10C3B6E7642}"/>
              </a:ext>
            </a:extLst>
          </p:cNvPr>
          <p:cNvSpPr txBox="1"/>
          <p:nvPr/>
        </p:nvSpPr>
        <p:spPr>
          <a:xfrm>
            <a:off x="1421896" y="6003673"/>
            <a:ext cx="35280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704B33A-6AFD-9B4A-B18C-7A39771A04B2}"/>
              </a:ext>
            </a:extLst>
          </p:cNvPr>
          <p:cNvSpPr txBox="1"/>
          <p:nvPr/>
        </p:nvSpPr>
        <p:spPr>
          <a:xfrm>
            <a:off x="1421896" y="6673831"/>
            <a:ext cx="3528056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FE24125-9FB2-E04A-93F1-BF2FFC8E3AF8}"/>
              </a:ext>
            </a:extLst>
          </p:cNvPr>
          <p:cNvSpPr txBox="1"/>
          <p:nvPr/>
        </p:nvSpPr>
        <p:spPr>
          <a:xfrm>
            <a:off x="5920744" y="6637657"/>
            <a:ext cx="35280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4DF946D-7F78-EB4B-8D7E-D5D1B179C6B4}"/>
              </a:ext>
            </a:extLst>
          </p:cNvPr>
          <p:cNvSpPr txBox="1"/>
          <p:nvPr/>
        </p:nvSpPr>
        <p:spPr>
          <a:xfrm>
            <a:off x="5920744" y="7307815"/>
            <a:ext cx="3528056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25451037-6F3F-9447-AB33-A93BA788C074}"/>
              </a:ext>
            </a:extLst>
          </p:cNvPr>
          <p:cNvSpPr txBox="1"/>
          <p:nvPr/>
        </p:nvSpPr>
        <p:spPr>
          <a:xfrm>
            <a:off x="10419592" y="8114217"/>
            <a:ext cx="35280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407C598-5673-A64D-BF9A-4F33B89E40E3}"/>
              </a:ext>
            </a:extLst>
          </p:cNvPr>
          <p:cNvSpPr txBox="1"/>
          <p:nvPr/>
        </p:nvSpPr>
        <p:spPr>
          <a:xfrm>
            <a:off x="10419592" y="8784375"/>
            <a:ext cx="3528056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9AAFF85-D487-3448-8D6A-4E4A5D46A92D}"/>
              </a:ext>
            </a:extLst>
          </p:cNvPr>
          <p:cNvSpPr txBox="1"/>
          <p:nvPr/>
        </p:nvSpPr>
        <p:spPr>
          <a:xfrm>
            <a:off x="19425916" y="7729522"/>
            <a:ext cx="35280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6D07C42-7CBD-284F-B777-AAAD83A4C594}"/>
              </a:ext>
            </a:extLst>
          </p:cNvPr>
          <p:cNvSpPr txBox="1"/>
          <p:nvPr/>
        </p:nvSpPr>
        <p:spPr>
          <a:xfrm>
            <a:off x="19425916" y="8399680"/>
            <a:ext cx="3528056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EB7A4C1-3554-C647-A73C-16741A020976}"/>
              </a:ext>
            </a:extLst>
          </p:cNvPr>
          <p:cNvSpPr txBox="1"/>
          <p:nvPr/>
        </p:nvSpPr>
        <p:spPr>
          <a:xfrm>
            <a:off x="14929739" y="6022642"/>
            <a:ext cx="35280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63E934C-7E2E-8048-AA17-F350C21BD86E}"/>
              </a:ext>
            </a:extLst>
          </p:cNvPr>
          <p:cNvSpPr txBox="1"/>
          <p:nvPr/>
        </p:nvSpPr>
        <p:spPr>
          <a:xfrm>
            <a:off x="14929739" y="6692800"/>
            <a:ext cx="3528056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AA5AB4F-19EC-AC48-A853-8391A1BECE48}"/>
              </a:ext>
            </a:extLst>
          </p:cNvPr>
          <p:cNvSpPr txBox="1"/>
          <p:nvPr/>
        </p:nvSpPr>
        <p:spPr>
          <a:xfrm>
            <a:off x="1409704" y="4846314"/>
            <a:ext cx="352805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350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9678F57-9054-864B-A1F7-AC6C18F060D6}"/>
              </a:ext>
            </a:extLst>
          </p:cNvPr>
          <p:cNvSpPr txBox="1"/>
          <p:nvPr/>
        </p:nvSpPr>
        <p:spPr>
          <a:xfrm>
            <a:off x="5908548" y="5464286"/>
            <a:ext cx="352805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325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7EE8E82-9BE6-6047-983C-3CE1FDFA66D3}"/>
              </a:ext>
            </a:extLst>
          </p:cNvPr>
          <p:cNvSpPr txBox="1"/>
          <p:nvPr/>
        </p:nvSpPr>
        <p:spPr>
          <a:xfrm>
            <a:off x="10407396" y="6954747"/>
            <a:ext cx="352805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285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B820AC0-FFFF-E54E-9B68-A5D440C57C83}"/>
              </a:ext>
            </a:extLst>
          </p:cNvPr>
          <p:cNvSpPr txBox="1"/>
          <p:nvPr/>
        </p:nvSpPr>
        <p:spPr>
          <a:xfrm>
            <a:off x="14906244" y="4843375"/>
            <a:ext cx="352805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350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67C7C0A-DFFA-2040-A701-037787859C10}"/>
              </a:ext>
            </a:extLst>
          </p:cNvPr>
          <p:cNvSpPr txBox="1"/>
          <p:nvPr/>
        </p:nvSpPr>
        <p:spPr>
          <a:xfrm>
            <a:off x="19418563" y="6575804"/>
            <a:ext cx="352805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290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58A2B6D5-8C90-3D40-A51B-139DF0763E34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6E71FC9-051E-114E-8770-39D5A6ADF76B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40983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7D635DD8-E5B2-9842-BE0C-76C616A0EE68}"/>
              </a:ext>
            </a:extLst>
          </p:cNvPr>
          <p:cNvSpPr/>
          <p:nvPr/>
        </p:nvSpPr>
        <p:spPr>
          <a:xfrm>
            <a:off x="14407585" y="6552674"/>
            <a:ext cx="2805520" cy="90974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3" h="731">
                <a:moveTo>
                  <a:pt x="25" y="726"/>
                </a:moveTo>
                <a:cubicBezTo>
                  <a:pt x="44" y="702"/>
                  <a:pt x="62" y="679"/>
                  <a:pt x="80" y="656"/>
                </a:cubicBezTo>
                <a:cubicBezTo>
                  <a:pt x="124" y="600"/>
                  <a:pt x="168" y="545"/>
                  <a:pt x="212" y="489"/>
                </a:cubicBezTo>
                <a:cubicBezTo>
                  <a:pt x="265" y="421"/>
                  <a:pt x="318" y="354"/>
                  <a:pt x="371" y="287"/>
                </a:cubicBezTo>
                <a:lnTo>
                  <a:pt x="508" y="112"/>
                </a:lnTo>
                <a:lnTo>
                  <a:pt x="553" y="54"/>
                </a:lnTo>
                <a:cubicBezTo>
                  <a:pt x="560" y="46"/>
                  <a:pt x="570" y="36"/>
                  <a:pt x="575" y="27"/>
                </a:cubicBezTo>
                <a:cubicBezTo>
                  <a:pt x="575" y="27"/>
                  <a:pt x="575" y="26"/>
                  <a:pt x="576" y="25"/>
                </a:cubicBezTo>
                <a:cubicBezTo>
                  <a:pt x="572" y="27"/>
                  <a:pt x="569" y="29"/>
                  <a:pt x="565" y="30"/>
                </a:cubicBezTo>
                <a:lnTo>
                  <a:pt x="732" y="30"/>
                </a:lnTo>
                <a:lnTo>
                  <a:pt x="1131" y="30"/>
                </a:lnTo>
                <a:lnTo>
                  <a:pt x="1616" y="30"/>
                </a:lnTo>
                <a:lnTo>
                  <a:pt x="2032" y="30"/>
                </a:lnTo>
                <a:cubicBezTo>
                  <a:pt x="2100" y="30"/>
                  <a:pt x="2168" y="32"/>
                  <a:pt x="2235" y="30"/>
                </a:cubicBezTo>
                <a:cubicBezTo>
                  <a:pt x="2236" y="30"/>
                  <a:pt x="2237" y="30"/>
                  <a:pt x="2238" y="30"/>
                </a:cubicBezTo>
                <a:cubicBezTo>
                  <a:pt x="2257" y="30"/>
                  <a:pt x="2257" y="0"/>
                  <a:pt x="2238" y="0"/>
                </a:cubicBezTo>
                <a:lnTo>
                  <a:pt x="2136" y="0"/>
                </a:lnTo>
                <a:lnTo>
                  <a:pt x="1876" y="0"/>
                </a:lnTo>
                <a:lnTo>
                  <a:pt x="1527" y="0"/>
                </a:lnTo>
                <a:lnTo>
                  <a:pt x="1155" y="0"/>
                </a:lnTo>
                <a:lnTo>
                  <a:pt x="827" y="0"/>
                </a:lnTo>
                <a:lnTo>
                  <a:pt x="613" y="0"/>
                </a:lnTo>
                <a:cubicBezTo>
                  <a:pt x="598" y="0"/>
                  <a:pt x="583" y="-1"/>
                  <a:pt x="568" y="0"/>
                </a:cubicBezTo>
                <a:cubicBezTo>
                  <a:pt x="555" y="0"/>
                  <a:pt x="550" y="10"/>
                  <a:pt x="542" y="19"/>
                </a:cubicBezTo>
                <a:cubicBezTo>
                  <a:pt x="489" y="86"/>
                  <a:pt x="438" y="153"/>
                  <a:pt x="385" y="219"/>
                </a:cubicBezTo>
                <a:cubicBezTo>
                  <a:pt x="310" y="315"/>
                  <a:pt x="235" y="411"/>
                  <a:pt x="160" y="506"/>
                </a:cubicBezTo>
                <a:lnTo>
                  <a:pt x="11" y="695"/>
                </a:lnTo>
                <a:cubicBezTo>
                  <a:pt x="9" y="697"/>
                  <a:pt x="6" y="701"/>
                  <a:pt x="4" y="704"/>
                </a:cubicBezTo>
                <a:cubicBezTo>
                  <a:pt x="-8" y="719"/>
                  <a:pt x="13" y="741"/>
                  <a:pt x="25" y="726"/>
                </a:cubicBez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829AC5-BAFC-5C4C-8711-794AA8E5577E}"/>
              </a:ext>
            </a:extLst>
          </p:cNvPr>
          <p:cNvSpPr/>
          <p:nvPr/>
        </p:nvSpPr>
        <p:spPr>
          <a:xfrm>
            <a:off x="18147452" y="5603047"/>
            <a:ext cx="4722796" cy="2833925"/>
          </a:xfrm>
          <a:prstGeom prst="roundRect">
            <a:avLst/>
          </a:pr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4F4815A-7C9A-C44F-9F64-03254B17859D}"/>
              </a:ext>
            </a:extLst>
          </p:cNvPr>
          <p:cNvSpPr/>
          <p:nvPr/>
        </p:nvSpPr>
        <p:spPr>
          <a:xfrm>
            <a:off x="17195667" y="6023026"/>
            <a:ext cx="950539" cy="10979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4" h="882">
                <a:moveTo>
                  <a:pt x="0" y="441"/>
                </a:moveTo>
                <a:lnTo>
                  <a:pt x="764" y="882"/>
                </a:lnTo>
                <a:lnTo>
                  <a:pt x="764" y="0"/>
                </a:lnTo>
                <a:close/>
              </a:path>
            </a:pathLst>
          </a:cu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76BE6B8B-318F-E044-A821-2A41DC90C0C9}"/>
              </a:ext>
            </a:extLst>
          </p:cNvPr>
          <p:cNvSpPr/>
          <p:nvPr/>
        </p:nvSpPr>
        <p:spPr>
          <a:xfrm>
            <a:off x="7162060" y="4284536"/>
            <a:ext cx="2808015" cy="9109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5" h="732">
                <a:moveTo>
                  <a:pt x="2252" y="705"/>
                </a:moveTo>
                <a:cubicBezTo>
                  <a:pt x="2217" y="660"/>
                  <a:pt x="2181" y="615"/>
                  <a:pt x="2146" y="570"/>
                </a:cubicBezTo>
                <a:cubicBezTo>
                  <a:pt x="2072" y="476"/>
                  <a:pt x="1998" y="382"/>
                  <a:pt x="1924" y="288"/>
                </a:cubicBezTo>
                <a:lnTo>
                  <a:pt x="1737" y="50"/>
                </a:lnTo>
                <a:cubicBezTo>
                  <a:pt x="1726" y="36"/>
                  <a:pt x="1715" y="18"/>
                  <a:pt x="1702" y="5"/>
                </a:cubicBezTo>
                <a:cubicBezTo>
                  <a:pt x="1694" y="-2"/>
                  <a:pt x="1680" y="1"/>
                  <a:pt x="1671" y="1"/>
                </a:cubicBezTo>
                <a:lnTo>
                  <a:pt x="1493" y="1"/>
                </a:lnTo>
                <a:lnTo>
                  <a:pt x="1186" y="1"/>
                </a:lnTo>
                <a:lnTo>
                  <a:pt x="817" y="1"/>
                </a:lnTo>
                <a:lnTo>
                  <a:pt x="456" y="1"/>
                </a:lnTo>
                <a:lnTo>
                  <a:pt x="168" y="1"/>
                </a:lnTo>
                <a:lnTo>
                  <a:pt x="22" y="1"/>
                </a:lnTo>
                <a:lnTo>
                  <a:pt x="15" y="1"/>
                </a:lnTo>
                <a:cubicBezTo>
                  <a:pt x="-5" y="1"/>
                  <a:pt x="-5" y="31"/>
                  <a:pt x="15" y="31"/>
                </a:cubicBezTo>
                <a:lnTo>
                  <a:pt x="182" y="31"/>
                </a:lnTo>
                <a:lnTo>
                  <a:pt x="583" y="31"/>
                </a:lnTo>
                <a:lnTo>
                  <a:pt x="1066" y="31"/>
                </a:lnTo>
                <a:lnTo>
                  <a:pt x="1485" y="31"/>
                </a:lnTo>
                <a:lnTo>
                  <a:pt x="1622" y="31"/>
                </a:lnTo>
                <a:cubicBezTo>
                  <a:pt x="1644" y="31"/>
                  <a:pt x="1666" y="33"/>
                  <a:pt x="1688" y="31"/>
                </a:cubicBezTo>
                <a:cubicBezTo>
                  <a:pt x="1688" y="31"/>
                  <a:pt x="1689" y="31"/>
                  <a:pt x="1691" y="31"/>
                </a:cubicBezTo>
                <a:cubicBezTo>
                  <a:pt x="1687" y="30"/>
                  <a:pt x="1683" y="28"/>
                  <a:pt x="1680" y="26"/>
                </a:cubicBezTo>
                <a:cubicBezTo>
                  <a:pt x="1698" y="50"/>
                  <a:pt x="1716" y="73"/>
                  <a:pt x="1735" y="96"/>
                </a:cubicBezTo>
                <a:lnTo>
                  <a:pt x="1866" y="263"/>
                </a:lnTo>
                <a:cubicBezTo>
                  <a:pt x="1919" y="331"/>
                  <a:pt x="1972" y="398"/>
                  <a:pt x="2025" y="466"/>
                </a:cubicBezTo>
                <a:lnTo>
                  <a:pt x="2163" y="640"/>
                </a:lnTo>
                <a:lnTo>
                  <a:pt x="2208" y="698"/>
                </a:lnTo>
                <a:cubicBezTo>
                  <a:pt x="2216" y="707"/>
                  <a:pt x="2222" y="717"/>
                  <a:pt x="2229" y="725"/>
                </a:cubicBezTo>
                <a:cubicBezTo>
                  <a:pt x="2230" y="725"/>
                  <a:pt x="2230" y="726"/>
                  <a:pt x="2231" y="727"/>
                </a:cubicBezTo>
                <a:cubicBezTo>
                  <a:pt x="2243" y="742"/>
                  <a:pt x="2264" y="720"/>
                  <a:pt x="2252" y="705"/>
                </a:cubicBez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1D6D6540-F557-CE43-8C03-4A449D49A7D4}"/>
              </a:ext>
            </a:extLst>
          </p:cNvPr>
          <p:cNvSpPr/>
          <p:nvPr/>
        </p:nvSpPr>
        <p:spPr>
          <a:xfrm>
            <a:off x="1504920" y="3334906"/>
            <a:ext cx="4721551" cy="2833925"/>
          </a:xfrm>
          <a:prstGeom prst="roundRect">
            <a:avLst/>
          </a:pr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1D4DAFA4-6B81-EC48-A58F-7C7D183B9A32}"/>
              </a:ext>
            </a:extLst>
          </p:cNvPr>
          <p:cNvSpPr/>
          <p:nvPr/>
        </p:nvSpPr>
        <p:spPr>
          <a:xfrm>
            <a:off x="6227716" y="3754889"/>
            <a:ext cx="950539" cy="10979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4" h="882">
                <a:moveTo>
                  <a:pt x="764" y="441"/>
                </a:moveTo>
                <a:lnTo>
                  <a:pt x="0" y="882"/>
                </a:lnTo>
                <a:lnTo>
                  <a:pt x="0" y="0"/>
                </a:lnTo>
                <a:close/>
              </a:path>
            </a:pathLst>
          </a:cu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E40B09C9-DCFE-334E-A573-7568DB48B8B0}"/>
              </a:ext>
            </a:extLst>
          </p:cNvPr>
          <p:cNvSpPr/>
          <p:nvPr/>
        </p:nvSpPr>
        <p:spPr>
          <a:xfrm>
            <a:off x="7160814" y="8819565"/>
            <a:ext cx="2809260" cy="9109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6" h="732">
                <a:moveTo>
                  <a:pt x="2252" y="705"/>
                </a:moveTo>
                <a:cubicBezTo>
                  <a:pt x="2217" y="659"/>
                  <a:pt x="2181" y="614"/>
                  <a:pt x="2145" y="569"/>
                </a:cubicBezTo>
                <a:cubicBezTo>
                  <a:pt x="2072" y="475"/>
                  <a:pt x="1998" y="382"/>
                  <a:pt x="1924" y="288"/>
                </a:cubicBezTo>
                <a:lnTo>
                  <a:pt x="1737" y="50"/>
                </a:lnTo>
                <a:cubicBezTo>
                  <a:pt x="1725" y="35"/>
                  <a:pt x="1715" y="18"/>
                  <a:pt x="1701" y="5"/>
                </a:cubicBezTo>
                <a:cubicBezTo>
                  <a:pt x="1694" y="-2"/>
                  <a:pt x="1680" y="0"/>
                  <a:pt x="1670" y="0"/>
                </a:cubicBezTo>
                <a:lnTo>
                  <a:pt x="1493" y="0"/>
                </a:lnTo>
                <a:lnTo>
                  <a:pt x="1186" y="0"/>
                </a:lnTo>
                <a:lnTo>
                  <a:pt x="817" y="0"/>
                </a:lnTo>
                <a:lnTo>
                  <a:pt x="456" y="0"/>
                </a:lnTo>
                <a:lnTo>
                  <a:pt x="168" y="0"/>
                </a:lnTo>
                <a:lnTo>
                  <a:pt x="21" y="0"/>
                </a:lnTo>
                <a:lnTo>
                  <a:pt x="14" y="0"/>
                </a:lnTo>
                <a:cubicBezTo>
                  <a:pt x="-5" y="0"/>
                  <a:pt x="-5" y="31"/>
                  <a:pt x="14" y="31"/>
                </a:cubicBezTo>
                <a:lnTo>
                  <a:pt x="182" y="31"/>
                </a:lnTo>
                <a:lnTo>
                  <a:pt x="583" y="31"/>
                </a:lnTo>
                <a:lnTo>
                  <a:pt x="1066" y="31"/>
                </a:lnTo>
                <a:lnTo>
                  <a:pt x="1485" y="31"/>
                </a:lnTo>
                <a:lnTo>
                  <a:pt x="1622" y="31"/>
                </a:lnTo>
                <a:cubicBezTo>
                  <a:pt x="1644" y="31"/>
                  <a:pt x="1666" y="33"/>
                  <a:pt x="1687" y="31"/>
                </a:cubicBezTo>
                <a:cubicBezTo>
                  <a:pt x="1688" y="31"/>
                  <a:pt x="1689" y="31"/>
                  <a:pt x="1690" y="31"/>
                </a:cubicBezTo>
                <a:cubicBezTo>
                  <a:pt x="1687" y="30"/>
                  <a:pt x="1683" y="28"/>
                  <a:pt x="1679" y="27"/>
                </a:cubicBezTo>
                <a:cubicBezTo>
                  <a:pt x="1698" y="50"/>
                  <a:pt x="1716" y="73"/>
                  <a:pt x="1734" y="96"/>
                </a:cubicBezTo>
                <a:cubicBezTo>
                  <a:pt x="1778" y="152"/>
                  <a:pt x="1822" y="208"/>
                  <a:pt x="1866" y="263"/>
                </a:cubicBezTo>
                <a:cubicBezTo>
                  <a:pt x="1919" y="330"/>
                  <a:pt x="1972" y="398"/>
                  <a:pt x="2025" y="466"/>
                </a:cubicBezTo>
                <a:cubicBezTo>
                  <a:pt x="2071" y="524"/>
                  <a:pt x="2117" y="582"/>
                  <a:pt x="2163" y="641"/>
                </a:cubicBezTo>
                <a:lnTo>
                  <a:pt x="2207" y="698"/>
                </a:lnTo>
                <a:cubicBezTo>
                  <a:pt x="2215" y="706"/>
                  <a:pt x="2222" y="717"/>
                  <a:pt x="2229" y="725"/>
                </a:cubicBezTo>
                <a:cubicBezTo>
                  <a:pt x="2229" y="726"/>
                  <a:pt x="2230" y="726"/>
                  <a:pt x="2230" y="726"/>
                </a:cubicBezTo>
                <a:cubicBezTo>
                  <a:pt x="2242" y="742"/>
                  <a:pt x="2264" y="720"/>
                  <a:pt x="2252" y="705"/>
                </a:cubicBez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FF16199C-2051-AB45-9AA2-9EC18EA2EABD}"/>
              </a:ext>
            </a:extLst>
          </p:cNvPr>
          <p:cNvSpPr/>
          <p:nvPr/>
        </p:nvSpPr>
        <p:spPr>
          <a:xfrm>
            <a:off x="1503674" y="7869938"/>
            <a:ext cx="4722796" cy="2833925"/>
          </a:xfrm>
          <a:prstGeom prst="roundRect">
            <a:avLst/>
          </a:pr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4" name="Freeform 153">
            <a:extLst>
              <a:ext uri="{FF2B5EF4-FFF2-40B4-BE49-F238E27FC236}">
                <a16:creationId xmlns:a16="http://schemas.microsoft.com/office/drawing/2014/main" id="{08BFDFAA-74B2-F846-AB92-A2FA8B20D2B2}"/>
              </a:ext>
            </a:extLst>
          </p:cNvPr>
          <p:cNvSpPr/>
          <p:nvPr/>
        </p:nvSpPr>
        <p:spPr>
          <a:xfrm>
            <a:off x="6227716" y="8288668"/>
            <a:ext cx="950539" cy="109917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4" h="883">
                <a:moveTo>
                  <a:pt x="764" y="441"/>
                </a:moveTo>
                <a:lnTo>
                  <a:pt x="0" y="883"/>
                </a:lnTo>
                <a:lnTo>
                  <a:pt x="0" y="0"/>
                </a:lnTo>
                <a:close/>
              </a:path>
            </a:pathLst>
          </a:cu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3" name="Freeform 282">
            <a:extLst>
              <a:ext uri="{FF2B5EF4-FFF2-40B4-BE49-F238E27FC236}">
                <a16:creationId xmlns:a16="http://schemas.microsoft.com/office/drawing/2014/main" id="{7D516561-9D07-5D4C-AE8E-705A724A798E}"/>
              </a:ext>
            </a:extLst>
          </p:cNvPr>
          <p:cNvSpPr/>
          <p:nvPr/>
        </p:nvSpPr>
        <p:spPr>
          <a:xfrm>
            <a:off x="10497045" y="3762366"/>
            <a:ext cx="3384816" cy="92096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8" h="7391">
                <a:moveTo>
                  <a:pt x="2718" y="4015"/>
                </a:moveTo>
                <a:lnTo>
                  <a:pt x="2718" y="1448"/>
                </a:lnTo>
                <a:cubicBezTo>
                  <a:pt x="2718" y="1277"/>
                  <a:pt x="2661" y="1114"/>
                  <a:pt x="2560" y="998"/>
                </a:cubicBezTo>
                <a:lnTo>
                  <a:pt x="1691" y="0"/>
                </a:lnTo>
                <a:lnTo>
                  <a:pt x="1359" y="0"/>
                </a:lnTo>
                <a:lnTo>
                  <a:pt x="1028" y="0"/>
                </a:lnTo>
                <a:lnTo>
                  <a:pt x="158" y="998"/>
                </a:lnTo>
                <a:cubicBezTo>
                  <a:pt x="57" y="1114"/>
                  <a:pt x="0" y="1277"/>
                  <a:pt x="0" y="1448"/>
                </a:cubicBezTo>
                <a:lnTo>
                  <a:pt x="0" y="4015"/>
                </a:lnTo>
                <a:cubicBezTo>
                  <a:pt x="0" y="4052"/>
                  <a:pt x="24" y="4082"/>
                  <a:pt x="54" y="4082"/>
                </a:cubicBezTo>
                <a:cubicBezTo>
                  <a:pt x="84" y="4082"/>
                  <a:pt x="108" y="4113"/>
                  <a:pt x="108" y="4150"/>
                </a:cubicBezTo>
                <a:lnTo>
                  <a:pt x="108" y="4421"/>
                </a:lnTo>
                <a:cubicBezTo>
                  <a:pt x="108" y="4459"/>
                  <a:pt x="84" y="4489"/>
                  <a:pt x="54" y="4489"/>
                </a:cubicBezTo>
                <a:cubicBezTo>
                  <a:pt x="24" y="4489"/>
                  <a:pt x="0" y="4519"/>
                  <a:pt x="0" y="4556"/>
                </a:cubicBezTo>
                <a:lnTo>
                  <a:pt x="0" y="6756"/>
                </a:lnTo>
                <a:cubicBezTo>
                  <a:pt x="0" y="7107"/>
                  <a:pt x="226" y="7391"/>
                  <a:pt x="505" y="7391"/>
                </a:cubicBezTo>
                <a:lnTo>
                  <a:pt x="2214" y="7391"/>
                </a:lnTo>
                <a:cubicBezTo>
                  <a:pt x="2492" y="7391"/>
                  <a:pt x="2718" y="7107"/>
                  <a:pt x="2718" y="6756"/>
                </a:cubicBezTo>
                <a:lnTo>
                  <a:pt x="2718" y="4556"/>
                </a:lnTo>
                <a:cubicBezTo>
                  <a:pt x="2718" y="4519"/>
                  <a:pt x="2694" y="4489"/>
                  <a:pt x="2664" y="4489"/>
                </a:cubicBezTo>
                <a:cubicBezTo>
                  <a:pt x="2634" y="4489"/>
                  <a:pt x="2610" y="4459"/>
                  <a:pt x="2610" y="4421"/>
                </a:cubicBezTo>
                <a:lnTo>
                  <a:pt x="2610" y="4150"/>
                </a:lnTo>
                <a:cubicBezTo>
                  <a:pt x="2610" y="4113"/>
                  <a:pt x="2634" y="4082"/>
                  <a:pt x="2664" y="4082"/>
                </a:cubicBezTo>
                <a:cubicBezTo>
                  <a:pt x="2694" y="4082"/>
                  <a:pt x="2718" y="4052"/>
                  <a:pt x="2718" y="4015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4" name="Freeform 283">
            <a:extLst>
              <a:ext uri="{FF2B5EF4-FFF2-40B4-BE49-F238E27FC236}">
                <a16:creationId xmlns:a16="http://schemas.microsoft.com/office/drawing/2014/main" id="{D839B380-67C9-AF46-8A8F-4CB4E5591C65}"/>
              </a:ext>
            </a:extLst>
          </p:cNvPr>
          <p:cNvSpPr/>
          <p:nvPr/>
        </p:nvSpPr>
        <p:spPr>
          <a:xfrm>
            <a:off x="10497045" y="3762366"/>
            <a:ext cx="3384816" cy="92096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8" h="7391">
                <a:moveTo>
                  <a:pt x="2718" y="4015"/>
                </a:moveTo>
                <a:lnTo>
                  <a:pt x="2718" y="1448"/>
                </a:lnTo>
                <a:cubicBezTo>
                  <a:pt x="2718" y="1277"/>
                  <a:pt x="2661" y="1114"/>
                  <a:pt x="2560" y="998"/>
                </a:cubicBezTo>
                <a:lnTo>
                  <a:pt x="1691" y="0"/>
                </a:lnTo>
                <a:lnTo>
                  <a:pt x="1359" y="0"/>
                </a:lnTo>
                <a:lnTo>
                  <a:pt x="1028" y="0"/>
                </a:lnTo>
                <a:lnTo>
                  <a:pt x="158" y="998"/>
                </a:lnTo>
                <a:cubicBezTo>
                  <a:pt x="57" y="1114"/>
                  <a:pt x="0" y="1277"/>
                  <a:pt x="0" y="1448"/>
                </a:cubicBezTo>
                <a:lnTo>
                  <a:pt x="0" y="4015"/>
                </a:lnTo>
                <a:cubicBezTo>
                  <a:pt x="0" y="4052"/>
                  <a:pt x="24" y="4082"/>
                  <a:pt x="54" y="4082"/>
                </a:cubicBezTo>
                <a:cubicBezTo>
                  <a:pt x="84" y="4082"/>
                  <a:pt x="108" y="4113"/>
                  <a:pt x="108" y="4150"/>
                </a:cubicBezTo>
                <a:lnTo>
                  <a:pt x="108" y="4421"/>
                </a:lnTo>
                <a:cubicBezTo>
                  <a:pt x="108" y="4459"/>
                  <a:pt x="84" y="4489"/>
                  <a:pt x="54" y="4489"/>
                </a:cubicBezTo>
                <a:cubicBezTo>
                  <a:pt x="24" y="4489"/>
                  <a:pt x="0" y="4519"/>
                  <a:pt x="0" y="4556"/>
                </a:cubicBezTo>
                <a:lnTo>
                  <a:pt x="0" y="6756"/>
                </a:lnTo>
                <a:cubicBezTo>
                  <a:pt x="0" y="7107"/>
                  <a:pt x="226" y="7391"/>
                  <a:pt x="505" y="7391"/>
                </a:cubicBezTo>
                <a:lnTo>
                  <a:pt x="2214" y="7391"/>
                </a:lnTo>
                <a:cubicBezTo>
                  <a:pt x="2492" y="7391"/>
                  <a:pt x="2718" y="7107"/>
                  <a:pt x="2718" y="6756"/>
                </a:cubicBezTo>
                <a:lnTo>
                  <a:pt x="2718" y="4556"/>
                </a:lnTo>
                <a:cubicBezTo>
                  <a:pt x="2718" y="4519"/>
                  <a:pt x="2694" y="4489"/>
                  <a:pt x="2664" y="4489"/>
                </a:cubicBezTo>
                <a:cubicBezTo>
                  <a:pt x="2634" y="4489"/>
                  <a:pt x="2610" y="4459"/>
                  <a:pt x="2610" y="4421"/>
                </a:cubicBezTo>
                <a:lnTo>
                  <a:pt x="2610" y="4150"/>
                </a:lnTo>
                <a:cubicBezTo>
                  <a:pt x="2610" y="4113"/>
                  <a:pt x="2634" y="4082"/>
                  <a:pt x="2664" y="4082"/>
                </a:cubicBezTo>
                <a:cubicBezTo>
                  <a:pt x="2694" y="4082"/>
                  <a:pt x="2718" y="4052"/>
                  <a:pt x="2718" y="4015"/>
                </a:cubicBezTo>
                <a:close/>
              </a:path>
            </a:pathLst>
          </a:cu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5" name="Freeform 284">
            <a:extLst>
              <a:ext uri="{FF2B5EF4-FFF2-40B4-BE49-F238E27FC236}">
                <a16:creationId xmlns:a16="http://schemas.microsoft.com/office/drawing/2014/main" id="{BC6F3936-286C-2940-B036-1D3500DF736B}"/>
              </a:ext>
            </a:extLst>
          </p:cNvPr>
          <p:cNvSpPr/>
          <p:nvPr/>
        </p:nvSpPr>
        <p:spPr>
          <a:xfrm>
            <a:off x="11689267" y="3302504"/>
            <a:ext cx="1000371" cy="489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04" h="394">
                <a:moveTo>
                  <a:pt x="712" y="394"/>
                </a:moveTo>
                <a:lnTo>
                  <a:pt x="92" y="394"/>
                </a:lnTo>
                <a:cubicBezTo>
                  <a:pt x="42" y="394"/>
                  <a:pt x="0" y="353"/>
                  <a:pt x="0" y="303"/>
                </a:cubicBezTo>
                <a:lnTo>
                  <a:pt x="0" y="92"/>
                </a:lnTo>
                <a:cubicBezTo>
                  <a:pt x="0" y="41"/>
                  <a:pt x="42" y="0"/>
                  <a:pt x="92" y="0"/>
                </a:cubicBezTo>
                <a:lnTo>
                  <a:pt x="712" y="0"/>
                </a:lnTo>
                <a:cubicBezTo>
                  <a:pt x="762" y="0"/>
                  <a:pt x="804" y="41"/>
                  <a:pt x="804" y="92"/>
                </a:cubicBezTo>
                <a:lnTo>
                  <a:pt x="804" y="303"/>
                </a:lnTo>
                <a:cubicBezTo>
                  <a:pt x="804" y="353"/>
                  <a:pt x="762" y="394"/>
                  <a:pt x="712" y="394"/>
                </a:cubicBez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6" name="Freeform 285">
            <a:extLst>
              <a:ext uri="{FF2B5EF4-FFF2-40B4-BE49-F238E27FC236}">
                <a16:creationId xmlns:a16="http://schemas.microsoft.com/office/drawing/2014/main" id="{A2F289EC-61DD-AF46-B0B8-5A39A5125C82}"/>
              </a:ext>
            </a:extLst>
          </p:cNvPr>
          <p:cNvSpPr/>
          <p:nvPr/>
        </p:nvSpPr>
        <p:spPr>
          <a:xfrm>
            <a:off x="10497045" y="4660898"/>
            <a:ext cx="3384816" cy="83111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8" h="6670">
                <a:moveTo>
                  <a:pt x="158" y="277"/>
                </a:moveTo>
                <a:cubicBezTo>
                  <a:pt x="57" y="393"/>
                  <a:pt x="0" y="556"/>
                  <a:pt x="0" y="727"/>
                </a:cubicBezTo>
                <a:lnTo>
                  <a:pt x="0" y="3294"/>
                </a:lnTo>
                <a:cubicBezTo>
                  <a:pt x="0" y="3331"/>
                  <a:pt x="24" y="3361"/>
                  <a:pt x="54" y="3361"/>
                </a:cubicBezTo>
                <a:cubicBezTo>
                  <a:pt x="84" y="3361"/>
                  <a:pt x="108" y="3392"/>
                  <a:pt x="108" y="3429"/>
                </a:cubicBezTo>
                <a:lnTo>
                  <a:pt x="108" y="3700"/>
                </a:lnTo>
                <a:cubicBezTo>
                  <a:pt x="108" y="3738"/>
                  <a:pt x="84" y="3768"/>
                  <a:pt x="54" y="3768"/>
                </a:cubicBezTo>
                <a:cubicBezTo>
                  <a:pt x="24" y="3768"/>
                  <a:pt x="0" y="3798"/>
                  <a:pt x="0" y="3835"/>
                </a:cubicBezTo>
                <a:lnTo>
                  <a:pt x="0" y="6035"/>
                </a:lnTo>
                <a:cubicBezTo>
                  <a:pt x="0" y="6386"/>
                  <a:pt x="226" y="6670"/>
                  <a:pt x="505" y="6670"/>
                </a:cubicBezTo>
                <a:lnTo>
                  <a:pt x="2214" y="6670"/>
                </a:lnTo>
                <a:cubicBezTo>
                  <a:pt x="2492" y="6670"/>
                  <a:pt x="2718" y="6386"/>
                  <a:pt x="2718" y="6035"/>
                </a:cubicBezTo>
                <a:lnTo>
                  <a:pt x="2718" y="3835"/>
                </a:lnTo>
                <a:cubicBezTo>
                  <a:pt x="2718" y="3798"/>
                  <a:pt x="2694" y="3768"/>
                  <a:pt x="2664" y="3768"/>
                </a:cubicBezTo>
                <a:cubicBezTo>
                  <a:pt x="2634" y="3768"/>
                  <a:pt x="2610" y="3738"/>
                  <a:pt x="2610" y="3700"/>
                </a:cubicBezTo>
                <a:lnTo>
                  <a:pt x="2610" y="3429"/>
                </a:lnTo>
                <a:cubicBezTo>
                  <a:pt x="2610" y="3392"/>
                  <a:pt x="2634" y="3361"/>
                  <a:pt x="2664" y="3361"/>
                </a:cubicBezTo>
                <a:cubicBezTo>
                  <a:pt x="2694" y="3361"/>
                  <a:pt x="2718" y="3331"/>
                  <a:pt x="2718" y="3294"/>
                </a:cubicBezTo>
                <a:lnTo>
                  <a:pt x="2718" y="727"/>
                </a:lnTo>
                <a:cubicBezTo>
                  <a:pt x="2718" y="556"/>
                  <a:pt x="2661" y="393"/>
                  <a:pt x="2560" y="277"/>
                </a:cubicBezTo>
                <a:lnTo>
                  <a:pt x="2319" y="0"/>
                </a:lnTo>
                <a:lnTo>
                  <a:pt x="400" y="0"/>
                </a:lnTo>
                <a:close/>
              </a:path>
            </a:pathLst>
          </a:custGeom>
          <a:solidFill>
            <a:srgbClr val="8ADDF7">
              <a:alpha val="4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7" name="Freeform 286">
            <a:extLst>
              <a:ext uri="{FF2B5EF4-FFF2-40B4-BE49-F238E27FC236}">
                <a16:creationId xmlns:a16="http://schemas.microsoft.com/office/drawing/2014/main" id="{0E1EAA9A-219E-7244-B63F-70C0E1385BF1}"/>
              </a:ext>
            </a:extLst>
          </p:cNvPr>
          <p:cNvSpPr/>
          <p:nvPr/>
        </p:nvSpPr>
        <p:spPr>
          <a:xfrm>
            <a:off x="10497045" y="5733901"/>
            <a:ext cx="3384816" cy="234665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8" h="1884">
                <a:moveTo>
                  <a:pt x="2718" y="1884"/>
                </a:moveTo>
                <a:lnTo>
                  <a:pt x="0" y="1884"/>
                </a:lnTo>
                <a:lnTo>
                  <a:pt x="0" y="0"/>
                </a:lnTo>
                <a:lnTo>
                  <a:pt x="2718" y="0"/>
                </a:ln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8" name="Freeform 287">
            <a:extLst>
              <a:ext uri="{FF2B5EF4-FFF2-40B4-BE49-F238E27FC236}">
                <a16:creationId xmlns:a16="http://schemas.microsoft.com/office/drawing/2014/main" id="{FFC4DEAF-6746-1D4C-8504-A717D603D084}"/>
              </a:ext>
            </a:extLst>
          </p:cNvPr>
          <p:cNvSpPr/>
          <p:nvPr/>
        </p:nvSpPr>
        <p:spPr>
          <a:xfrm>
            <a:off x="11615765" y="6333337"/>
            <a:ext cx="1147374" cy="114902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22" h="923">
                <a:moveTo>
                  <a:pt x="922" y="461"/>
                </a:moveTo>
                <a:cubicBezTo>
                  <a:pt x="922" y="716"/>
                  <a:pt x="716" y="923"/>
                  <a:pt x="461" y="923"/>
                </a:cubicBezTo>
                <a:cubicBezTo>
                  <a:pt x="206" y="923"/>
                  <a:pt x="0" y="716"/>
                  <a:pt x="0" y="461"/>
                </a:cubicBezTo>
                <a:cubicBezTo>
                  <a:pt x="0" y="207"/>
                  <a:pt x="206" y="0"/>
                  <a:pt x="461" y="0"/>
                </a:cubicBezTo>
                <a:cubicBezTo>
                  <a:pt x="716" y="0"/>
                  <a:pt x="922" y="207"/>
                  <a:pt x="922" y="461"/>
                </a:cubicBezTo>
                <a:close/>
              </a:path>
            </a:pathLst>
          </a:custGeom>
          <a:solidFill>
            <a:srgbClr val="FFFFFF">
              <a:alpha val="53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9" name="Rounded Rectangle 288">
            <a:extLst>
              <a:ext uri="{FF2B5EF4-FFF2-40B4-BE49-F238E27FC236}">
                <a16:creationId xmlns:a16="http://schemas.microsoft.com/office/drawing/2014/main" id="{34EE7863-7A45-5446-A1BB-0B939D810EBD}"/>
              </a:ext>
            </a:extLst>
          </p:cNvPr>
          <p:cNvSpPr/>
          <p:nvPr/>
        </p:nvSpPr>
        <p:spPr>
          <a:xfrm>
            <a:off x="18147452" y="10138076"/>
            <a:ext cx="4722796" cy="2833925"/>
          </a:xfrm>
          <a:prstGeom prst="roundRect">
            <a:avLst/>
          </a:pr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1" name="Freeform 360">
            <a:extLst>
              <a:ext uri="{FF2B5EF4-FFF2-40B4-BE49-F238E27FC236}">
                <a16:creationId xmlns:a16="http://schemas.microsoft.com/office/drawing/2014/main" id="{89316AA2-590C-2045-B922-A291863076F3}"/>
              </a:ext>
            </a:extLst>
          </p:cNvPr>
          <p:cNvSpPr/>
          <p:nvPr/>
        </p:nvSpPr>
        <p:spPr>
          <a:xfrm>
            <a:off x="14407585" y="11087702"/>
            <a:ext cx="2805520" cy="9109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3" h="732">
                <a:moveTo>
                  <a:pt x="25" y="726"/>
                </a:moveTo>
                <a:cubicBezTo>
                  <a:pt x="44" y="703"/>
                  <a:pt x="62" y="680"/>
                  <a:pt x="80" y="657"/>
                </a:cubicBezTo>
                <a:cubicBezTo>
                  <a:pt x="124" y="601"/>
                  <a:pt x="168" y="545"/>
                  <a:pt x="212" y="489"/>
                </a:cubicBezTo>
                <a:cubicBezTo>
                  <a:pt x="265" y="422"/>
                  <a:pt x="318" y="355"/>
                  <a:pt x="371" y="287"/>
                </a:cubicBezTo>
                <a:lnTo>
                  <a:pt x="508" y="113"/>
                </a:lnTo>
                <a:lnTo>
                  <a:pt x="553" y="55"/>
                </a:lnTo>
                <a:cubicBezTo>
                  <a:pt x="560" y="47"/>
                  <a:pt x="570" y="38"/>
                  <a:pt x="575" y="28"/>
                </a:cubicBezTo>
                <a:cubicBezTo>
                  <a:pt x="575" y="27"/>
                  <a:pt x="575" y="27"/>
                  <a:pt x="576" y="27"/>
                </a:cubicBezTo>
                <a:cubicBezTo>
                  <a:pt x="572" y="28"/>
                  <a:pt x="569" y="29"/>
                  <a:pt x="565" y="31"/>
                </a:cubicBezTo>
                <a:lnTo>
                  <a:pt x="732" y="31"/>
                </a:lnTo>
                <a:lnTo>
                  <a:pt x="1131" y="31"/>
                </a:lnTo>
                <a:lnTo>
                  <a:pt x="1616" y="31"/>
                </a:lnTo>
                <a:lnTo>
                  <a:pt x="2032" y="31"/>
                </a:lnTo>
                <a:cubicBezTo>
                  <a:pt x="2100" y="31"/>
                  <a:pt x="2168" y="33"/>
                  <a:pt x="2235" y="31"/>
                </a:cubicBezTo>
                <a:cubicBezTo>
                  <a:pt x="2236" y="31"/>
                  <a:pt x="2237" y="31"/>
                  <a:pt x="2238" y="31"/>
                </a:cubicBezTo>
                <a:cubicBezTo>
                  <a:pt x="2257" y="31"/>
                  <a:pt x="2257" y="0"/>
                  <a:pt x="2238" y="0"/>
                </a:cubicBezTo>
                <a:lnTo>
                  <a:pt x="2136" y="0"/>
                </a:lnTo>
                <a:lnTo>
                  <a:pt x="1876" y="0"/>
                </a:lnTo>
                <a:lnTo>
                  <a:pt x="1527" y="0"/>
                </a:lnTo>
                <a:lnTo>
                  <a:pt x="1155" y="0"/>
                </a:lnTo>
                <a:lnTo>
                  <a:pt x="827" y="0"/>
                </a:lnTo>
                <a:lnTo>
                  <a:pt x="613" y="0"/>
                </a:lnTo>
                <a:cubicBezTo>
                  <a:pt x="598" y="0"/>
                  <a:pt x="583" y="0"/>
                  <a:pt x="568" y="0"/>
                </a:cubicBezTo>
                <a:cubicBezTo>
                  <a:pt x="555" y="1"/>
                  <a:pt x="550" y="11"/>
                  <a:pt x="542" y="20"/>
                </a:cubicBezTo>
                <a:cubicBezTo>
                  <a:pt x="489" y="86"/>
                  <a:pt x="438" y="153"/>
                  <a:pt x="385" y="220"/>
                </a:cubicBezTo>
                <a:cubicBezTo>
                  <a:pt x="310" y="316"/>
                  <a:pt x="235" y="411"/>
                  <a:pt x="160" y="507"/>
                </a:cubicBezTo>
                <a:cubicBezTo>
                  <a:pt x="110" y="569"/>
                  <a:pt x="61" y="632"/>
                  <a:pt x="11" y="695"/>
                </a:cubicBezTo>
                <a:cubicBezTo>
                  <a:pt x="9" y="699"/>
                  <a:pt x="6" y="702"/>
                  <a:pt x="4" y="705"/>
                </a:cubicBezTo>
                <a:cubicBezTo>
                  <a:pt x="-8" y="720"/>
                  <a:pt x="13" y="742"/>
                  <a:pt x="25" y="726"/>
                </a:cubicBezTo>
                <a:close/>
              </a:path>
            </a:pathLst>
          </a:custGeom>
          <a:solidFill>
            <a:srgbClr val="8ADDF7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2" name="Freeform 361">
            <a:extLst>
              <a:ext uri="{FF2B5EF4-FFF2-40B4-BE49-F238E27FC236}">
                <a16:creationId xmlns:a16="http://schemas.microsoft.com/office/drawing/2014/main" id="{73B57F9B-DB74-074C-BC5C-849A9275A5A3}"/>
              </a:ext>
            </a:extLst>
          </p:cNvPr>
          <p:cNvSpPr/>
          <p:nvPr/>
        </p:nvSpPr>
        <p:spPr>
          <a:xfrm>
            <a:off x="17195667" y="10558055"/>
            <a:ext cx="950539" cy="10979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4" h="882">
                <a:moveTo>
                  <a:pt x="0" y="441"/>
                </a:moveTo>
                <a:lnTo>
                  <a:pt x="764" y="882"/>
                </a:lnTo>
                <a:lnTo>
                  <a:pt x="764" y="0"/>
                </a:lnTo>
                <a:close/>
              </a:path>
            </a:pathLst>
          </a:custGeom>
          <a:solidFill>
            <a:srgbClr val="8ADDF7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764A18-40A7-854F-A483-D50E7DBF2DF7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1EAC14-C688-4048-A12E-63307ED4762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A1434A-DC19-7946-8F69-53C5DED3CE1F}"/>
              </a:ext>
            </a:extLst>
          </p:cNvPr>
          <p:cNvSpPr txBox="1"/>
          <p:nvPr/>
        </p:nvSpPr>
        <p:spPr>
          <a:xfrm>
            <a:off x="1742311" y="3651654"/>
            <a:ext cx="424285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6754AF-D2D6-664E-BFF4-34C6B2420DDE}"/>
              </a:ext>
            </a:extLst>
          </p:cNvPr>
          <p:cNvSpPr txBox="1"/>
          <p:nvPr/>
        </p:nvSpPr>
        <p:spPr>
          <a:xfrm>
            <a:off x="1742311" y="4321812"/>
            <a:ext cx="4242852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1619B3-54A6-BC40-A495-E1821F4D0FAC}"/>
              </a:ext>
            </a:extLst>
          </p:cNvPr>
          <p:cNvSpPr txBox="1"/>
          <p:nvPr/>
        </p:nvSpPr>
        <p:spPr>
          <a:xfrm>
            <a:off x="1738846" y="8181286"/>
            <a:ext cx="42502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5FE3CA-76E6-6B44-8039-4882614654E2}"/>
              </a:ext>
            </a:extLst>
          </p:cNvPr>
          <p:cNvSpPr txBox="1"/>
          <p:nvPr/>
        </p:nvSpPr>
        <p:spPr>
          <a:xfrm>
            <a:off x="1738846" y="8851444"/>
            <a:ext cx="4250252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296961-F9D1-F447-9B6F-DCC9CBF01E06}"/>
              </a:ext>
            </a:extLst>
          </p:cNvPr>
          <p:cNvSpPr txBox="1"/>
          <p:nvPr/>
        </p:nvSpPr>
        <p:spPr>
          <a:xfrm>
            <a:off x="18474455" y="5919144"/>
            <a:ext cx="40668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A39FEE-D4D8-EA4D-B1AC-F4087C9A99C6}"/>
              </a:ext>
            </a:extLst>
          </p:cNvPr>
          <p:cNvSpPr txBox="1"/>
          <p:nvPr/>
        </p:nvSpPr>
        <p:spPr>
          <a:xfrm>
            <a:off x="18474455" y="6589302"/>
            <a:ext cx="406689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698DB8-83E5-DA4D-9D26-2A36FD100469}"/>
              </a:ext>
            </a:extLst>
          </p:cNvPr>
          <p:cNvSpPr txBox="1"/>
          <p:nvPr/>
        </p:nvSpPr>
        <p:spPr>
          <a:xfrm>
            <a:off x="18375167" y="10459911"/>
            <a:ext cx="41661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C3CBF7-EECC-3B43-90C7-0BF09BAF044E}"/>
              </a:ext>
            </a:extLst>
          </p:cNvPr>
          <p:cNvSpPr txBox="1"/>
          <p:nvPr/>
        </p:nvSpPr>
        <p:spPr>
          <a:xfrm>
            <a:off x="18472152" y="11130069"/>
            <a:ext cx="4166178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3057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reeform 88">
            <a:extLst>
              <a:ext uri="{FF2B5EF4-FFF2-40B4-BE49-F238E27FC236}">
                <a16:creationId xmlns:a16="http://schemas.microsoft.com/office/drawing/2014/main" id="{467357BF-53F6-6E49-9663-DD1FAC281D48}"/>
              </a:ext>
            </a:extLst>
          </p:cNvPr>
          <p:cNvSpPr/>
          <p:nvPr/>
        </p:nvSpPr>
        <p:spPr>
          <a:xfrm>
            <a:off x="3115729" y="7020010"/>
            <a:ext cx="4159695" cy="4162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40" h="3341">
                <a:moveTo>
                  <a:pt x="3340" y="1671"/>
                </a:moveTo>
                <a:cubicBezTo>
                  <a:pt x="3340" y="2593"/>
                  <a:pt x="2593" y="3341"/>
                  <a:pt x="1670" y="3341"/>
                </a:cubicBezTo>
                <a:cubicBezTo>
                  <a:pt x="748" y="3341"/>
                  <a:pt x="0" y="2593"/>
                  <a:pt x="0" y="1671"/>
                </a:cubicBezTo>
                <a:cubicBezTo>
                  <a:pt x="0" y="748"/>
                  <a:pt x="748" y="0"/>
                  <a:pt x="1670" y="0"/>
                </a:cubicBezTo>
                <a:cubicBezTo>
                  <a:pt x="2593" y="0"/>
                  <a:pt x="3340" y="748"/>
                  <a:pt x="3340" y="1671"/>
                </a:cubicBezTo>
                <a:close/>
              </a:path>
            </a:pathLst>
          </a:custGeom>
          <a:solidFill>
            <a:srgbClr val="B8713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C28B001-E9B5-2245-8235-6AF1C86F719A}"/>
              </a:ext>
            </a:extLst>
          </p:cNvPr>
          <p:cNvGrpSpPr/>
          <p:nvPr/>
        </p:nvGrpSpPr>
        <p:grpSpPr>
          <a:xfrm>
            <a:off x="3782227" y="7768994"/>
            <a:ext cx="2826701" cy="2664438"/>
            <a:chOff x="3782227" y="7768994"/>
            <a:chExt cx="2826701" cy="2664438"/>
          </a:xfrm>
        </p:grpSpPr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8BC98781-4613-E44F-9FA7-78AB3D6BE85E}"/>
                </a:ext>
              </a:extLst>
            </p:cNvPr>
            <p:cNvSpPr/>
            <p:nvPr/>
          </p:nvSpPr>
          <p:spPr>
            <a:xfrm>
              <a:off x="3986537" y="7973375"/>
              <a:ext cx="2416836" cy="22544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1" h="1810">
                  <a:moveTo>
                    <a:pt x="1927" y="1044"/>
                  </a:moveTo>
                  <a:cubicBezTo>
                    <a:pt x="1920" y="1027"/>
                    <a:pt x="1913" y="1011"/>
                    <a:pt x="1906" y="997"/>
                  </a:cubicBezTo>
                  <a:cubicBezTo>
                    <a:pt x="1887" y="960"/>
                    <a:pt x="1872" y="929"/>
                    <a:pt x="1877" y="865"/>
                  </a:cubicBezTo>
                  <a:cubicBezTo>
                    <a:pt x="1878" y="844"/>
                    <a:pt x="1882" y="821"/>
                    <a:pt x="1886" y="792"/>
                  </a:cubicBezTo>
                  <a:cubicBezTo>
                    <a:pt x="1895" y="741"/>
                    <a:pt x="1906" y="670"/>
                    <a:pt x="1913" y="559"/>
                  </a:cubicBezTo>
                  <a:lnTo>
                    <a:pt x="1913" y="555"/>
                  </a:lnTo>
                  <a:lnTo>
                    <a:pt x="1835" y="550"/>
                  </a:lnTo>
                  <a:lnTo>
                    <a:pt x="1913" y="555"/>
                  </a:lnTo>
                  <a:cubicBezTo>
                    <a:pt x="1923" y="426"/>
                    <a:pt x="1876" y="300"/>
                    <a:pt x="1782" y="199"/>
                  </a:cubicBezTo>
                  <a:cubicBezTo>
                    <a:pt x="1758" y="174"/>
                    <a:pt x="1732" y="150"/>
                    <a:pt x="1704" y="130"/>
                  </a:cubicBezTo>
                  <a:cubicBezTo>
                    <a:pt x="1592" y="47"/>
                    <a:pt x="1448" y="0"/>
                    <a:pt x="1296" y="0"/>
                  </a:cubicBezTo>
                  <a:lnTo>
                    <a:pt x="1130" y="0"/>
                  </a:lnTo>
                  <a:cubicBezTo>
                    <a:pt x="1080" y="0"/>
                    <a:pt x="1032" y="5"/>
                    <a:pt x="985" y="15"/>
                  </a:cubicBezTo>
                  <a:cubicBezTo>
                    <a:pt x="931" y="26"/>
                    <a:pt x="879" y="43"/>
                    <a:pt x="831" y="65"/>
                  </a:cubicBezTo>
                  <a:cubicBezTo>
                    <a:pt x="776" y="90"/>
                    <a:pt x="725" y="123"/>
                    <a:pt x="681" y="162"/>
                  </a:cubicBezTo>
                  <a:cubicBezTo>
                    <a:pt x="646" y="183"/>
                    <a:pt x="614" y="206"/>
                    <a:pt x="585" y="232"/>
                  </a:cubicBezTo>
                  <a:cubicBezTo>
                    <a:pt x="550" y="252"/>
                    <a:pt x="517" y="276"/>
                    <a:pt x="487" y="303"/>
                  </a:cubicBezTo>
                  <a:cubicBezTo>
                    <a:pt x="453" y="323"/>
                    <a:pt x="420" y="346"/>
                    <a:pt x="390" y="372"/>
                  </a:cubicBezTo>
                  <a:cubicBezTo>
                    <a:pt x="355" y="392"/>
                    <a:pt x="323" y="416"/>
                    <a:pt x="293" y="442"/>
                  </a:cubicBezTo>
                  <a:cubicBezTo>
                    <a:pt x="255" y="465"/>
                    <a:pt x="219" y="491"/>
                    <a:pt x="188" y="520"/>
                  </a:cubicBezTo>
                  <a:cubicBezTo>
                    <a:pt x="177" y="530"/>
                    <a:pt x="167" y="539"/>
                    <a:pt x="158" y="550"/>
                  </a:cubicBezTo>
                  <a:cubicBezTo>
                    <a:pt x="65" y="649"/>
                    <a:pt x="18" y="774"/>
                    <a:pt x="27" y="902"/>
                  </a:cubicBezTo>
                  <a:cubicBezTo>
                    <a:pt x="27" y="902"/>
                    <a:pt x="28" y="918"/>
                    <a:pt x="28" y="922"/>
                  </a:cubicBezTo>
                  <a:cubicBezTo>
                    <a:pt x="35" y="1030"/>
                    <a:pt x="49" y="1107"/>
                    <a:pt x="57" y="1154"/>
                  </a:cubicBezTo>
                  <a:cubicBezTo>
                    <a:pt x="59" y="1166"/>
                    <a:pt x="61" y="1176"/>
                    <a:pt x="62" y="1184"/>
                  </a:cubicBezTo>
                  <a:cubicBezTo>
                    <a:pt x="71" y="1251"/>
                    <a:pt x="54" y="1288"/>
                    <a:pt x="35" y="1331"/>
                  </a:cubicBezTo>
                  <a:cubicBezTo>
                    <a:pt x="12" y="1379"/>
                    <a:pt x="-15" y="1441"/>
                    <a:pt x="9" y="1529"/>
                  </a:cubicBezTo>
                  <a:cubicBezTo>
                    <a:pt x="62" y="1719"/>
                    <a:pt x="304" y="1810"/>
                    <a:pt x="357" y="1810"/>
                  </a:cubicBezTo>
                  <a:lnTo>
                    <a:pt x="361" y="1810"/>
                  </a:lnTo>
                  <a:lnTo>
                    <a:pt x="365" y="1809"/>
                  </a:lnTo>
                  <a:cubicBezTo>
                    <a:pt x="482" y="1798"/>
                    <a:pt x="601" y="1793"/>
                    <a:pt x="719" y="1792"/>
                  </a:cubicBezTo>
                  <a:lnTo>
                    <a:pt x="729" y="1792"/>
                  </a:lnTo>
                  <a:cubicBezTo>
                    <a:pt x="850" y="1792"/>
                    <a:pt x="972" y="1798"/>
                    <a:pt x="1092" y="1809"/>
                  </a:cubicBezTo>
                  <a:lnTo>
                    <a:pt x="1096" y="1810"/>
                  </a:lnTo>
                  <a:lnTo>
                    <a:pt x="1100" y="1810"/>
                  </a:lnTo>
                  <a:cubicBezTo>
                    <a:pt x="1131" y="1810"/>
                    <a:pt x="1199" y="1784"/>
                    <a:pt x="1257" y="1751"/>
                  </a:cubicBezTo>
                  <a:cubicBezTo>
                    <a:pt x="1260" y="1749"/>
                    <a:pt x="1263" y="1747"/>
                    <a:pt x="1267" y="1745"/>
                  </a:cubicBezTo>
                  <a:cubicBezTo>
                    <a:pt x="1298" y="1726"/>
                    <a:pt x="1326" y="1705"/>
                    <a:pt x="1350" y="1683"/>
                  </a:cubicBezTo>
                  <a:cubicBezTo>
                    <a:pt x="1351" y="1682"/>
                    <a:pt x="1352" y="1682"/>
                    <a:pt x="1353" y="1681"/>
                  </a:cubicBezTo>
                  <a:cubicBezTo>
                    <a:pt x="1357" y="1679"/>
                    <a:pt x="1361" y="1677"/>
                    <a:pt x="1364" y="1675"/>
                  </a:cubicBezTo>
                  <a:cubicBezTo>
                    <a:pt x="1395" y="1656"/>
                    <a:pt x="1423" y="1636"/>
                    <a:pt x="1446" y="1614"/>
                  </a:cubicBezTo>
                  <a:cubicBezTo>
                    <a:pt x="1447" y="1613"/>
                    <a:pt x="1449" y="1612"/>
                    <a:pt x="1451" y="1611"/>
                  </a:cubicBezTo>
                  <a:cubicBezTo>
                    <a:pt x="1454" y="1609"/>
                    <a:pt x="1458" y="1607"/>
                    <a:pt x="1461" y="1604"/>
                  </a:cubicBezTo>
                  <a:cubicBezTo>
                    <a:pt x="1492" y="1586"/>
                    <a:pt x="1519" y="1565"/>
                    <a:pt x="1543" y="1543"/>
                  </a:cubicBezTo>
                  <a:cubicBezTo>
                    <a:pt x="1544" y="1543"/>
                    <a:pt x="1546" y="1541"/>
                    <a:pt x="1547" y="1541"/>
                  </a:cubicBezTo>
                  <a:cubicBezTo>
                    <a:pt x="1551" y="1539"/>
                    <a:pt x="1555" y="1537"/>
                    <a:pt x="1558" y="1535"/>
                  </a:cubicBezTo>
                  <a:cubicBezTo>
                    <a:pt x="1589" y="1516"/>
                    <a:pt x="1616" y="1496"/>
                    <a:pt x="1640" y="1474"/>
                  </a:cubicBezTo>
                  <a:cubicBezTo>
                    <a:pt x="1641" y="1472"/>
                    <a:pt x="1643" y="1472"/>
                    <a:pt x="1644" y="1470"/>
                  </a:cubicBezTo>
                  <a:cubicBezTo>
                    <a:pt x="1648" y="1469"/>
                    <a:pt x="1652" y="1467"/>
                    <a:pt x="1655" y="1464"/>
                  </a:cubicBezTo>
                  <a:cubicBezTo>
                    <a:pt x="1686" y="1446"/>
                    <a:pt x="1713" y="1425"/>
                    <a:pt x="1737" y="1403"/>
                  </a:cubicBezTo>
                  <a:cubicBezTo>
                    <a:pt x="1739" y="1403"/>
                    <a:pt x="1740" y="1401"/>
                    <a:pt x="1742" y="1401"/>
                  </a:cubicBezTo>
                  <a:cubicBezTo>
                    <a:pt x="1745" y="1399"/>
                    <a:pt x="1749" y="1396"/>
                    <a:pt x="1752" y="1395"/>
                  </a:cubicBezTo>
                  <a:cubicBezTo>
                    <a:pt x="1844" y="1339"/>
                    <a:pt x="1905" y="1268"/>
                    <a:pt x="1929" y="1187"/>
                  </a:cubicBezTo>
                  <a:cubicBezTo>
                    <a:pt x="1931" y="1184"/>
                    <a:pt x="1932" y="1180"/>
                    <a:pt x="1933" y="1176"/>
                  </a:cubicBezTo>
                  <a:cubicBezTo>
                    <a:pt x="1947" y="1121"/>
                    <a:pt x="1940" y="1079"/>
                    <a:pt x="1927" y="104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A2A1D79-A5F1-184E-9E04-29C56E992D12}"/>
                </a:ext>
              </a:extLst>
            </p:cNvPr>
            <p:cNvSpPr/>
            <p:nvPr/>
          </p:nvSpPr>
          <p:spPr>
            <a:xfrm>
              <a:off x="3782227" y="7768994"/>
              <a:ext cx="2826701" cy="26644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0" h="2139">
                  <a:moveTo>
                    <a:pt x="522" y="2139"/>
                  </a:moveTo>
                  <a:cubicBezTo>
                    <a:pt x="413" y="2139"/>
                    <a:pt x="93" y="2016"/>
                    <a:pt x="16" y="1738"/>
                  </a:cubicBezTo>
                  <a:cubicBezTo>
                    <a:pt x="-25" y="1592"/>
                    <a:pt x="24" y="1484"/>
                    <a:pt x="50" y="1426"/>
                  </a:cubicBezTo>
                  <a:cubicBezTo>
                    <a:pt x="66" y="1391"/>
                    <a:pt x="66" y="1390"/>
                    <a:pt x="63" y="1371"/>
                  </a:cubicBezTo>
                  <a:cubicBezTo>
                    <a:pt x="63" y="1366"/>
                    <a:pt x="62" y="1360"/>
                    <a:pt x="60" y="1353"/>
                  </a:cubicBezTo>
                  <a:lnTo>
                    <a:pt x="59" y="1345"/>
                  </a:lnTo>
                  <a:cubicBezTo>
                    <a:pt x="51" y="1295"/>
                    <a:pt x="37" y="1213"/>
                    <a:pt x="28" y="1098"/>
                  </a:cubicBezTo>
                  <a:lnTo>
                    <a:pt x="27" y="1076"/>
                  </a:lnTo>
                  <a:cubicBezTo>
                    <a:pt x="16" y="903"/>
                    <a:pt x="78" y="734"/>
                    <a:pt x="203" y="601"/>
                  </a:cubicBezTo>
                  <a:cubicBezTo>
                    <a:pt x="215" y="588"/>
                    <a:pt x="227" y="575"/>
                    <a:pt x="241" y="563"/>
                  </a:cubicBezTo>
                  <a:cubicBezTo>
                    <a:pt x="277" y="530"/>
                    <a:pt x="317" y="499"/>
                    <a:pt x="361" y="473"/>
                  </a:cubicBezTo>
                  <a:cubicBezTo>
                    <a:pt x="391" y="447"/>
                    <a:pt x="424" y="423"/>
                    <a:pt x="458" y="402"/>
                  </a:cubicBezTo>
                  <a:cubicBezTo>
                    <a:pt x="488" y="376"/>
                    <a:pt x="521" y="353"/>
                    <a:pt x="555" y="333"/>
                  </a:cubicBezTo>
                  <a:cubicBezTo>
                    <a:pt x="586" y="307"/>
                    <a:pt x="618" y="283"/>
                    <a:pt x="652" y="262"/>
                  </a:cubicBezTo>
                  <a:cubicBezTo>
                    <a:pt x="682" y="237"/>
                    <a:pt x="715" y="213"/>
                    <a:pt x="749" y="192"/>
                  </a:cubicBezTo>
                  <a:cubicBezTo>
                    <a:pt x="802" y="147"/>
                    <a:pt x="862" y="109"/>
                    <a:pt x="927" y="79"/>
                  </a:cubicBezTo>
                  <a:cubicBezTo>
                    <a:pt x="987" y="51"/>
                    <a:pt x="1051" y="30"/>
                    <a:pt x="1118" y="17"/>
                  </a:cubicBezTo>
                  <a:cubicBezTo>
                    <a:pt x="1175" y="5"/>
                    <a:pt x="1235" y="0"/>
                    <a:pt x="1295" y="0"/>
                  </a:cubicBezTo>
                  <a:lnTo>
                    <a:pt x="1461" y="0"/>
                  </a:lnTo>
                  <a:cubicBezTo>
                    <a:pt x="1647" y="0"/>
                    <a:pt x="1826" y="57"/>
                    <a:pt x="1967" y="161"/>
                  </a:cubicBezTo>
                  <a:cubicBezTo>
                    <a:pt x="2003" y="187"/>
                    <a:pt x="2037" y="218"/>
                    <a:pt x="2068" y="251"/>
                  </a:cubicBezTo>
                  <a:cubicBezTo>
                    <a:pt x="2152" y="342"/>
                    <a:pt x="2209" y="450"/>
                    <a:pt x="2232" y="564"/>
                  </a:cubicBezTo>
                  <a:cubicBezTo>
                    <a:pt x="2239" y="584"/>
                    <a:pt x="2247" y="613"/>
                    <a:pt x="2249" y="647"/>
                  </a:cubicBezTo>
                  <a:cubicBezTo>
                    <a:pt x="2251" y="681"/>
                    <a:pt x="2247" y="709"/>
                    <a:pt x="2243" y="730"/>
                  </a:cubicBezTo>
                  <a:cubicBezTo>
                    <a:pt x="2238" y="784"/>
                    <a:pt x="2233" y="838"/>
                    <a:pt x="2227" y="892"/>
                  </a:cubicBezTo>
                  <a:cubicBezTo>
                    <a:pt x="2222" y="929"/>
                    <a:pt x="2218" y="958"/>
                    <a:pt x="2214" y="982"/>
                  </a:cubicBezTo>
                  <a:lnTo>
                    <a:pt x="2214" y="984"/>
                  </a:lnTo>
                  <a:cubicBezTo>
                    <a:pt x="2210" y="1008"/>
                    <a:pt x="2207" y="1027"/>
                    <a:pt x="2206" y="1041"/>
                  </a:cubicBezTo>
                  <a:cubicBezTo>
                    <a:pt x="2204" y="1060"/>
                    <a:pt x="2204" y="1060"/>
                    <a:pt x="2218" y="1087"/>
                  </a:cubicBezTo>
                  <a:cubicBezTo>
                    <a:pt x="2225" y="1102"/>
                    <a:pt x="2236" y="1124"/>
                    <a:pt x="2246" y="1151"/>
                  </a:cubicBezTo>
                  <a:cubicBezTo>
                    <a:pt x="2274" y="1227"/>
                    <a:pt x="2277" y="1302"/>
                    <a:pt x="2257" y="1382"/>
                  </a:cubicBezTo>
                  <a:cubicBezTo>
                    <a:pt x="2255" y="1388"/>
                    <a:pt x="2254" y="1394"/>
                    <a:pt x="2252" y="1400"/>
                  </a:cubicBezTo>
                  <a:cubicBezTo>
                    <a:pt x="2215" y="1520"/>
                    <a:pt x="2129" y="1623"/>
                    <a:pt x="2003" y="1699"/>
                  </a:cubicBezTo>
                  <a:cubicBezTo>
                    <a:pt x="2002" y="1700"/>
                    <a:pt x="2000" y="1701"/>
                    <a:pt x="1999" y="1702"/>
                  </a:cubicBezTo>
                  <a:cubicBezTo>
                    <a:pt x="1971" y="1726"/>
                    <a:pt x="1939" y="1749"/>
                    <a:pt x="1905" y="1769"/>
                  </a:cubicBezTo>
                  <a:cubicBezTo>
                    <a:pt x="1904" y="1770"/>
                    <a:pt x="1903" y="1771"/>
                    <a:pt x="1902" y="1772"/>
                  </a:cubicBezTo>
                  <a:cubicBezTo>
                    <a:pt x="1874" y="1796"/>
                    <a:pt x="1842" y="1819"/>
                    <a:pt x="1809" y="1840"/>
                  </a:cubicBezTo>
                  <a:cubicBezTo>
                    <a:pt x="1808" y="1840"/>
                    <a:pt x="1806" y="1841"/>
                    <a:pt x="1805" y="1842"/>
                  </a:cubicBezTo>
                  <a:cubicBezTo>
                    <a:pt x="1777" y="1866"/>
                    <a:pt x="1745" y="1889"/>
                    <a:pt x="1712" y="1910"/>
                  </a:cubicBezTo>
                  <a:cubicBezTo>
                    <a:pt x="1710" y="1910"/>
                    <a:pt x="1709" y="1911"/>
                    <a:pt x="1708" y="1911"/>
                  </a:cubicBezTo>
                  <a:cubicBezTo>
                    <a:pt x="1680" y="1936"/>
                    <a:pt x="1649" y="1959"/>
                    <a:pt x="1614" y="1979"/>
                  </a:cubicBezTo>
                  <a:cubicBezTo>
                    <a:pt x="1614" y="1980"/>
                    <a:pt x="1613" y="1981"/>
                    <a:pt x="1612" y="1981"/>
                  </a:cubicBezTo>
                  <a:cubicBezTo>
                    <a:pt x="1584" y="2006"/>
                    <a:pt x="1552" y="2029"/>
                    <a:pt x="1518" y="2050"/>
                  </a:cubicBezTo>
                  <a:cubicBezTo>
                    <a:pt x="1513" y="2052"/>
                    <a:pt x="1508" y="2055"/>
                    <a:pt x="1503" y="2058"/>
                  </a:cubicBezTo>
                  <a:cubicBezTo>
                    <a:pt x="1470" y="2077"/>
                    <a:pt x="1356" y="2139"/>
                    <a:pt x="1265" y="2139"/>
                  </a:cubicBezTo>
                  <a:lnTo>
                    <a:pt x="1254" y="2139"/>
                  </a:lnTo>
                  <a:lnTo>
                    <a:pt x="1243" y="2137"/>
                  </a:lnTo>
                  <a:cubicBezTo>
                    <a:pt x="1127" y="2127"/>
                    <a:pt x="1010" y="2121"/>
                    <a:pt x="895" y="2121"/>
                  </a:cubicBezTo>
                  <a:lnTo>
                    <a:pt x="885" y="2121"/>
                  </a:lnTo>
                  <a:cubicBezTo>
                    <a:pt x="772" y="2121"/>
                    <a:pt x="658" y="2127"/>
                    <a:pt x="545" y="2137"/>
                  </a:cubicBezTo>
                  <a:lnTo>
                    <a:pt x="534" y="2139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433F9DC-7D99-204E-8EF0-827846CC1C39}"/>
                </a:ext>
              </a:extLst>
            </p:cNvPr>
            <p:cNvSpPr/>
            <p:nvPr/>
          </p:nvSpPr>
          <p:spPr>
            <a:xfrm>
              <a:off x="4590746" y="7973375"/>
              <a:ext cx="1812623" cy="18170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59">
                  <a:moveTo>
                    <a:pt x="1448" y="1176"/>
                  </a:moveTo>
                  <a:cubicBezTo>
                    <a:pt x="1446" y="1180"/>
                    <a:pt x="1446" y="1184"/>
                    <a:pt x="1444" y="1187"/>
                  </a:cubicBezTo>
                  <a:cubicBezTo>
                    <a:pt x="1420" y="1268"/>
                    <a:pt x="1359" y="1339"/>
                    <a:pt x="1267" y="1395"/>
                  </a:cubicBezTo>
                  <a:cubicBezTo>
                    <a:pt x="1264" y="1396"/>
                    <a:pt x="1260" y="1399"/>
                    <a:pt x="1257" y="1401"/>
                  </a:cubicBezTo>
                  <a:cubicBezTo>
                    <a:pt x="1198" y="1434"/>
                    <a:pt x="1131" y="1459"/>
                    <a:pt x="1099" y="1459"/>
                  </a:cubicBezTo>
                  <a:lnTo>
                    <a:pt x="1096" y="1459"/>
                  </a:lnTo>
                  <a:lnTo>
                    <a:pt x="1092" y="1459"/>
                  </a:lnTo>
                  <a:cubicBezTo>
                    <a:pt x="972" y="1448"/>
                    <a:pt x="850" y="1442"/>
                    <a:pt x="730" y="1442"/>
                  </a:cubicBezTo>
                  <a:lnTo>
                    <a:pt x="719" y="1442"/>
                  </a:lnTo>
                  <a:cubicBezTo>
                    <a:pt x="601" y="1442"/>
                    <a:pt x="482" y="1448"/>
                    <a:pt x="365" y="1459"/>
                  </a:cubicBezTo>
                  <a:lnTo>
                    <a:pt x="361" y="1459"/>
                  </a:lnTo>
                  <a:lnTo>
                    <a:pt x="357" y="1459"/>
                  </a:lnTo>
                  <a:cubicBezTo>
                    <a:pt x="304" y="1459"/>
                    <a:pt x="62" y="1370"/>
                    <a:pt x="9" y="1179"/>
                  </a:cubicBezTo>
                  <a:cubicBezTo>
                    <a:pt x="-15" y="1091"/>
                    <a:pt x="12" y="1030"/>
                    <a:pt x="35" y="980"/>
                  </a:cubicBezTo>
                  <a:cubicBezTo>
                    <a:pt x="54" y="937"/>
                    <a:pt x="71" y="901"/>
                    <a:pt x="62" y="834"/>
                  </a:cubicBezTo>
                  <a:cubicBezTo>
                    <a:pt x="60" y="826"/>
                    <a:pt x="59" y="816"/>
                    <a:pt x="57" y="803"/>
                  </a:cubicBezTo>
                  <a:cubicBezTo>
                    <a:pt x="49" y="757"/>
                    <a:pt x="36" y="680"/>
                    <a:pt x="28" y="572"/>
                  </a:cubicBezTo>
                  <a:cubicBezTo>
                    <a:pt x="28" y="568"/>
                    <a:pt x="27" y="551"/>
                    <a:pt x="27" y="551"/>
                  </a:cubicBezTo>
                  <a:cubicBezTo>
                    <a:pt x="18" y="424"/>
                    <a:pt x="65" y="299"/>
                    <a:pt x="158" y="199"/>
                  </a:cubicBezTo>
                  <a:cubicBezTo>
                    <a:pt x="168" y="189"/>
                    <a:pt x="177" y="180"/>
                    <a:pt x="187" y="170"/>
                  </a:cubicBezTo>
                  <a:cubicBezTo>
                    <a:pt x="233" y="128"/>
                    <a:pt x="287" y="92"/>
                    <a:pt x="346" y="65"/>
                  </a:cubicBezTo>
                  <a:cubicBezTo>
                    <a:pt x="394" y="43"/>
                    <a:pt x="446" y="26"/>
                    <a:pt x="500" y="15"/>
                  </a:cubicBezTo>
                  <a:cubicBezTo>
                    <a:pt x="547" y="5"/>
                    <a:pt x="595" y="0"/>
                    <a:pt x="645" y="0"/>
                  </a:cubicBezTo>
                  <a:lnTo>
                    <a:pt x="811" y="0"/>
                  </a:lnTo>
                  <a:cubicBezTo>
                    <a:pt x="963" y="0"/>
                    <a:pt x="1107" y="47"/>
                    <a:pt x="1219" y="130"/>
                  </a:cubicBezTo>
                  <a:cubicBezTo>
                    <a:pt x="1247" y="150"/>
                    <a:pt x="1273" y="174"/>
                    <a:pt x="1297" y="199"/>
                  </a:cubicBezTo>
                  <a:cubicBezTo>
                    <a:pt x="1391" y="300"/>
                    <a:pt x="1438" y="426"/>
                    <a:pt x="1428" y="555"/>
                  </a:cubicBezTo>
                  <a:lnTo>
                    <a:pt x="1350" y="550"/>
                  </a:lnTo>
                  <a:lnTo>
                    <a:pt x="1428" y="555"/>
                  </a:lnTo>
                  <a:lnTo>
                    <a:pt x="1428" y="559"/>
                  </a:lnTo>
                  <a:cubicBezTo>
                    <a:pt x="1421" y="671"/>
                    <a:pt x="1410" y="741"/>
                    <a:pt x="1401" y="792"/>
                  </a:cubicBezTo>
                  <a:cubicBezTo>
                    <a:pt x="1397" y="821"/>
                    <a:pt x="1393" y="844"/>
                    <a:pt x="1392" y="865"/>
                  </a:cubicBezTo>
                  <a:cubicBezTo>
                    <a:pt x="1387" y="929"/>
                    <a:pt x="1402" y="960"/>
                    <a:pt x="1421" y="997"/>
                  </a:cubicBezTo>
                  <a:cubicBezTo>
                    <a:pt x="1428" y="1011"/>
                    <a:pt x="1435" y="1027"/>
                    <a:pt x="1442" y="1044"/>
                  </a:cubicBezTo>
                  <a:cubicBezTo>
                    <a:pt x="1455" y="1079"/>
                    <a:pt x="1462" y="1121"/>
                    <a:pt x="1448" y="1176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264B0144-60AF-FD41-B896-C08200F86D87}"/>
                </a:ext>
              </a:extLst>
            </p:cNvPr>
            <p:cNvSpPr/>
            <p:nvPr/>
          </p:nvSpPr>
          <p:spPr>
            <a:xfrm>
              <a:off x="5214884" y="7973375"/>
              <a:ext cx="894478" cy="477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384">
                  <a:moveTo>
                    <a:pt x="719" y="130"/>
                  </a:moveTo>
                  <a:cubicBezTo>
                    <a:pt x="675" y="180"/>
                    <a:pt x="624" y="227"/>
                    <a:pt x="573" y="269"/>
                  </a:cubicBezTo>
                  <a:cubicBezTo>
                    <a:pt x="527" y="307"/>
                    <a:pt x="479" y="344"/>
                    <a:pt x="423" y="366"/>
                  </a:cubicBezTo>
                  <a:cubicBezTo>
                    <a:pt x="367" y="388"/>
                    <a:pt x="302" y="392"/>
                    <a:pt x="249" y="366"/>
                  </a:cubicBezTo>
                  <a:cubicBezTo>
                    <a:pt x="195" y="340"/>
                    <a:pt x="158" y="288"/>
                    <a:pt x="126" y="238"/>
                  </a:cubicBezTo>
                  <a:cubicBezTo>
                    <a:pt x="78" y="167"/>
                    <a:pt x="30" y="93"/>
                    <a:pt x="0" y="15"/>
                  </a:cubicBezTo>
                  <a:cubicBezTo>
                    <a:pt x="47" y="5"/>
                    <a:pt x="95" y="0"/>
                    <a:pt x="145" y="0"/>
                  </a:cubicBezTo>
                  <a:lnTo>
                    <a:pt x="311" y="0"/>
                  </a:lnTo>
                  <a:cubicBezTo>
                    <a:pt x="463" y="0"/>
                    <a:pt x="607" y="47"/>
                    <a:pt x="719" y="130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3FE7E7F6-0E5F-CC4C-8AA7-C73174A9D5F5}"/>
                </a:ext>
              </a:extLst>
            </p:cNvPr>
            <p:cNvSpPr/>
            <p:nvPr/>
          </p:nvSpPr>
          <p:spPr>
            <a:xfrm>
              <a:off x="4689164" y="8071827"/>
              <a:ext cx="1617038" cy="16213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302">
                  <a:moveTo>
                    <a:pt x="1294" y="1078"/>
                  </a:moveTo>
                  <a:cubicBezTo>
                    <a:pt x="1267" y="1179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1" y="1302"/>
                  </a:cubicBezTo>
                  <a:cubicBezTo>
                    <a:pt x="905" y="1291"/>
                    <a:pt x="778" y="1285"/>
                    <a:pt x="641" y="1285"/>
                  </a:cubicBezTo>
                  <a:cubicBezTo>
                    <a:pt x="511" y="1285"/>
                    <a:pt x="390" y="1292"/>
                    <a:pt x="280" y="1302"/>
                  </a:cubicBezTo>
                  <a:cubicBezTo>
                    <a:pt x="265" y="1304"/>
                    <a:pt x="50" y="1236"/>
                    <a:pt x="7" y="1079"/>
                  </a:cubicBezTo>
                  <a:cubicBezTo>
                    <a:pt x="-29" y="954"/>
                    <a:pt x="85" y="917"/>
                    <a:pt x="61" y="745"/>
                  </a:cubicBezTo>
                  <a:cubicBezTo>
                    <a:pt x="55" y="705"/>
                    <a:pt x="38" y="621"/>
                    <a:pt x="28" y="488"/>
                  </a:cubicBezTo>
                  <a:cubicBezTo>
                    <a:pt x="28" y="481"/>
                    <a:pt x="27" y="471"/>
                    <a:pt x="27" y="467"/>
                  </a:cubicBezTo>
                  <a:cubicBezTo>
                    <a:pt x="19" y="352"/>
                    <a:pt x="65" y="246"/>
                    <a:pt x="147" y="164"/>
                  </a:cubicBezTo>
                  <a:cubicBezTo>
                    <a:pt x="245" y="64"/>
                    <a:pt x="396" y="0"/>
                    <a:pt x="567" y="0"/>
                  </a:cubicBezTo>
                  <a:lnTo>
                    <a:pt x="733" y="0"/>
                  </a:lnTo>
                  <a:cubicBezTo>
                    <a:pt x="1044" y="0"/>
                    <a:pt x="1290" y="215"/>
                    <a:pt x="1272" y="470"/>
                  </a:cubicBezTo>
                  <a:lnTo>
                    <a:pt x="1272" y="471"/>
                  </a:lnTo>
                  <a:cubicBezTo>
                    <a:pt x="1272" y="472"/>
                    <a:pt x="1272" y="473"/>
                    <a:pt x="1272" y="475"/>
                  </a:cubicBezTo>
                  <a:cubicBezTo>
                    <a:pt x="1260" y="645"/>
                    <a:pt x="1240" y="716"/>
                    <a:pt x="1235" y="779"/>
                  </a:cubicBezTo>
                  <a:cubicBezTo>
                    <a:pt x="1223" y="948"/>
                    <a:pt x="1323" y="965"/>
                    <a:pt x="1294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1746C8B-307C-0045-A3F5-D2E1A1051970}"/>
                </a:ext>
              </a:extLst>
            </p:cNvPr>
            <p:cNvSpPr/>
            <p:nvPr/>
          </p:nvSpPr>
          <p:spPr>
            <a:xfrm>
              <a:off x="5844009" y="8915521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1" y="23"/>
                  </a:moveTo>
                  <a:cubicBezTo>
                    <a:pt x="68" y="17"/>
                    <a:pt x="62" y="13"/>
                    <a:pt x="56" y="9"/>
                  </a:cubicBezTo>
                  <a:cubicBezTo>
                    <a:pt x="47" y="0"/>
                    <a:pt x="27" y="-5"/>
                    <a:pt x="19" y="8"/>
                  </a:cubicBezTo>
                  <a:cubicBezTo>
                    <a:pt x="18" y="11"/>
                    <a:pt x="17" y="14"/>
                    <a:pt x="18" y="17"/>
                  </a:cubicBezTo>
                  <a:cubicBezTo>
                    <a:pt x="14" y="20"/>
                    <a:pt x="14" y="25"/>
                    <a:pt x="14" y="30"/>
                  </a:cubicBezTo>
                  <a:cubicBezTo>
                    <a:pt x="11" y="30"/>
                    <a:pt x="9" y="31"/>
                    <a:pt x="7" y="33"/>
                  </a:cubicBezTo>
                  <a:cubicBezTo>
                    <a:pt x="3" y="36"/>
                    <a:pt x="0" y="41"/>
                    <a:pt x="0" y="46"/>
                  </a:cubicBezTo>
                  <a:cubicBezTo>
                    <a:pt x="0" y="60"/>
                    <a:pt x="12" y="72"/>
                    <a:pt x="26" y="73"/>
                  </a:cubicBezTo>
                  <a:cubicBezTo>
                    <a:pt x="29" y="74"/>
                    <a:pt x="31" y="75"/>
                    <a:pt x="35" y="75"/>
                  </a:cubicBezTo>
                  <a:cubicBezTo>
                    <a:pt x="46" y="76"/>
                    <a:pt x="58" y="69"/>
                    <a:pt x="65" y="60"/>
                  </a:cubicBezTo>
                  <a:cubicBezTo>
                    <a:pt x="73" y="49"/>
                    <a:pt x="77" y="35"/>
                    <a:pt x="71" y="23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7E75BE41-6D51-9B48-BA7F-6E4E0F4C939E}"/>
                </a:ext>
              </a:extLst>
            </p:cNvPr>
            <p:cNvSpPr/>
            <p:nvPr/>
          </p:nvSpPr>
          <p:spPr>
            <a:xfrm>
              <a:off x="5208655" y="9218358"/>
              <a:ext cx="67273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55">
                  <a:moveTo>
                    <a:pt x="55" y="11"/>
                  </a:moveTo>
                  <a:cubicBezTo>
                    <a:pt x="55" y="8"/>
                    <a:pt x="54" y="6"/>
                    <a:pt x="52" y="4"/>
                  </a:cubicBezTo>
                  <a:cubicBezTo>
                    <a:pt x="50" y="2"/>
                    <a:pt x="47" y="0"/>
                    <a:pt x="45" y="0"/>
                  </a:cubicBezTo>
                  <a:cubicBezTo>
                    <a:pt x="40" y="1"/>
                    <a:pt x="33" y="5"/>
                    <a:pt x="34" y="11"/>
                  </a:cubicBezTo>
                  <a:cubicBezTo>
                    <a:pt x="34" y="12"/>
                    <a:pt x="34" y="12"/>
                    <a:pt x="34" y="13"/>
                  </a:cubicBezTo>
                  <a:lnTo>
                    <a:pt x="33" y="13"/>
                  </a:lnTo>
                  <a:cubicBezTo>
                    <a:pt x="30" y="12"/>
                    <a:pt x="26" y="12"/>
                    <a:pt x="22" y="13"/>
                  </a:cubicBezTo>
                  <a:cubicBezTo>
                    <a:pt x="19" y="10"/>
                    <a:pt x="16" y="9"/>
                    <a:pt x="11" y="9"/>
                  </a:cubicBezTo>
                  <a:cubicBezTo>
                    <a:pt x="8" y="9"/>
                    <a:pt x="5" y="10"/>
                    <a:pt x="3" y="13"/>
                  </a:cubicBezTo>
                  <a:cubicBezTo>
                    <a:pt x="0" y="16"/>
                    <a:pt x="0" y="19"/>
                    <a:pt x="0" y="22"/>
                  </a:cubicBezTo>
                  <a:cubicBezTo>
                    <a:pt x="2" y="29"/>
                    <a:pt x="3" y="35"/>
                    <a:pt x="7" y="40"/>
                  </a:cubicBezTo>
                  <a:cubicBezTo>
                    <a:pt x="11" y="46"/>
                    <a:pt x="16" y="51"/>
                    <a:pt x="23" y="54"/>
                  </a:cubicBezTo>
                  <a:cubicBezTo>
                    <a:pt x="30" y="55"/>
                    <a:pt x="37" y="55"/>
                    <a:pt x="42" y="51"/>
                  </a:cubicBezTo>
                  <a:cubicBezTo>
                    <a:pt x="47" y="48"/>
                    <a:pt x="50" y="43"/>
                    <a:pt x="51" y="38"/>
                  </a:cubicBezTo>
                  <a:cubicBezTo>
                    <a:pt x="51" y="37"/>
                    <a:pt x="52" y="37"/>
                    <a:pt x="52" y="37"/>
                  </a:cubicBezTo>
                  <a:cubicBezTo>
                    <a:pt x="55" y="29"/>
                    <a:pt x="56" y="20"/>
                    <a:pt x="55" y="1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3B68D895-DB85-494C-80D3-364B7A08BEB0}"/>
                </a:ext>
              </a:extLst>
            </p:cNvPr>
            <p:cNvSpPr/>
            <p:nvPr/>
          </p:nvSpPr>
          <p:spPr>
            <a:xfrm>
              <a:off x="5010578" y="9534901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9"/>
                  </a:moveTo>
                  <a:cubicBezTo>
                    <a:pt x="47" y="7"/>
                    <a:pt x="47" y="5"/>
                    <a:pt x="45" y="3"/>
                  </a:cubicBezTo>
                  <a:cubicBezTo>
                    <a:pt x="44" y="1"/>
                    <a:pt x="41" y="0"/>
                    <a:pt x="39" y="0"/>
                  </a:cubicBezTo>
                  <a:cubicBezTo>
                    <a:pt x="34" y="0"/>
                    <a:pt x="29" y="4"/>
                    <a:pt x="30" y="9"/>
                  </a:cubicBezTo>
                  <a:cubicBezTo>
                    <a:pt x="30" y="10"/>
                    <a:pt x="30" y="10"/>
                    <a:pt x="30" y="11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6" y="10"/>
                    <a:pt x="23" y="10"/>
                    <a:pt x="20" y="11"/>
                  </a:cubicBezTo>
                  <a:cubicBezTo>
                    <a:pt x="17" y="9"/>
                    <a:pt x="14" y="8"/>
                    <a:pt x="10" y="7"/>
                  </a:cubicBezTo>
                  <a:cubicBezTo>
                    <a:pt x="7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4"/>
                    <a:pt x="3" y="30"/>
                    <a:pt x="6" y="35"/>
                  </a:cubicBezTo>
                  <a:cubicBezTo>
                    <a:pt x="10" y="40"/>
                    <a:pt x="14" y="44"/>
                    <a:pt x="21" y="46"/>
                  </a:cubicBezTo>
                  <a:cubicBezTo>
                    <a:pt x="25" y="47"/>
                    <a:pt x="32" y="47"/>
                    <a:pt x="37" y="43"/>
                  </a:cubicBezTo>
                  <a:cubicBezTo>
                    <a:pt x="41" y="41"/>
                    <a:pt x="43" y="37"/>
                    <a:pt x="44" y="32"/>
                  </a:cubicBezTo>
                  <a:lnTo>
                    <a:pt x="45" y="32"/>
                  </a:lnTo>
                  <a:cubicBezTo>
                    <a:pt x="48" y="24"/>
                    <a:pt x="49" y="17"/>
                    <a:pt x="48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C768E084-F936-3F4B-902E-8383EEF5DB3F}"/>
                </a:ext>
              </a:extLst>
            </p:cNvPr>
            <p:cNvSpPr/>
            <p:nvPr/>
          </p:nvSpPr>
          <p:spPr>
            <a:xfrm>
              <a:off x="5770511" y="9223343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8" y="0"/>
                  </a:cubicBezTo>
                  <a:cubicBezTo>
                    <a:pt x="33" y="0"/>
                    <a:pt x="28" y="4"/>
                    <a:pt x="28" y="9"/>
                  </a:cubicBezTo>
                  <a:cubicBezTo>
                    <a:pt x="28" y="10"/>
                    <a:pt x="28" y="11"/>
                    <a:pt x="28" y="11"/>
                  </a:cubicBezTo>
                  <a:cubicBezTo>
                    <a:pt x="25" y="11"/>
                    <a:pt x="22" y="11"/>
                    <a:pt x="19" y="11"/>
                  </a:cubicBezTo>
                  <a:cubicBezTo>
                    <a:pt x="15" y="9"/>
                    <a:pt x="13" y="8"/>
                    <a:pt x="8" y="7"/>
                  </a:cubicBezTo>
                  <a:cubicBezTo>
                    <a:pt x="6" y="7"/>
                    <a:pt x="3" y="9"/>
                    <a:pt x="2" y="11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2" y="30"/>
                    <a:pt x="5" y="35"/>
                  </a:cubicBezTo>
                  <a:cubicBezTo>
                    <a:pt x="8" y="40"/>
                    <a:pt x="13" y="44"/>
                    <a:pt x="19" y="46"/>
                  </a:cubicBezTo>
                  <a:cubicBezTo>
                    <a:pt x="25" y="47"/>
                    <a:pt x="31" y="47"/>
                    <a:pt x="36" y="44"/>
                  </a:cubicBezTo>
                  <a:cubicBezTo>
                    <a:pt x="39" y="41"/>
                    <a:pt x="42" y="37"/>
                    <a:pt x="43" y="33"/>
                  </a:cubicBezTo>
                  <a:cubicBezTo>
                    <a:pt x="43" y="32"/>
                    <a:pt x="44" y="32"/>
                    <a:pt x="44" y="31"/>
                  </a:cubicBez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CDD2573-338E-964C-9E35-49EFFBD159E4}"/>
                </a:ext>
              </a:extLst>
            </p:cNvPr>
            <p:cNvSpPr/>
            <p:nvPr/>
          </p:nvSpPr>
          <p:spPr>
            <a:xfrm>
              <a:off x="5770511" y="8253777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10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2"/>
                    <a:pt x="40" y="0"/>
                    <a:pt x="38" y="0"/>
                  </a:cubicBezTo>
                  <a:cubicBezTo>
                    <a:pt x="33" y="0"/>
                    <a:pt x="28" y="4"/>
                    <a:pt x="28" y="10"/>
                  </a:cubicBezTo>
                  <a:lnTo>
                    <a:pt x="28" y="11"/>
                  </a:lnTo>
                  <a:cubicBezTo>
                    <a:pt x="25" y="11"/>
                    <a:pt x="22" y="11"/>
                    <a:pt x="19" y="11"/>
                  </a:cubicBezTo>
                  <a:cubicBezTo>
                    <a:pt x="15" y="9"/>
                    <a:pt x="13" y="8"/>
                    <a:pt x="8" y="7"/>
                  </a:cubicBezTo>
                  <a:cubicBezTo>
                    <a:pt x="6" y="7"/>
                    <a:pt x="3" y="9"/>
                    <a:pt x="2" y="11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2" y="30"/>
                    <a:pt x="5" y="35"/>
                  </a:cubicBezTo>
                  <a:cubicBezTo>
                    <a:pt x="8" y="40"/>
                    <a:pt x="13" y="44"/>
                    <a:pt x="19" y="46"/>
                  </a:cubicBezTo>
                  <a:cubicBezTo>
                    <a:pt x="25" y="48"/>
                    <a:pt x="31" y="47"/>
                    <a:pt x="36" y="44"/>
                  </a:cubicBezTo>
                  <a:cubicBezTo>
                    <a:pt x="39" y="41"/>
                    <a:pt x="42" y="37"/>
                    <a:pt x="43" y="33"/>
                  </a:cubicBezTo>
                  <a:cubicBezTo>
                    <a:pt x="43" y="32"/>
                    <a:pt x="44" y="32"/>
                    <a:pt x="44" y="32"/>
                  </a:cubicBezTo>
                  <a:cubicBezTo>
                    <a:pt x="47" y="25"/>
                    <a:pt x="47" y="17"/>
                    <a:pt x="47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DBB4F0C6-5270-B649-9673-FB056BC05829}"/>
                </a:ext>
              </a:extLst>
            </p:cNvPr>
            <p:cNvSpPr/>
            <p:nvPr/>
          </p:nvSpPr>
          <p:spPr>
            <a:xfrm>
              <a:off x="5046702" y="8370922"/>
              <a:ext cx="110875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8">
                  <a:moveTo>
                    <a:pt x="54" y="66"/>
                  </a:moveTo>
                  <a:cubicBezTo>
                    <a:pt x="53" y="66"/>
                    <a:pt x="53" y="67"/>
                    <a:pt x="52" y="67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4" y="66"/>
                    <a:pt x="54" y="66"/>
                    <a:pt x="55" y="66"/>
                  </a:cubicBezTo>
                  <a:cubicBezTo>
                    <a:pt x="53" y="66"/>
                    <a:pt x="52" y="67"/>
                    <a:pt x="54" y="66"/>
                  </a:cubicBezTo>
                  <a:close/>
                  <a:moveTo>
                    <a:pt x="75" y="18"/>
                  </a:moveTo>
                  <a:cubicBezTo>
                    <a:pt x="59" y="3"/>
                    <a:pt x="30" y="-8"/>
                    <a:pt x="11" y="9"/>
                  </a:cubicBezTo>
                  <a:cubicBezTo>
                    <a:pt x="-1" y="19"/>
                    <a:pt x="-3" y="37"/>
                    <a:pt x="3" y="50"/>
                  </a:cubicBezTo>
                  <a:cubicBezTo>
                    <a:pt x="3" y="52"/>
                    <a:pt x="3" y="54"/>
                    <a:pt x="3" y="55"/>
                  </a:cubicBezTo>
                  <a:cubicBezTo>
                    <a:pt x="2" y="63"/>
                    <a:pt x="1" y="71"/>
                    <a:pt x="7" y="77"/>
                  </a:cubicBezTo>
                  <a:cubicBezTo>
                    <a:pt x="11" y="82"/>
                    <a:pt x="17" y="84"/>
                    <a:pt x="23" y="85"/>
                  </a:cubicBezTo>
                  <a:cubicBezTo>
                    <a:pt x="29" y="86"/>
                    <a:pt x="34" y="87"/>
                    <a:pt x="40" y="88"/>
                  </a:cubicBezTo>
                  <a:cubicBezTo>
                    <a:pt x="51" y="89"/>
                    <a:pt x="62" y="88"/>
                    <a:pt x="72" y="83"/>
                  </a:cubicBezTo>
                  <a:cubicBezTo>
                    <a:pt x="83" y="77"/>
                    <a:pt x="89" y="65"/>
                    <a:pt x="90" y="52"/>
                  </a:cubicBezTo>
                  <a:cubicBezTo>
                    <a:pt x="90" y="39"/>
                    <a:pt x="84" y="27"/>
                    <a:pt x="75" y="18"/>
                  </a:cubicBezTo>
                  <a:close/>
                  <a:moveTo>
                    <a:pt x="61" y="41"/>
                  </a:moveTo>
                  <a:cubicBezTo>
                    <a:pt x="62" y="41"/>
                    <a:pt x="62" y="41"/>
                    <a:pt x="62" y="4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35D8A77D-0EA2-004C-90C7-A199CBE67356}"/>
                </a:ext>
              </a:extLst>
            </p:cNvPr>
            <p:cNvSpPr/>
            <p:nvPr/>
          </p:nvSpPr>
          <p:spPr>
            <a:xfrm>
              <a:off x="4988154" y="9301856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3" y="22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8FA50A45-9777-944B-9A28-F445156740E4}"/>
                </a:ext>
              </a:extLst>
            </p:cNvPr>
            <p:cNvSpPr/>
            <p:nvPr/>
          </p:nvSpPr>
          <p:spPr>
            <a:xfrm>
              <a:off x="5488962" y="905634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9C4AE5BF-43CB-2F46-B5E5-290CA809F7A9}"/>
                </a:ext>
              </a:extLst>
            </p:cNvPr>
            <p:cNvSpPr/>
            <p:nvPr/>
          </p:nvSpPr>
          <p:spPr>
            <a:xfrm>
              <a:off x="4897211" y="8640108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9FAFA357-7CC3-9F4C-A213-48D55BCC7DC9}"/>
                </a:ext>
              </a:extLst>
            </p:cNvPr>
            <p:cNvSpPr/>
            <p:nvPr/>
          </p:nvSpPr>
          <p:spPr>
            <a:xfrm>
              <a:off x="6064518" y="8540410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5" y="22"/>
                    <a:pt x="25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A7279A81-D2FE-DE45-9808-09605B1E3EB8}"/>
                </a:ext>
              </a:extLst>
            </p:cNvPr>
            <p:cNvSpPr/>
            <p:nvPr/>
          </p:nvSpPr>
          <p:spPr>
            <a:xfrm>
              <a:off x="5637211" y="951745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C154AE56-929D-7949-BAC7-77015C54F49C}"/>
                </a:ext>
              </a:extLst>
            </p:cNvPr>
            <p:cNvSpPr/>
            <p:nvPr/>
          </p:nvSpPr>
          <p:spPr>
            <a:xfrm>
              <a:off x="5624753" y="840706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DFA2770-3690-1A44-BBA5-26F8E8CE0D75}"/>
                </a:ext>
              </a:extLst>
            </p:cNvPr>
            <p:cNvSpPr/>
            <p:nvPr/>
          </p:nvSpPr>
          <p:spPr>
            <a:xfrm>
              <a:off x="4822463" y="9431464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3"/>
                    <a:pt x="24" y="2"/>
                    <a:pt x="24" y="1"/>
                  </a:cubicBezTo>
                  <a:cubicBezTo>
                    <a:pt x="23" y="1"/>
                    <a:pt x="21" y="0"/>
                    <a:pt x="20" y="0"/>
                  </a:cubicBezTo>
                  <a:cubicBezTo>
                    <a:pt x="18" y="0"/>
                    <a:pt x="15" y="2"/>
                    <a:pt x="15" y="5"/>
                  </a:cubicBezTo>
                  <a:lnTo>
                    <a:pt x="15" y="6"/>
                  </a:lnTo>
                  <a:cubicBezTo>
                    <a:pt x="13" y="6"/>
                    <a:pt x="11" y="6"/>
                    <a:pt x="10" y="6"/>
                  </a:cubicBezTo>
                  <a:cubicBezTo>
                    <a:pt x="8" y="5"/>
                    <a:pt x="7" y="4"/>
                    <a:pt x="5" y="4"/>
                  </a:cubicBezTo>
                  <a:cubicBezTo>
                    <a:pt x="3" y="4"/>
                    <a:pt x="2" y="5"/>
                    <a:pt x="0" y="6"/>
                  </a:cubicBezTo>
                  <a:cubicBezTo>
                    <a:pt x="0" y="7"/>
                    <a:pt x="-1" y="8"/>
                    <a:pt x="0" y="10"/>
                  </a:cubicBezTo>
                  <a:cubicBezTo>
                    <a:pt x="0" y="13"/>
                    <a:pt x="1" y="16"/>
                    <a:pt x="3" y="19"/>
                  </a:cubicBezTo>
                  <a:cubicBezTo>
                    <a:pt x="4" y="21"/>
                    <a:pt x="7" y="24"/>
                    <a:pt x="10" y="24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3" y="19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401C4419-496D-7845-A495-91F05C78FBC5}"/>
                </a:ext>
              </a:extLst>
            </p:cNvPr>
            <p:cNvSpPr/>
            <p:nvPr/>
          </p:nvSpPr>
          <p:spPr>
            <a:xfrm>
              <a:off x="5384312" y="8238822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3"/>
                    <a:pt x="24" y="2"/>
                    <a:pt x="23" y="1"/>
                  </a:cubicBezTo>
                  <a:cubicBezTo>
                    <a:pt x="22" y="1"/>
                    <a:pt x="21" y="-1"/>
                    <a:pt x="20" y="0"/>
                  </a:cubicBezTo>
                  <a:cubicBezTo>
                    <a:pt x="17" y="0"/>
                    <a:pt x="15" y="2"/>
                    <a:pt x="15" y="5"/>
                  </a:cubicBezTo>
                  <a:lnTo>
                    <a:pt x="15" y="6"/>
                  </a:lnTo>
                  <a:lnTo>
                    <a:pt x="14" y="6"/>
                  </a:lnTo>
                  <a:cubicBezTo>
                    <a:pt x="13" y="6"/>
                    <a:pt x="11" y="6"/>
                    <a:pt x="9" y="6"/>
                  </a:cubicBezTo>
                  <a:cubicBezTo>
                    <a:pt x="8" y="4"/>
                    <a:pt x="6" y="4"/>
                    <a:pt x="4" y="4"/>
                  </a:cubicBezTo>
                  <a:cubicBezTo>
                    <a:pt x="3" y="4"/>
                    <a:pt x="2" y="4"/>
                    <a:pt x="0" y="6"/>
                  </a:cubicBezTo>
                  <a:cubicBezTo>
                    <a:pt x="0" y="7"/>
                    <a:pt x="-1" y="8"/>
                    <a:pt x="0" y="10"/>
                  </a:cubicBezTo>
                  <a:cubicBezTo>
                    <a:pt x="0" y="13"/>
                    <a:pt x="1" y="15"/>
                    <a:pt x="3" y="19"/>
                  </a:cubicBezTo>
                  <a:cubicBezTo>
                    <a:pt x="4" y="21"/>
                    <a:pt x="7" y="23"/>
                    <a:pt x="10" y="24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2" y="19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53ED9A2-20A4-C847-8834-8E941234EF2E}"/>
                </a:ext>
              </a:extLst>
            </p:cNvPr>
            <p:cNvSpPr/>
            <p:nvPr/>
          </p:nvSpPr>
          <p:spPr>
            <a:xfrm>
              <a:off x="5476500" y="9315564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0BF21D0-33B6-1E4E-AF4F-A7FBEFF67236}"/>
                </a:ext>
              </a:extLst>
            </p:cNvPr>
            <p:cNvSpPr/>
            <p:nvPr/>
          </p:nvSpPr>
          <p:spPr>
            <a:xfrm>
              <a:off x="5650915" y="8759746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5" y="22"/>
                    <a:pt x="25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B6CED96-7A7E-7D47-8C9E-A2C552F484F7}"/>
                </a:ext>
              </a:extLst>
            </p:cNvPr>
            <p:cNvSpPr/>
            <p:nvPr/>
          </p:nvSpPr>
          <p:spPr>
            <a:xfrm>
              <a:off x="6034619" y="8773454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0D9FB8F8-19EB-EA4F-BC63-FFA6DAFDF80D}"/>
                </a:ext>
              </a:extLst>
            </p:cNvPr>
            <p:cNvSpPr/>
            <p:nvPr/>
          </p:nvSpPr>
          <p:spPr>
            <a:xfrm>
              <a:off x="4909669" y="8453174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6D73B0D-29BC-E440-B0E6-72EAFCA7B6C3}"/>
                </a:ext>
              </a:extLst>
            </p:cNvPr>
            <p:cNvSpPr/>
            <p:nvPr/>
          </p:nvSpPr>
          <p:spPr>
            <a:xfrm>
              <a:off x="5888861" y="8439465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3914EAD4-C107-6140-8580-6FE569363A23}"/>
                </a:ext>
              </a:extLst>
            </p:cNvPr>
            <p:cNvSpPr/>
            <p:nvPr/>
          </p:nvSpPr>
          <p:spPr>
            <a:xfrm>
              <a:off x="5816605" y="9486298"/>
              <a:ext cx="24916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0">
                  <a:moveTo>
                    <a:pt x="10" y="20"/>
                  </a:moveTo>
                  <a:cubicBezTo>
                    <a:pt x="24" y="20"/>
                    <a:pt x="24" y="0"/>
                    <a:pt x="10" y="0"/>
                  </a:cubicBezTo>
                  <a:cubicBezTo>
                    <a:pt x="-3" y="0"/>
                    <a:pt x="-3" y="20"/>
                    <a:pt x="10" y="20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ACCAA727-5316-9D40-B15A-063ED0275D25}"/>
                </a:ext>
              </a:extLst>
            </p:cNvPr>
            <p:cNvSpPr/>
            <p:nvPr/>
          </p:nvSpPr>
          <p:spPr>
            <a:xfrm>
              <a:off x="5429164" y="9498756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66224413-E70E-AB44-A4E4-39A9B78B02F8}"/>
                </a:ext>
              </a:extLst>
            </p:cNvPr>
            <p:cNvSpPr/>
            <p:nvPr/>
          </p:nvSpPr>
          <p:spPr>
            <a:xfrm>
              <a:off x="5014315" y="8714882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90358FB9-B4C1-814E-BCE0-448E15CA9D87}"/>
                </a:ext>
              </a:extLst>
            </p:cNvPr>
            <p:cNvSpPr/>
            <p:nvPr/>
          </p:nvSpPr>
          <p:spPr>
            <a:xfrm>
              <a:off x="5145123" y="8856952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84ACD1AD-A405-A245-A64F-1761E325666A}"/>
                </a:ext>
              </a:extLst>
            </p:cNvPr>
            <p:cNvSpPr/>
            <p:nvPr/>
          </p:nvSpPr>
          <p:spPr>
            <a:xfrm>
              <a:off x="4883507" y="9015223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5" y="21"/>
                    <a:pt x="25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6DC432C3-89E0-DF43-9AE9-DA043C2407FD}"/>
                </a:ext>
              </a:extLst>
            </p:cNvPr>
            <p:cNvSpPr/>
            <p:nvPr/>
          </p:nvSpPr>
          <p:spPr>
            <a:xfrm>
              <a:off x="5959871" y="9447661"/>
              <a:ext cx="85960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" h="67">
                  <a:moveTo>
                    <a:pt x="69" y="24"/>
                  </a:moveTo>
                  <a:cubicBezTo>
                    <a:pt x="67" y="11"/>
                    <a:pt x="54" y="-2"/>
                    <a:pt x="40" y="0"/>
                  </a:cubicBezTo>
                  <a:cubicBezTo>
                    <a:pt x="35" y="0"/>
                    <a:pt x="30" y="3"/>
                    <a:pt x="27" y="6"/>
                  </a:cubicBezTo>
                  <a:cubicBezTo>
                    <a:pt x="21" y="10"/>
                    <a:pt x="17" y="14"/>
                    <a:pt x="12" y="17"/>
                  </a:cubicBezTo>
                  <a:cubicBezTo>
                    <a:pt x="7" y="21"/>
                    <a:pt x="4" y="24"/>
                    <a:pt x="2" y="29"/>
                  </a:cubicBezTo>
                  <a:cubicBezTo>
                    <a:pt x="0" y="31"/>
                    <a:pt x="-1" y="34"/>
                    <a:pt x="0" y="38"/>
                  </a:cubicBezTo>
                  <a:cubicBezTo>
                    <a:pt x="2" y="50"/>
                    <a:pt x="12" y="60"/>
                    <a:pt x="24" y="64"/>
                  </a:cubicBezTo>
                  <a:cubicBezTo>
                    <a:pt x="35" y="69"/>
                    <a:pt x="49" y="66"/>
                    <a:pt x="58" y="57"/>
                  </a:cubicBezTo>
                  <a:cubicBezTo>
                    <a:pt x="67" y="48"/>
                    <a:pt x="71" y="35"/>
                    <a:pt x="69" y="2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458989E-EC47-9540-9183-8F0FE3F46C98}"/>
                </a:ext>
              </a:extLst>
            </p:cNvPr>
            <p:cNvSpPr/>
            <p:nvPr/>
          </p:nvSpPr>
          <p:spPr>
            <a:xfrm>
              <a:off x="4469904" y="8061858"/>
              <a:ext cx="1812623" cy="18170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59">
                  <a:moveTo>
                    <a:pt x="1448" y="1176"/>
                  </a:moveTo>
                  <a:cubicBezTo>
                    <a:pt x="1448" y="1179"/>
                    <a:pt x="1446" y="1183"/>
                    <a:pt x="1445" y="1186"/>
                  </a:cubicBezTo>
                  <a:cubicBezTo>
                    <a:pt x="1420" y="1267"/>
                    <a:pt x="1359" y="1338"/>
                    <a:pt x="1268" y="1393"/>
                  </a:cubicBezTo>
                  <a:cubicBezTo>
                    <a:pt x="1265" y="1396"/>
                    <a:pt x="1261" y="1398"/>
                    <a:pt x="1257" y="1399"/>
                  </a:cubicBezTo>
                  <a:cubicBezTo>
                    <a:pt x="1200" y="1433"/>
                    <a:pt x="1132" y="1458"/>
                    <a:pt x="1101" y="1458"/>
                  </a:cubicBezTo>
                  <a:lnTo>
                    <a:pt x="1097" y="1458"/>
                  </a:lnTo>
                  <a:lnTo>
                    <a:pt x="1093" y="1458"/>
                  </a:lnTo>
                  <a:cubicBezTo>
                    <a:pt x="973" y="1447"/>
                    <a:pt x="851" y="1441"/>
                    <a:pt x="730" y="1441"/>
                  </a:cubicBezTo>
                  <a:lnTo>
                    <a:pt x="720" y="1441"/>
                  </a:lnTo>
                  <a:cubicBezTo>
                    <a:pt x="602" y="1442"/>
                    <a:pt x="483" y="1447"/>
                    <a:pt x="366" y="1458"/>
                  </a:cubicBezTo>
                  <a:lnTo>
                    <a:pt x="362" y="1459"/>
                  </a:lnTo>
                  <a:lnTo>
                    <a:pt x="358" y="1459"/>
                  </a:lnTo>
                  <a:cubicBezTo>
                    <a:pt x="305" y="1459"/>
                    <a:pt x="64" y="1369"/>
                    <a:pt x="10" y="1178"/>
                  </a:cubicBezTo>
                  <a:cubicBezTo>
                    <a:pt x="-15" y="1090"/>
                    <a:pt x="14" y="1028"/>
                    <a:pt x="36" y="979"/>
                  </a:cubicBezTo>
                  <a:cubicBezTo>
                    <a:pt x="55" y="937"/>
                    <a:pt x="72" y="899"/>
                    <a:pt x="62" y="833"/>
                  </a:cubicBezTo>
                  <a:cubicBezTo>
                    <a:pt x="61" y="825"/>
                    <a:pt x="59" y="815"/>
                    <a:pt x="58" y="803"/>
                  </a:cubicBezTo>
                  <a:cubicBezTo>
                    <a:pt x="50" y="756"/>
                    <a:pt x="37" y="679"/>
                    <a:pt x="29" y="571"/>
                  </a:cubicBezTo>
                  <a:cubicBezTo>
                    <a:pt x="29" y="567"/>
                    <a:pt x="27" y="551"/>
                    <a:pt x="27" y="551"/>
                  </a:cubicBezTo>
                  <a:cubicBezTo>
                    <a:pt x="19" y="423"/>
                    <a:pt x="66" y="298"/>
                    <a:pt x="159" y="198"/>
                  </a:cubicBezTo>
                  <a:cubicBezTo>
                    <a:pt x="168" y="188"/>
                    <a:pt x="178" y="178"/>
                    <a:pt x="188" y="169"/>
                  </a:cubicBezTo>
                  <a:cubicBezTo>
                    <a:pt x="234" y="126"/>
                    <a:pt x="288" y="91"/>
                    <a:pt x="347" y="64"/>
                  </a:cubicBezTo>
                  <a:cubicBezTo>
                    <a:pt x="395" y="41"/>
                    <a:pt x="446" y="25"/>
                    <a:pt x="501" y="14"/>
                  </a:cubicBezTo>
                  <a:cubicBezTo>
                    <a:pt x="548" y="4"/>
                    <a:pt x="596" y="0"/>
                    <a:pt x="646" y="0"/>
                  </a:cubicBezTo>
                  <a:lnTo>
                    <a:pt x="812" y="0"/>
                  </a:lnTo>
                  <a:cubicBezTo>
                    <a:pt x="964" y="0"/>
                    <a:pt x="1108" y="46"/>
                    <a:pt x="1220" y="129"/>
                  </a:cubicBezTo>
                  <a:cubicBezTo>
                    <a:pt x="1248" y="150"/>
                    <a:pt x="1274" y="173"/>
                    <a:pt x="1298" y="198"/>
                  </a:cubicBezTo>
                  <a:cubicBezTo>
                    <a:pt x="1392" y="299"/>
                    <a:pt x="1438" y="425"/>
                    <a:pt x="1429" y="553"/>
                  </a:cubicBezTo>
                  <a:lnTo>
                    <a:pt x="1351" y="549"/>
                  </a:lnTo>
                  <a:lnTo>
                    <a:pt x="1429" y="554"/>
                  </a:lnTo>
                  <a:lnTo>
                    <a:pt x="1429" y="559"/>
                  </a:lnTo>
                  <a:cubicBezTo>
                    <a:pt x="1421" y="669"/>
                    <a:pt x="1410" y="740"/>
                    <a:pt x="1403" y="792"/>
                  </a:cubicBezTo>
                  <a:cubicBezTo>
                    <a:pt x="1398" y="820"/>
                    <a:pt x="1394" y="843"/>
                    <a:pt x="1393" y="863"/>
                  </a:cubicBezTo>
                  <a:cubicBezTo>
                    <a:pt x="1388" y="929"/>
                    <a:pt x="1404" y="960"/>
                    <a:pt x="1421" y="996"/>
                  </a:cubicBezTo>
                  <a:cubicBezTo>
                    <a:pt x="1429" y="1010"/>
                    <a:pt x="1437" y="1026"/>
                    <a:pt x="1443" y="1043"/>
                  </a:cubicBezTo>
                  <a:cubicBezTo>
                    <a:pt x="1456" y="1078"/>
                    <a:pt x="1463" y="1120"/>
                    <a:pt x="1448" y="1176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DD961C9F-99E5-924B-9BBD-46FF1107472C}"/>
                </a:ext>
              </a:extLst>
            </p:cNvPr>
            <p:cNvSpPr/>
            <p:nvPr/>
          </p:nvSpPr>
          <p:spPr>
            <a:xfrm>
              <a:off x="5094046" y="8061858"/>
              <a:ext cx="894478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383">
                  <a:moveTo>
                    <a:pt x="719" y="129"/>
                  </a:moveTo>
                  <a:cubicBezTo>
                    <a:pt x="674" y="180"/>
                    <a:pt x="624" y="226"/>
                    <a:pt x="574" y="268"/>
                  </a:cubicBezTo>
                  <a:cubicBezTo>
                    <a:pt x="527" y="306"/>
                    <a:pt x="479" y="343"/>
                    <a:pt x="423" y="365"/>
                  </a:cubicBezTo>
                  <a:cubicBezTo>
                    <a:pt x="368" y="386"/>
                    <a:pt x="303" y="391"/>
                    <a:pt x="249" y="365"/>
                  </a:cubicBezTo>
                  <a:cubicBezTo>
                    <a:pt x="195" y="339"/>
                    <a:pt x="158" y="287"/>
                    <a:pt x="125" y="237"/>
                  </a:cubicBezTo>
                  <a:cubicBezTo>
                    <a:pt x="78" y="166"/>
                    <a:pt x="30" y="93"/>
                    <a:pt x="0" y="14"/>
                  </a:cubicBezTo>
                  <a:cubicBezTo>
                    <a:pt x="47" y="4"/>
                    <a:pt x="95" y="0"/>
                    <a:pt x="145" y="0"/>
                  </a:cubicBezTo>
                  <a:lnTo>
                    <a:pt x="311" y="0"/>
                  </a:lnTo>
                  <a:cubicBezTo>
                    <a:pt x="463" y="0"/>
                    <a:pt x="607" y="46"/>
                    <a:pt x="719" y="129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5A75135E-AAFE-1A4F-9AE8-F75AB1F59109}"/>
                </a:ext>
              </a:extLst>
            </p:cNvPr>
            <p:cNvSpPr/>
            <p:nvPr/>
          </p:nvSpPr>
          <p:spPr>
            <a:xfrm>
              <a:off x="4568318" y="8159063"/>
              <a:ext cx="1615792" cy="16225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8" h="1303">
                  <a:moveTo>
                    <a:pt x="1293" y="1078"/>
                  </a:moveTo>
                  <a:cubicBezTo>
                    <a:pt x="1268" y="1178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1" y="1302"/>
                  </a:cubicBezTo>
                  <a:cubicBezTo>
                    <a:pt x="905" y="1292"/>
                    <a:pt x="778" y="1284"/>
                    <a:pt x="641" y="1285"/>
                  </a:cubicBezTo>
                  <a:cubicBezTo>
                    <a:pt x="511" y="1286"/>
                    <a:pt x="390" y="1292"/>
                    <a:pt x="279" y="1303"/>
                  </a:cubicBezTo>
                  <a:cubicBezTo>
                    <a:pt x="265" y="1304"/>
                    <a:pt x="51" y="1236"/>
                    <a:pt x="7" y="1079"/>
                  </a:cubicBezTo>
                  <a:cubicBezTo>
                    <a:pt x="-28" y="954"/>
                    <a:pt x="86" y="917"/>
                    <a:pt x="61" y="744"/>
                  </a:cubicBezTo>
                  <a:cubicBezTo>
                    <a:pt x="56" y="705"/>
                    <a:pt x="37" y="621"/>
                    <a:pt x="28" y="487"/>
                  </a:cubicBezTo>
                  <a:cubicBezTo>
                    <a:pt x="28" y="481"/>
                    <a:pt x="27" y="470"/>
                    <a:pt x="27" y="467"/>
                  </a:cubicBezTo>
                  <a:cubicBezTo>
                    <a:pt x="19" y="353"/>
                    <a:pt x="66" y="246"/>
                    <a:pt x="147" y="164"/>
                  </a:cubicBezTo>
                  <a:cubicBezTo>
                    <a:pt x="246" y="64"/>
                    <a:pt x="397" y="0"/>
                    <a:pt x="567" y="0"/>
                  </a:cubicBezTo>
                  <a:lnTo>
                    <a:pt x="733" y="0"/>
                  </a:lnTo>
                  <a:cubicBezTo>
                    <a:pt x="1044" y="0"/>
                    <a:pt x="1290" y="215"/>
                    <a:pt x="1273" y="470"/>
                  </a:cubicBezTo>
                  <a:lnTo>
                    <a:pt x="1272" y="471"/>
                  </a:lnTo>
                  <a:cubicBezTo>
                    <a:pt x="1272" y="471"/>
                    <a:pt x="1272" y="473"/>
                    <a:pt x="1272" y="475"/>
                  </a:cubicBezTo>
                  <a:cubicBezTo>
                    <a:pt x="1261" y="646"/>
                    <a:pt x="1240" y="716"/>
                    <a:pt x="1235" y="779"/>
                  </a:cubicBezTo>
                  <a:cubicBezTo>
                    <a:pt x="1222" y="948"/>
                    <a:pt x="1323" y="965"/>
                    <a:pt x="1293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EB8D3A05-0DF9-154F-9F3B-14E836C1851B}"/>
                </a:ext>
              </a:extLst>
            </p:cNvPr>
            <p:cNvSpPr/>
            <p:nvPr/>
          </p:nvSpPr>
          <p:spPr>
            <a:xfrm>
              <a:off x="5723171" y="9004007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0" y="23"/>
                  </a:moveTo>
                  <a:cubicBezTo>
                    <a:pt x="67" y="17"/>
                    <a:pt x="62" y="12"/>
                    <a:pt x="56" y="10"/>
                  </a:cubicBezTo>
                  <a:cubicBezTo>
                    <a:pt x="47" y="0"/>
                    <a:pt x="27" y="-5"/>
                    <a:pt x="19" y="8"/>
                  </a:cubicBezTo>
                  <a:cubicBezTo>
                    <a:pt x="17" y="10"/>
                    <a:pt x="17" y="14"/>
                    <a:pt x="17" y="17"/>
                  </a:cubicBezTo>
                  <a:cubicBezTo>
                    <a:pt x="15" y="21"/>
                    <a:pt x="14" y="26"/>
                    <a:pt x="14" y="30"/>
                  </a:cubicBezTo>
                  <a:cubicBezTo>
                    <a:pt x="12" y="30"/>
                    <a:pt x="9" y="31"/>
                    <a:pt x="7" y="33"/>
                  </a:cubicBezTo>
                  <a:cubicBezTo>
                    <a:pt x="2" y="35"/>
                    <a:pt x="0" y="40"/>
                    <a:pt x="0" y="46"/>
                  </a:cubicBezTo>
                  <a:cubicBezTo>
                    <a:pt x="0" y="61"/>
                    <a:pt x="12" y="72"/>
                    <a:pt x="26" y="73"/>
                  </a:cubicBezTo>
                  <a:cubicBezTo>
                    <a:pt x="29" y="74"/>
                    <a:pt x="31" y="75"/>
                    <a:pt x="35" y="75"/>
                  </a:cubicBezTo>
                  <a:cubicBezTo>
                    <a:pt x="47" y="76"/>
                    <a:pt x="58" y="69"/>
                    <a:pt x="65" y="60"/>
                  </a:cubicBezTo>
                  <a:cubicBezTo>
                    <a:pt x="74" y="50"/>
                    <a:pt x="77" y="35"/>
                    <a:pt x="70" y="23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DF5B4B1-EDC5-C84E-849C-F512B992EFF2}"/>
                </a:ext>
              </a:extLst>
            </p:cNvPr>
            <p:cNvSpPr/>
            <p:nvPr/>
          </p:nvSpPr>
          <p:spPr>
            <a:xfrm>
              <a:off x="5087817" y="9305594"/>
              <a:ext cx="67273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55">
                  <a:moveTo>
                    <a:pt x="55" y="11"/>
                  </a:moveTo>
                  <a:cubicBezTo>
                    <a:pt x="55" y="8"/>
                    <a:pt x="54" y="5"/>
                    <a:pt x="52" y="4"/>
                  </a:cubicBezTo>
                  <a:cubicBezTo>
                    <a:pt x="50" y="2"/>
                    <a:pt x="47" y="0"/>
                    <a:pt x="45" y="0"/>
                  </a:cubicBezTo>
                  <a:cubicBezTo>
                    <a:pt x="39" y="0"/>
                    <a:pt x="34" y="5"/>
                    <a:pt x="34" y="11"/>
                  </a:cubicBezTo>
                  <a:cubicBezTo>
                    <a:pt x="34" y="12"/>
                    <a:pt x="34" y="13"/>
                    <a:pt x="34" y="13"/>
                  </a:cubicBezTo>
                  <a:lnTo>
                    <a:pt x="33" y="13"/>
                  </a:lnTo>
                  <a:cubicBezTo>
                    <a:pt x="29" y="13"/>
                    <a:pt x="26" y="13"/>
                    <a:pt x="23" y="13"/>
                  </a:cubicBezTo>
                  <a:cubicBezTo>
                    <a:pt x="19" y="11"/>
                    <a:pt x="15" y="9"/>
                    <a:pt x="11" y="9"/>
                  </a:cubicBezTo>
                  <a:cubicBezTo>
                    <a:pt x="7" y="8"/>
                    <a:pt x="4" y="11"/>
                    <a:pt x="2" y="13"/>
                  </a:cubicBezTo>
                  <a:cubicBezTo>
                    <a:pt x="0" y="16"/>
                    <a:pt x="0" y="19"/>
                    <a:pt x="1" y="22"/>
                  </a:cubicBezTo>
                  <a:cubicBezTo>
                    <a:pt x="2" y="28"/>
                    <a:pt x="4" y="35"/>
                    <a:pt x="7" y="41"/>
                  </a:cubicBezTo>
                  <a:cubicBezTo>
                    <a:pt x="11" y="47"/>
                    <a:pt x="16" y="52"/>
                    <a:pt x="23" y="54"/>
                  </a:cubicBezTo>
                  <a:cubicBezTo>
                    <a:pt x="29" y="55"/>
                    <a:pt x="37" y="55"/>
                    <a:pt x="43" y="51"/>
                  </a:cubicBezTo>
                  <a:cubicBezTo>
                    <a:pt x="47" y="48"/>
                    <a:pt x="50" y="43"/>
                    <a:pt x="52" y="38"/>
                  </a:cubicBezTo>
                  <a:lnTo>
                    <a:pt x="52" y="37"/>
                  </a:lnTo>
                  <a:cubicBezTo>
                    <a:pt x="56" y="28"/>
                    <a:pt x="56" y="20"/>
                    <a:pt x="55" y="1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CBFE7D8-8676-3048-BB14-56E79011B624}"/>
                </a:ext>
              </a:extLst>
            </p:cNvPr>
            <p:cNvSpPr/>
            <p:nvPr/>
          </p:nvSpPr>
          <p:spPr>
            <a:xfrm>
              <a:off x="4889736" y="9622137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4"/>
                    <a:pt x="44" y="3"/>
                  </a:cubicBezTo>
                  <a:cubicBezTo>
                    <a:pt x="43" y="2"/>
                    <a:pt x="40" y="0"/>
                    <a:pt x="38" y="0"/>
                  </a:cubicBezTo>
                  <a:cubicBezTo>
                    <a:pt x="33" y="0"/>
                    <a:pt x="28" y="4"/>
                    <a:pt x="28" y="9"/>
                  </a:cubicBezTo>
                  <a:cubicBezTo>
                    <a:pt x="28" y="10"/>
                    <a:pt x="28" y="10"/>
                    <a:pt x="28" y="11"/>
                  </a:cubicBezTo>
                  <a:cubicBezTo>
                    <a:pt x="25" y="10"/>
                    <a:pt x="22" y="10"/>
                    <a:pt x="19" y="11"/>
                  </a:cubicBezTo>
                  <a:cubicBezTo>
                    <a:pt x="16" y="9"/>
                    <a:pt x="13" y="8"/>
                    <a:pt x="9" y="8"/>
                  </a:cubicBezTo>
                  <a:cubicBezTo>
                    <a:pt x="6" y="7"/>
                    <a:pt x="3" y="9"/>
                    <a:pt x="2" y="10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2" y="30"/>
                    <a:pt x="5" y="34"/>
                  </a:cubicBezTo>
                  <a:cubicBezTo>
                    <a:pt x="8" y="40"/>
                    <a:pt x="13" y="44"/>
                    <a:pt x="19" y="46"/>
                  </a:cubicBezTo>
                  <a:cubicBezTo>
                    <a:pt x="25" y="47"/>
                    <a:pt x="32" y="47"/>
                    <a:pt x="36" y="44"/>
                  </a:cubicBezTo>
                  <a:cubicBezTo>
                    <a:pt x="40" y="41"/>
                    <a:pt x="43" y="37"/>
                    <a:pt x="43" y="33"/>
                  </a:cubicBezTo>
                  <a:cubicBezTo>
                    <a:pt x="44" y="32"/>
                    <a:pt x="44" y="32"/>
                    <a:pt x="44" y="31"/>
                  </a:cubicBez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D6C1AE90-5BED-B347-8C27-ACB050556CCC}"/>
                </a:ext>
              </a:extLst>
            </p:cNvPr>
            <p:cNvSpPr/>
            <p:nvPr/>
          </p:nvSpPr>
          <p:spPr>
            <a:xfrm>
              <a:off x="5649669" y="9310579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9"/>
                  </a:moveTo>
                  <a:cubicBezTo>
                    <a:pt x="48" y="7"/>
                    <a:pt x="47" y="5"/>
                    <a:pt x="45" y="3"/>
                  </a:cubicBezTo>
                  <a:cubicBezTo>
                    <a:pt x="43" y="1"/>
                    <a:pt x="41" y="0"/>
                    <a:pt x="38" y="0"/>
                  </a:cubicBezTo>
                  <a:cubicBezTo>
                    <a:pt x="34" y="1"/>
                    <a:pt x="29" y="4"/>
                    <a:pt x="29" y="9"/>
                  </a:cubicBezTo>
                  <a:cubicBezTo>
                    <a:pt x="29" y="10"/>
                    <a:pt x="29" y="11"/>
                    <a:pt x="30" y="11"/>
                  </a:cubicBezTo>
                  <a:cubicBezTo>
                    <a:pt x="29" y="11"/>
                    <a:pt x="29" y="11"/>
                    <a:pt x="28" y="11"/>
                  </a:cubicBezTo>
                  <a:cubicBezTo>
                    <a:pt x="26" y="11"/>
                    <a:pt x="22" y="11"/>
                    <a:pt x="19" y="11"/>
                  </a:cubicBezTo>
                  <a:cubicBezTo>
                    <a:pt x="16" y="9"/>
                    <a:pt x="13" y="8"/>
                    <a:pt x="10" y="7"/>
                  </a:cubicBezTo>
                  <a:cubicBezTo>
                    <a:pt x="7" y="7"/>
                    <a:pt x="4" y="9"/>
                    <a:pt x="2" y="11"/>
                  </a:cubicBezTo>
                  <a:cubicBezTo>
                    <a:pt x="0" y="13"/>
                    <a:pt x="0" y="16"/>
                    <a:pt x="0" y="19"/>
                  </a:cubicBezTo>
                  <a:cubicBezTo>
                    <a:pt x="2" y="24"/>
                    <a:pt x="3" y="30"/>
                    <a:pt x="6" y="35"/>
                  </a:cubicBezTo>
                  <a:cubicBezTo>
                    <a:pt x="9" y="40"/>
                    <a:pt x="14" y="44"/>
                    <a:pt x="20" y="46"/>
                  </a:cubicBezTo>
                  <a:cubicBezTo>
                    <a:pt x="26" y="47"/>
                    <a:pt x="32" y="47"/>
                    <a:pt x="37" y="43"/>
                  </a:cubicBezTo>
                  <a:cubicBezTo>
                    <a:pt x="41" y="41"/>
                    <a:pt x="43" y="37"/>
                    <a:pt x="44" y="33"/>
                  </a:cubicBezTo>
                  <a:lnTo>
                    <a:pt x="44" y="32"/>
                  </a:lnTo>
                  <a:cubicBezTo>
                    <a:pt x="48" y="24"/>
                    <a:pt x="48" y="17"/>
                    <a:pt x="48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DD38C7CF-9EA5-C74D-AD76-DD261AD0BC46}"/>
                </a:ext>
              </a:extLst>
            </p:cNvPr>
            <p:cNvSpPr/>
            <p:nvPr/>
          </p:nvSpPr>
          <p:spPr>
            <a:xfrm>
              <a:off x="5649669" y="8341013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9"/>
                  </a:moveTo>
                  <a:cubicBezTo>
                    <a:pt x="48" y="7"/>
                    <a:pt x="47" y="5"/>
                    <a:pt x="45" y="3"/>
                  </a:cubicBezTo>
                  <a:cubicBezTo>
                    <a:pt x="43" y="1"/>
                    <a:pt x="41" y="0"/>
                    <a:pt x="38" y="0"/>
                  </a:cubicBezTo>
                  <a:cubicBezTo>
                    <a:pt x="34" y="1"/>
                    <a:pt x="29" y="4"/>
                    <a:pt x="29" y="9"/>
                  </a:cubicBezTo>
                  <a:cubicBezTo>
                    <a:pt x="29" y="10"/>
                    <a:pt x="29" y="10"/>
                    <a:pt x="30" y="11"/>
                  </a:cubicBezTo>
                  <a:cubicBezTo>
                    <a:pt x="29" y="11"/>
                    <a:pt x="29" y="11"/>
                    <a:pt x="28" y="11"/>
                  </a:cubicBezTo>
                  <a:cubicBezTo>
                    <a:pt x="26" y="10"/>
                    <a:pt x="22" y="10"/>
                    <a:pt x="19" y="11"/>
                  </a:cubicBezTo>
                  <a:cubicBezTo>
                    <a:pt x="16" y="9"/>
                    <a:pt x="13" y="8"/>
                    <a:pt x="10" y="8"/>
                  </a:cubicBezTo>
                  <a:cubicBezTo>
                    <a:pt x="7" y="8"/>
                    <a:pt x="4" y="9"/>
                    <a:pt x="2" y="11"/>
                  </a:cubicBezTo>
                  <a:cubicBezTo>
                    <a:pt x="0" y="14"/>
                    <a:pt x="0" y="16"/>
                    <a:pt x="0" y="19"/>
                  </a:cubicBezTo>
                  <a:cubicBezTo>
                    <a:pt x="2" y="25"/>
                    <a:pt x="3" y="30"/>
                    <a:pt x="6" y="35"/>
                  </a:cubicBezTo>
                  <a:cubicBezTo>
                    <a:pt x="9" y="40"/>
                    <a:pt x="14" y="44"/>
                    <a:pt x="20" y="46"/>
                  </a:cubicBezTo>
                  <a:cubicBezTo>
                    <a:pt x="26" y="47"/>
                    <a:pt x="32" y="47"/>
                    <a:pt x="37" y="43"/>
                  </a:cubicBezTo>
                  <a:cubicBezTo>
                    <a:pt x="41" y="41"/>
                    <a:pt x="43" y="37"/>
                    <a:pt x="44" y="32"/>
                  </a:cubicBezTo>
                  <a:cubicBezTo>
                    <a:pt x="48" y="25"/>
                    <a:pt x="48" y="17"/>
                    <a:pt x="48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29552E75-EBCB-074E-8F21-D15B6C0F1308}"/>
                </a:ext>
              </a:extLst>
            </p:cNvPr>
            <p:cNvSpPr/>
            <p:nvPr/>
          </p:nvSpPr>
          <p:spPr>
            <a:xfrm>
              <a:off x="4925864" y="8458158"/>
              <a:ext cx="110875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8">
                  <a:moveTo>
                    <a:pt x="54" y="66"/>
                  </a:moveTo>
                  <a:lnTo>
                    <a:pt x="53" y="66"/>
                  </a:lnTo>
                  <a:cubicBezTo>
                    <a:pt x="53" y="65"/>
                    <a:pt x="54" y="65"/>
                    <a:pt x="54" y="64"/>
                  </a:cubicBezTo>
                  <a:cubicBezTo>
                    <a:pt x="54" y="65"/>
                    <a:pt x="54" y="65"/>
                    <a:pt x="54" y="66"/>
                  </a:cubicBezTo>
                  <a:close/>
                  <a:moveTo>
                    <a:pt x="75" y="17"/>
                  </a:moveTo>
                  <a:cubicBezTo>
                    <a:pt x="59" y="1"/>
                    <a:pt x="30" y="-8"/>
                    <a:pt x="11" y="8"/>
                  </a:cubicBezTo>
                  <a:cubicBezTo>
                    <a:pt x="-1" y="18"/>
                    <a:pt x="-3" y="36"/>
                    <a:pt x="3" y="50"/>
                  </a:cubicBezTo>
                  <a:cubicBezTo>
                    <a:pt x="3" y="52"/>
                    <a:pt x="2" y="53"/>
                    <a:pt x="2" y="55"/>
                  </a:cubicBezTo>
                  <a:cubicBezTo>
                    <a:pt x="2" y="62"/>
                    <a:pt x="2" y="70"/>
                    <a:pt x="7" y="76"/>
                  </a:cubicBezTo>
                  <a:cubicBezTo>
                    <a:pt x="11" y="81"/>
                    <a:pt x="17" y="83"/>
                    <a:pt x="23" y="84"/>
                  </a:cubicBezTo>
                  <a:cubicBezTo>
                    <a:pt x="28" y="85"/>
                    <a:pt x="34" y="87"/>
                    <a:pt x="40" y="87"/>
                  </a:cubicBezTo>
                  <a:cubicBezTo>
                    <a:pt x="51" y="88"/>
                    <a:pt x="62" y="87"/>
                    <a:pt x="71" y="82"/>
                  </a:cubicBezTo>
                  <a:cubicBezTo>
                    <a:pt x="83" y="76"/>
                    <a:pt x="89" y="63"/>
                    <a:pt x="90" y="51"/>
                  </a:cubicBezTo>
                  <a:cubicBezTo>
                    <a:pt x="90" y="38"/>
                    <a:pt x="84" y="26"/>
                    <a:pt x="75" y="17"/>
                  </a:cubicBezTo>
                  <a:close/>
                  <a:moveTo>
                    <a:pt x="61" y="40"/>
                  </a:moveTo>
                  <a:cubicBezTo>
                    <a:pt x="62" y="40"/>
                    <a:pt x="62" y="40"/>
                    <a:pt x="62" y="4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FC68E3F3-5EE5-6747-A10D-98868211AC58}"/>
                </a:ext>
              </a:extLst>
            </p:cNvPr>
            <p:cNvSpPr/>
            <p:nvPr/>
          </p:nvSpPr>
          <p:spPr>
            <a:xfrm>
              <a:off x="4867312" y="9390338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7E0BA8D3-B3FF-7B42-A64C-78A092D685AA}"/>
                </a:ext>
              </a:extLst>
            </p:cNvPr>
            <p:cNvSpPr/>
            <p:nvPr/>
          </p:nvSpPr>
          <p:spPr>
            <a:xfrm>
              <a:off x="5368117" y="9144831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3A4738BF-BC00-104D-B119-A976A9430B52}"/>
                </a:ext>
              </a:extLst>
            </p:cNvPr>
            <p:cNvSpPr/>
            <p:nvPr/>
          </p:nvSpPr>
          <p:spPr>
            <a:xfrm>
              <a:off x="4775120" y="8727344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DEAB4D2B-C88C-044F-9C32-2C74EAAC670A}"/>
                </a:ext>
              </a:extLst>
            </p:cNvPr>
            <p:cNvSpPr/>
            <p:nvPr/>
          </p:nvSpPr>
          <p:spPr>
            <a:xfrm>
              <a:off x="5943676" y="8628892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0C50C55E-9A44-D849-9868-B5C140CE2479}"/>
                </a:ext>
              </a:extLst>
            </p:cNvPr>
            <p:cNvSpPr/>
            <p:nvPr/>
          </p:nvSpPr>
          <p:spPr>
            <a:xfrm>
              <a:off x="5516369" y="9604689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2FAFB71D-5AD8-F145-81C5-566AEEEB512F}"/>
                </a:ext>
              </a:extLst>
            </p:cNvPr>
            <p:cNvSpPr/>
            <p:nvPr/>
          </p:nvSpPr>
          <p:spPr>
            <a:xfrm>
              <a:off x="5503911" y="8495545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1B051AE6-4DB5-6D42-A078-E0ACFFDBBB66}"/>
                </a:ext>
              </a:extLst>
            </p:cNvPr>
            <p:cNvSpPr/>
            <p:nvPr/>
          </p:nvSpPr>
          <p:spPr>
            <a:xfrm>
              <a:off x="4702867" y="9518700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4" y="2"/>
                    <a:pt x="23" y="1"/>
                  </a:cubicBezTo>
                  <a:cubicBezTo>
                    <a:pt x="23" y="1"/>
                    <a:pt x="21" y="0"/>
                    <a:pt x="20" y="0"/>
                  </a:cubicBezTo>
                  <a:cubicBezTo>
                    <a:pt x="17" y="0"/>
                    <a:pt x="15" y="2"/>
                    <a:pt x="15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6"/>
                    <a:pt x="10" y="6"/>
                  </a:cubicBezTo>
                  <a:cubicBezTo>
                    <a:pt x="8" y="5"/>
                    <a:pt x="6" y="4"/>
                    <a:pt x="5" y="4"/>
                  </a:cubicBezTo>
                  <a:cubicBezTo>
                    <a:pt x="3" y="4"/>
                    <a:pt x="1" y="5"/>
                    <a:pt x="1" y="6"/>
                  </a:cubicBezTo>
                  <a:cubicBezTo>
                    <a:pt x="0" y="7"/>
                    <a:pt x="0" y="9"/>
                    <a:pt x="0" y="10"/>
                  </a:cubicBezTo>
                  <a:cubicBezTo>
                    <a:pt x="0" y="13"/>
                    <a:pt x="1" y="16"/>
                    <a:pt x="3" y="18"/>
                  </a:cubicBezTo>
                  <a:cubicBezTo>
                    <a:pt x="5" y="22"/>
                    <a:pt x="7" y="23"/>
                    <a:pt x="10" y="24"/>
                  </a:cubicBezTo>
                  <a:cubicBezTo>
                    <a:pt x="13" y="25"/>
                    <a:pt x="17" y="25"/>
                    <a:pt x="19" y="23"/>
                  </a:cubicBezTo>
                  <a:cubicBezTo>
                    <a:pt x="21" y="22"/>
                    <a:pt x="22" y="20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A5FFB994-4715-D84B-A36E-8CC34C16F2A3}"/>
                </a:ext>
              </a:extLst>
            </p:cNvPr>
            <p:cNvSpPr/>
            <p:nvPr/>
          </p:nvSpPr>
          <p:spPr>
            <a:xfrm>
              <a:off x="5263473" y="8326055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5" y="2"/>
                    <a:pt x="24" y="1"/>
                  </a:cubicBezTo>
                  <a:cubicBezTo>
                    <a:pt x="24" y="1"/>
                    <a:pt x="22" y="0"/>
                    <a:pt x="21" y="0"/>
                  </a:cubicBezTo>
                  <a:cubicBezTo>
                    <a:pt x="18" y="0"/>
                    <a:pt x="16" y="2"/>
                    <a:pt x="16" y="5"/>
                  </a:cubicBezTo>
                  <a:lnTo>
                    <a:pt x="16" y="6"/>
                  </a:lnTo>
                  <a:cubicBezTo>
                    <a:pt x="14" y="5"/>
                    <a:pt x="12" y="5"/>
                    <a:pt x="11" y="6"/>
                  </a:cubicBezTo>
                  <a:cubicBezTo>
                    <a:pt x="9" y="5"/>
                    <a:pt x="7" y="4"/>
                    <a:pt x="5" y="4"/>
                  </a:cubicBezTo>
                  <a:cubicBezTo>
                    <a:pt x="4" y="4"/>
                    <a:pt x="2" y="5"/>
                    <a:pt x="2" y="5"/>
                  </a:cubicBezTo>
                  <a:cubicBezTo>
                    <a:pt x="0" y="7"/>
                    <a:pt x="0" y="9"/>
                    <a:pt x="0" y="10"/>
                  </a:cubicBezTo>
                  <a:cubicBezTo>
                    <a:pt x="1" y="13"/>
                    <a:pt x="2" y="16"/>
                    <a:pt x="3" y="18"/>
                  </a:cubicBezTo>
                  <a:cubicBezTo>
                    <a:pt x="5" y="21"/>
                    <a:pt x="8" y="23"/>
                    <a:pt x="11" y="25"/>
                  </a:cubicBezTo>
                  <a:cubicBezTo>
                    <a:pt x="14" y="25"/>
                    <a:pt x="17" y="25"/>
                    <a:pt x="20" y="23"/>
                  </a:cubicBezTo>
                  <a:cubicBezTo>
                    <a:pt x="22" y="21"/>
                    <a:pt x="23" y="20"/>
                    <a:pt x="24" y="17"/>
                  </a:cubicBezTo>
                  <a:lnTo>
                    <a:pt x="24" y="16"/>
                  </a:lnTo>
                  <a:cubicBezTo>
                    <a:pt x="25" y="13"/>
                    <a:pt x="26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72DE0EDC-BA05-CC41-B00A-FCE1AF0AD393}"/>
                </a:ext>
              </a:extLst>
            </p:cNvPr>
            <p:cNvSpPr/>
            <p:nvPr/>
          </p:nvSpPr>
          <p:spPr>
            <a:xfrm>
              <a:off x="5355662" y="940280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319C34F-ADD7-354E-B124-6478FA3FD82D}"/>
                </a:ext>
              </a:extLst>
            </p:cNvPr>
            <p:cNvSpPr/>
            <p:nvPr/>
          </p:nvSpPr>
          <p:spPr>
            <a:xfrm>
              <a:off x="5530073" y="8848228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38A11282-CCDC-B94D-9C70-07ADC359E917}"/>
                </a:ext>
              </a:extLst>
            </p:cNvPr>
            <p:cNvSpPr/>
            <p:nvPr/>
          </p:nvSpPr>
          <p:spPr>
            <a:xfrm>
              <a:off x="5912531" y="8860691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CB8FBB3B-BD94-B449-B3A2-263538A0F3A3}"/>
                </a:ext>
              </a:extLst>
            </p:cNvPr>
            <p:cNvSpPr/>
            <p:nvPr/>
          </p:nvSpPr>
          <p:spPr>
            <a:xfrm>
              <a:off x="4788827" y="854041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145695A1-551D-3D4F-94A7-FAE93BFBC854}"/>
                </a:ext>
              </a:extLst>
            </p:cNvPr>
            <p:cNvSpPr/>
            <p:nvPr/>
          </p:nvSpPr>
          <p:spPr>
            <a:xfrm>
              <a:off x="5769261" y="8526701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4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0D43F966-F4E0-3043-9488-B4FF2916F8E8}"/>
                </a:ext>
              </a:extLst>
            </p:cNvPr>
            <p:cNvSpPr/>
            <p:nvPr/>
          </p:nvSpPr>
          <p:spPr>
            <a:xfrm>
              <a:off x="5695763" y="9572287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3" y="22"/>
                    <a:pt x="23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8E83E5C0-2B55-A34E-9B1B-B606E3D2DB08}"/>
                </a:ext>
              </a:extLst>
            </p:cNvPr>
            <p:cNvSpPr/>
            <p:nvPr/>
          </p:nvSpPr>
          <p:spPr>
            <a:xfrm>
              <a:off x="5309568" y="9585996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1" y="21"/>
                  </a:moveTo>
                  <a:cubicBezTo>
                    <a:pt x="24" y="21"/>
                    <a:pt x="24" y="0"/>
                    <a:pt x="11" y="0"/>
                  </a:cubicBezTo>
                  <a:cubicBezTo>
                    <a:pt x="-4" y="0"/>
                    <a:pt x="-4" y="21"/>
                    <a:pt x="11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C81E3F24-9B32-9E45-8A03-74FFFBEDEC7C}"/>
                </a:ext>
              </a:extLst>
            </p:cNvPr>
            <p:cNvSpPr/>
            <p:nvPr/>
          </p:nvSpPr>
          <p:spPr>
            <a:xfrm>
              <a:off x="4893473" y="8802118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558AEAF3-E4DE-5348-8178-D87864CB918A}"/>
                </a:ext>
              </a:extLst>
            </p:cNvPr>
            <p:cNvSpPr/>
            <p:nvPr/>
          </p:nvSpPr>
          <p:spPr>
            <a:xfrm>
              <a:off x="5024281" y="8944184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415E6E6D-5FC5-6949-B77D-3FB353580C07}"/>
                </a:ext>
              </a:extLst>
            </p:cNvPr>
            <p:cNvSpPr/>
            <p:nvPr/>
          </p:nvSpPr>
          <p:spPr>
            <a:xfrm>
              <a:off x="4762662" y="9102459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C7AB0A2-4E8B-B740-B385-F0C78C6C3A6C}"/>
                </a:ext>
              </a:extLst>
            </p:cNvPr>
            <p:cNvSpPr/>
            <p:nvPr/>
          </p:nvSpPr>
          <p:spPr>
            <a:xfrm>
              <a:off x="5839029" y="9533654"/>
              <a:ext cx="85960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" h="67">
                  <a:moveTo>
                    <a:pt x="69" y="25"/>
                  </a:moveTo>
                  <a:cubicBezTo>
                    <a:pt x="67" y="12"/>
                    <a:pt x="54" y="-1"/>
                    <a:pt x="40" y="0"/>
                  </a:cubicBezTo>
                  <a:cubicBezTo>
                    <a:pt x="34" y="1"/>
                    <a:pt x="30" y="3"/>
                    <a:pt x="27" y="7"/>
                  </a:cubicBezTo>
                  <a:cubicBezTo>
                    <a:pt x="21" y="11"/>
                    <a:pt x="16" y="14"/>
                    <a:pt x="11" y="18"/>
                  </a:cubicBezTo>
                  <a:cubicBezTo>
                    <a:pt x="8" y="22"/>
                    <a:pt x="4" y="25"/>
                    <a:pt x="1" y="30"/>
                  </a:cubicBezTo>
                  <a:cubicBezTo>
                    <a:pt x="0" y="33"/>
                    <a:pt x="-1" y="36"/>
                    <a:pt x="0" y="39"/>
                  </a:cubicBezTo>
                  <a:cubicBezTo>
                    <a:pt x="2" y="52"/>
                    <a:pt x="12" y="61"/>
                    <a:pt x="23" y="65"/>
                  </a:cubicBezTo>
                  <a:cubicBezTo>
                    <a:pt x="35" y="69"/>
                    <a:pt x="49" y="66"/>
                    <a:pt x="58" y="58"/>
                  </a:cubicBezTo>
                  <a:cubicBezTo>
                    <a:pt x="67" y="50"/>
                    <a:pt x="71" y="37"/>
                    <a:pt x="69" y="25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B629F85A-1E39-4E41-97B4-DF0CA3EC0C51}"/>
                </a:ext>
              </a:extLst>
            </p:cNvPr>
            <p:cNvSpPr/>
            <p:nvPr/>
          </p:nvSpPr>
          <p:spPr>
            <a:xfrm>
              <a:off x="4349062" y="8149094"/>
              <a:ext cx="1812623" cy="18170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59">
                  <a:moveTo>
                    <a:pt x="1448" y="1175"/>
                  </a:moveTo>
                  <a:cubicBezTo>
                    <a:pt x="1447" y="1179"/>
                    <a:pt x="1446" y="1183"/>
                    <a:pt x="1445" y="1186"/>
                  </a:cubicBezTo>
                  <a:cubicBezTo>
                    <a:pt x="1419" y="1266"/>
                    <a:pt x="1359" y="1338"/>
                    <a:pt x="1267" y="1394"/>
                  </a:cubicBezTo>
                  <a:cubicBezTo>
                    <a:pt x="1264" y="1396"/>
                    <a:pt x="1260" y="1398"/>
                    <a:pt x="1256" y="1400"/>
                  </a:cubicBezTo>
                  <a:cubicBezTo>
                    <a:pt x="1199" y="1433"/>
                    <a:pt x="1131" y="1459"/>
                    <a:pt x="1100" y="1459"/>
                  </a:cubicBezTo>
                  <a:lnTo>
                    <a:pt x="1096" y="1459"/>
                  </a:lnTo>
                  <a:lnTo>
                    <a:pt x="1092" y="1458"/>
                  </a:lnTo>
                  <a:cubicBezTo>
                    <a:pt x="972" y="1447"/>
                    <a:pt x="850" y="1441"/>
                    <a:pt x="730" y="1441"/>
                  </a:cubicBezTo>
                  <a:lnTo>
                    <a:pt x="719" y="1442"/>
                  </a:lnTo>
                  <a:cubicBezTo>
                    <a:pt x="601" y="1442"/>
                    <a:pt x="482" y="1447"/>
                    <a:pt x="365" y="1459"/>
                  </a:cubicBezTo>
                  <a:lnTo>
                    <a:pt x="362" y="1459"/>
                  </a:lnTo>
                  <a:lnTo>
                    <a:pt x="357" y="1459"/>
                  </a:lnTo>
                  <a:cubicBezTo>
                    <a:pt x="304" y="1459"/>
                    <a:pt x="63" y="1369"/>
                    <a:pt x="9" y="1178"/>
                  </a:cubicBezTo>
                  <a:cubicBezTo>
                    <a:pt x="-15" y="1090"/>
                    <a:pt x="12" y="1029"/>
                    <a:pt x="35" y="979"/>
                  </a:cubicBezTo>
                  <a:cubicBezTo>
                    <a:pt x="54" y="936"/>
                    <a:pt x="71" y="900"/>
                    <a:pt x="61" y="834"/>
                  </a:cubicBezTo>
                  <a:cubicBezTo>
                    <a:pt x="60" y="825"/>
                    <a:pt x="59" y="815"/>
                    <a:pt x="56" y="802"/>
                  </a:cubicBezTo>
                  <a:cubicBezTo>
                    <a:pt x="49" y="756"/>
                    <a:pt x="36" y="679"/>
                    <a:pt x="28" y="571"/>
                  </a:cubicBezTo>
                  <a:cubicBezTo>
                    <a:pt x="28" y="567"/>
                    <a:pt x="27" y="550"/>
                    <a:pt x="27" y="550"/>
                  </a:cubicBezTo>
                  <a:cubicBezTo>
                    <a:pt x="18" y="423"/>
                    <a:pt x="65" y="298"/>
                    <a:pt x="158" y="198"/>
                  </a:cubicBezTo>
                  <a:cubicBezTo>
                    <a:pt x="168" y="188"/>
                    <a:pt x="178" y="179"/>
                    <a:pt x="187" y="169"/>
                  </a:cubicBezTo>
                  <a:cubicBezTo>
                    <a:pt x="234" y="127"/>
                    <a:pt x="287" y="91"/>
                    <a:pt x="346" y="64"/>
                  </a:cubicBezTo>
                  <a:cubicBezTo>
                    <a:pt x="394" y="42"/>
                    <a:pt x="446" y="24"/>
                    <a:pt x="500" y="14"/>
                  </a:cubicBezTo>
                  <a:cubicBezTo>
                    <a:pt x="547" y="4"/>
                    <a:pt x="595" y="0"/>
                    <a:pt x="645" y="0"/>
                  </a:cubicBezTo>
                  <a:lnTo>
                    <a:pt x="811" y="0"/>
                  </a:lnTo>
                  <a:cubicBezTo>
                    <a:pt x="963" y="0"/>
                    <a:pt x="1107" y="46"/>
                    <a:pt x="1218" y="128"/>
                  </a:cubicBezTo>
                  <a:cubicBezTo>
                    <a:pt x="1247" y="149"/>
                    <a:pt x="1273" y="173"/>
                    <a:pt x="1297" y="198"/>
                  </a:cubicBezTo>
                  <a:cubicBezTo>
                    <a:pt x="1391" y="299"/>
                    <a:pt x="1437" y="425"/>
                    <a:pt x="1429" y="553"/>
                  </a:cubicBezTo>
                  <a:lnTo>
                    <a:pt x="1350" y="548"/>
                  </a:lnTo>
                  <a:lnTo>
                    <a:pt x="1429" y="554"/>
                  </a:lnTo>
                  <a:lnTo>
                    <a:pt x="1428" y="558"/>
                  </a:lnTo>
                  <a:cubicBezTo>
                    <a:pt x="1420" y="670"/>
                    <a:pt x="1409" y="740"/>
                    <a:pt x="1401" y="792"/>
                  </a:cubicBezTo>
                  <a:cubicBezTo>
                    <a:pt x="1397" y="820"/>
                    <a:pt x="1393" y="843"/>
                    <a:pt x="1391" y="864"/>
                  </a:cubicBezTo>
                  <a:cubicBezTo>
                    <a:pt x="1386" y="928"/>
                    <a:pt x="1402" y="960"/>
                    <a:pt x="1421" y="996"/>
                  </a:cubicBezTo>
                  <a:cubicBezTo>
                    <a:pt x="1428" y="1010"/>
                    <a:pt x="1436" y="1025"/>
                    <a:pt x="1442" y="1043"/>
                  </a:cubicBezTo>
                  <a:cubicBezTo>
                    <a:pt x="1454" y="1077"/>
                    <a:pt x="1462" y="1120"/>
                    <a:pt x="1448" y="1175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3599427D-2936-BB48-AB59-E4B4D3DC53B0}"/>
                </a:ext>
              </a:extLst>
            </p:cNvPr>
            <p:cNvSpPr/>
            <p:nvPr/>
          </p:nvSpPr>
          <p:spPr>
            <a:xfrm>
              <a:off x="4973204" y="8149094"/>
              <a:ext cx="893233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8" h="383">
                  <a:moveTo>
                    <a:pt x="718" y="128"/>
                  </a:moveTo>
                  <a:cubicBezTo>
                    <a:pt x="674" y="179"/>
                    <a:pt x="624" y="226"/>
                    <a:pt x="573" y="268"/>
                  </a:cubicBezTo>
                  <a:cubicBezTo>
                    <a:pt x="528" y="306"/>
                    <a:pt x="479" y="343"/>
                    <a:pt x="423" y="364"/>
                  </a:cubicBezTo>
                  <a:cubicBezTo>
                    <a:pt x="367" y="387"/>
                    <a:pt x="302" y="391"/>
                    <a:pt x="249" y="365"/>
                  </a:cubicBezTo>
                  <a:cubicBezTo>
                    <a:pt x="194" y="340"/>
                    <a:pt x="159" y="287"/>
                    <a:pt x="125" y="237"/>
                  </a:cubicBezTo>
                  <a:cubicBezTo>
                    <a:pt x="78" y="166"/>
                    <a:pt x="30" y="92"/>
                    <a:pt x="0" y="14"/>
                  </a:cubicBezTo>
                  <a:cubicBezTo>
                    <a:pt x="47" y="4"/>
                    <a:pt x="95" y="0"/>
                    <a:pt x="145" y="0"/>
                  </a:cubicBezTo>
                  <a:lnTo>
                    <a:pt x="311" y="0"/>
                  </a:lnTo>
                  <a:cubicBezTo>
                    <a:pt x="463" y="0"/>
                    <a:pt x="607" y="46"/>
                    <a:pt x="718" y="128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2508B079-4231-AA43-9FF0-FF065AE8DDBD}"/>
                </a:ext>
              </a:extLst>
            </p:cNvPr>
            <p:cNvSpPr/>
            <p:nvPr/>
          </p:nvSpPr>
          <p:spPr>
            <a:xfrm>
              <a:off x="4446234" y="8246299"/>
              <a:ext cx="1618283" cy="16213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0" h="1302">
                  <a:moveTo>
                    <a:pt x="1294" y="1078"/>
                  </a:moveTo>
                  <a:cubicBezTo>
                    <a:pt x="1267" y="1179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2" y="1302"/>
                  </a:cubicBezTo>
                  <a:cubicBezTo>
                    <a:pt x="905" y="1291"/>
                    <a:pt x="778" y="1285"/>
                    <a:pt x="641" y="1285"/>
                  </a:cubicBezTo>
                  <a:cubicBezTo>
                    <a:pt x="511" y="1285"/>
                    <a:pt x="390" y="1292"/>
                    <a:pt x="280" y="1302"/>
                  </a:cubicBezTo>
                  <a:cubicBezTo>
                    <a:pt x="265" y="1303"/>
                    <a:pt x="50" y="1236"/>
                    <a:pt x="6" y="1079"/>
                  </a:cubicBezTo>
                  <a:cubicBezTo>
                    <a:pt x="-28" y="954"/>
                    <a:pt x="85" y="917"/>
                    <a:pt x="61" y="745"/>
                  </a:cubicBezTo>
                  <a:cubicBezTo>
                    <a:pt x="55" y="705"/>
                    <a:pt x="38" y="621"/>
                    <a:pt x="28" y="488"/>
                  </a:cubicBezTo>
                  <a:cubicBezTo>
                    <a:pt x="28" y="481"/>
                    <a:pt x="27" y="470"/>
                    <a:pt x="27" y="468"/>
                  </a:cubicBezTo>
                  <a:cubicBezTo>
                    <a:pt x="19" y="353"/>
                    <a:pt x="65" y="246"/>
                    <a:pt x="147" y="164"/>
                  </a:cubicBezTo>
                  <a:cubicBezTo>
                    <a:pt x="246" y="64"/>
                    <a:pt x="397" y="0"/>
                    <a:pt x="567" y="0"/>
                  </a:cubicBezTo>
                  <a:lnTo>
                    <a:pt x="733" y="0"/>
                  </a:lnTo>
                  <a:cubicBezTo>
                    <a:pt x="1044" y="0"/>
                    <a:pt x="1290" y="215"/>
                    <a:pt x="1272" y="470"/>
                  </a:cubicBezTo>
                  <a:cubicBezTo>
                    <a:pt x="1272" y="472"/>
                    <a:pt x="1272" y="473"/>
                    <a:pt x="1272" y="475"/>
                  </a:cubicBezTo>
                  <a:cubicBezTo>
                    <a:pt x="1260" y="646"/>
                    <a:pt x="1241" y="716"/>
                    <a:pt x="1236" y="779"/>
                  </a:cubicBezTo>
                  <a:cubicBezTo>
                    <a:pt x="1223" y="948"/>
                    <a:pt x="1323" y="965"/>
                    <a:pt x="1294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525D91E1-C1B7-134E-A3D1-1EF5D6009B28}"/>
                </a:ext>
              </a:extLst>
            </p:cNvPr>
            <p:cNvSpPr/>
            <p:nvPr/>
          </p:nvSpPr>
          <p:spPr>
            <a:xfrm>
              <a:off x="5602329" y="9091243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1" y="23"/>
                  </a:moveTo>
                  <a:cubicBezTo>
                    <a:pt x="68" y="17"/>
                    <a:pt x="62" y="12"/>
                    <a:pt x="56" y="10"/>
                  </a:cubicBezTo>
                  <a:cubicBezTo>
                    <a:pt x="47" y="0"/>
                    <a:pt x="27" y="-5"/>
                    <a:pt x="19" y="8"/>
                  </a:cubicBezTo>
                  <a:cubicBezTo>
                    <a:pt x="17" y="11"/>
                    <a:pt x="17" y="14"/>
                    <a:pt x="17" y="17"/>
                  </a:cubicBezTo>
                  <a:cubicBezTo>
                    <a:pt x="14" y="21"/>
                    <a:pt x="13" y="25"/>
                    <a:pt x="14" y="30"/>
                  </a:cubicBezTo>
                  <a:cubicBezTo>
                    <a:pt x="12" y="30"/>
                    <a:pt x="9" y="32"/>
                    <a:pt x="7" y="33"/>
                  </a:cubicBezTo>
                  <a:cubicBezTo>
                    <a:pt x="2" y="36"/>
                    <a:pt x="0" y="41"/>
                    <a:pt x="0" y="46"/>
                  </a:cubicBezTo>
                  <a:cubicBezTo>
                    <a:pt x="0" y="60"/>
                    <a:pt x="12" y="72"/>
                    <a:pt x="25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29" y="74"/>
                    <a:pt x="32" y="75"/>
                    <a:pt x="35" y="75"/>
                  </a:cubicBezTo>
                  <a:cubicBezTo>
                    <a:pt x="46" y="76"/>
                    <a:pt x="58" y="69"/>
                    <a:pt x="65" y="60"/>
                  </a:cubicBezTo>
                  <a:cubicBezTo>
                    <a:pt x="73" y="49"/>
                    <a:pt x="77" y="35"/>
                    <a:pt x="71" y="23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062E0941-827E-A043-99B9-CB7D4FED60AE}"/>
                </a:ext>
              </a:extLst>
            </p:cNvPr>
            <p:cNvSpPr/>
            <p:nvPr/>
          </p:nvSpPr>
          <p:spPr>
            <a:xfrm>
              <a:off x="4966975" y="9394077"/>
              <a:ext cx="68519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54">
                  <a:moveTo>
                    <a:pt x="56" y="10"/>
                  </a:moveTo>
                  <a:cubicBezTo>
                    <a:pt x="56" y="7"/>
                    <a:pt x="54" y="5"/>
                    <a:pt x="52" y="3"/>
                  </a:cubicBezTo>
                  <a:cubicBezTo>
                    <a:pt x="51" y="1"/>
                    <a:pt x="47" y="-1"/>
                    <a:pt x="45" y="0"/>
                  </a:cubicBezTo>
                  <a:cubicBezTo>
                    <a:pt x="40" y="0"/>
                    <a:pt x="34" y="4"/>
                    <a:pt x="34" y="10"/>
                  </a:cubicBezTo>
                  <a:cubicBezTo>
                    <a:pt x="34" y="11"/>
                    <a:pt x="34" y="11"/>
                    <a:pt x="34" y="13"/>
                  </a:cubicBezTo>
                  <a:lnTo>
                    <a:pt x="34" y="12"/>
                  </a:lnTo>
                  <a:cubicBezTo>
                    <a:pt x="30" y="11"/>
                    <a:pt x="26" y="11"/>
                    <a:pt x="22" y="13"/>
                  </a:cubicBezTo>
                  <a:cubicBezTo>
                    <a:pt x="19" y="9"/>
                    <a:pt x="16" y="8"/>
                    <a:pt x="11" y="8"/>
                  </a:cubicBezTo>
                  <a:cubicBezTo>
                    <a:pt x="8" y="8"/>
                    <a:pt x="4" y="9"/>
                    <a:pt x="2" y="12"/>
                  </a:cubicBezTo>
                  <a:cubicBezTo>
                    <a:pt x="0" y="15"/>
                    <a:pt x="0" y="18"/>
                    <a:pt x="0" y="21"/>
                  </a:cubicBezTo>
                  <a:cubicBezTo>
                    <a:pt x="2" y="28"/>
                    <a:pt x="4" y="34"/>
                    <a:pt x="7" y="39"/>
                  </a:cubicBezTo>
                  <a:cubicBezTo>
                    <a:pt x="11" y="46"/>
                    <a:pt x="16" y="50"/>
                    <a:pt x="23" y="53"/>
                  </a:cubicBezTo>
                  <a:cubicBezTo>
                    <a:pt x="30" y="54"/>
                    <a:pt x="37" y="54"/>
                    <a:pt x="43" y="50"/>
                  </a:cubicBezTo>
                  <a:cubicBezTo>
                    <a:pt x="47" y="47"/>
                    <a:pt x="50" y="43"/>
                    <a:pt x="51" y="37"/>
                  </a:cubicBezTo>
                  <a:lnTo>
                    <a:pt x="52" y="36"/>
                  </a:lnTo>
                  <a:cubicBezTo>
                    <a:pt x="56" y="28"/>
                    <a:pt x="56" y="19"/>
                    <a:pt x="56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0A3CBD9A-FE4B-CF4D-AE0A-029ADD7CF999}"/>
                </a:ext>
              </a:extLst>
            </p:cNvPr>
            <p:cNvSpPr/>
            <p:nvPr/>
          </p:nvSpPr>
          <p:spPr>
            <a:xfrm>
              <a:off x="4768894" y="9709373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9"/>
                  </a:moveTo>
                  <a:cubicBezTo>
                    <a:pt x="48" y="7"/>
                    <a:pt x="47" y="5"/>
                    <a:pt x="45" y="3"/>
                  </a:cubicBezTo>
                  <a:cubicBezTo>
                    <a:pt x="44" y="1"/>
                    <a:pt x="41" y="0"/>
                    <a:pt x="39" y="0"/>
                  </a:cubicBezTo>
                  <a:cubicBezTo>
                    <a:pt x="34" y="1"/>
                    <a:pt x="29" y="4"/>
                    <a:pt x="30" y="9"/>
                  </a:cubicBezTo>
                  <a:cubicBezTo>
                    <a:pt x="30" y="10"/>
                    <a:pt x="30" y="10"/>
                    <a:pt x="30" y="12"/>
                  </a:cubicBezTo>
                  <a:cubicBezTo>
                    <a:pt x="29" y="11"/>
                    <a:pt x="29" y="11"/>
                    <a:pt x="28" y="11"/>
                  </a:cubicBezTo>
                  <a:cubicBezTo>
                    <a:pt x="26" y="10"/>
                    <a:pt x="22" y="10"/>
                    <a:pt x="20" y="12"/>
                  </a:cubicBezTo>
                  <a:cubicBezTo>
                    <a:pt x="17" y="9"/>
                    <a:pt x="13" y="8"/>
                    <a:pt x="10" y="7"/>
                  </a:cubicBezTo>
                  <a:cubicBezTo>
                    <a:pt x="6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4"/>
                    <a:pt x="4" y="30"/>
                    <a:pt x="6" y="35"/>
                  </a:cubicBezTo>
                  <a:cubicBezTo>
                    <a:pt x="10" y="40"/>
                    <a:pt x="14" y="44"/>
                    <a:pt x="20" y="46"/>
                  </a:cubicBezTo>
                  <a:cubicBezTo>
                    <a:pt x="26" y="47"/>
                    <a:pt x="32" y="47"/>
                    <a:pt x="37" y="43"/>
                  </a:cubicBezTo>
                  <a:cubicBezTo>
                    <a:pt x="41" y="41"/>
                    <a:pt x="43" y="37"/>
                    <a:pt x="44" y="32"/>
                  </a:cubicBezTo>
                  <a:cubicBezTo>
                    <a:pt x="48" y="24"/>
                    <a:pt x="49" y="17"/>
                    <a:pt x="48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1A44C4BC-7F28-134E-8960-5348A117F046}"/>
                </a:ext>
              </a:extLst>
            </p:cNvPr>
            <p:cNvSpPr/>
            <p:nvPr/>
          </p:nvSpPr>
          <p:spPr>
            <a:xfrm>
              <a:off x="5528827" y="9397815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10"/>
                  </a:moveTo>
                  <a:cubicBezTo>
                    <a:pt x="47" y="7"/>
                    <a:pt x="47" y="5"/>
                    <a:pt x="45" y="3"/>
                  </a:cubicBezTo>
                  <a:cubicBezTo>
                    <a:pt x="44" y="2"/>
                    <a:pt x="41" y="0"/>
                    <a:pt x="39" y="0"/>
                  </a:cubicBezTo>
                  <a:cubicBezTo>
                    <a:pt x="34" y="0"/>
                    <a:pt x="29" y="4"/>
                    <a:pt x="30" y="10"/>
                  </a:cubicBezTo>
                  <a:lnTo>
                    <a:pt x="30" y="11"/>
                  </a:lnTo>
                  <a:cubicBezTo>
                    <a:pt x="29" y="11"/>
                    <a:pt x="29" y="11"/>
                    <a:pt x="29" y="11"/>
                  </a:cubicBezTo>
                  <a:cubicBezTo>
                    <a:pt x="26" y="11"/>
                    <a:pt x="23" y="11"/>
                    <a:pt x="20" y="11"/>
                  </a:cubicBezTo>
                  <a:cubicBezTo>
                    <a:pt x="17" y="9"/>
                    <a:pt x="14" y="8"/>
                    <a:pt x="9" y="8"/>
                  </a:cubicBezTo>
                  <a:cubicBezTo>
                    <a:pt x="7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4"/>
                    <a:pt x="3" y="30"/>
                    <a:pt x="6" y="35"/>
                  </a:cubicBezTo>
                  <a:cubicBezTo>
                    <a:pt x="9" y="40"/>
                    <a:pt x="14" y="44"/>
                    <a:pt x="20" y="46"/>
                  </a:cubicBezTo>
                  <a:cubicBezTo>
                    <a:pt x="25" y="47"/>
                    <a:pt x="32" y="47"/>
                    <a:pt x="37" y="44"/>
                  </a:cubicBezTo>
                  <a:cubicBezTo>
                    <a:pt x="41" y="41"/>
                    <a:pt x="43" y="37"/>
                    <a:pt x="44" y="33"/>
                  </a:cubicBezTo>
                  <a:cubicBezTo>
                    <a:pt x="44" y="32"/>
                    <a:pt x="44" y="32"/>
                    <a:pt x="45" y="32"/>
                  </a:cubicBezTo>
                  <a:cubicBezTo>
                    <a:pt x="48" y="25"/>
                    <a:pt x="48" y="17"/>
                    <a:pt x="48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FCD0CA0-DB9F-D14E-B5D7-3E03A972C07F}"/>
                </a:ext>
              </a:extLst>
            </p:cNvPr>
            <p:cNvSpPr/>
            <p:nvPr/>
          </p:nvSpPr>
          <p:spPr>
            <a:xfrm>
              <a:off x="5528827" y="8429492"/>
              <a:ext cx="58552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6">
                  <a:moveTo>
                    <a:pt x="48" y="9"/>
                  </a:moveTo>
                  <a:cubicBezTo>
                    <a:pt x="47" y="6"/>
                    <a:pt x="47" y="4"/>
                    <a:pt x="45" y="2"/>
                  </a:cubicBezTo>
                  <a:cubicBezTo>
                    <a:pt x="44" y="1"/>
                    <a:pt x="41" y="0"/>
                    <a:pt x="39" y="0"/>
                  </a:cubicBezTo>
                  <a:cubicBezTo>
                    <a:pt x="34" y="0"/>
                    <a:pt x="29" y="3"/>
                    <a:pt x="30" y="9"/>
                  </a:cubicBezTo>
                  <a:cubicBezTo>
                    <a:pt x="30" y="9"/>
                    <a:pt x="30" y="10"/>
                    <a:pt x="30" y="11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6" y="10"/>
                    <a:pt x="23" y="10"/>
                    <a:pt x="20" y="11"/>
                  </a:cubicBezTo>
                  <a:cubicBezTo>
                    <a:pt x="17" y="8"/>
                    <a:pt x="14" y="7"/>
                    <a:pt x="9" y="7"/>
                  </a:cubicBezTo>
                  <a:cubicBezTo>
                    <a:pt x="7" y="6"/>
                    <a:pt x="4" y="8"/>
                    <a:pt x="2" y="10"/>
                  </a:cubicBezTo>
                  <a:cubicBezTo>
                    <a:pt x="0" y="12"/>
                    <a:pt x="0" y="15"/>
                    <a:pt x="1" y="18"/>
                  </a:cubicBezTo>
                  <a:cubicBezTo>
                    <a:pt x="2" y="23"/>
                    <a:pt x="3" y="29"/>
                    <a:pt x="6" y="34"/>
                  </a:cubicBezTo>
                  <a:cubicBezTo>
                    <a:pt x="9" y="39"/>
                    <a:pt x="14" y="43"/>
                    <a:pt x="20" y="45"/>
                  </a:cubicBezTo>
                  <a:cubicBezTo>
                    <a:pt x="25" y="47"/>
                    <a:pt x="32" y="46"/>
                    <a:pt x="37" y="43"/>
                  </a:cubicBezTo>
                  <a:cubicBezTo>
                    <a:pt x="41" y="40"/>
                    <a:pt x="43" y="36"/>
                    <a:pt x="44" y="32"/>
                  </a:cubicBezTo>
                  <a:cubicBezTo>
                    <a:pt x="44" y="31"/>
                    <a:pt x="44" y="31"/>
                    <a:pt x="45" y="31"/>
                  </a:cubicBezTo>
                  <a:cubicBezTo>
                    <a:pt x="48" y="24"/>
                    <a:pt x="48" y="16"/>
                    <a:pt x="48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FB219097-5B48-6043-A6E3-C464D6854F22}"/>
                </a:ext>
              </a:extLst>
            </p:cNvPr>
            <p:cNvSpPr/>
            <p:nvPr/>
          </p:nvSpPr>
          <p:spPr>
            <a:xfrm>
              <a:off x="4803773" y="8545395"/>
              <a:ext cx="109630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" h="87">
                  <a:moveTo>
                    <a:pt x="54" y="66"/>
                  </a:moveTo>
                  <a:cubicBezTo>
                    <a:pt x="53" y="66"/>
                    <a:pt x="53" y="66"/>
                    <a:pt x="53" y="66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4" y="65"/>
                    <a:pt x="54" y="65"/>
                    <a:pt x="55" y="65"/>
                  </a:cubicBezTo>
                  <a:cubicBezTo>
                    <a:pt x="53" y="65"/>
                    <a:pt x="52" y="66"/>
                    <a:pt x="54" y="66"/>
                  </a:cubicBezTo>
                  <a:close/>
                  <a:moveTo>
                    <a:pt x="75" y="17"/>
                  </a:moveTo>
                  <a:cubicBezTo>
                    <a:pt x="59" y="2"/>
                    <a:pt x="30" y="-8"/>
                    <a:pt x="10" y="8"/>
                  </a:cubicBezTo>
                  <a:cubicBezTo>
                    <a:pt x="-1" y="18"/>
                    <a:pt x="-3" y="36"/>
                    <a:pt x="3" y="50"/>
                  </a:cubicBezTo>
                  <a:cubicBezTo>
                    <a:pt x="3" y="51"/>
                    <a:pt x="3" y="53"/>
                    <a:pt x="3" y="55"/>
                  </a:cubicBezTo>
                  <a:cubicBezTo>
                    <a:pt x="1" y="62"/>
                    <a:pt x="1" y="70"/>
                    <a:pt x="7" y="76"/>
                  </a:cubicBezTo>
                  <a:cubicBezTo>
                    <a:pt x="11" y="81"/>
                    <a:pt x="17" y="83"/>
                    <a:pt x="23" y="84"/>
                  </a:cubicBezTo>
                  <a:cubicBezTo>
                    <a:pt x="29" y="86"/>
                    <a:pt x="34" y="86"/>
                    <a:pt x="40" y="87"/>
                  </a:cubicBezTo>
                  <a:cubicBezTo>
                    <a:pt x="51" y="88"/>
                    <a:pt x="62" y="87"/>
                    <a:pt x="72" y="82"/>
                  </a:cubicBezTo>
                  <a:cubicBezTo>
                    <a:pt x="83" y="76"/>
                    <a:pt x="89" y="64"/>
                    <a:pt x="89" y="51"/>
                  </a:cubicBezTo>
                  <a:cubicBezTo>
                    <a:pt x="90" y="38"/>
                    <a:pt x="84" y="26"/>
                    <a:pt x="75" y="17"/>
                  </a:cubicBezTo>
                  <a:close/>
                  <a:moveTo>
                    <a:pt x="61" y="40"/>
                  </a:moveTo>
                  <a:lnTo>
                    <a:pt x="62" y="40"/>
                  </a:ln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EB77539-577B-4441-8756-95C18D631C23}"/>
                </a:ext>
              </a:extLst>
            </p:cNvPr>
            <p:cNvSpPr/>
            <p:nvPr/>
          </p:nvSpPr>
          <p:spPr>
            <a:xfrm>
              <a:off x="4746470" y="9476328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F3193AAA-2E7A-7A40-9116-1795F2341629}"/>
                </a:ext>
              </a:extLst>
            </p:cNvPr>
            <p:cNvSpPr/>
            <p:nvPr/>
          </p:nvSpPr>
          <p:spPr>
            <a:xfrm>
              <a:off x="5248521" y="9230821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D0D0A96-499D-C64C-83F2-91888608D3D6}"/>
                </a:ext>
              </a:extLst>
            </p:cNvPr>
            <p:cNvSpPr/>
            <p:nvPr/>
          </p:nvSpPr>
          <p:spPr>
            <a:xfrm>
              <a:off x="4655527" y="8815823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2B47560E-7BC6-C745-BAED-656A2DCFDA0D}"/>
                </a:ext>
              </a:extLst>
            </p:cNvPr>
            <p:cNvSpPr/>
            <p:nvPr/>
          </p:nvSpPr>
          <p:spPr>
            <a:xfrm>
              <a:off x="5822834" y="8716128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D41BD77F-1E2B-2147-BDD1-4E1CA62DBA07}"/>
                </a:ext>
              </a:extLst>
            </p:cNvPr>
            <p:cNvSpPr/>
            <p:nvPr/>
          </p:nvSpPr>
          <p:spPr>
            <a:xfrm>
              <a:off x="5396773" y="9691925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1FDDD6A7-F312-F04F-AEBF-FD33DA4FD5DA}"/>
                </a:ext>
              </a:extLst>
            </p:cNvPr>
            <p:cNvSpPr/>
            <p:nvPr/>
          </p:nvSpPr>
          <p:spPr>
            <a:xfrm>
              <a:off x="5383066" y="858153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9EE7A176-A50B-C847-939F-45F2EDBFF626}"/>
                </a:ext>
              </a:extLst>
            </p:cNvPr>
            <p:cNvSpPr/>
            <p:nvPr/>
          </p:nvSpPr>
          <p:spPr>
            <a:xfrm>
              <a:off x="4580780" y="9605936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4" y="3"/>
                    <a:pt x="24" y="3"/>
                    <a:pt x="23" y="2"/>
                  </a:cubicBezTo>
                  <a:cubicBezTo>
                    <a:pt x="23" y="1"/>
                    <a:pt x="21" y="0"/>
                    <a:pt x="20" y="0"/>
                  </a:cubicBezTo>
                  <a:cubicBezTo>
                    <a:pt x="18" y="0"/>
                    <a:pt x="15" y="2"/>
                    <a:pt x="15" y="5"/>
                  </a:cubicBezTo>
                  <a:lnTo>
                    <a:pt x="15" y="6"/>
                  </a:lnTo>
                  <a:cubicBezTo>
                    <a:pt x="13" y="6"/>
                    <a:pt x="12" y="6"/>
                    <a:pt x="10" y="6"/>
                  </a:cubicBezTo>
                  <a:cubicBezTo>
                    <a:pt x="9" y="5"/>
                    <a:pt x="7" y="4"/>
                    <a:pt x="4" y="4"/>
                  </a:cubicBezTo>
                  <a:cubicBezTo>
                    <a:pt x="3" y="4"/>
                    <a:pt x="2" y="5"/>
                    <a:pt x="0" y="6"/>
                  </a:cubicBezTo>
                  <a:cubicBezTo>
                    <a:pt x="0" y="7"/>
                    <a:pt x="-1" y="8"/>
                    <a:pt x="0" y="10"/>
                  </a:cubicBezTo>
                  <a:cubicBezTo>
                    <a:pt x="0" y="13"/>
                    <a:pt x="1" y="16"/>
                    <a:pt x="3" y="19"/>
                  </a:cubicBezTo>
                  <a:cubicBezTo>
                    <a:pt x="4" y="21"/>
                    <a:pt x="7" y="23"/>
                    <a:pt x="10" y="24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3" y="20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1224DA2B-1A59-B740-8C61-247DC5BA7B38}"/>
                </a:ext>
              </a:extLst>
            </p:cNvPr>
            <p:cNvSpPr/>
            <p:nvPr/>
          </p:nvSpPr>
          <p:spPr>
            <a:xfrm>
              <a:off x="5142628" y="8413291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4" y="3"/>
                    <a:pt x="24" y="3"/>
                    <a:pt x="23" y="2"/>
                  </a:cubicBezTo>
                  <a:cubicBezTo>
                    <a:pt x="22" y="1"/>
                    <a:pt x="21" y="0"/>
                    <a:pt x="20" y="0"/>
                  </a:cubicBezTo>
                  <a:cubicBezTo>
                    <a:pt x="18" y="0"/>
                    <a:pt x="14" y="2"/>
                    <a:pt x="15" y="5"/>
                  </a:cubicBezTo>
                  <a:lnTo>
                    <a:pt x="15" y="6"/>
                  </a:lnTo>
                  <a:lnTo>
                    <a:pt x="14" y="6"/>
                  </a:lnTo>
                  <a:cubicBezTo>
                    <a:pt x="13" y="6"/>
                    <a:pt x="11" y="6"/>
                    <a:pt x="9" y="6"/>
                  </a:cubicBezTo>
                  <a:cubicBezTo>
                    <a:pt x="8" y="4"/>
                    <a:pt x="7" y="4"/>
                    <a:pt x="4" y="4"/>
                  </a:cubicBezTo>
                  <a:cubicBezTo>
                    <a:pt x="3" y="4"/>
                    <a:pt x="2" y="4"/>
                    <a:pt x="0" y="6"/>
                  </a:cubicBezTo>
                  <a:cubicBezTo>
                    <a:pt x="0" y="7"/>
                    <a:pt x="-1" y="8"/>
                    <a:pt x="0" y="10"/>
                  </a:cubicBezTo>
                  <a:cubicBezTo>
                    <a:pt x="0" y="13"/>
                    <a:pt x="1" y="15"/>
                    <a:pt x="3" y="19"/>
                  </a:cubicBezTo>
                  <a:cubicBezTo>
                    <a:pt x="4" y="21"/>
                    <a:pt x="7" y="24"/>
                    <a:pt x="10" y="24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0" y="22"/>
                    <a:pt x="22" y="20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A9C8EEF7-4512-0D47-AC95-32CA7AFF3D28}"/>
                </a:ext>
              </a:extLst>
            </p:cNvPr>
            <p:cNvSpPr/>
            <p:nvPr/>
          </p:nvSpPr>
          <p:spPr>
            <a:xfrm>
              <a:off x="5234820" y="949003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5" y="22"/>
                    <a:pt x="25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EA9BE80B-2E0E-CC43-9A8D-A3993D61BCC4}"/>
                </a:ext>
              </a:extLst>
            </p:cNvPr>
            <p:cNvSpPr/>
            <p:nvPr/>
          </p:nvSpPr>
          <p:spPr>
            <a:xfrm>
              <a:off x="5409231" y="8935461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EB5C61F0-E4FB-8749-8D82-8303789114EF}"/>
                </a:ext>
              </a:extLst>
            </p:cNvPr>
            <p:cNvSpPr/>
            <p:nvPr/>
          </p:nvSpPr>
          <p:spPr>
            <a:xfrm>
              <a:off x="5792935" y="8947923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1E2B1B2B-8CD3-9049-8F74-6FB17322627B}"/>
                </a:ext>
              </a:extLst>
            </p:cNvPr>
            <p:cNvSpPr/>
            <p:nvPr/>
          </p:nvSpPr>
          <p:spPr>
            <a:xfrm>
              <a:off x="4667985" y="8627646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4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44C456D9-AE2D-0542-B00C-2D90DC7AF299}"/>
                </a:ext>
              </a:extLst>
            </p:cNvPr>
            <p:cNvSpPr/>
            <p:nvPr/>
          </p:nvSpPr>
          <p:spPr>
            <a:xfrm>
              <a:off x="5648423" y="8613937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74430FDA-F48D-D049-ABD8-189AB8946823}"/>
                </a:ext>
              </a:extLst>
            </p:cNvPr>
            <p:cNvSpPr/>
            <p:nvPr/>
          </p:nvSpPr>
          <p:spPr>
            <a:xfrm>
              <a:off x="5574921" y="9660770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154038F2-D475-B849-9406-07CF6E3B0FDB}"/>
                </a:ext>
              </a:extLst>
            </p:cNvPr>
            <p:cNvSpPr/>
            <p:nvPr/>
          </p:nvSpPr>
          <p:spPr>
            <a:xfrm>
              <a:off x="5187477" y="9673232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DBDD563B-0FC2-BC47-91D6-6D9D24B7871B}"/>
                </a:ext>
              </a:extLst>
            </p:cNvPr>
            <p:cNvSpPr/>
            <p:nvPr/>
          </p:nvSpPr>
          <p:spPr>
            <a:xfrm>
              <a:off x="4772632" y="8889354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4B49803F-D1D6-0B43-9C32-28FC49029AE4}"/>
                </a:ext>
              </a:extLst>
            </p:cNvPr>
            <p:cNvSpPr/>
            <p:nvPr/>
          </p:nvSpPr>
          <p:spPr>
            <a:xfrm>
              <a:off x="4903440" y="903142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A4FD4082-1849-1044-9BC4-39D373D35ED7}"/>
                </a:ext>
              </a:extLst>
            </p:cNvPr>
            <p:cNvSpPr/>
            <p:nvPr/>
          </p:nvSpPr>
          <p:spPr>
            <a:xfrm>
              <a:off x="4641820" y="9189695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B58DA7D6-CD8B-3B4D-ACCB-33A61F5F6444}"/>
                </a:ext>
              </a:extLst>
            </p:cNvPr>
            <p:cNvSpPr/>
            <p:nvPr/>
          </p:nvSpPr>
          <p:spPr>
            <a:xfrm>
              <a:off x="5718187" y="9620890"/>
              <a:ext cx="85960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" h="67">
                  <a:moveTo>
                    <a:pt x="69" y="25"/>
                  </a:moveTo>
                  <a:cubicBezTo>
                    <a:pt x="68" y="11"/>
                    <a:pt x="56" y="-1"/>
                    <a:pt x="41" y="0"/>
                  </a:cubicBezTo>
                  <a:cubicBezTo>
                    <a:pt x="36" y="1"/>
                    <a:pt x="31" y="4"/>
                    <a:pt x="28" y="7"/>
                  </a:cubicBezTo>
                  <a:lnTo>
                    <a:pt x="27" y="7"/>
                  </a:lnTo>
                  <a:cubicBezTo>
                    <a:pt x="22" y="11"/>
                    <a:pt x="17" y="15"/>
                    <a:pt x="12" y="19"/>
                  </a:cubicBezTo>
                  <a:cubicBezTo>
                    <a:pt x="8" y="22"/>
                    <a:pt x="5" y="26"/>
                    <a:pt x="3" y="30"/>
                  </a:cubicBezTo>
                  <a:cubicBezTo>
                    <a:pt x="1" y="32"/>
                    <a:pt x="0" y="35"/>
                    <a:pt x="0" y="39"/>
                  </a:cubicBezTo>
                  <a:cubicBezTo>
                    <a:pt x="3" y="51"/>
                    <a:pt x="13" y="61"/>
                    <a:pt x="24" y="65"/>
                  </a:cubicBezTo>
                  <a:cubicBezTo>
                    <a:pt x="36" y="70"/>
                    <a:pt x="49" y="67"/>
                    <a:pt x="58" y="58"/>
                  </a:cubicBezTo>
                  <a:cubicBezTo>
                    <a:pt x="68" y="50"/>
                    <a:pt x="72" y="37"/>
                    <a:pt x="69" y="25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C3EBB246-4A2C-6B4F-89F8-54CB8B8D8184}"/>
                </a:ext>
              </a:extLst>
            </p:cNvPr>
            <p:cNvSpPr/>
            <p:nvPr/>
          </p:nvSpPr>
          <p:spPr>
            <a:xfrm>
              <a:off x="4228217" y="8236330"/>
              <a:ext cx="1812623" cy="18170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59">
                  <a:moveTo>
                    <a:pt x="1448" y="1176"/>
                  </a:moveTo>
                  <a:cubicBezTo>
                    <a:pt x="1448" y="1179"/>
                    <a:pt x="1447" y="1183"/>
                    <a:pt x="1445" y="1186"/>
                  </a:cubicBezTo>
                  <a:cubicBezTo>
                    <a:pt x="1420" y="1267"/>
                    <a:pt x="1360" y="1338"/>
                    <a:pt x="1268" y="1393"/>
                  </a:cubicBezTo>
                  <a:cubicBezTo>
                    <a:pt x="1264" y="1396"/>
                    <a:pt x="1261" y="1398"/>
                    <a:pt x="1258" y="1400"/>
                  </a:cubicBezTo>
                  <a:cubicBezTo>
                    <a:pt x="1200" y="1432"/>
                    <a:pt x="1132" y="1459"/>
                    <a:pt x="1101" y="1459"/>
                  </a:cubicBezTo>
                  <a:lnTo>
                    <a:pt x="1097" y="1459"/>
                  </a:lnTo>
                  <a:lnTo>
                    <a:pt x="1093" y="1458"/>
                  </a:lnTo>
                  <a:cubicBezTo>
                    <a:pt x="973" y="1447"/>
                    <a:pt x="851" y="1441"/>
                    <a:pt x="730" y="1441"/>
                  </a:cubicBezTo>
                  <a:lnTo>
                    <a:pt x="720" y="1441"/>
                  </a:lnTo>
                  <a:cubicBezTo>
                    <a:pt x="602" y="1442"/>
                    <a:pt x="483" y="1447"/>
                    <a:pt x="366" y="1458"/>
                  </a:cubicBezTo>
                  <a:lnTo>
                    <a:pt x="362" y="1459"/>
                  </a:lnTo>
                  <a:lnTo>
                    <a:pt x="358" y="1459"/>
                  </a:lnTo>
                  <a:cubicBezTo>
                    <a:pt x="305" y="1459"/>
                    <a:pt x="63" y="1368"/>
                    <a:pt x="10" y="1178"/>
                  </a:cubicBezTo>
                  <a:cubicBezTo>
                    <a:pt x="-15" y="1090"/>
                    <a:pt x="14" y="1028"/>
                    <a:pt x="36" y="979"/>
                  </a:cubicBezTo>
                  <a:cubicBezTo>
                    <a:pt x="55" y="937"/>
                    <a:pt x="72" y="900"/>
                    <a:pt x="63" y="833"/>
                  </a:cubicBezTo>
                  <a:cubicBezTo>
                    <a:pt x="61" y="825"/>
                    <a:pt x="59" y="815"/>
                    <a:pt x="58" y="803"/>
                  </a:cubicBezTo>
                  <a:cubicBezTo>
                    <a:pt x="50" y="756"/>
                    <a:pt x="36" y="679"/>
                    <a:pt x="29" y="571"/>
                  </a:cubicBezTo>
                  <a:cubicBezTo>
                    <a:pt x="29" y="567"/>
                    <a:pt x="28" y="551"/>
                    <a:pt x="28" y="551"/>
                  </a:cubicBezTo>
                  <a:cubicBezTo>
                    <a:pt x="19" y="423"/>
                    <a:pt x="66" y="298"/>
                    <a:pt x="159" y="198"/>
                  </a:cubicBezTo>
                  <a:cubicBezTo>
                    <a:pt x="168" y="188"/>
                    <a:pt x="178" y="179"/>
                    <a:pt x="189" y="169"/>
                  </a:cubicBezTo>
                  <a:cubicBezTo>
                    <a:pt x="234" y="126"/>
                    <a:pt x="288" y="91"/>
                    <a:pt x="347" y="64"/>
                  </a:cubicBezTo>
                  <a:cubicBezTo>
                    <a:pt x="395" y="41"/>
                    <a:pt x="447" y="25"/>
                    <a:pt x="501" y="14"/>
                  </a:cubicBezTo>
                  <a:cubicBezTo>
                    <a:pt x="548" y="5"/>
                    <a:pt x="597" y="0"/>
                    <a:pt x="646" y="0"/>
                  </a:cubicBezTo>
                  <a:lnTo>
                    <a:pt x="812" y="0"/>
                  </a:lnTo>
                  <a:cubicBezTo>
                    <a:pt x="964" y="0"/>
                    <a:pt x="1108" y="46"/>
                    <a:pt x="1220" y="129"/>
                  </a:cubicBezTo>
                  <a:cubicBezTo>
                    <a:pt x="1248" y="150"/>
                    <a:pt x="1274" y="173"/>
                    <a:pt x="1298" y="198"/>
                  </a:cubicBezTo>
                  <a:cubicBezTo>
                    <a:pt x="1391" y="299"/>
                    <a:pt x="1438" y="425"/>
                    <a:pt x="1430" y="553"/>
                  </a:cubicBezTo>
                  <a:lnTo>
                    <a:pt x="1351" y="549"/>
                  </a:lnTo>
                  <a:lnTo>
                    <a:pt x="1430" y="554"/>
                  </a:lnTo>
                  <a:lnTo>
                    <a:pt x="1429" y="559"/>
                  </a:lnTo>
                  <a:cubicBezTo>
                    <a:pt x="1421" y="669"/>
                    <a:pt x="1410" y="740"/>
                    <a:pt x="1403" y="792"/>
                  </a:cubicBezTo>
                  <a:cubicBezTo>
                    <a:pt x="1398" y="821"/>
                    <a:pt x="1394" y="843"/>
                    <a:pt x="1393" y="863"/>
                  </a:cubicBezTo>
                  <a:cubicBezTo>
                    <a:pt x="1388" y="929"/>
                    <a:pt x="1403" y="960"/>
                    <a:pt x="1421" y="996"/>
                  </a:cubicBezTo>
                  <a:cubicBezTo>
                    <a:pt x="1429" y="1011"/>
                    <a:pt x="1437" y="1026"/>
                    <a:pt x="1443" y="1043"/>
                  </a:cubicBezTo>
                  <a:cubicBezTo>
                    <a:pt x="1456" y="1078"/>
                    <a:pt x="1463" y="1120"/>
                    <a:pt x="1448" y="1176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CA12DB2D-F2A4-4D48-B80D-4947BB202FE7}"/>
                </a:ext>
              </a:extLst>
            </p:cNvPr>
            <p:cNvSpPr/>
            <p:nvPr/>
          </p:nvSpPr>
          <p:spPr>
            <a:xfrm>
              <a:off x="4852362" y="8236330"/>
              <a:ext cx="894478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383">
                  <a:moveTo>
                    <a:pt x="719" y="129"/>
                  </a:moveTo>
                  <a:cubicBezTo>
                    <a:pt x="675" y="179"/>
                    <a:pt x="625" y="226"/>
                    <a:pt x="573" y="268"/>
                  </a:cubicBezTo>
                  <a:cubicBezTo>
                    <a:pt x="527" y="306"/>
                    <a:pt x="479" y="344"/>
                    <a:pt x="423" y="365"/>
                  </a:cubicBezTo>
                  <a:cubicBezTo>
                    <a:pt x="368" y="386"/>
                    <a:pt x="303" y="391"/>
                    <a:pt x="249" y="365"/>
                  </a:cubicBezTo>
                  <a:cubicBezTo>
                    <a:pt x="195" y="339"/>
                    <a:pt x="159" y="287"/>
                    <a:pt x="126" y="237"/>
                  </a:cubicBezTo>
                  <a:cubicBezTo>
                    <a:pt x="78" y="166"/>
                    <a:pt x="30" y="93"/>
                    <a:pt x="0" y="14"/>
                  </a:cubicBezTo>
                  <a:cubicBezTo>
                    <a:pt x="47" y="5"/>
                    <a:pt x="96" y="0"/>
                    <a:pt x="145" y="0"/>
                  </a:cubicBezTo>
                  <a:lnTo>
                    <a:pt x="311" y="0"/>
                  </a:lnTo>
                  <a:cubicBezTo>
                    <a:pt x="463" y="0"/>
                    <a:pt x="607" y="46"/>
                    <a:pt x="719" y="129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75287FA4-991C-D84C-9A41-1DA7527D8D4B}"/>
                </a:ext>
              </a:extLst>
            </p:cNvPr>
            <p:cNvSpPr/>
            <p:nvPr/>
          </p:nvSpPr>
          <p:spPr>
            <a:xfrm>
              <a:off x="4326638" y="8333536"/>
              <a:ext cx="1617038" cy="16225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303">
                  <a:moveTo>
                    <a:pt x="1294" y="1078"/>
                  </a:moveTo>
                  <a:cubicBezTo>
                    <a:pt x="1267" y="1179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1" y="1303"/>
                  </a:cubicBezTo>
                  <a:cubicBezTo>
                    <a:pt x="905" y="1291"/>
                    <a:pt x="777" y="1284"/>
                    <a:pt x="640" y="1285"/>
                  </a:cubicBezTo>
                  <a:cubicBezTo>
                    <a:pt x="511" y="1285"/>
                    <a:pt x="390" y="1292"/>
                    <a:pt x="280" y="1303"/>
                  </a:cubicBezTo>
                  <a:cubicBezTo>
                    <a:pt x="265" y="1304"/>
                    <a:pt x="51" y="1237"/>
                    <a:pt x="7" y="1079"/>
                  </a:cubicBezTo>
                  <a:cubicBezTo>
                    <a:pt x="-28" y="954"/>
                    <a:pt x="86" y="917"/>
                    <a:pt x="61" y="744"/>
                  </a:cubicBezTo>
                  <a:cubicBezTo>
                    <a:pt x="56" y="705"/>
                    <a:pt x="37" y="621"/>
                    <a:pt x="28" y="487"/>
                  </a:cubicBezTo>
                  <a:cubicBezTo>
                    <a:pt x="27" y="481"/>
                    <a:pt x="27" y="470"/>
                    <a:pt x="27" y="467"/>
                  </a:cubicBezTo>
                  <a:cubicBezTo>
                    <a:pt x="19" y="353"/>
                    <a:pt x="66" y="246"/>
                    <a:pt x="147" y="164"/>
                  </a:cubicBezTo>
                  <a:cubicBezTo>
                    <a:pt x="245" y="64"/>
                    <a:pt x="396" y="0"/>
                    <a:pt x="567" y="0"/>
                  </a:cubicBezTo>
                  <a:lnTo>
                    <a:pt x="733" y="0"/>
                  </a:lnTo>
                  <a:cubicBezTo>
                    <a:pt x="1044" y="0"/>
                    <a:pt x="1290" y="215"/>
                    <a:pt x="1272" y="470"/>
                  </a:cubicBezTo>
                  <a:lnTo>
                    <a:pt x="1272" y="471"/>
                  </a:lnTo>
                  <a:cubicBezTo>
                    <a:pt x="1272" y="472"/>
                    <a:pt x="1272" y="473"/>
                    <a:pt x="1272" y="475"/>
                  </a:cubicBezTo>
                  <a:cubicBezTo>
                    <a:pt x="1260" y="646"/>
                    <a:pt x="1240" y="716"/>
                    <a:pt x="1236" y="779"/>
                  </a:cubicBezTo>
                  <a:cubicBezTo>
                    <a:pt x="1223" y="948"/>
                    <a:pt x="1323" y="965"/>
                    <a:pt x="1294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E124DA13-BC8F-D343-A50C-532791E5DAAA}"/>
                </a:ext>
              </a:extLst>
            </p:cNvPr>
            <p:cNvSpPr/>
            <p:nvPr/>
          </p:nvSpPr>
          <p:spPr>
            <a:xfrm>
              <a:off x="5481487" y="9178479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0" y="23"/>
                  </a:moveTo>
                  <a:cubicBezTo>
                    <a:pt x="68" y="17"/>
                    <a:pt x="62" y="12"/>
                    <a:pt x="56" y="10"/>
                  </a:cubicBezTo>
                  <a:cubicBezTo>
                    <a:pt x="47" y="0"/>
                    <a:pt x="27" y="-5"/>
                    <a:pt x="19" y="8"/>
                  </a:cubicBezTo>
                  <a:cubicBezTo>
                    <a:pt x="17" y="10"/>
                    <a:pt x="17" y="14"/>
                    <a:pt x="17" y="17"/>
                  </a:cubicBezTo>
                  <a:cubicBezTo>
                    <a:pt x="15" y="21"/>
                    <a:pt x="14" y="26"/>
                    <a:pt x="14" y="30"/>
                  </a:cubicBezTo>
                  <a:cubicBezTo>
                    <a:pt x="12" y="31"/>
                    <a:pt x="9" y="31"/>
                    <a:pt x="7" y="33"/>
                  </a:cubicBezTo>
                  <a:cubicBezTo>
                    <a:pt x="3" y="36"/>
                    <a:pt x="0" y="41"/>
                    <a:pt x="0" y="46"/>
                  </a:cubicBezTo>
                  <a:cubicBezTo>
                    <a:pt x="0" y="61"/>
                    <a:pt x="12" y="72"/>
                    <a:pt x="26" y="73"/>
                  </a:cubicBezTo>
                  <a:cubicBezTo>
                    <a:pt x="28" y="74"/>
                    <a:pt x="31" y="75"/>
                    <a:pt x="35" y="75"/>
                  </a:cubicBezTo>
                  <a:cubicBezTo>
                    <a:pt x="46" y="76"/>
                    <a:pt x="58" y="68"/>
                    <a:pt x="65" y="60"/>
                  </a:cubicBezTo>
                  <a:cubicBezTo>
                    <a:pt x="73" y="50"/>
                    <a:pt x="77" y="35"/>
                    <a:pt x="70" y="23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A488DE5A-39F1-5346-B83B-4060281B91DB}"/>
                </a:ext>
              </a:extLst>
            </p:cNvPr>
            <p:cNvSpPr/>
            <p:nvPr/>
          </p:nvSpPr>
          <p:spPr>
            <a:xfrm>
              <a:off x="4846133" y="9481313"/>
              <a:ext cx="67273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54">
                  <a:moveTo>
                    <a:pt x="55" y="11"/>
                  </a:moveTo>
                  <a:cubicBezTo>
                    <a:pt x="55" y="7"/>
                    <a:pt x="55" y="5"/>
                    <a:pt x="52" y="2"/>
                  </a:cubicBezTo>
                  <a:cubicBezTo>
                    <a:pt x="50" y="1"/>
                    <a:pt x="47" y="0"/>
                    <a:pt x="45" y="0"/>
                  </a:cubicBezTo>
                  <a:cubicBezTo>
                    <a:pt x="39" y="0"/>
                    <a:pt x="34" y="4"/>
                    <a:pt x="34" y="11"/>
                  </a:cubicBezTo>
                  <a:lnTo>
                    <a:pt x="34" y="12"/>
                  </a:lnTo>
                  <a:lnTo>
                    <a:pt x="33" y="12"/>
                  </a:lnTo>
                  <a:cubicBezTo>
                    <a:pt x="29" y="12"/>
                    <a:pt x="26" y="12"/>
                    <a:pt x="23" y="12"/>
                  </a:cubicBezTo>
                  <a:cubicBezTo>
                    <a:pt x="19" y="10"/>
                    <a:pt x="16" y="8"/>
                    <a:pt x="11" y="8"/>
                  </a:cubicBezTo>
                  <a:cubicBezTo>
                    <a:pt x="7" y="7"/>
                    <a:pt x="5" y="10"/>
                    <a:pt x="3" y="12"/>
                  </a:cubicBezTo>
                  <a:cubicBezTo>
                    <a:pt x="0" y="15"/>
                    <a:pt x="0" y="18"/>
                    <a:pt x="1" y="21"/>
                  </a:cubicBezTo>
                  <a:cubicBezTo>
                    <a:pt x="2" y="28"/>
                    <a:pt x="4" y="34"/>
                    <a:pt x="7" y="40"/>
                  </a:cubicBezTo>
                  <a:cubicBezTo>
                    <a:pt x="11" y="46"/>
                    <a:pt x="16" y="51"/>
                    <a:pt x="23" y="53"/>
                  </a:cubicBezTo>
                  <a:cubicBezTo>
                    <a:pt x="29" y="54"/>
                    <a:pt x="37" y="54"/>
                    <a:pt x="42" y="50"/>
                  </a:cubicBezTo>
                  <a:cubicBezTo>
                    <a:pt x="47" y="47"/>
                    <a:pt x="50" y="42"/>
                    <a:pt x="51" y="37"/>
                  </a:cubicBezTo>
                  <a:cubicBezTo>
                    <a:pt x="52" y="37"/>
                    <a:pt x="52" y="37"/>
                    <a:pt x="52" y="36"/>
                  </a:cubicBezTo>
                  <a:cubicBezTo>
                    <a:pt x="55" y="28"/>
                    <a:pt x="56" y="19"/>
                    <a:pt x="55" y="1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58C0BEAA-0983-BB4D-A709-189FA5130C88}"/>
                </a:ext>
              </a:extLst>
            </p:cNvPr>
            <p:cNvSpPr/>
            <p:nvPr/>
          </p:nvSpPr>
          <p:spPr>
            <a:xfrm>
              <a:off x="4648052" y="9796609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3" y="1"/>
                    <a:pt x="40" y="0"/>
                    <a:pt x="38" y="0"/>
                  </a:cubicBezTo>
                  <a:cubicBezTo>
                    <a:pt x="33" y="0"/>
                    <a:pt x="28" y="4"/>
                    <a:pt x="29" y="9"/>
                  </a:cubicBezTo>
                  <a:cubicBezTo>
                    <a:pt x="29" y="10"/>
                    <a:pt x="29" y="11"/>
                    <a:pt x="29" y="11"/>
                  </a:cubicBezTo>
                  <a:lnTo>
                    <a:pt x="28" y="11"/>
                  </a:lnTo>
                  <a:cubicBezTo>
                    <a:pt x="25" y="11"/>
                    <a:pt x="22" y="11"/>
                    <a:pt x="19" y="11"/>
                  </a:cubicBezTo>
                  <a:cubicBezTo>
                    <a:pt x="16" y="9"/>
                    <a:pt x="13" y="7"/>
                    <a:pt x="8" y="7"/>
                  </a:cubicBezTo>
                  <a:cubicBezTo>
                    <a:pt x="6" y="7"/>
                    <a:pt x="3" y="9"/>
                    <a:pt x="2" y="11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2" y="30"/>
                    <a:pt x="5" y="35"/>
                  </a:cubicBezTo>
                  <a:cubicBezTo>
                    <a:pt x="8" y="40"/>
                    <a:pt x="13" y="44"/>
                    <a:pt x="19" y="46"/>
                  </a:cubicBezTo>
                  <a:cubicBezTo>
                    <a:pt x="25" y="47"/>
                    <a:pt x="31" y="47"/>
                    <a:pt x="36" y="44"/>
                  </a:cubicBezTo>
                  <a:cubicBezTo>
                    <a:pt x="40" y="41"/>
                    <a:pt x="43" y="37"/>
                    <a:pt x="43" y="33"/>
                  </a:cubicBezTo>
                  <a:cubicBezTo>
                    <a:pt x="43" y="32"/>
                    <a:pt x="44" y="32"/>
                    <a:pt x="44" y="31"/>
                  </a:cubicBezTo>
                  <a:cubicBezTo>
                    <a:pt x="47" y="25"/>
                    <a:pt x="48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01735EB0-95F4-5742-98A8-6351BF5A85B7}"/>
                </a:ext>
              </a:extLst>
            </p:cNvPr>
            <p:cNvSpPr/>
            <p:nvPr/>
          </p:nvSpPr>
          <p:spPr>
            <a:xfrm>
              <a:off x="5407982" y="9485051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7" y="0"/>
                  </a:cubicBezTo>
                  <a:cubicBezTo>
                    <a:pt x="33" y="1"/>
                    <a:pt x="28" y="4"/>
                    <a:pt x="28" y="9"/>
                  </a:cubicBezTo>
                  <a:cubicBezTo>
                    <a:pt x="28" y="10"/>
                    <a:pt x="28" y="10"/>
                    <a:pt x="28" y="12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5" y="10"/>
                    <a:pt x="22" y="10"/>
                    <a:pt x="18" y="12"/>
                  </a:cubicBezTo>
                  <a:cubicBezTo>
                    <a:pt x="15" y="9"/>
                    <a:pt x="12" y="8"/>
                    <a:pt x="9" y="8"/>
                  </a:cubicBezTo>
                  <a:cubicBezTo>
                    <a:pt x="6" y="8"/>
                    <a:pt x="3" y="9"/>
                    <a:pt x="1" y="11"/>
                  </a:cubicBezTo>
                  <a:cubicBezTo>
                    <a:pt x="0" y="14"/>
                    <a:pt x="-1" y="16"/>
                    <a:pt x="0" y="19"/>
                  </a:cubicBezTo>
                  <a:cubicBezTo>
                    <a:pt x="1" y="25"/>
                    <a:pt x="2" y="30"/>
                    <a:pt x="5" y="35"/>
                  </a:cubicBezTo>
                  <a:cubicBezTo>
                    <a:pt x="8" y="40"/>
                    <a:pt x="13" y="44"/>
                    <a:pt x="19" y="46"/>
                  </a:cubicBezTo>
                  <a:cubicBezTo>
                    <a:pt x="25" y="47"/>
                    <a:pt x="31" y="47"/>
                    <a:pt x="36" y="44"/>
                  </a:cubicBezTo>
                  <a:cubicBezTo>
                    <a:pt x="40" y="41"/>
                    <a:pt x="42" y="37"/>
                    <a:pt x="43" y="33"/>
                  </a:cubicBezTo>
                  <a:cubicBezTo>
                    <a:pt x="44" y="33"/>
                    <a:pt x="44" y="32"/>
                    <a:pt x="44" y="32"/>
                  </a:cubicBez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C86AA2E0-E13F-7E41-A7CC-19DD7079B2B4}"/>
                </a:ext>
              </a:extLst>
            </p:cNvPr>
            <p:cNvSpPr/>
            <p:nvPr/>
          </p:nvSpPr>
          <p:spPr>
            <a:xfrm>
              <a:off x="5407982" y="8515485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7" y="0"/>
                  </a:cubicBezTo>
                  <a:cubicBezTo>
                    <a:pt x="33" y="1"/>
                    <a:pt x="28" y="5"/>
                    <a:pt x="28" y="9"/>
                  </a:cubicBezTo>
                  <a:cubicBezTo>
                    <a:pt x="28" y="10"/>
                    <a:pt x="28" y="11"/>
                    <a:pt x="28" y="12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5" y="11"/>
                    <a:pt x="22" y="11"/>
                    <a:pt x="18" y="12"/>
                  </a:cubicBezTo>
                  <a:cubicBezTo>
                    <a:pt x="15" y="9"/>
                    <a:pt x="12" y="8"/>
                    <a:pt x="9" y="7"/>
                  </a:cubicBezTo>
                  <a:cubicBezTo>
                    <a:pt x="6" y="7"/>
                    <a:pt x="3" y="9"/>
                    <a:pt x="1" y="11"/>
                  </a:cubicBezTo>
                  <a:cubicBezTo>
                    <a:pt x="0" y="14"/>
                    <a:pt x="-1" y="16"/>
                    <a:pt x="0" y="19"/>
                  </a:cubicBezTo>
                  <a:cubicBezTo>
                    <a:pt x="1" y="25"/>
                    <a:pt x="2" y="30"/>
                    <a:pt x="5" y="35"/>
                  </a:cubicBezTo>
                  <a:cubicBezTo>
                    <a:pt x="8" y="41"/>
                    <a:pt x="13" y="44"/>
                    <a:pt x="19" y="46"/>
                  </a:cubicBezTo>
                  <a:cubicBezTo>
                    <a:pt x="25" y="48"/>
                    <a:pt x="31" y="47"/>
                    <a:pt x="36" y="44"/>
                  </a:cubicBezTo>
                  <a:cubicBezTo>
                    <a:pt x="40" y="41"/>
                    <a:pt x="42" y="37"/>
                    <a:pt x="43" y="33"/>
                  </a:cubicBezTo>
                  <a:cubicBezTo>
                    <a:pt x="44" y="33"/>
                    <a:pt x="44" y="32"/>
                    <a:pt x="44" y="32"/>
                  </a:cubicBez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EBEC1E0D-0B75-194E-8DFF-4F173FAEEF1B}"/>
                </a:ext>
              </a:extLst>
            </p:cNvPr>
            <p:cNvSpPr/>
            <p:nvPr/>
          </p:nvSpPr>
          <p:spPr>
            <a:xfrm>
              <a:off x="4684180" y="8632631"/>
              <a:ext cx="110875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8">
                  <a:moveTo>
                    <a:pt x="54" y="66"/>
                  </a:moveTo>
                  <a:lnTo>
                    <a:pt x="53" y="66"/>
                  </a:lnTo>
                  <a:cubicBezTo>
                    <a:pt x="53" y="66"/>
                    <a:pt x="53" y="65"/>
                    <a:pt x="54" y="65"/>
                  </a:cubicBezTo>
                  <a:close/>
                  <a:moveTo>
                    <a:pt x="75" y="17"/>
                  </a:moveTo>
                  <a:cubicBezTo>
                    <a:pt x="59" y="2"/>
                    <a:pt x="30" y="-8"/>
                    <a:pt x="11" y="8"/>
                  </a:cubicBezTo>
                  <a:cubicBezTo>
                    <a:pt x="-1" y="18"/>
                    <a:pt x="-3" y="36"/>
                    <a:pt x="3" y="50"/>
                  </a:cubicBezTo>
                  <a:cubicBezTo>
                    <a:pt x="2" y="52"/>
                    <a:pt x="2" y="53"/>
                    <a:pt x="2" y="55"/>
                  </a:cubicBezTo>
                  <a:cubicBezTo>
                    <a:pt x="2" y="62"/>
                    <a:pt x="2" y="70"/>
                    <a:pt x="7" y="76"/>
                  </a:cubicBezTo>
                  <a:cubicBezTo>
                    <a:pt x="11" y="81"/>
                    <a:pt x="17" y="83"/>
                    <a:pt x="23" y="84"/>
                  </a:cubicBezTo>
                  <a:cubicBezTo>
                    <a:pt x="29" y="85"/>
                    <a:pt x="34" y="86"/>
                    <a:pt x="40" y="87"/>
                  </a:cubicBezTo>
                  <a:cubicBezTo>
                    <a:pt x="51" y="89"/>
                    <a:pt x="62" y="87"/>
                    <a:pt x="72" y="82"/>
                  </a:cubicBezTo>
                  <a:cubicBezTo>
                    <a:pt x="83" y="76"/>
                    <a:pt x="89" y="64"/>
                    <a:pt x="90" y="51"/>
                  </a:cubicBezTo>
                  <a:cubicBezTo>
                    <a:pt x="90" y="38"/>
                    <a:pt x="84" y="26"/>
                    <a:pt x="75" y="17"/>
                  </a:cubicBezTo>
                  <a:close/>
                  <a:moveTo>
                    <a:pt x="61" y="40"/>
                  </a:moveTo>
                  <a:cubicBezTo>
                    <a:pt x="62" y="40"/>
                    <a:pt x="62" y="39"/>
                    <a:pt x="62" y="4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EB2548EC-15FF-5146-8F20-300319D034FA}"/>
                </a:ext>
              </a:extLst>
            </p:cNvPr>
            <p:cNvSpPr/>
            <p:nvPr/>
          </p:nvSpPr>
          <p:spPr>
            <a:xfrm>
              <a:off x="4625625" y="956481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00B9467A-9F3A-1A4E-B3AF-5C154B847C7B}"/>
                </a:ext>
              </a:extLst>
            </p:cNvPr>
            <p:cNvSpPr/>
            <p:nvPr/>
          </p:nvSpPr>
          <p:spPr>
            <a:xfrm>
              <a:off x="5126433" y="9319303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E9F1EDF9-CC48-794F-B420-EBAD1A30C709}"/>
                </a:ext>
              </a:extLst>
            </p:cNvPr>
            <p:cNvSpPr/>
            <p:nvPr/>
          </p:nvSpPr>
          <p:spPr>
            <a:xfrm>
              <a:off x="4533440" y="8901816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1536F992-0D69-D04C-95B5-1336F743E6A7}"/>
                </a:ext>
              </a:extLst>
            </p:cNvPr>
            <p:cNvSpPr/>
            <p:nvPr/>
          </p:nvSpPr>
          <p:spPr>
            <a:xfrm>
              <a:off x="5701992" y="8803364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95D6E708-A3E3-0341-809D-CF2520A27DB6}"/>
                </a:ext>
              </a:extLst>
            </p:cNvPr>
            <p:cNvSpPr/>
            <p:nvPr/>
          </p:nvSpPr>
          <p:spPr>
            <a:xfrm>
              <a:off x="5275931" y="9779162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1" y="0"/>
                  </a:moveTo>
                  <a:cubicBezTo>
                    <a:pt x="-4" y="0"/>
                    <a:pt x="-4" y="21"/>
                    <a:pt x="11" y="21"/>
                  </a:cubicBezTo>
                  <a:cubicBezTo>
                    <a:pt x="24" y="21"/>
                    <a:pt x="24" y="0"/>
                    <a:pt x="11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808A488E-13EB-A747-BB6D-E6B2A207A8E9}"/>
                </a:ext>
              </a:extLst>
            </p:cNvPr>
            <p:cNvSpPr/>
            <p:nvPr/>
          </p:nvSpPr>
          <p:spPr>
            <a:xfrm>
              <a:off x="5262224" y="8670017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D3F56AED-3D5C-3145-98CD-4936175EDD3F}"/>
                </a:ext>
              </a:extLst>
            </p:cNvPr>
            <p:cNvSpPr/>
            <p:nvPr/>
          </p:nvSpPr>
          <p:spPr>
            <a:xfrm>
              <a:off x="4461184" y="9693168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4" y="3"/>
                    <a:pt x="24" y="2"/>
                  </a:cubicBezTo>
                  <a:cubicBezTo>
                    <a:pt x="22" y="1"/>
                    <a:pt x="21" y="0"/>
                    <a:pt x="20" y="0"/>
                  </a:cubicBezTo>
                  <a:cubicBezTo>
                    <a:pt x="17" y="0"/>
                    <a:pt x="15" y="3"/>
                    <a:pt x="15" y="5"/>
                  </a:cubicBezTo>
                  <a:lnTo>
                    <a:pt x="15" y="6"/>
                  </a:lnTo>
                  <a:cubicBezTo>
                    <a:pt x="13" y="5"/>
                    <a:pt x="11" y="5"/>
                    <a:pt x="10" y="6"/>
                  </a:cubicBezTo>
                  <a:cubicBezTo>
                    <a:pt x="8" y="5"/>
                    <a:pt x="6" y="4"/>
                    <a:pt x="5" y="4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7"/>
                    <a:pt x="0" y="9"/>
                    <a:pt x="0" y="10"/>
                  </a:cubicBezTo>
                  <a:cubicBezTo>
                    <a:pt x="0" y="13"/>
                    <a:pt x="1" y="16"/>
                    <a:pt x="3" y="18"/>
                  </a:cubicBezTo>
                  <a:cubicBezTo>
                    <a:pt x="5" y="21"/>
                    <a:pt x="7" y="23"/>
                    <a:pt x="10" y="25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2" y="20"/>
                    <a:pt x="23" y="17"/>
                  </a:cubicBezTo>
                  <a:lnTo>
                    <a:pt x="23" y="16"/>
                  </a:lnTo>
                  <a:cubicBezTo>
                    <a:pt x="25" y="13"/>
                    <a:pt x="26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B3DB5822-1984-DF46-9075-CD9D2DA9A376}"/>
                </a:ext>
              </a:extLst>
            </p:cNvPr>
            <p:cNvSpPr/>
            <p:nvPr/>
          </p:nvSpPr>
          <p:spPr>
            <a:xfrm>
              <a:off x="5023036" y="8500527"/>
              <a:ext cx="28653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25">
                  <a:moveTo>
                    <a:pt x="24" y="5"/>
                  </a:moveTo>
                  <a:cubicBezTo>
                    <a:pt x="24" y="4"/>
                    <a:pt x="24" y="2"/>
                    <a:pt x="23" y="1"/>
                  </a:cubicBezTo>
                  <a:cubicBezTo>
                    <a:pt x="22" y="1"/>
                    <a:pt x="21" y="0"/>
                    <a:pt x="20" y="0"/>
                  </a:cubicBezTo>
                  <a:cubicBezTo>
                    <a:pt x="17" y="0"/>
                    <a:pt x="15" y="2"/>
                    <a:pt x="15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6"/>
                    <a:pt x="10" y="6"/>
                  </a:cubicBezTo>
                  <a:cubicBezTo>
                    <a:pt x="8" y="5"/>
                    <a:pt x="6" y="4"/>
                    <a:pt x="4" y="4"/>
                  </a:cubicBezTo>
                  <a:cubicBezTo>
                    <a:pt x="2" y="4"/>
                    <a:pt x="1" y="5"/>
                    <a:pt x="1" y="6"/>
                  </a:cubicBezTo>
                  <a:cubicBezTo>
                    <a:pt x="0" y="7"/>
                    <a:pt x="0" y="8"/>
                    <a:pt x="0" y="10"/>
                  </a:cubicBezTo>
                  <a:cubicBezTo>
                    <a:pt x="0" y="13"/>
                    <a:pt x="1" y="16"/>
                    <a:pt x="2" y="18"/>
                  </a:cubicBezTo>
                  <a:cubicBezTo>
                    <a:pt x="4" y="21"/>
                    <a:pt x="7" y="23"/>
                    <a:pt x="10" y="24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2" y="19"/>
                    <a:pt x="23" y="17"/>
                  </a:cubicBezTo>
                  <a:cubicBezTo>
                    <a:pt x="24" y="13"/>
                    <a:pt x="25" y="9"/>
                    <a:pt x="24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FFA256EF-E2DD-F048-8117-A9A289E94934}"/>
                </a:ext>
              </a:extLst>
            </p:cNvPr>
            <p:cNvSpPr/>
            <p:nvPr/>
          </p:nvSpPr>
          <p:spPr>
            <a:xfrm>
              <a:off x="5113978" y="9577272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3" y="22"/>
                    <a:pt x="23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8EA68576-33D4-1D44-AA0D-3C1DB370BF78}"/>
                </a:ext>
              </a:extLst>
            </p:cNvPr>
            <p:cNvSpPr/>
            <p:nvPr/>
          </p:nvSpPr>
          <p:spPr>
            <a:xfrm>
              <a:off x="5288389" y="902270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40851E95-0332-A44E-B8E9-4B073A8B2D26}"/>
                </a:ext>
              </a:extLst>
            </p:cNvPr>
            <p:cNvSpPr/>
            <p:nvPr/>
          </p:nvSpPr>
          <p:spPr>
            <a:xfrm>
              <a:off x="5670847" y="903516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C0DA8580-4232-C248-A7A7-4882D8FEA197}"/>
                </a:ext>
              </a:extLst>
            </p:cNvPr>
            <p:cNvSpPr/>
            <p:nvPr/>
          </p:nvSpPr>
          <p:spPr>
            <a:xfrm>
              <a:off x="4547143" y="8714882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54BF682A-509C-5146-A8AE-98353626BDF9}"/>
                </a:ext>
              </a:extLst>
            </p:cNvPr>
            <p:cNvSpPr/>
            <p:nvPr/>
          </p:nvSpPr>
          <p:spPr>
            <a:xfrm>
              <a:off x="5526336" y="870117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3C3B5919-2D87-E141-A419-F99D9F1B53AF}"/>
                </a:ext>
              </a:extLst>
            </p:cNvPr>
            <p:cNvSpPr/>
            <p:nvPr/>
          </p:nvSpPr>
          <p:spPr>
            <a:xfrm>
              <a:off x="5454080" y="9746756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44B735BD-9DF3-6044-A6B5-C06E8254E7FB}"/>
                </a:ext>
              </a:extLst>
            </p:cNvPr>
            <p:cNvSpPr/>
            <p:nvPr/>
          </p:nvSpPr>
          <p:spPr>
            <a:xfrm>
              <a:off x="5066635" y="9761714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F33C39D6-08A8-F348-AEF8-18D81301AF48}"/>
                </a:ext>
              </a:extLst>
            </p:cNvPr>
            <p:cNvSpPr/>
            <p:nvPr/>
          </p:nvSpPr>
          <p:spPr>
            <a:xfrm>
              <a:off x="4651790" y="8976590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8C664C9E-BC61-4C4F-AD97-3F0C419BB02B}"/>
                </a:ext>
              </a:extLst>
            </p:cNvPr>
            <p:cNvSpPr/>
            <p:nvPr/>
          </p:nvSpPr>
          <p:spPr>
            <a:xfrm>
              <a:off x="4782598" y="9118660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FBA6ED6E-E231-BD48-BADF-75DEECFAF615}"/>
                </a:ext>
              </a:extLst>
            </p:cNvPr>
            <p:cNvSpPr/>
            <p:nvPr/>
          </p:nvSpPr>
          <p:spPr>
            <a:xfrm>
              <a:off x="4520982" y="927568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49097315-52A1-2A48-9B21-9E6E5AFE82D6}"/>
                </a:ext>
              </a:extLst>
            </p:cNvPr>
            <p:cNvSpPr/>
            <p:nvPr/>
          </p:nvSpPr>
          <p:spPr>
            <a:xfrm>
              <a:off x="5597346" y="9709373"/>
              <a:ext cx="85960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" h="66">
                  <a:moveTo>
                    <a:pt x="69" y="24"/>
                  </a:moveTo>
                  <a:cubicBezTo>
                    <a:pt x="67" y="11"/>
                    <a:pt x="54" y="-2"/>
                    <a:pt x="40" y="0"/>
                  </a:cubicBezTo>
                  <a:cubicBezTo>
                    <a:pt x="35" y="0"/>
                    <a:pt x="30" y="2"/>
                    <a:pt x="27" y="6"/>
                  </a:cubicBezTo>
                  <a:cubicBezTo>
                    <a:pt x="21" y="10"/>
                    <a:pt x="16" y="13"/>
                    <a:pt x="11" y="18"/>
                  </a:cubicBezTo>
                  <a:cubicBezTo>
                    <a:pt x="8" y="21"/>
                    <a:pt x="4" y="24"/>
                    <a:pt x="2" y="29"/>
                  </a:cubicBezTo>
                  <a:cubicBezTo>
                    <a:pt x="0" y="32"/>
                    <a:pt x="-1" y="35"/>
                    <a:pt x="0" y="38"/>
                  </a:cubicBezTo>
                  <a:cubicBezTo>
                    <a:pt x="2" y="51"/>
                    <a:pt x="12" y="60"/>
                    <a:pt x="24" y="64"/>
                  </a:cubicBezTo>
                  <a:cubicBezTo>
                    <a:pt x="35" y="69"/>
                    <a:pt x="49" y="65"/>
                    <a:pt x="58" y="57"/>
                  </a:cubicBezTo>
                  <a:cubicBezTo>
                    <a:pt x="67" y="49"/>
                    <a:pt x="71" y="36"/>
                    <a:pt x="69" y="2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3B4D27FE-F72E-5C4C-9080-E57BBE80587C}"/>
                </a:ext>
              </a:extLst>
            </p:cNvPr>
            <p:cNvSpPr/>
            <p:nvPr/>
          </p:nvSpPr>
          <p:spPr>
            <a:xfrm>
              <a:off x="4107379" y="8322319"/>
              <a:ext cx="1812623" cy="18182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60">
                  <a:moveTo>
                    <a:pt x="1449" y="1177"/>
                  </a:moveTo>
                  <a:cubicBezTo>
                    <a:pt x="1448" y="1180"/>
                    <a:pt x="1446" y="1184"/>
                    <a:pt x="1446" y="1188"/>
                  </a:cubicBezTo>
                  <a:cubicBezTo>
                    <a:pt x="1421" y="1268"/>
                    <a:pt x="1360" y="1339"/>
                    <a:pt x="1268" y="1395"/>
                  </a:cubicBezTo>
                  <a:cubicBezTo>
                    <a:pt x="1265" y="1397"/>
                    <a:pt x="1261" y="1399"/>
                    <a:pt x="1257" y="1401"/>
                  </a:cubicBezTo>
                  <a:cubicBezTo>
                    <a:pt x="1200" y="1434"/>
                    <a:pt x="1131" y="1460"/>
                    <a:pt x="1101" y="1460"/>
                  </a:cubicBezTo>
                  <a:lnTo>
                    <a:pt x="1097" y="1460"/>
                  </a:lnTo>
                  <a:lnTo>
                    <a:pt x="1093" y="1459"/>
                  </a:lnTo>
                  <a:cubicBezTo>
                    <a:pt x="973" y="1448"/>
                    <a:pt x="851" y="1443"/>
                    <a:pt x="730" y="1443"/>
                  </a:cubicBezTo>
                  <a:lnTo>
                    <a:pt x="720" y="1443"/>
                  </a:lnTo>
                  <a:cubicBezTo>
                    <a:pt x="603" y="1443"/>
                    <a:pt x="483" y="1449"/>
                    <a:pt x="366" y="1460"/>
                  </a:cubicBezTo>
                  <a:lnTo>
                    <a:pt x="363" y="1460"/>
                  </a:lnTo>
                  <a:lnTo>
                    <a:pt x="358" y="1460"/>
                  </a:lnTo>
                  <a:cubicBezTo>
                    <a:pt x="305" y="1460"/>
                    <a:pt x="64" y="1370"/>
                    <a:pt x="10" y="1179"/>
                  </a:cubicBezTo>
                  <a:cubicBezTo>
                    <a:pt x="-15" y="1091"/>
                    <a:pt x="13" y="1030"/>
                    <a:pt x="36" y="980"/>
                  </a:cubicBezTo>
                  <a:cubicBezTo>
                    <a:pt x="55" y="937"/>
                    <a:pt x="72" y="901"/>
                    <a:pt x="62" y="835"/>
                  </a:cubicBezTo>
                  <a:cubicBezTo>
                    <a:pt x="61" y="826"/>
                    <a:pt x="60" y="816"/>
                    <a:pt x="58" y="804"/>
                  </a:cubicBezTo>
                  <a:cubicBezTo>
                    <a:pt x="49" y="758"/>
                    <a:pt x="37" y="680"/>
                    <a:pt x="29" y="572"/>
                  </a:cubicBezTo>
                  <a:cubicBezTo>
                    <a:pt x="29" y="568"/>
                    <a:pt x="28" y="552"/>
                    <a:pt x="28" y="552"/>
                  </a:cubicBezTo>
                  <a:cubicBezTo>
                    <a:pt x="19" y="424"/>
                    <a:pt x="66" y="299"/>
                    <a:pt x="159" y="199"/>
                  </a:cubicBezTo>
                  <a:cubicBezTo>
                    <a:pt x="169" y="189"/>
                    <a:pt x="179" y="180"/>
                    <a:pt x="188" y="171"/>
                  </a:cubicBezTo>
                  <a:cubicBezTo>
                    <a:pt x="235" y="128"/>
                    <a:pt x="288" y="92"/>
                    <a:pt x="347" y="65"/>
                  </a:cubicBezTo>
                  <a:cubicBezTo>
                    <a:pt x="395" y="43"/>
                    <a:pt x="447" y="25"/>
                    <a:pt x="501" y="15"/>
                  </a:cubicBezTo>
                  <a:cubicBezTo>
                    <a:pt x="547" y="5"/>
                    <a:pt x="596" y="0"/>
                    <a:pt x="646" y="0"/>
                  </a:cubicBezTo>
                  <a:lnTo>
                    <a:pt x="811" y="0"/>
                  </a:lnTo>
                  <a:cubicBezTo>
                    <a:pt x="965" y="0"/>
                    <a:pt x="1108" y="47"/>
                    <a:pt x="1219" y="129"/>
                  </a:cubicBezTo>
                  <a:cubicBezTo>
                    <a:pt x="1248" y="150"/>
                    <a:pt x="1275" y="174"/>
                    <a:pt x="1298" y="200"/>
                  </a:cubicBezTo>
                  <a:cubicBezTo>
                    <a:pt x="1392" y="300"/>
                    <a:pt x="1438" y="426"/>
                    <a:pt x="1430" y="554"/>
                  </a:cubicBezTo>
                  <a:lnTo>
                    <a:pt x="1351" y="550"/>
                  </a:lnTo>
                  <a:lnTo>
                    <a:pt x="1429" y="555"/>
                  </a:lnTo>
                  <a:lnTo>
                    <a:pt x="1429" y="560"/>
                  </a:lnTo>
                  <a:cubicBezTo>
                    <a:pt x="1421" y="671"/>
                    <a:pt x="1410" y="741"/>
                    <a:pt x="1402" y="793"/>
                  </a:cubicBezTo>
                  <a:cubicBezTo>
                    <a:pt x="1398" y="822"/>
                    <a:pt x="1394" y="844"/>
                    <a:pt x="1392" y="865"/>
                  </a:cubicBezTo>
                  <a:cubicBezTo>
                    <a:pt x="1388" y="930"/>
                    <a:pt x="1403" y="961"/>
                    <a:pt x="1422" y="997"/>
                  </a:cubicBezTo>
                  <a:cubicBezTo>
                    <a:pt x="1429" y="1011"/>
                    <a:pt x="1437" y="1027"/>
                    <a:pt x="1443" y="1045"/>
                  </a:cubicBezTo>
                  <a:cubicBezTo>
                    <a:pt x="1455" y="1079"/>
                    <a:pt x="1463" y="1121"/>
                    <a:pt x="1449" y="1177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36B39657-9DB7-734F-868B-E0C2272F782C}"/>
                </a:ext>
              </a:extLst>
            </p:cNvPr>
            <p:cNvSpPr/>
            <p:nvPr/>
          </p:nvSpPr>
          <p:spPr>
            <a:xfrm>
              <a:off x="4731520" y="8322319"/>
              <a:ext cx="893233" cy="477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8" h="384">
                  <a:moveTo>
                    <a:pt x="718" y="129"/>
                  </a:moveTo>
                  <a:cubicBezTo>
                    <a:pt x="674" y="180"/>
                    <a:pt x="624" y="227"/>
                    <a:pt x="574" y="269"/>
                  </a:cubicBezTo>
                  <a:cubicBezTo>
                    <a:pt x="528" y="307"/>
                    <a:pt x="479" y="344"/>
                    <a:pt x="423" y="366"/>
                  </a:cubicBezTo>
                  <a:cubicBezTo>
                    <a:pt x="367" y="388"/>
                    <a:pt x="303" y="392"/>
                    <a:pt x="249" y="366"/>
                  </a:cubicBezTo>
                  <a:cubicBezTo>
                    <a:pt x="194" y="340"/>
                    <a:pt x="159" y="288"/>
                    <a:pt x="125" y="238"/>
                  </a:cubicBezTo>
                  <a:cubicBezTo>
                    <a:pt x="78" y="167"/>
                    <a:pt x="30" y="93"/>
                    <a:pt x="0" y="15"/>
                  </a:cubicBezTo>
                  <a:cubicBezTo>
                    <a:pt x="46" y="5"/>
                    <a:pt x="95" y="0"/>
                    <a:pt x="145" y="0"/>
                  </a:cubicBezTo>
                  <a:lnTo>
                    <a:pt x="310" y="0"/>
                  </a:lnTo>
                  <a:cubicBezTo>
                    <a:pt x="464" y="0"/>
                    <a:pt x="607" y="47"/>
                    <a:pt x="718" y="129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A2D06955-2454-7B4C-AC0C-98F842B16627}"/>
                </a:ext>
              </a:extLst>
            </p:cNvPr>
            <p:cNvSpPr/>
            <p:nvPr/>
          </p:nvSpPr>
          <p:spPr>
            <a:xfrm>
              <a:off x="4205796" y="8420768"/>
              <a:ext cx="1617038" cy="16213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302">
                  <a:moveTo>
                    <a:pt x="1294" y="1078"/>
                  </a:moveTo>
                  <a:cubicBezTo>
                    <a:pt x="1268" y="1179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1" y="1302"/>
                  </a:cubicBezTo>
                  <a:cubicBezTo>
                    <a:pt x="905" y="1291"/>
                    <a:pt x="778" y="1284"/>
                    <a:pt x="641" y="1285"/>
                  </a:cubicBezTo>
                  <a:cubicBezTo>
                    <a:pt x="511" y="1285"/>
                    <a:pt x="391" y="1292"/>
                    <a:pt x="280" y="1302"/>
                  </a:cubicBezTo>
                  <a:cubicBezTo>
                    <a:pt x="265" y="1304"/>
                    <a:pt x="51" y="1236"/>
                    <a:pt x="7" y="1079"/>
                  </a:cubicBezTo>
                  <a:cubicBezTo>
                    <a:pt x="-28" y="954"/>
                    <a:pt x="85" y="917"/>
                    <a:pt x="61" y="744"/>
                  </a:cubicBezTo>
                  <a:cubicBezTo>
                    <a:pt x="55" y="705"/>
                    <a:pt x="37" y="621"/>
                    <a:pt x="28" y="488"/>
                  </a:cubicBezTo>
                  <a:cubicBezTo>
                    <a:pt x="28" y="482"/>
                    <a:pt x="27" y="471"/>
                    <a:pt x="27" y="468"/>
                  </a:cubicBezTo>
                  <a:cubicBezTo>
                    <a:pt x="19" y="353"/>
                    <a:pt x="65" y="246"/>
                    <a:pt x="147" y="164"/>
                  </a:cubicBezTo>
                  <a:cubicBezTo>
                    <a:pt x="246" y="64"/>
                    <a:pt x="397" y="0"/>
                    <a:pt x="567" y="0"/>
                  </a:cubicBezTo>
                  <a:lnTo>
                    <a:pt x="732" y="0"/>
                  </a:lnTo>
                  <a:cubicBezTo>
                    <a:pt x="1044" y="0"/>
                    <a:pt x="1290" y="215"/>
                    <a:pt x="1272" y="470"/>
                  </a:cubicBezTo>
                  <a:lnTo>
                    <a:pt x="1272" y="471"/>
                  </a:lnTo>
                  <a:cubicBezTo>
                    <a:pt x="1272" y="472"/>
                    <a:pt x="1272" y="473"/>
                    <a:pt x="1272" y="475"/>
                  </a:cubicBezTo>
                  <a:cubicBezTo>
                    <a:pt x="1260" y="646"/>
                    <a:pt x="1241" y="716"/>
                    <a:pt x="1236" y="779"/>
                  </a:cubicBezTo>
                  <a:cubicBezTo>
                    <a:pt x="1223" y="948"/>
                    <a:pt x="1323" y="965"/>
                    <a:pt x="1294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B9F5D84D-16D4-2849-9E20-4A911F94FEE0}"/>
                </a:ext>
              </a:extLst>
            </p:cNvPr>
            <p:cNvSpPr/>
            <p:nvPr/>
          </p:nvSpPr>
          <p:spPr>
            <a:xfrm>
              <a:off x="5360642" y="9265715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0" y="22"/>
                  </a:moveTo>
                  <a:cubicBezTo>
                    <a:pt x="67" y="17"/>
                    <a:pt x="62" y="12"/>
                    <a:pt x="56" y="9"/>
                  </a:cubicBezTo>
                  <a:cubicBezTo>
                    <a:pt x="47" y="-1"/>
                    <a:pt x="28" y="-5"/>
                    <a:pt x="19" y="7"/>
                  </a:cubicBezTo>
                  <a:cubicBezTo>
                    <a:pt x="17" y="10"/>
                    <a:pt x="17" y="13"/>
                    <a:pt x="17" y="16"/>
                  </a:cubicBezTo>
                  <a:cubicBezTo>
                    <a:pt x="15" y="20"/>
                    <a:pt x="13" y="24"/>
                    <a:pt x="14" y="29"/>
                  </a:cubicBezTo>
                  <a:cubicBezTo>
                    <a:pt x="12" y="30"/>
                    <a:pt x="9" y="31"/>
                    <a:pt x="7" y="32"/>
                  </a:cubicBezTo>
                  <a:cubicBezTo>
                    <a:pt x="2" y="35"/>
                    <a:pt x="0" y="40"/>
                    <a:pt x="0" y="45"/>
                  </a:cubicBezTo>
                  <a:cubicBezTo>
                    <a:pt x="0" y="59"/>
                    <a:pt x="12" y="71"/>
                    <a:pt x="26" y="72"/>
                  </a:cubicBezTo>
                  <a:cubicBezTo>
                    <a:pt x="29" y="73"/>
                    <a:pt x="32" y="74"/>
                    <a:pt x="35" y="75"/>
                  </a:cubicBezTo>
                  <a:cubicBezTo>
                    <a:pt x="46" y="75"/>
                    <a:pt x="58" y="68"/>
                    <a:pt x="65" y="59"/>
                  </a:cubicBezTo>
                  <a:cubicBezTo>
                    <a:pt x="73" y="49"/>
                    <a:pt x="77" y="35"/>
                    <a:pt x="70" y="22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55FD29DF-79B2-884E-BCB2-AB0F458CD5E0}"/>
                </a:ext>
              </a:extLst>
            </p:cNvPr>
            <p:cNvSpPr/>
            <p:nvPr/>
          </p:nvSpPr>
          <p:spPr>
            <a:xfrm>
              <a:off x="4725288" y="9568549"/>
              <a:ext cx="68519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54">
                  <a:moveTo>
                    <a:pt x="56" y="10"/>
                  </a:moveTo>
                  <a:cubicBezTo>
                    <a:pt x="55" y="7"/>
                    <a:pt x="54" y="5"/>
                    <a:pt x="52" y="3"/>
                  </a:cubicBezTo>
                  <a:cubicBezTo>
                    <a:pt x="51" y="1"/>
                    <a:pt x="48" y="-1"/>
                    <a:pt x="45" y="0"/>
                  </a:cubicBezTo>
                  <a:cubicBezTo>
                    <a:pt x="39" y="0"/>
                    <a:pt x="34" y="4"/>
                    <a:pt x="34" y="10"/>
                  </a:cubicBezTo>
                  <a:cubicBezTo>
                    <a:pt x="34" y="11"/>
                    <a:pt x="34" y="12"/>
                    <a:pt x="34" y="13"/>
                  </a:cubicBezTo>
                  <a:lnTo>
                    <a:pt x="33" y="12"/>
                  </a:lnTo>
                  <a:cubicBezTo>
                    <a:pt x="30" y="12"/>
                    <a:pt x="26" y="11"/>
                    <a:pt x="23" y="13"/>
                  </a:cubicBezTo>
                  <a:cubicBezTo>
                    <a:pt x="19" y="10"/>
                    <a:pt x="15" y="8"/>
                    <a:pt x="11" y="8"/>
                  </a:cubicBezTo>
                  <a:cubicBezTo>
                    <a:pt x="8" y="8"/>
                    <a:pt x="4" y="10"/>
                    <a:pt x="2" y="12"/>
                  </a:cubicBezTo>
                  <a:cubicBezTo>
                    <a:pt x="0" y="15"/>
                    <a:pt x="0" y="18"/>
                    <a:pt x="0" y="21"/>
                  </a:cubicBezTo>
                  <a:cubicBezTo>
                    <a:pt x="2" y="28"/>
                    <a:pt x="4" y="34"/>
                    <a:pt x="7" y="40"/>
                  </a:cubicBezTo>
                  <a:cubicBezTo>
                    <a:pt x="10" y="46"/>
                    <a:pt x="16" y="51"/>
                    <a:pt x="23" y="53"/>
                  </a:cubicBezTo>
                  <a:cubicBezTo>
                    <a:pt x="29" y="54"/>
                    <a:pt x="37" y="54"/>
                    <a:pt x="43" y="50"/>
                  </a:cubicBezTo>
                  <a:cubicBezTo>
                    <a:pt x="47" y="47"/>
                    <a:pt x="50" y="42"/>
                    <a:pt x="51" y="37"/>
                  </a:cubicBezTo>
                  <a:cubicBezTo>
                    <a:pt x="51" y="37"/>
                    <a:pt x="51" y="36"/>
                    <a:pt x="52" y="36"/>
                  </a:cubicBezTo>
                  <a:cubicBezTo>
                    <a:pt x="56" y="28"/>
                    <a:pt x="56" y="19"/>
                    <a:pt x="56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80880BB4-35ED-FC4E-88D5-C690B042FC27}"/>
                </a:ext>
              </a:extLst>
            </p:cNvPr>
            <p:cNvSpPr/>
            <p:nvPr/>
          </p:nvSpPr>
          <p:spPr>
            <a:xfrm>
              <a:off x="4527211" y="9883845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7" y="0"/>
                  </a:cubicBezTo>
                  <a:cubicBezTo>
                    <a:pt x="33" y="0"/>
                    <a:pt x="28" y="4"/>
                    <a:pt x="28" y="9"/>
                  </a:cubicBezTo>
                  <a:cubicBezTo>
                    <a:pt x="28" y="10"/>
                    <a:pt x="28" y="11"/>
                    <a:pt x="29" y="12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5" y="11"/>
                    <a:pt x="22" y="10"/>
                    <a:pt x="19" y="12"/>
                  </a:cubicBezTo>
                  <a:cubicBezTo>
                    <a:pt x="15" y="9"/>
                    <a:pt x="12" y="8"/>
                    <a:pt x="9" y="7"/>
                  </a:cubicBezTo>
                  <a:cubicBezTo>
                    <a:pt x="6" y="7"/>
                    <a:pt x="3" y="9"/>
                    <a:pt x="1" y="11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3" y="30"/>
                    <a:pt x="5" y="35"/>
                  </a:cubicBezTo>
                  <a:cubicBezTo>
                    <a:pt x="8" y="40"/>
                    <a:pt x="13" y="45"/>
                    <a:pt x="19" y="46"/>
                  </a:cubicBezTo>
                  <a:cubicBezTo>
                    <a:pt x="25" y="47"/>
                    <a:pt x="31" y="47"/>
                    <a:pt x="36" y="43"/>
                  </a:cubicBezTo>
                  <a:cubicBezTo>
                    <a:pt x="40" y="41"/>
                    <a:pt x="42" y="37"/>
                    <a:pt x="43" y="32"/>
                  </a:cubicBezTo>
                  <a:cubicBezTo>
                    <a:pt x="47" y="24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D75E6C9D-7745-204A-A0D7-60BF7A5AC4F9}"/>
                </a:ext>
              </a:extLst>
            </p:cNvPr>
            <p:cNvSpPr/>
            <p:nvPr/>
          </p:nvSpPr>
          <p:spPr>
            <a:xfrm>
              <a:off x="5287144" y="9572287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10"/>
                  </a:moveTo>
                  <a:cubicBezTo>
                    <a:pt x="47" y="7"/>
                    <a:pt x="47" y="5"/>
                    <a:pt x="45" y="3"/>
                  </a:cubicBezTo>
                  <a:cubicBezTo>
                    <a:pt x="44" y="2"/>
                    <a:pt x="41" y="0"/>
                    <a:pt x="39" y="0"/>
                  </a:cubicBezTo>
                  <a:cubicBezTo>
                    <a:pt x="34" y="0"/>
                    <a:pt x="29" y="4"/>
                    <a:pt x="30" y="10"/>
                  </a:cubicBezTo>
                  <a:lnTo>
                    <a:pt x="30" y="11"/>
                  </a:lnTo>
                  <a:cubicBezTo>
                    <a:pt x="29" y="11"/>
                    <a:pt x="29" y="11"/>
                    <a:pt x="29" y="11"/>
                  </a:cubicBezTo>
                  <a:cubicBezTo>
                    <a:pt x="25" y="11"/>
                    <a:pt x="22" y="11"/>
                    <a:pt x="20" y="11"/>
                  </a:cubicBezTo>
                  <a:cubicBezTo>
                    <a:pt x="17" y="9"/>
                    <a:pt x="13" y="8"/>
                    <a:pt x="9" y="8"/>
                  </a:cubicBezTo>
                  <a:cubicBezTo>
                    <a:pt x="6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4"/>
                    <a:pt x="3" y="30"/>
                    <a:pt x="6" y="35"/>
                  </a:cubicBezTo>
                  <a:cubicBezTo>
                    <a:pt x="9" y="40"/>
                    <a:pt x="14" y="44"/>
                    <a:pt x="20" y="46"/>
                  </a:cubicBezTo>
                  <a:cubicBezTo>
                    <a:pt x="25" y="48"/>
                    <a:pt x="32" y="47"/>
                    <a:pt x="37" y="44"/>
                  </a:cubicBezTo>
                  <a:cubicBezTo>
                    <a:pt x="41" y="42"/>
                    <a:pt x="43" y="37"/>
                    <a:pt x="44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8" y="25"/>
                    <a:pt x="48" y="17"/>
                    <a:pt x="48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2621213D-AB59-0542-AA08-AC99F2F45137}"/>
                </a:ext>
              </a:extLst>
            </p:cNvPr>
            <p:cNvSpPr/>
            <p:nvPr/>
          </p:nvSpPr>
          <p:spPr>
            <a:xfrm>
              <a:off x="5287144" y="8602721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10"/>
                  </a:moveTo>
                  <a:cubicBezTo>
                    <a:pt x="47" y="7"/>
                    <a:pt x="47" y="5"/>
                    <a:pt x="45" y="3"/>
                  </a:cubicBezTo>
                  <a:cubicBezTo>
                    <a:pt x="44" y="2"/>
                    <a:pt x="41" y="0"/>
                    <a:pt x="39" y="0"/>
                  </a:cubicBezTo>
                  <a:cubicBezTo>
                    <a:pt x="34" y="0"/>
                    <a:pt x="29" y="5"/>
                    <a:pt x="30" y="10"/>
                  </a:cubicBezTo>
                  <a:lnTo>
                    <a:pt x="30" y="11"/>
                  </a:lnTo>
                  <a:cubicBezTo>
                    <a:pt x="29" y="11"/>
                    <a:pt x="29" y="11"/>
                    <a:pt x="29" y="11"/>
                  </a:cubicBezTo>
                  <a:cubicBezTo>
                    <a:pt x="25" y="11"/>
                    <a:pt x="22" y="11"/>
                    <a:pt x="20" y="11"/>
                  </a:cubicBezTo>
                  <a:cubicBezTo>
                    <a:pt x="17" y="9"/>
                    <a:pt x="13" y="8"/>
                    <a:pt x="9" y="8"/>
                  </a:cubicBezTo>
                  <a:cubicBezTo>
                    <a:pt x="6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4"/>
                    <a:pt x="3" y="30"/>
                    <a:pt x="6" y="35"/>
                  </a:cubicBezTo>
                  <a:cubicBezTo>
                    <a:pt x="9" y="40"/>
                    <a:pt x="14" y="45"/>
                    <a:pt x="20" y="46"/>
                  </a:cubicBezTo>
                  <a:cubicBezTo>
                    <a:pt x="25" y="48"/>
                    <a:pt x="32" y="47"/>
                    <a:pt x="37" y="44"/>
                  </a:cubicBezTo>
                  <a:cubicBezTo>
                    <a:pt x="41" y="41"/>
                    <a:pt x="43" y="37"/>
                    <a:pt x="44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8" y="25"/>
                    <a:pt x="48" y="17"/>
                    <a:pt x="48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F6B9BAF0-61CF-1543-AB2F-5CD38B16E921}"/>
                </a:ext>
              </a:extLst>
            </p:cNvPr>
            <p:cNvSpPr/>
            <p:nvPr/>
          </p:nvSpPr>
          <p:spPr>
            <a:xfrm>
              <a:off x="4563335" y="8719867"/>
              <a:ext cx="110875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8">
                  <a:moveTo>
                    <a:pt x="54" y="66"/>
                  </a:moveTo>
                  <a:lnTo>
                    <a:pt x="53" y="66"/>
                  </a:lnTo>
                  <a:lnTo>
                    <a:pt x="54" y="65"/>
                  </a:lnTo>
                  <a:cubicBezTo>
                    <a:pt x="54" y="65"/>
                    <a:pt x="54" y="66"/>
                    <a:pt x="55" y="66"/>
                  </a:cubicBezTo>
                  <a:cubicBezTo>
                    <a:pt x="54" y="66"/>
                    <a:pt x="52" y="66"/>
                    <a:pt x="54" y="66"/>
                  </a:cubicBezTo>
                  <a:close/>
                  <a:moveTo>
                    <a:pt x="75" y="17"/>
                  </a:moveTo>
                  <a:cubicBezTo>
                    <a:pt x="59" y="2"/>
                    <a:pt x="30" y="-8"/>
                    <a:pt x="11" y="8"/>
                  </a:cubicBezTo>
                  <a:cubicBezTo>
                    <a:pt x="0" y="18"/>
                    <a:pt x="-3" y="36"/>
                    <a:pt x="3" y="50"/>
                  </a:cubicBezTo>
                  <a:cubicBezTo>
                    <a:pt x="3" y="51"/>
                    <a:pt x="3" y="53"/>
                    <a:pt x="2" y="55"/>
                  </a:cubicBezTo>
                  <a:cubicBezTo>
                    <a:pt x="2" y="62"/>
                    <a:pt x="2" y="70"/>
                    <a:pt x="7" y="76"/>
                  </a:cubicBezTo>
                  <a:cubicBezTo>
                    <a:pt x="11" y="81"/>
                    <a:pt x="17" y="83"/>
                    <a:pt x="24" y="84"/>
                  </a:cubicBezTo>
                  <a:cubicBezTo>
                    <a:pt x="29" y="86"/>
                    <a:pt x="35" y="86"/>
                    <a:pt x="40" y="87"/>
                  </a:cubicBezTo>
                  <a:cubicBezTo>
                    <a:pt x="50" y="88"/>
                    <a:pt x="62" y="88"/>
                    <a:pt x="72" y="82"/>
                  </a:cubicBezTo>
                  <a:cubicBezTo>
                    <a:pt x="83" y="76"/>
                    <a:pt x="90" y="64"/>
                    <a:pt x="90" y="51"/>
                  </a:cubicBezTo>
                  <a:cubicBezTo>
                    <a:pt x="90" y="38"/>
                    <a:pt x="84" y="26"/>
                    <a:pt x="75" y="17"/>
                  </a:cubicBezTo>
                  <a:close/>
                  <a:moveTo>
                    <a:pt x="61" y="40"/>
                  </a:moveTo>
                  <a:lnTo>
                    <a:pt x="62" y="40"/>
                  </a:lnTo>
                  <a:cubicBezTo>
                    <a:pt x="61" y="40"/>
                    <a:pt x="61" y="40"/>
                    <a:pt x="61" y="4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43A48DD6-D16A-DF47-8A2F-586FD0CA85A0}"/>
                </a:ext>
              </a:extLst>
            </p:cNvPr>
            <p:cNvSpPr/>
            <p:nvPr/>
          </p:nvSpPr>
          <p:spPr>
            <a:xfrm>
              <a:off x="4504783" y="9650800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5" y="22"/>
                    <a:pt x="25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D066A196-219C-9243-81D1-6F0A0B6737E6}"/>
                </a:ext>
              </a:extLst>
            </p:cNvPr>
            <p:cNvSpPr/>
            <p:nvPr/>
          </p:nvSpPr>
          <p:spPr>
            <a:xfrm>
              <a:off x="5005595" y="9405293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C575EB3A-C791-E044-A036-0088288E2250}"/>
                </a:ext>
              </a:extLst>
            </p:cNvPr>
            <p:cNvSpPr/>
            <p:nvPr/>
          </p:nvSpPr>
          <p:spPr>
            <a:xfrm>
              <a:off x="4412598" y="8990298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41388650-8414-0849-9D2D-57B2B7D69D8E}"/>
                </a:ext>
              </a:extLst>
            </p:cNvPr>
            <p:cNvSpPr/>
            <p:nvPr/>
          </p:nvSpPr>
          <p:spPr>
            <a:xfrm>
              <a:off x="5581150" y="8889354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3" y="22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1D4C99F1-343F-0146-A880-413FAFC1260B}"/>
                </a:ext>
              </a:extLst>
            </p:cNvPr>
            <p:cNvSpPr/>
            <p:nvPr/>
          </p:nvSpPr>
          <p:spPr>
            <a:xfrm>
              <a:off x="5155090" y="9867640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4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0146ACAD-1B2A-3E49-B041-9C5DA92B6B9E}"/>
                </a:ext>
              </a:extLst>
            </p:cNvPr>
            <p:cNvSpPr/>
            <p:nvPr/>
          </p:nvSpPr>
          <p:spPr>
            <a:xfrm>
              <a:off x="5141382" y="8756007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B77CFE61-F4B7-FE40-9F85-D2CCEC8FD12C}"/>
                </a:ext>
              </a:extLst>
            </p:cNvPr>
            <p:cNvSpPr/>
            <p:nvPr/>
          </p:nvSpPr>
          <p:spPr>
            <a:xfrm>
              <a:off x="4339096" y="9780408"/>
              <a:ext cx="31145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25">
                  <a:moveTo>
                    <a:pt x="26" y="5"/>
                  </a:moveTo>
                  <a:cubicBezTo>
                    <a:pt x="26" y="4"/>
                    <a:pt x="26" y="3"/>
                    <a:pt x="24" y="2"/>
                  </a:cubicBezTo>
                  <a:cubicBezTo>
                    <a:pt x="24" y="1"/>
                    <a:pt x="22" y="0"/>
                    <a:pt x="21" y="0"/>
                  </a:cubicBezTo>
                  <a:cubicBezTo>
                    <a:pt x="18" y="0"/>
                    <a:pt x="16" y="2"/>
                    <a:pt x="16" y="5"/>
                  </a:cubicBezTo>
                  <a:lnTo>
                    <a:pt x="16" y="6"/>
                  </a:lnTo>
                  <a:cubicBezTo>
                    <a:pt x="14" y="6"/>
                    <a:pt x="13" y="6"/>
                    <a:pt x="11" y="6"/>
                  </a:cubicBezTo>
                  <a:cubicBezTo>
                    <a:pt x="9" y="5"/>
                    <a:pt x="8" y="4"/>
                    <a:pt x="5" y="4"/>
                  </a:cubicBezTo>
                  <a:cubicBezTo>
                    <a:pt x="4" y="4"/>
                    <a:pt x="2" y="5"/>
                    <a:pt x="2" y="6"/>
                  </a:cubicBezTo>
                  <a:cubicBezTo>
                    <a:pt x="0" y="7"/>
                    <a:pt x="0" y="8"/>
                    <a:pt x="1" y="10"/>
                  </a:cubicBezTo>
                  <a:cubicBezTo>
                    <a:pt x="2" y="13"/>
                    <a:pt x="2" y="16"/>
                    <a:pt x="4" y="19"/>
                  </a:cubicBezTo>
                  <a:cubicBezTo>
                    <a:pt x="5" y="21"/>
                    <a:pt x="8" y="24"/>
                    <a:pt x="11" y="24"/>
                  </a:cubicBezTo>
                  <a:cubicBezTo>
                    <a:pt x="14" y="25"/>
                    <a:pt x="17" y="25"/>
                    <a:pt x="20" y="23"/>
                  </a:cubicBezTo>
                  <a:cubicBezTo>
                    <a:pt x="22" y="22"/>
                    <a:pt x="24" y="20"/>
                    <a:pt x="24" y="18"/>
                  </a:cubicBezTo>
                  <a:lnTo>
                    <a:pt x="24" y="17"/>
                  </a:lnTo>
                  <a:cubicBezTo>
                    <a:pt x="26" y="13"/>
                    <a:pt x="26" y="9"/>
                    <a:pt x="26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B3AEA561-49EA-3C47-929E-F14A941A8582}"/>
                </a:ext>
              </a:extLst>
            </p:cNvPr>
            <p:cNvSpPr/>
            <p:nvPr/>
          </p:nvSpPr>
          <p:spPr>
            <a:xfrm>
              <a:off x="4900948" y="8587766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5" y="3"/>
                    <a:pt x="24" y="1"/>
                  </a:cubicBezTo>
                  <a:cubicBezTo>
                    <a:pt x="24" y="1"/>
                    <a:pt x="22" y="0"/>
                    <a:pt x="21" y="0"/>
                  </a:cubicBezTo>
                  <a:cubicBezTo>
                    <a:pt x="18" y="0"/>
                    <a:pt x="15" y="2"/>
                    <a:pt x="16" y="5"/>
                  </a:cubicBezTo>
                  <a:lnTo>
                    <a:pt x="16" y="6"/>
                  </a:ln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2" y="6"/>
                    <a:pt x="11" y="6"/>
                  </a:cubicBezTo>
                  <a:cubicBezTo>
                    <a:pt x="9" y="5"/>
                    <a:pt x="8" y="4"/>
                    <a:pt x="5" y="4"/>
                  </a:cubicBezTo>
                  <a:cubicBezTo>
                    <a:pt x="4" y="4"/>
                    <a:pt x="2" y="5"/>
                    <a:pt x="1" y="6"/>
                  </a:cubicBezTo>
                  <a:cubicBezTo>
                    <a:pt x="0" y="7"/>
                    <a:pt x="0" y="8"/>
                    <a:pt x="1" y="10"/>
                  </a:cubicBezTo>
                  <a:cubicBezTo>
                    <a:pt x="1" y="13"/>
                    <a:pt x="2" y="16"/>
                    <a:pt x="3" y="19"/>
                  </a:cubicBezTo>
                  <a:cubicBezTo>
                    <a:pt x="5" y="21"/>
                    <a:pt x="8" y="23"/>
                    <a:pt x="11" y="24"/>
                  </a:cubicBezTo>
                  <a:cubicBezTo>
                    <a:pt x="14" y="25"/>
                    <a:pt x="17" y="25"/>
                    <a:pt x="20" y="23"/>
                  </a:cubicBezTo>
                  <a:cubicBezTo>
                    <a:pt x="22" y="22"/>
                    <a:pt x="24" y="20"/>
                    <a:pt x="24" y="17"/>
                  </a:cubicBezTo>
                  <a:cubicBezTo>
                    <a:pt x="26" y="13"/>
                    <a:pt x="26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16D475CD-B6AB-5B46-8951-52678900E3CC}"/>
                </a:ext>
              </a:extLst>
            </p:cNvPr>
            <p:cNvSpPr/>
            <p:nvPr/>
          </p:nvSpPr>
          <p:spPr>
            <a:xfrm>
              <a:off x="4993137" y="966450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98F533A2-3D4A-7148-9BCB-6458C39A4D16}"/>
                </a:ext>
              </a:extLst>
            </p:cNvPr>
            <p:cNvSpPr/>
            <p:nvPr/>
          </p:nvSpPr>
          <p:spPr>
            <a:xfrm>
              <a:off x="5167548" y="9109936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7DC9D02C-470F-1744-8DF6-D958A02289F4}"/>
                </a:ext>
              </a:extLst>
            </p:cNvPr>
            <p:cNvSpPr/>
            <p:nvPr/>
          </p:nvSpPr>
          <p:spPr>
            <a:xfrm>
              <a:off x="5551251" y="9123641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4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761A6625-DD6A-8748-BE4C-812EE0EFAE2C}"/>
                </a:ext>
              </a:extLst>
            </p:cNvPr>
            <p:cNvSpPr/>
            <p:nvPr/>
          </p:nvSpPr>
          <p:spPr>
            <a:xfrm>
              <a:off x="4426298" y="8802118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358E06E3-BBB9-0243-96B7-85749F229B98}"/>
                </a:ext>
              </a:extLst>
            </p:cNvPr>
            <p:cNvSpPr/>
            <p:nvPr/>
          </p:nvSpPr>
          <p:spPr>
            <a:xfrm>
              <a:off x="5406740" y="8788409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225BBCD5-D0E4-1E44-ADBE-C15304C3457D}"/>
                </a:ext>
              </a:extLst>
            </p:cNvPr>
            <p:cNvSpPr/>
            <p:nvPr/>
          </p:nvSpPr>
          <p:spPr>
            <a:xfrm>
              <a:off x="5333238" y="9835242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3" y="21"/>
                    <a:pt x="23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8FFC89F8-E218-384E-A611-70607689610E}"/>
                </a:ext>
              </a:extLst>
            </p:cNvPr>
            <p:cNvSpPr/>
            <p:nvPr/>
          </p:nvSpPr>
          <p:spPr>
            <a:xfrm>
              <a:off x="4945797" y="9847704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D03DC99E-C251-DC49-890C-94ED2AB3FFB0}"/>
                </a:ext>
              </a:extLst>
            </p:cNvPr>
            <p:cNvSpPr/>
            <p:nvPr/>
          </p:nvSpPr>
          <p:spPr>
            <a:xfrm>
              <a:off x="4530948" y="9063822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E20B8397-165F-1549-A070-7688397899F6}"/>
                </a:ext>
              </a:extLst>
            </p:cNvPr>
            <p:cNvSpPr/>
            <p:nvPr/>
          </p:nvSpPr>
          <p:spPr>
            <a:xfrm>
              <a:off x="4661756" y="9205896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F7D452DA-BE11-E24A-A8B2-06B0BA070270}"/>
                </a:ext>
              </a:extLst>
            </p:cNvPr>
            <p:cNvSpPr/>
            <p:nvPr/>
          </p:nvSpPr>
          <p:spPr>
            <a:xfrm>
              <a:off x="4400140" y="9364167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63006E30-36F3-BA44-8DBE-764B8660A694}"/>
                </a:ext>
              </a:extLst>
            </p:cNvPr>
            <p:cNvSpPr/>
            <p:nvPr/>
          </p:nvSpPr>
          <p:spPr>
            <a:xfrm>
              <a:off x="5476500" y="9796609"/>
              <a:ext cx="87205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67">
                  <a:moveTo>
                    <a:pt x="70" y="24"/>
                  </a:moveTo>
                  <a:cubicBezTo>
                    <a:pt x="68" y="11"/>
                    <a:pt x="55" y="-2"/>
                    <a:pt x="41" y="0"/>
                  </a:cubicBezTo>
                  <a:cubicBezTo>
                    <a:pt x="36" y="0"/>
                    <a:pt x="31" y="3"/>
                    <a:pt x="27" y="6"/>
                  </a:cubicBezTo>
                  <a:cubicBezTo>
                    <a:pt x="23" y="10"/>
                    <a:pt x="17" y="14"/>
                    <a:pt x="12" y="18"/>
                  </a:cubicBezTo>
                  <a:cubicBezTo>
                    <a:pt x="9" y="21"/>
                    <a:pt x="5" y="25"/>
                    <a:pt x="3" y="29"/>
                  </a:cubicBezTo>
                  <a:cubicBezTo>
                    <a:pt x="1" y="31"/>
                    <a:pt x="0" y="35"/>
                    <a:pt x="0" y="38"/>
                  </a:cubicBezTo>
                  <a:cubicBezTo>
                    <a:pt x="3" y="51"/>
                    <a:pt x="13" y="60"/>
                    <a:pt x="24" y="64"/>
                  </a:cubicBezTo>
                  <a:cubicBezTo>
                    <a:pt x="37" y="69"/>
                    <a:pt x="50" y="66"/>
                    <a:pt x="59" y="57"/>
                  </a:cubicBezTo>
                  <a:cubicBezTo>
                    <a:pt x="68" y="49"/>
                    <a:pt x="72" y="36"/>
                    <a:pt x="70" y="2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A8B7AEF7-5644-EC4A-B98F-033630FFC0F0}"/>
                </a:ext>
              </a:extLst>
            </p:cNvPr>
            <p:cNvSpPr/>
            <p:nvPr/>
          </p:nvSpPr>
          <p:spPr>
            <a:xfrm>
              <a:off x="3986537" y="8410802"/>
              <a:ext cx="1812623" cy="18170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6" h="1459">
                  <a:moveTo>
                    <a:pt x="1447" y="1176"/>
                  </a:moveTo>
                  <a:cubicBezTo>
                    <a:pt x="1446" y="1180"/>
                    <a:pt x="1446" y="1183"/>
                    <a:pt x="1445" y="1187"/>
                  </a:cubicBezTo>
                  <a:cubicBezTo>
                    <a:pt x="1420" y="1267"/>
                    <a:pt x="1359" y="1338"/>
                    <a:pt x="1267" y="1394"/>
                  </a:cubicBezTo>
                  <a:cubicBezTo>
                    <a:pt x="1263" y="1396"/>
                    <a:pt x="1260" y="1398"/>
                    <a:pt x="1257" y="1400"/>
                  </a:cubicBezTo>
                  <a:cubicBezTo>
                    <a:pt x="1199" y="1433"/>
                    <a:pt x="1131" y="1459"/>
                    <a:pt x="1100" y="1459"/>
                  </a:cubicBezTo>
                  <a:lnTo>
                    <a:pt x="1096" y="1459"/>
                  </a:lnTo>
                  <a:lnTo>
                    <a:pt x="1092" y="1458"/>
                  </a:lnTo>
                  <a:cubicBezTo>
                    <a:pt x="972" y="1447"/>
                    <a:pt x="850" y="1441"/>
                    <a:pt x="729" y="1441"/>
                  </a:cubicBezTo>
                  <a:lnTo>
                    <a:pt x="718" y="1441"/>
                  </a:lnTo>
                  <a:cubicBezTo>
                    <a:pt x="601" y="1442"/>
                    <a:pt x="482" y="1447"/>
                    <a:pt x="365" y="1458"/>
                  </a:cubicBezTo>
                  <a:lnTo>
                    <a:pt x="361" y="1459"/>
                  </a:lnTo>
                  <a:lnTo>
                    <a:pt x="357" y="1459"/>
                  </a:lnTo>
                  <a:cubicBezTo>
                    <a:pt x="304" y="1459"/>
                    <a:pt x="62" y="1368"/>
                    <a:pt x="9" y="1178"/>
                  </a:cubicBezTo>
                  <a:cubicBezTo>
                    <a:pt x="-15" y="1090"/>
                    <a:pt x="12" y="1028"/>
                    <a:pt x="35" y="980"/>
                  </a:cubicBezTo>
                  <a:cubicBezTo>
                    <a:pt x="54" y="937"/>
                    <a:pt x="71" y="900"/>
                    <a:pt x="62" y="833"/>
                  </a:cubicBezTo>
                  <a:cubicBezTo>
                    <a:pt x="61" y="825"/>
                    <a:pt x="59" y="815"/>
                    <a:pt x="57" y="803"/>
                  </a:cubicBezTo>
                  <a:cubicBezTo>
                    <a:pt x="49" y="756"/>
                    <a:pt x="35" y="679"/>
                    <a:pt x="28" y="571"/>
                  </a:cubicBezTo>
                  <a:cubicBezTo>
                    <a:pt x="28" y="567"/>
                    <a:pt x="27" y="551"/>
                    <a:pt x="27" y="551"/>
                  </a:cubicBezTo>
                  <a:cubicBezTo>
                    <a:pt x="18" y="423"/>
                    <a:pt x="65" y="298"/>
                    <a:pt x="158" y="199"/>
                  </a:cubicBezTo>
                  <a:cubicBezTo>
                    <a:pt x="167" y="188"/>
                    <a:pt x="177" y="179"/>
                    <a:pt x="188" y="169"/>
                  </a:cubicBezTo>
                  <a:cubicBezTo>
                    <a:pt x="234" y="126"/>
                    <a:pt x="287" y="91"/>
                    <a:pt x="346" y="64"/>
                  </a:cubicBezTo>
                  <a:cubicBezTo>
                    <a:pt x="394" y="41"/>
                    <a:pt x="446" y="25"/>
                    <a:pt x="500" y="14"/>
                  </a:cubicBezTo>
                  <a:cubicBezTo>
                    <a:pt x="547" y="5"/>
                    <a:pt x="595" y="0"/>
                    <a:pt x="644" y="0"/>
                  </a:cubicBezTo>
                  <a:lnTo>
                    <a:pt x="811" y="0"/>
                  </a:lnTo>
                  <a:cubicBezTo>
                    <a:pt x="963" y="0"/>
                    <a:pt x="1107" y="46"/>
                    <a:pt x="1219" y="129"/>
                  </a:cubicBezTo>
                  <a:cubicBezTo>
                    <a:pt x="1247" y="150"/>
                    <a:pt x="1273" y="173"/>
                    <a:pt x="1297" y="199"/>
                  </a:cubicBezTo>
                  <a:cubicBezTo>
                    <a:pt x="1391" y="299"/>
                    <a:pt x="1438" y="425"/>
                    <a:pt x="1429" y="553"/>
                  </a:cubicBezTo>
                  <a:lnTo>
                    <a:pt x="1350" y="549"/>
                  </a:lnTo>
                  <a:lnTo>
                    <a:pt x="1429" y="555"/>
                  </a:lnTo>
                  <a:lnTo>
                    <a:pt x="1428" y="559"/>
                  </a:lnTo>
                  <a:cubicBezTo>
                    <a:pt x="1421" y="670"/>
                    <a:pt x="1410" y="740"/>
                    <a:pt x="1401" y="792"/>
                  </a:cubicBezTo>
                  <a:cubicBezTo>
                    <a:pt x="1397" y="820"/>
                    <a:pt x="1393" y="843"/>
                    <a:pt x="1392" y="863"/>
                  </a:cubicBezTo>
                  <a:cubicBezTo>
                    <a:pt x="1387" y="929"/>
                    <a:pt x="1402" y="960"/>
                    <a:pt x="1421" y="996"/>
                  </a:cubicBezTo>
                  <a:cubicBezTo>
                    <a:pt x="1428" y="1011"/>
                    <a:pt x="1435" y="1026"/>
                    <a:pt x="1442" y="1043"/>
                  </a:cubicBezTo>
                  <a:cubicBezTo>
                    <a:pt x="1455" y="1078"/>
                    <a:pt x="1462" y="1120"/>
                    <a:pt x="1447" y="1176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B14FD71B-1789-AE45-8C69-8035391D487F}"/>
                </a:ext>
              </a:extLst>
            </p:cNvPr>
            <p:cNvSpPr/>
            <p:nvPr/>
          </p:nvSpPr>
          <p:spPr>
            <a:xfrm>
              <a:off x="4610679" y="8410802"/>
              <a:ext cx="894478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383">
                  <a:moveTo>
                    <a:pt x="719" y="129"/>
                  </a:moveTo>
                  <a:cubicBezTo>
                    <a:pt x="675" y="180"/>
                    <a:pt x="624" y="226"/>
                    <a:pt x="573" y="268"/>
                  </a:cubicBezTo>
                  <a:cubicBezTo>
                    <a:pt x="527" y="306"/>
                    <a:pt x="479" y="343"/>
                    <a:pt x="423" y="365"/>
                  </a:cubicBezTo>
                  <a:cubicBezTo>
                    <a:pt x="367" y="386"/>
                    <a:pt x="302" y="391"/>
                    <a:pt x="248" y="366"/>
                  </a:cubicBezTo>
                  <a:cubicBezTo>
                    <a:pt x="195" y="339"/>
                    <a:pt x="159" y="287"/>
                    <a:pt x="126" y="237"/>
                  </a:cubicBezTo>
                  <a:cubicBezTo>
                    <a:pt x="79" y="166"/>
                    <a:pt x="30" y="93"/>
                    <a:pt x="0" y="14"/>
                  </a:cubicBezTo>
                  <a:cubicBezTo>
                    <a:pt x="47" y="5"/>
                    <a:pt x="95" y="0"/>
                    <a:pt x="144" y="0"/>
                  </a:cubicBezTo>
                  <a:lnTo>
                    <a:pt x="311" y="0"/>
                  </a:lnTo>
                  <a:cubicBezTo>
                    <a:pt x="463" y="0"/>
                    <a:pt x="607" y="46"/>
                    <a:pt x="719" y="129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3EBDB133-37DE-9D4B-83BC-E7167E5E839C}"/>
                </a:ext>
              </a:extLst>
            </p:cNvPr>
            <p:cNvSpPr/>
            <p:nvPr/>
          </p:nvSpPr>
          <p:spPr>
            <a:xfrm>
              <a:off x="4084955" y="8508008"/>
              <a:ext cx="1617038" cy="16225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303">
                  <a:moveTo>
                    <a:pt x="1294" y="1078"/>
                  </a:moveTo>
                  <a:cubicBezTo>
                    <a:pt x="1267" y="1179"/>
                    <a:pt x="1168" y="1243"/>
                    <a:pt x="1097" y="1276"/>
                  </a:cubicBezTo>
                  <a:cubicBezTo>
                    <a:pt x="1057" y="1294"/>
                    <a:pt x="1026" y="1303"/>
                    <a:pt x="1022" y="1303"/>
                  </a:cubicBezTo>
                  <a:cubicBezTo>
                    <a:pt x="905" y="1292"/>
                    <a:pt x="777" y="1285"/>
                    <a:pt x="640" y="1285"/>
                  </a:cubicBezTo>
                  <a:cubicBezTo>
                    <a:pt x="511" y="1286"/>
                    <a:pt x="391" y="1292"/>
                    <a:pt x="280" y="1303"/>
                  </a:cubicBezTo>
                  <a:cubicBezTo>
                    <a:pt x="265" y="1304"/>
                    <a:pt x="51" y="1237"/>
                    <a:pt x="7" y="1079"/>
                  </a:cubicBezTo>
                  <a:cubicBezTo>
                    <a:pt x="-28" y="954"/>
                    <a:pt x="85" y="917"/>
                    <a:pt x="61" y="744"/>
                  </a:cubicBezTo>
                  <a:cubicBezTo>
                    <a:pt x="55" y="705"/>
                    <a:pt x="37" y="621"/>
                    <a:pt x="28" y="488"/>
                  </a:cubicBezTo>
                  <a:cubicBezTo>
                    <a:pt x="28" y="481"/>
                    <a:pt x="27" y="470"/>
                    <a:pt x="27" y="467"/>
                  </a:cubicBezTo>
                  <a:cubicBezTo>
                    <a:pt x="19" y="353"/>
                    <a:pt x="65" y="247"/>
                    <a:pt x="147" y="164"/>
                  </a:cubicBezTo>
                  <a:cubicBezTo>
                    <a:pt x="245" y="64"/>
                    <a:pt x="397" y="0"/>
                    <a:pt x="566" y="0"/>
                  </a:cubicBezTo>
                  <a:lnTo>
                    <a:pt x="733" y="0"/>
                  </a:lnTo>
                  <a:cubicBezTo>
                    <a:pt x="1044" y="0"/>
                    <a:pt x="1290" y="215"/>
                    <a:pt x="1272" y="470"/>
                  </a:cubicBezTo>
                  <a:lnTo>
                    <a:pt x="1272" y="471"/>
                  </a:lnTo>
                  <a:cubicBezTo>
                    <a:pt x="1272" y="472"/>
                    <a:pt x="1272" y="473"/>
                    <a:pt x="1272" y="475"/>
                  </a:cubicBezTo>
                  <a:cubicBezTo>
                    <a:pt x="1260" y="646"/>
                    <a:pt x="1241" y="716"/>
                    <a:pt x="1236" y="780"/>
                  </a:cubicBezTo>
                  <a:cubicBezTo>
                    <a:pt x="1223" y="948"/>
                    <a:pt x="1323" y="965"/>
                    <a:pt x="1294" y="1078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A57EAF7D-7B94-FA48-B2B4-88FACAC5FC32}"/>
                </a:ext>
              </a:extLst>
            </p:cNvPr>
            <p:cNvSpPr/>
            <p:nvPr/>
          </p:nvSpPr>
          <p:spPr>
            <a:xfrm>
              <a:off x="5239803" y="9351705"/>
              <a:ext cx="90943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5">
                  <a:moveTo>
                    <a:pt x="71" y="23"/>
                  </a:moveTo>
                  <a:cubicBezTo>
                    <a:pt x="68" y="17"/>
                    <a:pt x="62" y="13"/>
                    <a:pt x="56" y="10"/>
                  </a:cubicBezTo>
                  <a:cubicBezTo>
                    <a:pt x="47" y="0"/>
                    <a:pt x="27" y="-5"/>
                    <a:pt x="19" y="8"/>
                  </a:cubicBezTo>
                  <a:cubicBezTo>
                    <a:pt x="17" y="11"/>
                    <a:pt x="17" y="14"/>
                    <a:pt x="17" y="17"/>
                  </a:cubicBezTo>
                  <a:cubicBezTo>
                    <a:pt x="15" y="21"/>
                    <a:pt x="14" y="26"/>
                    <a:pt x="14" y="30"/>
                  </a:cubicBezTo>
                  <a:cubicBezTo>
                    <a:pt x="11" y="31"/>
                    <a:pt x="9" y="31"/>
                    <a:pt x="7" y="33"/>
                  </a:cubicBezTo>
                  <a:cubicBezTo>
                    <a:pt x="3" y="36"/>
                    <a:pt x="0" y="41"/>
                    <a:pt x="0" y="46"/>
                  </a:cubicBezTo>
                  <a:cubicBezTo>
                    <a:pt x="0" y="60"/>
                    <a:pt x="12" y="72"/>
                    <a:pt x="26" y="73"/>
                  </a:cubicBezTo>
                  <a:cubicBezTo>
                    <a:pt x="28" y="74"/>
                    <a:pt x="32" y="75"/>
                    <a:pt x="35" y="75"/>
                  </a:cubicBezTo>
                  <a:cubicBezTo>
                    <a:pt x="46" y="76"/>
                    <a:pt x="58" y="69"/>
                    <a:pt x="65" y="60"/>
                  </a:cubicBezTo>
                  <a:cubicBezTo>
                    <a:pt x="73" y="49"/>
                    <a:pt x="77" y="36"/>
                    <a:pt x="71" y="23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C84E2B18-514E-FD40-A368-4F46FD31B12F}"/>
                </a:ext>
              </a:extLst>
            </p:cNvPr>
            <p:cNvSpPr/>
            <p:nvPr/>
          </p:nvSpPr>
          <p:spPr>
            <a:xfrm>
              <a:off x="4604446" y="9654539"/>
              <a:ext cx="67273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55">
                  <a:moveTo>
                    <a:pt x="55" y="11"/>
                  </a:moveTo>
                  <a:cubicBezTo>
                    <a:pt x="55" y="8"/>
                    <a:pt x="54" y="6"/>
                    <a:pt x="52" y="4"/>
                  </a:cubicBezTo>
                  <a:cubicBezTo>
                    <a:pt x="50" y="2"/>
                    <a:pt x="47" y="0"/>
                    <a:pt x="45" y="0"/>
                  </a:cubicBezTo>
                  <a:cubicBezTo>
                    <a:pt x="39" y="1"/>
                    <a:pt x="33" y="5"/>
                    <a:pt x="34" y="11"/>
                  </a:cubicBezTo>
                  <a:cubicBezTo>
                    <a:pt x="34" y="12"/>
                    <a:pt x="34" y="13"/>
                    <a:pt x="34" y="13"/>
                  </a:cubicBezTo>
                  <a:lnTo>
                    <a:pt x="33" y="13"/>
                  </a:lnTo>
                  <a:cubicBezTo>
                    <a:pt x="30" y="13"/>
                    <a:pt x="26" y="13"/>
                    <a:pt x="22" y="13"/>
                  </a:cubicBezTo>
                  <a:cubicBezTo>
                    <a:pt x="19" y="11"/>
                    <a:pt x="16" y="9"/>
                    <a:pt x="11" y="9"/>
                  </a:cubicBezTo>
                  <a:cubicBezTo>
                    <a:pt x="8" y="8"/>
                    <a:pt x="5" y="11"/>
                    <a:pt x="3" y="13"/>
                  </a:cubicBezTo>
                  <a:cubicBezTo>
                    <a:pt x="0" y="16"/>
                    <a:pt x="0" y="19"/>
                    <a:pt x="0" y="23"/>
                  </a:cubicBezTo>
                  <a:cubicBezTo>
                    <a:pt x="2" y="29"/>
                    <a:pt x="3" y="35"/>
                    <a:pt x="7" y="41"/>
                  </a:cubicBezTo>
                  <a:cubicBezTo>
                    <a:pt x="11" y="47"/>
                    <a:pt x="16" y="52"/>
                    <a:pt x="23" y="54"/>
                  </a:cubicBezTo>
                  <a:cubicBezTo>
                    <a:pt x="30" y="56"/>
                    <a:pt x="37" y="55"/>
                    <a:pt x="43" y="51"/>
                  </a:cubicBezTo>
                  <a:cubicBezTo>
                    <a:pt x="47" y="48"/>
                    <a:pt x="50" y="43"/>
                    <a:pt x="51" y="38"/>
                  </a:cubicBezTo>
                  <a:cubicBezTo>
                    <a:pt x="52" y="38"/>
                    <a:pt x="52" y="38"/>
                    <a:pt x="52" y="37"/>
                  </a:cubicBezTo>
                  <a:cubicBezTo>
                    <a:pt x="55" y="29"/>
                    <a:pt x="56" y="20"/>
                    <a:pt x="55" y="1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5604F3AA-455F-1C40-934E-CB6D5384C079}"/>
                </a:ext>
              </a:extLst>
            </p:cNvPr>
            <p:cNvSpPr/>
            <p:nvPr/>
          </p:nvSpPr>
          <p:spPr>
            <a:xfrm>
              <a:off x="4406369" y="9971077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10"/>
                  </a:moveTo>
                  <a:cubicBezTo>
                    <a:pt x="47" y="7"/>
                    <a:pt x="47" y="5"/>
                    <a:pt x="45" y="3"/>
                  </a:cubicBezTo>
                  <a:cubicBezTo>
                    <a:pt x="44" y="1"/>
                    <a:pt x="41" y="0"/>
                    <a:pt x="39" y="0"/>
                  </a:cubicBezTo>
                  <a:cubicBezTo>
                    <a:pt x="34" y="0"/>
                    <a:pt x="29" y="5"/>
                    <a:pt x="30" y="10"/>
                  </a:cubicBezTo>
                  <a:lnTo>
                    <a:pt x="30" y="11"/>
                  </a:lnTo>
                  <a:lnTo>
                    <a:pt x="29" y="11"/>
                  </a:lnTo>
                  <a:cubicBezTo>
                    <a:pt x="26" y="11"/>
                    <a:pt x="23" y="11"/>
                    <a:pt x="20" y="11"/>
                  </a:cubicBezTo>
                  <a:cubicBezTo>
                    <a:pt x="17" y="9"/>
                    <a:pt x="14" y="8"/>
                    <a:pt x="9" y="8"/>
                  </a:cubicBezTo>
                  <a:cubicBezTo>
                    <a:pt x="7" y="7"/>
                    <a:pt x="4" y="9"/>
                    <a:pt x="2" y="11"/>
                  </a:cubicBezTo>
                  <a:cubicBezTo>
                    <a:pt x="0" y="13"/>
                    <a:pt x="0" y="16"/>
                    <a:pt x="1" y="19"/>
                  </a:cubicBezTo>
                  <a:cubicBezTo>
                    <a:pt x="2" y="25"/>
                    <a:pt x="3" y="30"/>
                    <a:pt x="7" y="34"/>
                  </a:cubicBezTo>
                  <a:cubicBezTo>
                    <a:pt x="9" y="40"/>
                    <a:pt x="14" y="44"/>
                    <a:pt x="20" y="46"/>
                  </a:cubicBezTo>
                  <a:cubicBezTo>
                    <a:pt x="25" y="47"/>
                    <a:pt x="32" y="47"/>
                    <a:pt x="37" y="44"/>
                  </a:cubicBezTo>
                  <a:cubicBezTo>
                    <a:pt x="41" y="41"/>
                    <a:pt x="44" y="37"/>
                    <a:pt x="44" y="33"/>
                  </a:cubicBezTo>
                  <a:cubicBezTo>
                    <a:pt x="44" y="32"/>
                    <a:pt x="44" y="32"/>
                    <a:pt x="45" y="32"/>
                  </a:cubicBezTo>
                  <a:cubicBezTo>
                    <a:pt x="48" y="25"/>
                    <a:pt x="49" y="17"/>
                    <a:pt x="48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A5C93D9E-4C6C-964B-9624-2D7CFBD3DED7}"/>
                </a:ext>
              </a:extLst>
            </p:cNvPr>
            <p:cNvSpPr/>
            <p:nvPr/>
          </p:nvSpPr>
          <p:spPr>
            <a:xfrm>
              <a:off x="5166302" y="9659524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8" y="0"/>
                  </a:cubicBezTo>
                  <a:cubicBezTo>
                    <a:pt x="33" y="1"/>
                    <a:pt x="28" y="4"/>
                    <a:pt x="28" y="9"/>
                  </a:cubicBezTo>
                  <a:cubicBezTo>
                    <a:pt x="28" y="10"/>
                    <a:pt x="28" y="11"/>
                    <a:pt x="28" y="12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5" y="11"/>
                    <a:pt x="22" y="11"/>
                    <a:pt x="18" y="12"/>
                  </a:cubicBezTo>
                  <a:cubicBezTo>
                    <a:pt x="16" y="9"/>
                    <a:pt x="12" y="8"/>
                    <a:pt x="8" y="7"/>
                  </a:cubicBezTo>
                  <a:cubicBezTo>
                    <a:pt x="6" y="7"/>
                    <a:pt x="3" y="9"/>
                    <a:pt x="1" y="11"/>
                  </a:cubicBezTo>
                  <a:cubicBezTo>
                    <a:pt x="0" y="14"/>
                    <a:pt x="-1" y="16"/>
                    <a:pt x="0" y="19"/>
                  </a:cubicBezTo>
                  <a:cubicBezTo>
                    <a:pt x="1" y="25"/>
                    <a:pt x="2" y="30"/>
                    <a:pt x="5" y="35"/>
                  </a:cubicBezTo>
                  <a:cubicBezTo>
                    <a:pt x="8" y="41"/>
                    <a:pt x="13" y="44"/>
                    <a:pt x="19" y="46"/>
                  </a:cubicBezTo>
                  <a:cubicBezTo>
                    <a:pt x="25" y="48"/>
                    <a:pt x="31" y="47"/>
                    <a:pt x="36" y="43"/>
                  </a:cubicBezTo>
                  <a:cubicBezTo>
                    <a:pt x="39" y="41"/>
                    <a:pt x="42" y="37"/>
                    <a:pt x="43" y="32"/>
                  </a:cubicBezTo>
                  <a:lnTo>
                    <a:pt x="44" y="32"/>
                  </a:ln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18654CB4-154E-CC4E-AAC2-9D7566430772}"/>
                </a:ext>
              </a:extLst>
            </p:cNvPr>
            <p:cNvSpPr/>
            <p:nvPr/>
          </p:nvSpPr>
          <p:spPr>
            <a:xfrm>
              <a:off x="5166302" y="8689957"/>
              <a:ext cx="5730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7">
                  <a:moveTo>
                    <a:pt x="47" y="9"/>
                  </a:moveTo>
                  <a:cubicBezTo>
                    <a:pt x="47" y="7"/>
                    <a:pt x="46" y="5"/>
                    <a:pt x="44" y="3"/>
                  </a:cubicBezTo>
                  <a:cubicBezTo>
                    <a:pt x="42" y="1"/>
                    <a:pt x="40" y="0"/>
                    <a:pt x="38" y="0"/>
                  </a:cubicBezTo>
                  <a:cubicBezTo>
                    <a:pt x="33" y="1"/>
                    <a:pt x="28" y="4"/>
                    <a:pt x="28" y="9"/>
                  </a:cubicBezTo>
                  <a:cubicBezTo>
                    <a:pt x="28" y="10"/>
                    <a:pt x="28" y="11"/>
                    <a:pt x="28" y="12"/>
                  </a:cubicBezTo>
                  <a:lnTo>
                    <a:pt x="28" y="11"/>
                  </a:lnTo>
                  <a:cubicBezTo>
                    <a:pt x="25" y="11"/>
                    <a:pt x="22" y="11"/>
                    <a:pt x="18" y="12"/>
                  </a:cubicBezTo>
                  <a:cubicBezTo>
                    <a:pt x="16" y="9"/>
                    <a:pt x="12" y="8"/>
                    <a:pt x="8" y="8"/>
                  </a:cubicBezTo>
                  <a:cubicBezTo>
                    <a:pt x="6" y="8"/>
                    <a:pt x="3" y="9"/>
                    <a:pt x="1" y="11"/>
                  </a:cubicBezTo>
                  <a:cubicBezTo>
                    <a:pt x="0" y="14"/>
                    <a:pt x="-1" y="16"/>
                    <a:pt x="0" y="19"/>
                  </a:cubicBezTo>
                  <a:cubicBezTo>
                    <a:pt x="1" y="25"/>
                    <a:pt x="2" y="30"/>
                    <a:pt x="5" y="35"/>
                  </a:cubicBezTo>
                  <a:cubicBezTo>
                    <a:pt x="8" y="40"/>
                    <a:pt x="13" y="45"/>
                    <a:pt x="19" y="46"/>
                  </a:cubicBezTo>
                  <a:cubicBezTo>
                    <a:pt x="25" y="48"/>
                    <a:pt x="31" y="47"/>
                    <a:pt x="36" y="44"/>
                  </a:cubicBezTo>
                  <a:cubicBezTo>
                    <a:pt x="39" y="41"/>
                    <a:pt x="42" y="38"/>
                    <a:pt x="43" y="33"/>
                  </a:cubicBezTo>
                  <a:lnTo>
                    <a:pt x="44" y="32"/>
                  </a:lnTo>
                  <a:cubicBezTo>
                    <a:pt x="47" y="25"/>
                    <a:pt x="47" y="17"/>
                    <a:pt x="47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AABDF5FF-488E-6F40-B3E4-42882C393F9D}"/>
                </a:ext>
              </a:extLst>
            </p:cNvPr>
            <p:cNvSpPr/>
            <p:nvPr/>
          </p:nvSpPr>
          <p:spPr>
            <a:xfrm>
              <a:off x="4441251" y="8807103"/>
              <a:ext cx="112121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87">
                  <a:moveTo>
                    <a:pt x="55" y="66"/>
                  </a:moveTo>
                  <a:cubicBezTo>
                    <a:pt x="54" y="66"/>
                    <a:pt x="54" y="66"/>
                    <a:pt x="54" y="66"/>
                  </a:cubicBezTo>
                  <a:lnTo>
                    <a:pt x="54" y="65"/>
                  </a:lnTo>
                  <a:cubicBezTo>
                    <a:pt x="55" y="65"/>
                    <a:pt x="55" y="65"/>
                    <a:pt x="55" y="66"/>
                  </a:cubicBezTo>
                  <a:close/>
                  <a:moveTo>
                    <a:pt x="76" y="18"/>
                  </a:moveTo>
                  <a:cubicBezTo>
                    <a:pt x="60" y="2"/>
                    <a:pt x="31" y="-8"/>
                    <a:pt x="12" y="8"/>
                  </a:cubicBezTo>
                  <a:cubicBezTo>
                    <a:pt x="0" y="18"/>
                    <a:pt x="-2" y="36"/>
                    <a:pt x="3" y="50"/>
                  </a:cubicBezTo>
                  <a:cubicBezTo>
                    <a:pt x="3" y="52"/>
                    <a:pt x="3" y="53"/>
                    <a:pt x="3" y="55"/>
                  </a:cubicBezTo>
                  <a:cubicBezTo>
                    <a:pt x="3" y="63"/>
                    <a:pt x="2" y="70"/>
                    <a:pt x="8" y="76"/>
                  </a:cubicBezTo>
                  <a:cubicBezTo>
                    <a:pt x="12" y="81"/>
                    <a:pt x="18" y="83"/>
                    <a:pt x="24" y="84"/>
                  </a:cubicBezTo>
                  <a:cubicBezTo>
                    <a:pt x="30" y="85"/>
                    <a:pt x="35" y="87"/>
                    <a:pt x="41" y="87"/>
                  </a:cubicBezTo>
                  <a:cubicBezTo>
                    <a:pt x="52" y="88"/>
                    <a:pt x="63" y="87"/>
                    <a:pt x="73" y="82"/>
                  </a:cubicBezTo>
                  <a:cubicBezTo>
                    <a:pt x="84" y="76"/>
                    <a:pt x="90" y="64"/>
                    <a:pt x="91" y="51"/>
                  </a:cubicBezTo>
                  <a:cubicBezTo>
                    <a:pt x="91" y="38"/>
                    <a:pt x="85" y="26"/>
                    <a:pt x="76" y="18"/>
                  </a:cubicBezTo>
                  <a:close/>
                  <a:moveTo>
                    <a:pt x="62" y="40"/>
                  </a:moveTo>
                  <a:cubicBezTo>
                    <a:pt x="63" y="40"/>
                    <a:pt x="63" y="40"/>
                    <a:pt x="63" y="4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EEB9D41F-6A51-FA41-AA74-A5E75B21D2E0}"/>
                </a:ext>
              </a:extLst>
            </p:cNvPr>
            <p:cNvSpPr/>
            <p:nvPr/>
          </p:nvSpPr>
          <p:spPr>
            <a:xfrm>
              <a:off x="4383941" y="9739279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693927FD-28DA-8F45-B0E8-25D4BF1E4AED}"/>
                </a:ext>
              </a:extLst>
            </p:cNvPr>
            <p:cNvSpPr/>
            <p:nvPr/>
          </p:nvSpPr>
          <p:spPr>
            <a:xfrm>
              <a:off x="4884753" y="9493772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E903B9CB-020E-3948-9C1C-A4E5D24023F6}"/>
                </a:ext>
              </a:extLst>
            </p:cNvPr>
            <p:cNvSpPr/>
            <p:nvPr/>
          </p:nvSpPr>
          <p:spPr>
            <a:xfrm>
              <a:off x="4291756" y="9077534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7A4528F5-4A8F-8C44-BC35-10DA5B50E4A9}"/>
                </a:ext>
              </a:extLst>
            </p:cNvPr>
            <p:cNvSpPr/>
            <p:nvPr/>
          </p:nvSpPr>
          <p:spPr>
            <a:xfrm>
              <a:off x="5460305" y="8977836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3" y="21"/>
                    <a:pt x="23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784305F4-4C4D-C44E-8BAF-D3005F556AD3}"/>
                </a:ext>
              </a:extLst>
            </p:cNvPr>
            <p:cNvSpPr/>
            <p:nvPr/>
          </p:nvSpPr>
          <p:spPr>
            <a:xfrm>
              <a:off x="5034248" y="9953634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0"/>
                  </a:moveTo>
                  <a:cubicBezTo>
                    <a:pt x="-3" y="0"/>
                    <a:pt x="-3" y="22"/>
                    <a:pt x="10" y="22"/>
                  </a:cubicBezTo>
                  <a:cubicBezTo>
                    <a:pt x="24" y="22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3D3A7F2B-8918-B24E-A62B-F1DB17D26C8A}"/>
                </a:ext>
              </a:extLst>
            </p:cNvPr>
            <p:cNvSpPr/>
            <p:nvPr/>
          </p:nvSpPr>
          <p:spPr>
            <a:xfrm>
              <a:off x="5020544" y="8844490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0"/>
                  </a:moveTo>
                  <a:cubicBezTo>
                    <a:pt x="-3" y="0"/>
                    <a:pt x="-3" y="21"/>
                    <a:pt x="10" y="21"/>
                  </a:cubicBezTo>
                  <a:cubicBezTo>
                    <a:pt x="24" y="21"/>
                    <a:pt x="24" y="0"/>
                    <a:pt x="10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FF8CD029-CD05-5040-A178-CF807F12D37C}"/>
                </a:ext>
              </a:extLst>
            </p:cNvPr>
            <p:cNvSpPr/>
            <p:nvPr/>
          </p:nvSpPr>
          <p:spPr>
            <a:xfrm>
              <a:off x="4218251" y="9867640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4" y="2"/>
                    <a:pt x="24" y="2"/>
                  </a:cubicBezTo>
                  <a:cubicBezTo>
                    <a:pt x="22" y="1"/>
                    <a:pt x="21" y="0"/>
                    <a:pt x="20" y="0"/>
                  </a:cubicBezTo>
                  <a:cubicBezTo>
                    <a:pt x="18" y="0"/>
                    <a:pt x="15" y="2"/>
                    <a:pt x="15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6"/>
                    <a:pt x="10" y="6"/>
                  </a:cubicBezTo>
                  <a:cubicBezTo>
                    <a:pt x="8" y="5"/>
                    <a:pt x="7" y="4"/>
                    <a:pt x="5" y="4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7"/>
                    <a:pt x="-1" y="9"/>
                    <a:pt x="0" y="11"/>
                  </a:cubicBezTo>
                  <a:cubicBezTo>
                    <a:pt x="1" y="13"/>
                    <a:pt x="1" y="16"/>
                    <a:pt x="3" y="18"/>
                  </a:cubicBezTo>
                  <a:cubicBezTo>
                    <a:pt x="4" y="21"/>
                    <a:pt x="7" y="24"/>
                    <a:pt x="10" y="25"/>
                  </a:cubicBezTo>
                  <a:cubicBezTo>
                    <a:pt x="13" y="25"/>
                    <a:pt x="16" y="25"/>
                    <a:pt x="19" y="23"/>
                  </a:cubicBezTo>
                  <a:cubicBezTo>
                    <a:pt x="21" y="22"/>
                    <a:pt x="22" y="20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3A114E54-F886-3D4B-BCE7-9E2F76B654A1}"/>
                </a:ext>
              </a:extLst>
            </p:cNvPr>
            <p:cNvSpPr/>
            <p:nvPr/>
          </p:nvSpPr>
          <p:spPr>
            <a:xfrm>
              <a:off x="4780106" y="8675002"/>
              <a:ext cx="2989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25">
                  <a:moveTo>
                    <a:pt x="25" y="5"/>
                  </a:moveTo>
                  <a:cubicBezTo>
                    <a:pt x="25" y="4"/>
                    <a:pt x="24" y="3"/>
                    <a:pt x="23" y="2"/>
                  </a:cubicBezTo>
                  <a:cubicBezTo>
                    <a:pt x="22" y="0"/>
                    <a:pt x="21" y="0"/>
                    <a:pt x="20" y="0"/>
                  </a:cubicBezTo>
                  <a:cubicBezTo>
                    <a:pt x="17" y="0"/>
                    <a:pt x="15" y="3"/>
                    <a:pt x="15" y="5"/>
                  </a:cubicBezTo>
                  <a:lnTo>
                    <a:pt x="15" y="6"/>
                  </a:lnTo>
                  <a:lnTo>
                    <a:pt x="14" y="6"/>
                  </a:lnTo>
                  <a:cubicBezTo>
                    <a:pt x="13" y="5"/>
                    <a:pt x="11" y="5"/>
                    <a:pt x="9" y="6"/>
                  </a:cubicBezTo>
                  <a:cubicBezTo>
                    <a:pt x="8" y="5"/>
                    <a:pt x="6" y="4"/>
                    <a:pt x="5" y="4"/>
                  </a:cubicBezTo>
                  <a:cubicBezTo>
                    <a:pt x="3" y="4"/>
                    <a:pt x="1" y="5"/>
                    <a:pt x="0" y="6"/>
                  </a:cubicBezTo>
                  <a:cubicBezTo>
                    <a:pt x="0" y="7"/>
                    <a:pt x="-1" y="9"/>
                    <a:pt x="0" y="10"/>
                  </a:cubicBezTo>
                  <a:cubicBezTo>
                    <a:pt x="0" y="13"/>
                    <a:pt x="1" y="16"/>
                    <a:pt x="3" y="18"/>
                  </a:cubicBezTo>
                  <a:cubicBezTo>
                    <a:pt x="4" y="21"/>
                    <a:pt x="7" y="24"/>
                    <a:pt x="10" y="24"/>
                  </a:cubicBezTo>
                  <a:cubicBezTo>
                    <a:pt x="13" y="25"/>
                    <a:pt x="16" y="25"/>
                    <a:pt x="18" y="23"/>
                  </a:cubicBezTo>
                  <a:cubicBezTo>
                    <a:pt x="21" y="22"/>
                    <a:pt x="22" y="20"/>
                    <a:pt x="23" y="17"/>
                  </a:cubicBezTo>
                  <a:cubicBezTo>
                    <a:pt x="25" y="13"/>
                    <a:pt x="25" y="9"/>
                    <a:pt x="25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8CB050DB-E7C6-424F-B285-9732621AC752}"/>
                </a:ext>
              </a:extLst>
            </p:cNvPr>
            <p:cNvSpPr/>
            <p:nvPr/>
          </p:nvSpPr>
          <p:spPr>
            <a:xfrm>
              <a:off x="4872295" y="9751741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AA4C8C90-51AB-0347-8FFB-27D0FDFC1EFE}"/>
                </a:ext>
              </a:extLst>
            </p:cNvPr>
            <p:cNvSpPr/>
            <p:nvPr/>
          </p:nvSpPr>
          <p:spPr>
            <a:xfrm>
              <a:off x="5046702" y="9197172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8FBC9835-F20A-DF40-81C4-379704FA07D1}"/>
                </a:ext>
              </a:extLst>
            </p:cNvPr>
            <p:cNvSpPr/>
            <p:nvPr/>
          </p:nvSpPr>
          <p:spPr>
            <a:xfrm>
              <a:off x="5429164" y="920963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3F5D6D67-3A8B-104F-99FA-E729F94F0F7D}"/>
                </a:ext>
              </a:extLst>
            </p:cNvPr>
            <p:cNvSpPr/>
            <p:nvPr/>
          </p:nvSpPr>
          <p:spPr>
            <a:xfrm>
              <a:off x="4305460" y="8889354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5" y="21"/>
                    <a:pt x="25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DB0EA620-1679-4545-B821-D1AACA77C5CD}"/>
                </a:ext>
              </a:extLst>
            </p:cNvPr>
            <p:cNvSpPr/>
            <p:nvPr/>
          </p:nvSpPr>
          <p:spPr>
            <a:xfrm>
              <a:off x="5284652" y="8875645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65DEFA0F-E7A3-0F4B-9C8A-ED6006067F97}"/>
                </a:ext>
              </a:extLst>
            </p:cNvPr>
            <p:cNvSpPr/>
            <p:nvPr/>
          </p:nvSpPr>
          <p:spPr>
            <a:xfrm>
              <a:off x="5212393" y="9921228"/>
              <a:ext cx="2491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247EA18B-2CB0-2745-A28B-C04612A2FF7B}"/>
                </a:ext>
              </a:extLst>
            </p:cNvPr>
            <p:cNvSpPr/>
            <p:nvPr/>
          </p:nvSpPr>
          <p:spPr>
            <a:xfrm>
              <a:off x="4826201" y="9934940"/>
              <a:ext cx="23670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2">
                  <a:moveTo>
                    <a:pt x="10" y="22"/>
                  </a:moveTo>
                  <a:cubicBezTo>
                    <a:pt x="24" y="22"/>
                    <a:pt x="24" y="0"/>
                    <a:pt x="10" y="0"/>
                  </a:cubicBezTo>
                  <a:cubicBezTo>
                    <a:pt x="-3" y="0"/>
                    <a:pt x="-3" y="22"/>
                    <a:pt x="10" y="22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0ADD9A23-285A-5B42-B815-7A14B2FD6883}"/>
                </a:ext>
              </a:extLst>
            </p:cNvPr>
            <p:cNvSpPr/>
            <p:nvPr/>
          </p:nvSpPr>
          <p:spPr>
            <a:xfrm>
              <a:off x="4410106" y="9151062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CE567EA-1B43-C540-B8FC-E0FED88B332D}"/>
                </a:ext>
              </a:extLst>
            </p:cNvPr>
            <p:cNvSpPr/>
            <p:nvPr/>
          </p:nvSpPr>
          <p:spPr>
            <a:xfrm>
              <a:off x="4540914" y="9293132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9AC654AF-9E20-064F-B637-A0D2EFD9EB00}"/>
                </a:ext>
              </a:extLst>
            </p:cNvPr>
            <p:cNvSpPr/>
            <p:nvPr/>
          </p:nvSpPr>
          <p:spPr>
            <a:xfrm>
              <a:off x="4279298" y="9451403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10" y="21"/>
                  </a:moveTo>
                  <a:cubicBezTo>
                    <a:pt x="24" y="21"/>
                    <a:pt x="24" y="0"/>
                    <a:pt x="10" y="0"/>
                  </a:cubicBezTo>
                  <a:cubicBezTo>
                    <a:pt x="-3" y="0"/>
                    <a:pt x="-3" y="21"/>
                    <a:pt x="10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7C53B08B-FE44-9E42-8888-42FA3622FD3D}"/>
                </a:ext>
              </a:extLst>
            </p:cNvPr>
            <p:cNvSpPr/>
            <p:nvPr/>
          </p:nvSpPr>
          <p:spPr>
            <a:xfrm>
              <a:off x="5355662" y="9883845"/>
              <a:ext cx="85960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" h="67">
                  <a:moveTo>
                    <a:pt x="69" y="24"/>
                  </a:moveTo>
                  <a:cubicBezTo>
                    <a:pt x="67" y="11"/>
                    <a:pt x="54" y="-2"/>
                    <a:pt x="40" y="0"/>
                  </a:cubicBezTo>
                  <a:cubicBezTo>
                    <a:pt x="35" y="0"/>
                    <a:pt x="30" y="2"/>
                    <a:pt x="27" y="6"/>
                  </a:cubicBezTo>
                  <a:lnTo>
                    <a:pt x="27" y="7"/>
                  </a:lnTo>
                  <a:cubicBezTo>
                    <a:pt x="21" y="10"/>
                    <a:pt x="16" y="14"/>
                    <a:pt x="12" y="18"/>
                  </a:cubicBezTo>
                  <a:cubicBezTo>
                    <a:pt x="8" y="21"/>
                    <a:pt x="4" y="24"/>
                    <a:pt x="2" y="29"/>
                  </a:cubicBezTo>
                  <a:cubicBezTo>
                    <a:pt x="0" y="32"/>
                    <a:pt x="-1" y="35"/>
                    <a:pt x="0" y="39"/>
                  </a:cubicBezTo>
                  <a:cubicBezTo>
                    <a:pt x="2" y="51"/>
                    <a:pt x="12" y="60"/>
                    <a:pt x="24" y="64"/>
                  </a:cubicBezTo>
                  <a:cubicBezTo>
                    <a:pt x="36" y="69"/>
                    <a:pt x="49" y="66"/>
                    <a:pt x="58" y="57"/>
                  </a:cubicBezTo>
                  <a:cubicBezTo>
                    <a:pt x="67" y="49"/>
                    <a:pt x="71" y="36"/>
                    <a:pt x="69" y="2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60" name="Freeform 259">
            <a:extLst>
              <a:ext uri="{FF2B5EF4-FFF2-40B4-BE49-F238E27FC236}">
                <a16:creationId xmlns:a16="http://schemas.microsoft.com/office/drawing/2014/main" id="{D100ABBD-15B2-6F43-9930-2491814793EC}"/>
              </a:ext>
            </a:extLst>
          </p:cNvPr>
          <p:cNvSpPr/>
          <p:nvPr/>
        </p:nvSpPr>
        <p:spPr>
          <a:xfrm>
            <a:off x="5177510" y="6228654"/>
            <a:ext cx="36128" cy="8100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" h="651">
                <a:moveTo>
                  <a:pt x="30" y="636"/>
                </a:moveTo>
                <a:lnTo>
                  <a:pt x="30" y="426"/>
                </a:lnTo>
                <a:lnTo>
                  <a:pt x="30" y="92"/>
                </a:lnTo>
                <a:lnTo>
                  <a:pt x="30" y="15"/>
                </a:lnTo>
                <a:cubicBezTo>
                  <a:pt x="30" y="-5"/>
                  <a:pt x="0" y="-5"/>
                  <a:pt x="0" y="15"/>
                </a:cubicBezTo>
                <a:lnTo>
                  <a:pt x="0" y="225"/>
                </a:lnTo>
                <a:lnTo>
                  <a:pt x="0" y="559"/>
                </a:lnTo>
                <a:lnTo>
                  <a:pt x="0" y="636"/>
                </a:lnTo>
                <a:cubicBezTo>
                  <a:pt x="0" y="655"/>
                  <a:pt x="30" y="656"/>
                  <a:pt x="30" y="636"/>
                </a:cubicBezTo>
                <a:close/>
              </a:path>
            </a:pathLst>
          </a:custGeom>
          <a:solidFill>
            <a:srgbClr val="B8713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0" name="Freeform 319">
            <a:extLst>
              <a:ext uri="{FF2B5EF4-FFF2-40B4-BE49-F238E27FC236}">
                <a16:creationId xmlns:a16="http://schemas.microsoft.com/office/drawing/2014/main" id="{F53A4EE4-254A-294B-A9A6-8309D53AD4C7}"/>
              </a:ext>
            </a:extLst>
          </p:cNvPr>
          <p:cNvSpPr/>
          <p:nvPr/>
        </p:nvSpPr>
        <p:spPr>
          <a:xfrm>
            <a:off x="10109603" y="3386002"/>
            <a:ext cx="4159695" cy="4162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40" h="3341">
                <a:moveTo>
                  <a:pt x="3340" y="1670"/>
                </a:moveTo>
                <a:cubicBezTo>
                  <a:pt x="3340" y="2593"/>
                  <a:pt x="2592" y="3341"/>
                  <a:pt x="1670" y="3341"/>
                </a:cubicBezTo>
                <a:cubicBezTo>
                  <a:pt x="748" y="3341"/>
                  <a:pt x="0" y="2593"/>
                  <a:pt x="0" y="1670"/>
                </a:cubicBezTo>
                <a:cubicBezTo>
                  <a:pt x="0" y="748"/>
                  <a:pt x="748" y="0"/>
                  <a:pt x="1670" y="0"/>
                </a:cubicBezTo>
                <a:cubicBezTo>
                  <a:pt x="2592" y="0"/>
                  <a:pt x="3340" y="748"/>
                  <a:pt x="3340" y="1670"/>
                </a:cubicBezTo>
                <a:close/>
              </a:path>
            </a:pathLst>
          </a:custGeom>
          <a:solidFill>
            <a:srgbClr val="FFCEA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8413A35-291A-0A41-AB93-2A39375FA07E}"/>
              </a:ext>
            </a:extLst>
          </p:cNvPr>
          <p:cNvGrpSpPr/>
          <p:nvPr/>
        </p:nvGrpSpPr>
        <p:grpSpPr>
          <a:xfrm>
            <a:off x="10566809" y="4336878"/>
            <a:ext cx="3245287" cy="2259414"/>
            <a:chOff x="10566809" y="4336878"/>
            <a:chExt cx="3245287" cy="2259414"/>
          </a:xfrm>
        </p:grpSpPr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99013CBF-3113-4146-9647-AC739C85F0D7}"/>
                </a:ext>
              </a:extLst>
            </p:cNvPr>
            <p:cNvSpPr/>
            <p:nvPr/>
          </p:nvSpPr>
          <p:spPr>
            <a:xfrm>
              <a:off x="10566809" y="4336878"/>
              <a:ext cx="3245287" cy="22594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06" h="1814">
                  <a:moveTo>
                    <a:pt x="951" y="1814"/>
                  </a:moveTo>
                  <a:cubicBezTo>
                    <a:pt x="944" y="1814"/>
                    <a:pt x="937" y="1814"/>
                    <a:pt x="931" y="1814"/>
                  </a:cubicBezTo>
                  <a:cubicBezTo>
                    <a:pt x="927" y="1814"/>
                    <a:pt x="923" y="1814"/>
                    <a:pt x="920" y="1814"/>
                  </a:cubicBezTo>
                  <a:lnTo>
                    <a:pt x="914" y="1814"/>
                  </a:lnTo>
                  <a:cubicBezTo>
                    <a:pt x="910" y="1813"/>
                    <a:pt x="906" y="1813"/>
                    <a:pt x="902" y="1813"/>
                  </a:cubicBezTo>
                  <a:lnTo>
                    <a:pt x="901" y="1813"/>
                  </a:lnTo>
                  <a:lnTo>
                    <a:pt x="899" y="1813"/>
                  </a:lnTo>
                  <a:cubicBezTo>
                    <a:pt x="890" y="1813"/>
                    <a:pt x="881" y="1813"/>
                    <a:pt x="873" y="1812"/>
                  </a:cubicBezTo>
                  <a:lnTo>
                    <a:pt x="869" y="1812"/>
                  </a:lnTo>
                  <a:lnTo>
                    <a:pt x="869" y="1811"/>
                  </a:lnTo>
                  <a:lnTo>
                    <a:pt x="869" y="1812"/>
                  </a:lnTo>
                  <a:cubicBezTo>
                    <a:pt x="657" y="1804"/>
                    <a:pt x="350" y="1767"/>
                    <a:pt x="149" y="1528"/>
                  </a:cubicBezTo>
                  <a:cubicBezTo>
                    <a:pt x="97" y="1466"/>
                    <a:pt x="57" y="1395"/>
                    <a:pt x="32" y="1319"/>
                  </a:cubicBezTo>
                  <a:cubicBezTo>
                    <a:pt x="30" y="1314"/>
                    <a:pt x="29" y="1309"/>
                    <a:pt x="28" y="1304"/>
                  </a:cubicBezTo>
                  <a:lnTo>
                    <a:pt x="27" y="1302"/>
                  </a:lnTo>
                  <a:cubicBezTo>
                    <a:pt x="26" y="1300"/>
                    <a:pt x="25" y="1298"/>
                    <a:pt x="25" y="1295"/>
                  </a:cubicBezTo>
                  <a:cubicBezTo>
                    <a:pt x="24" y="1290"/>
                    <a:pt x="23" y="1285"/>
                    <a:pt x="21" y="1280"/>
                  </a:cubicBezTo>
                  <a:cubicBezTo>
                    <a:pt x="20" y="1275"/>
                    <a:pt x="19" y="1272"/>
                    <a:pt x="18" y="1268"/>
                  </a:cubicBezTo>
                  <a:cubicBezTo>
                    <a:pt x="16" y="1262"/>
                    <a:pt x="15" y="1257"/>
                    <a:pt x="14" y="1251"/>
                  </a:cubicBezTo>
                  <a:cubicBezTo>
                    <a:pt x="13" y="1246"/>
                    <a:pt x="12" y="1242"/>
                    <a:pt x="11" y="1238"/>
                  </a:cubicBezTo>
                  <a:cubicBezTo>
                    <a:pt x="10" y="1233"/>
                    <a:pt x="10" y="1227"/>
                    <a:pt x="9" y="1222"/>
                  </a:cubicBezTo>
                  <a:cubicBezTo>
                    <a:pt x="8" y="1217"/>
                    <a:pt x="7" y="1213"/>
                    <a:pt x="7" y="1209"/>
                  </a:cubicBezTo>
                  <a:cubicBezTo>
                    <a:pt x="6" y="1203"/>
                    <a:pt x="5" y="1198"/>
                    <a:pt x="5" y="1192"/>
                  </a:cubicBezTo>
                  <a:cubicBezTo>
                    <a:pt x="4" y="1188"/>
                    <a:pt x="4" y="1184"/>
                    <a:pt x="4" y="1179"/>
                  </a:cubicBezTo>
                  <a:cubicBezTo>
                    <a:pt x="3" y="1174"/>
                    <a:pt x="2" y="1168"/>
                    <a:pt x="2" y="1163"/>
                  </a:cubicBezTo>
                  <a:cubicBezTo>
                    <a:pt x="2" y="1159"/>
                    <a:pt x="2" y="1154"/>
                    <a:pt x="1" y="1150"/>
                  </a:cubicBezTo>
                  <a:cubicBezTo>
                    <a:pt x="1" y="1145"/>
                    <a:pt x="1" y="1139"/>
                    <a:pt x="0" y="1134"/>
                  </a:cubicBezTo>
                  <a:cubicBezTo>
                    <a:pt x="0" y="1129"/>
                    <a:pt x="0" y="1125"/>
                    <a:pt x="0" y="1121"/>
                  </a:cubicBezTo>
                  <a:cubicBezTo>
                    <a:pt x="0" y="1115"/>
                    <a:pt x="0" y="1110"/>
                    <a:pt x="0" y="1104"/>
                  </a:cubicBezTo>
                  <a:cubicBezTo>
                    <a:pt x="0" y="1100"/>
                    <a:pt x="1" y="1096"/>
                    <a:pt x="1" y="1091"/>
                  </a:cubicBezTo>
                  <a:cubicBezTo>
                    <a:pt x="1" y="1086"/>
                    <a:pt x="2" y="1080"/>
                    <a:pt x="2" y="1075"/>
                  </a:cubicBezTo>
                  <a:cubicBezTo>
                    <a:pt x="2" y="1071"/>
                    <a:pt x="2" y="1066"/>
                    <a:pt x="3" y="1062"/>
                  </a:cubicBezTo>
                  <a:cubicBezTo>
                    <a:pt x="4" y="1057"/>
                    <a:pt x="4" y="1052"/>
                    <a:pt x="4" y="1046"/>
                  </a:cubicBezTo>
                  <a:cubicBezTo>
                    <a:pt x="5" y="1042"/>
                    <a:pt x="5" y="1038"/>
                    <a:pt x="6" y="1033"/>
                  </a:cubicBezTo>
                  <a:cubicBezTo>
                    <a:pt x="7" y="1028"/>
                    <a:pt x="7" y="1023"/>
                    <a:pt x="8" y="1017"/>
                  </a:cubicBezTo>
                  <a:cubicBezTo>
                    <a:pt x="8" y="1013"/>
                    <a:pt x="9" y="1009"/>
                    <a:pt x="10" y="1005"/>
                  </a:cubicBezTo>
                  <a:cubicBezTo>
                    <a:pt x="11" y="999"/>
                    <a:pt x="11" y="994"/>
                    <a:pt x="13" y="989"/>
                  </a:cubicBezTo>
                  <a:cubicBezTo>
                    <a:pt x="13" y="984"/>
                    <a:pt x="15" y="980"/>
                    <a:pt x="15" y="976"/>
                  </a:cubicBezTo>
                  <a:cubicBezTo>
                    <a:pt x="16" y="971"/>
                    <a:pt x="18" y="966"/>
                    <a:pt x="19" y="960"/>
                  </a:cubicBezTo>
                  <a:cubicBezTo>
                    <a:pt x="19" y="957"/>
                    <a:pt x="21" y="953"/>
                    <a:pt x="22" y="948"/>
                  </a:cubicBezTo>
                  <a:cubicBezTo>
                    <a:pt x="23" y="943"/>
                    <a:pt x="24" y="938"/>
                    <a:pt x="25" y="933"/>
                  </a:cubicBezTo>
                  <a:cubicBezTo>
                    <a:pt x="27" y="929"/>
                    <a:pt x="28" y="924"/>
                    <a:pt x="29" y="920"/>
                  </a:cubicBezTo>
                  <a:cubicBezTo>
                    <a:pt x="30" y="915"/>
                    <a:pt x="32" y="910"/>
                    <a:pt x="34" y="906"/>
                  </a:cubicBezTo>
                  <a:cubicBezTo>
                    <a:pt x="35" y="901"/>
                    <a:pt x="36" y="897"/>
                    <a:pt x="38" y="893"/>
                  </a:cubicBezTo>
                  <a:cubicBezTo>
                    <a:pt x="40" y="887"/>
                    <a:pt x="41" y="882"/>
                    <a:pt x="43" y="878"/>
                  </a:cubicBezTo>
                  <a:cubicBezTo>
                    <a:pt x="45" y="874"/>
                    <a:pt x="46" y="870"/>
                    <a:pt x="47" y="866"/>
                  </a:cubicBezTo>
                  <a:lnTo>
                    <a:pt x="48" y="865"/>
                  </a:lnTo>
                  <a:cubicBezTo>
                    <a:pt x="50" y="860"/>
                    <a:pt x="51" y="855"/>
                    <a:pt x="53" y="851"/>
                  </a:cubicBezTo>
                  <a:cubicBezTo>
                    <a:pt x="55" y="848"/>
                    <a:pt x="56" y="844"/>
                    <a:pt x="58" y="840"/>
                  </a:cubicBezTo>
                  <a:lnTo>
                    <a:pt x="58" y="839"/>
                  </a:lnTo>
                  <a:cubicBezTo>
                    <a:pt x="60" y="834"/>
                    <a:pt x="62" y="829"/>
                    <a:pt x="65" y="825"/>
                  </a:cubicBezTo>
                  <a:cubicBezTo>
                    <a:pt x="66" y="821"/>
                    <a:pt x="68" y="817"/>
                    <a:pt x="70" y="814"/>
                  </a:cubicBezTo>
                  <a:lnTo>
                    <a:pt x="71" y="811"/>
                  </a:lnTo>
                  <a:cubicBezTo>
                    <a:pt x="73" y="807"/>
                    <a:pt x="74" y="803"/>
                    <a:pt x="77" y="798"/>
                  </a:cubicBezTo>
                  <a:cubicBezTo>
                    <a:pt x="79" y="795"/>
                    <a:pt x="81" y="791"/>
                    <a:pt x="82" y="787"/>
                  </a:cubicBezTo>
                  <a:lnTo>
                    <a:pt x="84" y="785"/>
                  </a:lnTo>
                  <a:cubicBezTo>
                    <a:pt x="86" y="781"/>
                    <a:pt x="88" y="777"/>
                    <a:pt x="90" y="774"/>
                  </a:cubicBezTo>
                  <a:cubicBezTo>
                    <a:pt x="92" y="770"/>
                    <a:pt x="93" y="767"/>
                    <a:pt x="96" y="763"/>
                  </a:cubicBezTo>
                  <a:lnTo>
                    <a:pt x="98" y="760"/>
                  </a:lnTo>
                  <a:cubicBezTo>
                    <a:pt x="99" y="756"/>
                    <a:pt x="102" y="752"/>
                    <a:pt x="104" y="748"/>
                  </a:cubicBezTo>
                  <a:cubicBezTo>
                    <a:pt x="106" y="745"/>
                    <a:pt x="108" y="741"/>
                    <a:pt x="110" y="738"/>
                  </a:cubicBezTo>
                  <a:lnTo>
                    <a:pt x="113" y="734"/>
                  </a:lnTo>
                  <a:cubicBezTo>
                    <a:pt x="115" y="731"/>
                    <a:pt x="117" y="728"/>
                    <a:pt x="119" y="724"/>
                  </a:cubicBezTo>
                  <a:cubicBezTo>
                    <a:pt x="121" y="720"/>
                    <a:pt x="124" y="717"/>
                    <a:pt x="126" y="713"/>
                  </a:cubicBezTo>
                  <a:lnTo>
                    <a:pt x="128" y="711"/>
                  </a:lnTo>
                  <a:cubicBezTo>
                    <a:pt x="131" y="707"/>
                    <a:pt x="133" y="703"/>
                    <a:pt x="136" y="700"/>
                  </a:cubicBezTo>
                  <a:cubicBezTo>
                    <a:pt x="138" y="696"/>
                    <a:pt x="140" y="693"/>
                    <a:pt x="143" y="690"/>
                  </a:cubicBezTo>
                  <a:lnTo>
                    <a:pt x="145" y="687"/>
                  </a:lnTo>
                  <a:cubicBezTo>
                    <a:pt x="148" y="683"/>
                    <a:pt x="150" y="680"/>
                    <a:pt x="153" y="677"/>
                  </a:cubicBezTo>
                  <a:cubicBezTo>
                    <a:pt x="155" y="673"/>
                    <a:pt x="158" y="670"/>
                    <a:pt x="160" y="667"/>
                  </a:cubicBezTo>
                  <a:lnTo>
                    <a:pt x="163" y="663"/>
                  </a:lnTo>
                  <a:cubicBezTo>
                    <a:pt x="166" y="660"/>
                    <a:pt x="168" y="657"/>
                    <a:pt x="171" y="654"/>
                  </a:cubicBezTo>
                  <a:cubicBezTo>
                    <a:pt x="173" y="650"/>
                    <a:pt x="176" y="647"/>
                    <a:pt x="178" y="644"/>
                  </a:cubicBezTo>
                  <a:lnTo>
                    <a:pt x="182" y="641"/>
                  </a:lnTo>
                  <a:cubicBezTo>
                    <a:pt x="184" y="638"/>
                    <a:pt x="187" y="635"/>
                    <a:pt x="189" y="632"/>
                  </a:cubicBezTo>
                  <a:cubicBezTo>
                    <a:pt x="192" y="628"/>
                    <a:pt x="196" y="625"/>
                    <a:pt x="198" y="622"/>
                  </a:cubicBezTo>
                  <a:lnTo>
                    <a:pt x="202" y="619"/>
                  </a:lnTo>
                  <a:cubicBezTo>
                    <a:pt x="204" y="615"/>
                    <a:pt x="207" y="613"/>
                    <a:pt x="210" y="610"/>
                  </a:cubicBezTo>
                  <a:cubicBezTo>
                    <a:pt x="213" y="608"/>
                    <a:pt x="216" y="605"/>
                    <a:pt x="219" y="602"/>
                  </a:cubicBezTo>
                  <a:lnTo>
                    <a:pt x="223" y="598"/>
                  </a:lnTo>
                  <a:cubicBezTo>
                    <a:pt x="225" y="595"/>
                    <a:pt x="228" y="592"/>
                    <a:pt x="230" y="590"/>
                  </a:cubicBezTo>
                  <a:cubicBezTo>
                    <a:pt x="234" y="587"/>
                    <a:pt x="236" y="584"/>
                    <a:pt x="240" y="581"/>
                  </a:cubicBezTo>
                  <a:lnTo>
                    <a:pt x="244" y="578"/>
                  </a:lnTo>
                  <a:cubicBezTo>
                    <a:pt x="246" y="575"/>
                    <a:pt x="249" y="572"/>
                    <a:pt x="252" y="570"/>
                  </a:cubicBezTo>
                  <a:cubicBezTo>
                    <a:pt x="255" y="567"/>
                    <a:pt x="259" y="564"/>
                    <a:pt x="262" y="561"/>
                  </a:cubicBezTo>
                  <a:lnTo>
                    <a:pt x="266" y="558"/>
                  </a:lnTo>
                  <a:cubicBezTo>
                    <a:pt x="269" y="556"/>
                    <a:pt x="272" y="553"/>
                    <a:pt x="275" y="551"/>
                  </a:cubicBezTo>
                  <a:cubicBezTo>
                    <a:pt x="278" y="548"/>
                    <a:pt x="282" y="545"/>
                    <a:pt x="286" y="542"/>
                  </a:cubicBezTo>
                  <a:lnTo>
                    <a:pt x="290" y="539"/>
                  </a:lnTo>
                  <a:cubicBezTo>
                    <a:pt x="293" y="537"/>
                    <a:pt x="295" y="535"/>
                    <a:pt x="298" y="533"/>
                  </a:cubicBezTo>
                  <a:cubicBezTo>
                    <a:pt x="303" y="529"/>
                    <a:pt x="307" y="526"/>
                    <a:pt x="312" y="523"/>
                  </a:cubicBezTo>
                  <a:lnTo>
                    <a:pt x="314" y="521"/>
                  </a:lnTo>
                  <a:cubicBezTo>
                    <a:pt x="317" y="520"/>
                    <a:pt x="320" y="518"/>
                    <a:pt x="322" y="516"/>
                  </a:cubicBezTo>
                  <a:cubicBezTo>
                    <a:pt x="329" y="511"/>
                    <a:pt x="336" y="507"/>
                    <a:pt x="343" y="503"/>
                  </a:cubicBezTo>
                  <a:cubicBezTo>
                    <a:pt x="344" y="501"/>
                    <a:pt x="346" y="501"/>
                    <a:pt x="347" y="499"/>
                  </a:cubicBezTo>
                  <a:cubicBezTo>
                    <a:pt x="395" y="470"/>
                    <a:pt x="447" y="446"/>
                    <a:pt x="506" y="425"/>
                  </a:cubicBezTo>
                  <a:cubicBezTo>
                    <a:pt x="519" y="420"/>
                    <a:pt x="533" y="416"/>
                    <a:pt x="546" y="413"/>
                  </a:cubicBezTo>
                  <a:cubicBezTo>
                    <a:pt x="561" y="408"/>
                    <a:pt x="576" y="403"/>
                    <a:pt x="591" y="400"/>
                  </a:cubicBezTo>
                  <a:cubicBezTo>
                    <a:pt x="607" y="395"/>
                    <a:pt x="624" y="391"/>
                    <a:pt x="640" y="388"/>
                  </a:cubicBezTo>
                  <a:cubicBezTo>
                    <a:pt x="664" y="382"/>
                    <a:pt x="689" y="377"/>
                    <a:pt x="722" y="370"/>
                  </a:cubicBezTo>
                  <a:cubicBezTo>
                    <a:pt x="736" y="368"/>
                    <a:pt x="750" y="365"/>
                    <a:pt x="764" y="362"/>
                  </a:cubicBezTo>
                  <a:cubicBezTo>
                    <a:pt x="775" y="361"/>
                    <a:pt x="786" y="358"/>
                    <a:pt x="797" y="356"/>
                  </a:cubicBezTo>
                  <a:cubicBezTo>
                    <a:pt x="879" y="340"/>
                    <a:pt x="963" y="326"/>
                    <a:pt x="1043" y="312"/>
                  </a:cubicBezTo>
                  <a:cubicBezTo>
                    <a:pt x="1080" y="305"/>
                    <a:pt x="1118" y="299"/>
                    <a:pt x="1155" y="292"/>
                  </a:cubicBezTo>
                  <a:cubicBezTo>
                    <a:pt x="1205" y="235"/>
                    <a:pt x="1269" y="190"/>
                    <a:pt x="1347" y="160"/>
                  </a:cubicBezTo>
                  <a:cubicBezTo>
                    <a:pt x="1359" y="156"/>
                    <a:pt x="1370" y="151"/>
                    <a:pt x="1383" y="148"/>
                  </a:cubicBezTo>
                  <a:lnTo>
                    <a:pt x="1385" y="147"/>
                  </a:lnTo>
                  <a:cubicBezTo>
                    <a:pt x="1395" y="143"/>
                    <a:pt x="1406" y="141"/>
                    <a:pt x="1418" y="137"/>
                  </a:cubicBezTo>
                  <a:lnTo>
                    <a:pt x="1420" y="137"/>
                  </a:lnTo>
                  <a:cubicBezTo>
                    <a:pt x="1431" y="134"/>
                    <a:pt x="1442" y="132"/>
                    <a:pt x="1454" y="130"/>
                  </a:cubicBezTo>
                  <a:lnTo>
                    <a:pt x="1456" y="129"/>
                  </a:lnTo>
                  <a:cubicBezTo>
                    <a:pt x="1467" y="127"/>
                    <a:pt x="1479" y="125"/>
                    <a:pt x="1490" y="123"/>
                  </a:cubicBezTo>
                  <a:lnTo>
                    <a:pt x="1492" y="123"/>
                  </a:lnTo>
                  <a:cubicBezTo>
                    <a:pt x="1514" y="120"/>
                    <a:pt x="1537" y="117"/>
                    <a:pt x="1562" y="115"/>
                  </a:cubicBezTo>
                  <a:lnTo>
                    <a:pt x="1563" y="115"/>
                  </a:lnTo>
                  <a:cubicBezTo>
                    <a:pt x="1574" y="114"/>
                    <a:pt x="1585" y="114"/>
                    <a:pt x="1596" y="114"/>
                  </a:cubicBezTo>
                  <a:lnTo>
                    <a:pt x="1598" y="113"/>
                  </a:lnTo>
                  <a:cubicBezTo>
                    <a:pt x="1609" y="113"/>
                    <a:pt x="1620" y="112"/>
                    <a:pt x="1631" y="112"/>
                  </a:cubicBezTo>
                  <a:lnTo>
                    <a:pt x="1640" y="112"/>
                  </a:lnTo>
                  <a:cubicBezTo>
                    <a:pt x="1648" y="112"/>
                    <a:pt x="1657" y="112"/>
                    <a:pt x="1665" y="113"/>
                  </a:cubicBezTo>
                  <a:lnTo>
                    <a:pt x="1667" y="113"/>
                  </a:lnTo>
                  <a:cubicBezTo>
                    <a:pt x="1677" y="113"/>
                    <a:pt x="1687" y="114"/>
                    <a:pt x="1696" y="114"/>
                  </a:cubicBezTo>
                  <a:lnTo>
                    <a:pt x="1707" y="114"/>
                  </a:lnTo>
                  <a:cubicBezTo>
                    <a:pt x="1716" y="115"/>
                    <a:pt x="1724" y="115"/>
                    <a:pt x="1733" y="116"/>
                  </a:cubicBezTo>
                  <a:lnTo>
                    <a:pt x="1739" y="116"/>
                  </a:lnTo>
                  <a:cubicBezTo>
                    <a:pt x="1748" y="117"/>
                    <a:pt x="1756" y="118"/>
                    <a:pt x="1765" y="119"/>
                  </a:cubicBezTo>
                  <a:lnTo>
                    <a:pt x="1768" y="119"/>
                  </a:lnTo>
                  <a:cubicBezTo>
                    <a:pt x="1778" y="120"/>
                    <a:pt x="1787" y="120"/>
                    <a:pt x="1797" y="121"/>
                  </a:cubicBezTo>
                  <a:lnTo>
                    <a:pt x="1800" y="122"/>
                  </a:lnTo>
                  <a:cubicBezTo>
                    <a:pt x="1809" y="123"/>
                    <a:pt x="1819" y="124"/>
                    <a:pt x="1828" y="125"/>
                  </a:cubicBezTo>
                  <a:lnTo>
                    <a:pt x="1831" y="126"/>
                  </a:lnTo>
                  <a:cubicBezTo>
                    <a:pt x="1840" y="126"/>
                    <a:pt x="1849" y="128"/>
                    <a:pt x="1858" y="130"/>
                  </a:cubicBezTo>
                  <a:lnTo>
                    <a:pt x="1861" y="130"/>
                  </a:lnTo>
                  <a:cubicBezTo>
                    <a:pt x="1870" y="131"/>
                    <a:pt x="1880" y="132"/>
                    <a:pt x="1889" y="134"/>
                  </a:cubicBezTo>
                  <a:cubicBezTo>
                    <a:pt x="1896" y="135"/>
                    <a:pt x="1903" y="136"/>
                    <a:pt x="1909" y="136"/>
                  </a:cubicBezTo>
                  <a:cubicBezTo>
                    <a:pt x="1911" y="134"/>
                    <a:pt x="1912" y="132"/>
                    <a:pt x="1915" y="130"/>
                  </a:cubicBezTo>
                  <a:cubicBezTo>
                    <a:pt x="1919" y="125"/>
                    <a:pt x="1924" y="120"/>
                    <a:pt x="1929" y="115"/>
                  </a:cubicBezTo>
                  <a:cubicBezTo>
                    <a:pt x="1939" y="103"/>
                    <a:pt x="1951" y="90"/>
                    <a:pt x="1964" y="77"/>
                  </a:cubicBezTo>
                  <a:cubicBezTo>
                    <a:pt x="1975" y="67"/>
                    <a:pt x="1986" y="57"/>
                    <a:pt x="1998" y="48"/>
                  </a:cubicBezTo>
                  <a:cubicBezTo>
                    <a:pt x="2003" y="44"/>
                    <a:pt x="2008" y="42"/>
                    <a:pt x="2012" y="39"/>
                  </a:cubicBezTo>
                  <a:cubicBezTo>
                    <a:pt x="2052" y="14"/>
                    <a:pt x="2096" y="0"/>
                    <a:pt x="2139" y="0"/>
                  </a:cubicBezTo>
                  <a:cubicBezTo>
                    <a:pt x="2187" y="0"/>
                    <a:pt x="2232" y="16"/>
                    <a:pt x="2268" y="45"/>
                  </a:cubicBezTo>
                  <a:cubicBezTo>
                    <a:pt x="2288" y="60"/>
                    <a:pt x="2302" y="78"/>
                    <a:pt x="2313" y="93"/>
                  </a:cubicBezTo>
                  <a:cubicBezTo>
                    <a:pt x="2322" y="97"/>
                    <a:pt x="2331" y="101"/>
                    <a:pt x="2339" y="106"/>
                  </a:cubicBezTo>
                  <a:cubicBezTo>
                    <a:pt x="2354" y="114"/>
                    <a:pt x="2367" y="123"/>
                    <a:pt x="2379" y="134"/>
                  </a:cubicBezTo>
                  <a:cubicBezTo>
                    <a:pt x="2390" y="144"/>
                    <a:pt x="2401" y="156"/>
                    <a:pt x="2410" y="168"/>
                  </a:cubicBezTo>
                  <a:cubicBezTo>
                    <a:pt x="2440" y="209"/>
                    <a:pt x="2456" y="260"/>
                    <a:pt x="2455" y="312"/>
                  </a:cubicBezTo>
                  <a:cubicBezTo>
                    <a:pt x="2455" y="325"/>
                    <a:pt x="2454" y="336"/>
                    <a:pt x="2452" y="348"/>
                  </a:cubicBezTo>
                  <a:cubicBezTo>
                    <a:pt x="2451" y="360"/>
                    <a:pt x="2447" y="372"/>
                    <a:pt x="2444" y="384"/>
                  </a:cubicBezTo>
                  <a:cubicBezTo>
                    <a:pt x="2431" y="421"/>
                    <a:pt x="2411" y="455"/>
                    <a:pt x="2382" y="486"/>
                  </a:cubicBezTo>
                  <a:cubicBezTo>
                    <a:pt x="2395" y="493"/>
                    <a:pt x="2407" y="500"/>
                    <a:pt x="2418" y="509"/>
                  </a:cubicBezTo>
                  <a:cubicBezTo>
                    <a:pt x="2438" y="524"/>
                    <a:pt x="2453" y="542"/>
                    <a:pt x="2463" y="557"/>
                  </a:cubicBezTo>
                  <a:cubicBezTo>
                    <a:pt x="2472" y="561"/>
                    <a:pt x="2481" y="565"/>
                    <a:pt x="2490" y="570"/>
                  </a:cubicBezTo>
                  <a:cubicBezTo>
                    <a:pt x="2585" y="624"/>
                    <a:pt x="2629" y="740"/>
                    <a:pt x="2594" y="848"/>
                  </a:cubicBezTo>
                  <a:cubicBezTo>
                    <a:pt x="2584" y="877"/>
                    <a:pt x="2570" y="904"/>
                    <a:pt x="2551" y="929"/>
                  </a:cubicBezTo>
                  <a:cubicBezTo>
                    <a:pt x="2551" y="932"/>
                    <a:pt x="2553" y="934"/>
                    <a:pt x="2554" y="937"/>
                  </a:cubicBezTo>
                  <a:cubicBezTo>
                    <a:pt x="2555" y="940"/>
                    <a:pt x="2557" y="943"/>
                    <a:pt x="2558" y="947"/>
                  </a:cubicBezTo>
                  <a:cubicBezTo>
                    <a:pt x="2560" y="951"/>
                    <a:pt x="2562" y="956"/>
                    <a:pt x="2564" y="960"/>
                  </a:cubicBezTo>
                  <a:lnTo>
                    <a:pt x="2564" y="963"/>
                  </a:lnTo>
                  <a:cubicBezTo>
                    <a:pt x="2565" y="965"/>
                    <a:pt x="2567" y="969"/>
                    <a:pt x="2567" y="971"/>
                  </a:cubicBezTo>
                  <a:cubicBezTo>
                    <a:pt x="2570" y="978"/>
                    <a:pt x="2572" y="984"/>
                    <a:pt x="2575" y="991"/>
                  </a:cubicBezTo>
                  <a:cubicBezTo>
                    <a:pt x="2575" y="994"/>
                    <a:pt x="2577" y="997"/>
                    <a:pt x="2577" y="1000"/>
                  </a:cubicBezTo>
                  <a:lnTo>
                    <a:pt x="2578" y="1001"/>
                  </a:lnTo>
                  <a:cubicBezTo>
                    <a:pt x="2579" y="1007"/>
                    <a:pt x="2581" y="1012"/>
                    <a:pt x="2583" y="1018"/>
                  </a:cubicBezTo>
                  <a:cubicBezTo>
                    <a:pt x="2583" y="1021"/>
                    <a:pt x="2584" y="1025"/>
                    <a:pt x="2585" y="1028"/>
                  </a:cubicBezTo>
                  <a:cubicBezTo>
                    <a:pt x="2586" y="1033"/>
                    <a:pt x="2588" y="1038"/>
                    <a:pt x="2589" y="1043"/>
                  </a:cubicBezTo>
                  <a:cubicBezTo>
                    <a:pt x="2590" y="1046"/>
                    <a:pt x="2590" y="1050"/>
                    <a:pt x="2591" y="1054"/>
                  </a:cubicBezTo>
                  <a:cubicBezTo>
                    <a:pt x="2592" y="1058"/>
                    <a:pt x="2594" y="1063"/>
                    <a:pt x="2594" y="1068"/>
                  </a:cubicBezTo>
                  <a:lnTo>
                    <a:pt x="2595" y="1070"/>
                  </a:lnTo>
                  <a:cubicBezTo>
                    <a:pt x="2595" y="1073"/>
                    <a:pt x="2596" y="1076"/>
                    <a:pt x="2596" y="1079"/>
                  </a:cubicBezTo>
                  <a:cubicBezTo>
                    <a:pt x="2597" y="1085"/>
                    <a:pt x="2598" y="1090"/>
                    <a:pt x="2599" y="1096"/>
                  </a:cubicBezTo>
                  <a:cubicBezTo>
                    <a:pt x="2600" y="1099"/>
                    <a:pt x="2600" y="1102"/>
                    <a:pt x="2600" y="1104"/>
                  </a:cubicBezTo>
                  <a:cubicBezTo>
                    <a:pt x="2601" y="1112"/>
                    <a:pt x="2602" y="1120"/>
                    <a:pt x="2603" y="1129"/>
                  </a:cubicBezTo>
                  <a:cubicBezTo>
                    <a:pt x="2603" y="1132"/>
                    <a:pt x="2603" y="1134"/>
                    <a:pt x="2604" y="1137"/>
                  </a:cubicBezTo>
                  <a:lnTo>
                    <a:pt x="2604" y="1138"/>
                  </a:lnTo>
                  <a:cubicBezTo>
                    <a:pt x="2604" y="1143"/>
                    <a:pt x="2605" y="1149"/>
                    <a:pt x="2605" y="1154"/>
                  </a:cubicBezTo>
                  <a:cubicBezTo>
                    <a:pt x="2605" y="1158"/>
                    <a:pt x="2605" y="1161"/>
                    <a:pt x="2605" y="1165"/>
                  </a:cubicBezTo>
                  <a:cubicBezTo>
                    <a:pt x="2605" y="1170"/>
                    <a:pt x="2605" y="1176"/>
                    <a:pt x="2605" y="1181"/>
                  </a:cubicBezTo>
                  <a:cubicBezTo>
                    <a:pt x="2605" y="1184"/>
                    <a:pt x="2605" y="1188"/>
                    <a:pt x="2605" y="1192"/>
                  </a:cubicBezTo>
                  <a:cubicBezTo>
                    <a:pt x="2605" y="1197"/>
                    <a:pt x="2605" y="1203"/>
                    <a:pt x="2605" y="1208"/>
                  </a:cubicBezTo>
                  <a:lnTo>
                    <a:pt x="2605" y="1210"/>
                  </a:lnTo>
                  <a:cubicBezTo>
                    <a:pt x="2605" y="1212"/>
                    <a:pt x="2605" y="1215"/>
                    <a:pt x="2605" y="1218"/>
                  </a:cubicBezTo>
                  <a:cubicBezTo>
                    <a:pt x="2604" y="1226"/>
                    <a:pt x="2603" y="1235"/>
                    <a:pt x="2603" y="1243"/>
                  </a:cubicBezTo>
                  <a:cubicBezTo>
                    <a:pt x="2602" y="1245"/>
                    <a:pt x="2602" y="1247"/>
                    <a:pt x="2601" y="1250"/>
                  </a:cubicBezTo>
                  <a:cubicBezTo>
                    <a:pt x="2601" y="1256"/>
                    <a:pt x="2600" y="1263"/>
                    <a:pt x="2599" y="1269"/>
                  </a:cubicBezTo>
                  <a:cubicBezTo>
                    <a:pt x="2598" y="1272"/>
                    <a:pt x="2598" y="1275"/>
                    <a:pt x="2598" y="1278"/>
                  </a:cubicBezTo>
                  <a:lnTo>
                    <a:pt x="2597" y="1279"/>
                  </a:lnTo>
                  <a:cubicBezTo>
                    <a:pt x="2596" y="1284"/>
                    <a:pt x="2595" y="1290"/>
                    <a:pt x="2594" y="1296"/>
                  </a:cubicBezTo>
                  <a:cubicBezTo>
                    <a:pt x="2594" y="1299"/>
                    <a:pt x="2593" y="1302"/>
                    <a:pt x="2592" y="1306"/>
                  </a:cubicBezTo>
                  <a:cubicBezTo>
                    <a:pt x="2591" y="1311"/>
                    <a:pt x="2590" y="1316"/>
                    <a:pt x="2588" y="1322"/>
                  </a:cubicBezTo>
                  <a:cubicBezTo>
                    <a:pt x="2588" y="1322"/>
                    <a:pt x="2586" y="1329"/>
                    <a:pt x="2585" y="1332"/>
                  </a:cubicBezTo>
                  <a:cubicBezTo>
                    <a:pt x="2584" y="1338"/>
                    <a:pt x="2582" y="1345"/>
                    <a:pt x="2579" y="1352"/>
                  </a:cubicBezTo>
                  <a:cubicBezTo>
                    <a:pt x="2579" y="1354"/>
                    <a:pt x="2578" y="1356"/>
                    <a:pt x="2578" y="1357"/>
                  </a:cubicBezTo>
                  <a:cubicBezTo>
                    <a:pt x="2575" y="1365"/>
                    <a:pt x="2572" y="1374"/>
                    <a:pt x="2569" y="1383"/>
                  </a:cubicBezTo>
                  <a:cubicBezTo>
                    <a:pt x="2568" y="1385"/>
                    <a:pt x="2567" y="1388"/>
                    <a:pt x="2566" y="1390"/>
                  </a:cubicBezTo>
                  <a:cubicBezTo>
                    <a:pt x="2564" y="1396"/>
                    <a:pt x="2561" y="1403"/>
                    <a:pt x="2558" y="1408"/>
                  </a:cubicBezTo>
                  <a:cubicBezTo>
                    <a:pt x="2557" y="1411"/>
                    <a:pt x="2556" y="1414"/>
                    <a:pt x="2554" y="1417"/>
                  </a:cubicBezTo>
                  <a:cubicBezTo>
                    <a:pt x="2551" y="1423"/>
                    <a:pt x="2549" y="1428"/>
                    <a:pt x="2546" y="1434"/>
                  </a:cubicBezTo>
                  <a:lnTo>
                    <a:pt x="2545" y="1435"/>
                  </a:lnTo>
                  <a:cubicBezTo>
                    <a:pt x="2544" y="1437"/>
                    <a:pt x="2543" y="1440"/>
                    <a:pt x="2542" y="1442"/>
                  </a:cubicBezTo>
                  <a:cubicBezTo>
                    <a:pt x="2538" y="1448"/>
                    <a:pt x="2535" y="1455"/>
                    <a:pt x="2531" y="1461"/>
                  </a:cubicBezTo>
                  <a:cubicBezTo>
                    <a:pt x="2530" y="1463"/>
                    <a:pt x="2529" y="1465"/>
                    <a:pt x="2527" y="1468"/>
                  </a:cubicBezTo>
                  <a:cubicBezTo>
                    <a:pt x="2522" y="1475"/>
                    <a:pt x="2518" y="1483"/>
                    <a:pt x="2512" y="1491"/>
                  </a:cubicBezTo>
                  <a:cubicBezTo>
                    <a:pt x="2511" y="1493"/>
                    <a:pt x="2510" y="1495"/>
                    <a:pt x="2508" y="1497"/>
                  </a:cubicBezTo>
                  <a:cubicBezTo>
                    <a:pt x="2504" y="1502"/>
                    <a:pt x="2500" y="1508"/>
                    <a:pt x="2496" y="1514"/>
                  </a:cubicBezTo>
                  <a:cubicBezTo>
                    <a:pt x="2494" y="1516"/>
                    <a:pt x="2492" y="1519"/>
                    <a:pt x="2490" y="1521"/>
                  </a:cubicBezTo>
                  <a:lnTo>
                    <a:pt x="2490" y="1522"/>
                  </a:lnTo>
                  <a:cubicBezTo>
                    <a:pt x="2486" y="1526"/>
                    <a:pt x="2481" y="1532"/>
                    <a:pt x="2477" y="1537"/>
                  </a:cubicBezTo>
                  <a:cubicBezTo>
                    <a:pt x="2475" y="1539"/>
                    <a:pt x="2473" y="1541"/>
                    <a:pt x="2470" y="1544"/>
                  </a:cubicBezTo>
                  <a:cubicBezTo>
                    <a:pt x="2466" y="1550"/>
                    <a:pt x="2462" y="1554"/>
                    <a:pt x="2457" y="1559"/>
                  </a:cubicBezTo>
                  <a:lnTo>
                    <a:pt x="2456" y="1561"/>
                  </a:lnTo>
                  <a:cubicBezTo>
                    <a:pt x="2454" y="1562"/>
                    <a:pt x="2452" y="1564"/>
                    <a:pt x="2451" y="1566"/>
                  </a:cubicBezTo>
                  <a:cubicBezTo>
                    <a:pt x="2443" y="1573"/>
                    <a:pt x="2436" y="1580"/>
                    <a:pt x="2430" y="1586"/>
                  </a:cubicBezTo>
                  <a:cubicBezTo>
                    <a:pt x="2394" y="1619"/>
                    <a:pt x="2354" y="1647"/>
                    <a:pt x="2312" y="1673"/>
                  </a:cubicBezTo>
                  <a:cubicBezTo>
                    <a:pt x="2285" y="1688"/>
                    <a:pt x="2257" y="1702"/>
                    <a:pt x="2227" y="1715"/>
                  </a:cubicBezTo>
                  <a:cubicBezTo>
                    <a:pt x="2214" y="1721"/>
                    <a:pt x="2199" y="1727"/>
                    <a:pt x="2184" y="1732"/>
                  </a:cubicBezTo>
                  <a:cubicBezTo>
                    <a:pt x="2178" y="1735"/>
                    <a:pt x="2170" y="1738"/>
                    <a:pt x="2163" y="1740"/>
                  </a:cubicBezTo>
                  <a:cubicBezTo>
                    <a:pt x="2097" y="1763"/>
                    <a:pt x="2025" y="1780"/>
                    <a:pt x="1947" y="1790"/>
                  </a:cubicBezTo>
                  <a:cubicBezTo>
                    <a:pt x="1934" y="1792"/>
                    <a:pt x="1919" y="1793"/>
                    <a:pt x="1905" y="1795"/>
                  </a:cubicBezTo>
                  <a:cubicBezTo>
                    <a:pt x="1898" y="1796"/>
                    <a:pt x="1890" y="1797"/>
                    <a:pt x="1883" y="1797"/>
                  </a:cubicBezTo>
                  <a:cubicBezTo>
                    <a:pt x="1876" y="1799"/>
                    <a:pt x="1868" y="1800"/>
                    <a:pt x="1861" y="1802"/>
                  </a:cubicBezTo>
                  <a:cubicBezTo>
                    <a:pt x="1830" y="1808"/>
                    <a:pt x="1798" y="1810"/>
                    <a:pt x="1766" y="1810"/>
                  </a:cubicBezTo>
                  <a:cubicBezTo>
                    <a:pt x="1738" y="1810"/>
                    <a:pt x="1710" y="1808"/>
                    <a:pt x="1682" y="1803"/>
                  </a:cubicBezTo>
                  <a:cubicBezTo>
                    <a:pt x="1602" y="1804"/>
                    <a:pt x="1520" y="1806"/>
                    <a:pt x="1444" y="1808"/>
                  </a:cubicBezTo>
                  <a:cubicBezTo>
                    <a:pt x="1408" y="1809"/>
                    <a:pt x="1372" y="1810"/>
                    <a:pt x="1337" y="1810"/>
                  </a:cubicBezTo>
                  <a:cubicBezTo>
                    <a:pt x="1300" y="1811"/>
                    <a:pt x="1264" y="1812"/>
                    <a:pt x="1227" y="1813"/>
                  </a:cubicBezTo>
                  <a:cubicBezTo>
                    <a:pt x="1167" y="1814"/>
                    <a:pt x="1110" y="1814"/>
                    <a:pt x="1056" y="1814"/>
                  </a:cubicBezTo>
                  <a:cubicBezTo>
                    <a:pt x="1030" y="1814"/>
                    <a:pt x="1004" y="1814"/>
                    <a:pt x="978" y="1814"/>
                  </a:cubicBezTo>
                  <a:lnTo>
                    <a:pt x="973" y="1814"/>
                  </a:lnTo>
                  <a:cubicBezTo>
                    <a:pt x="970" y="1814"/>
                    <a:pt x="966" y="1814"/>
                    <a:pt x="962" y="1814"/>
                  </a:cubicBezTo>
                  <a:cubicBezTo>
                    <a:pt x="958" y="1814"/>
                    <a:pt x="954" y="1814"/>
                    <a:pt x="951" y="181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3E649F6A-4E8E-7D4E-B29A-621744ED1FBD}"/>
                </a:ext>
              </a:extLst>
            </p:cNvPr>
            <p:cNvSpPr/>
            <p:nvPr/>
          </p:nvSpPr>
          <p:spPr>
            <a:xfrm>
              <a:off x="10784822" y="4554968"/>
              <a:ext cx="2809260" cy="18232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6" h="1464">
                  <a:moveTo>
                    <a:pt x="2255" y="988"/>
                  </a:moveTo>
                  <a:cubicBezTo>
                    <a:pt x="2255" y="984"/>
                    <a:pt x="2255" y="980"/>
                    <a:pt x="2255" y="976"/>
                  </a:cubicBezTo>
                  <a:cubicBezTo>
                    <a:pt x="2254" y="974"/>
                    <a:pt x="2254" y="972"/>
                    <a:pt x="2254" y="970"/>
                  </a:cubicBezTo>
                  <a:cubicBezTo>
                    <a:pt x="2253" y="964"/>
                    <a:pt x="2253" y="958"/>
                    <a:pt x="2252" y="952"/>
                  </a:cubicBezTo>
                  <a:cubicBezTo>
                    <a:pt x="2252" y="950"/>
                    <a:pt x="2252" y="948"/>
                    <a:pt x="2251" y="946"/>
                  </a:cubicBezTo>
                  <a:cubicBezTo>
                    <a:pt x="2250" y="943"/>
                    <a:pt x="2250" y="938"/>
                    <a:pt x="2249" y="934"/>
                  </a:cubicBezTo>
                  <a:cubicBezTo>
                    <a:pt x="2248" y="932"/>
                    <a:pt x="2248" y="929"/>
                    <a:pt x="2248" y="926"/>
                  </a:cubicBezTo>
                  <a:cubicBezTo>
                    <a:pt x="2247" y="923"/>
                    <a:pt x="2246" y="920"/>
                    <a:pt x="2245" y="916"/>
                  </a:cubicBezTo>
                  <a:cubicBezTo>
                    <a:pt x="2245" y="913"/>
                    <a:pt x="2244" y="911"/>
                    <a:pt x="2243" y="908"/>
                  </a:cubicBezTo>
                  <a:cubicBezTo>
                    <a:pt x="2243" y="905"/>
                    <a:pt x="2242" y="901"/>
                    <a:pt x="2241" y="898"/>
                  </a:cubicBezTo>
                  <a:cubicBezTo>
                    <a:pt x="2241" y="895"/>
                    <a:pt x="2240" y="893"/>
                    <a:pt x="2239" y="890"/>
                  </a:cubicBezTo>
                  <a:cubicBezTo>
                    <a:pt x="2238" y="886"/>
                    <a:pt x="2237" y="882"/>
                    <a:pt x="2236" y="878"/>
                  </a:cubicBezTo>
                  <a:cubicBezTo>
                    <a:pt x="2235" y="875"/>
                    <a:pt x="2234" y="873"/>
                    <a:pt x="2233" y="870"/>
                  </a:cubicBezTo>
                  <a:cubicBezTo>
                    <a:pt x="2231" y="866"/>
                    <a:pt x="2230" y="861"/>
                    <a:pt x="2228" y="856"/>
                  </a:cubicBezTo>
                  <a:cubicBezTo>
                    <a:pt x="2227" y="853"/>
                    <a:pt x="2226" y="851"/>
                    <a:pt x="2225" y="848"/>
                  </a:cubicBezTo>
                  <a:cubicBezTo>
                    <a:pt x="2224" y="845"/>
                    <a:pt x="2223" y="842"/>
                    <a:pt x="2222" y="838"/>
                  </a:cubicBezTo>
                  <a:cubicBezTo>
                    <a:pt x="2220" y="836"/>
                    <a:pt x="2219" y="833"/>
                    <a:pt x="2218" y="830"/>
                  </a:cubicBezTo>
                  <a:cubicBezTo>
                    <a:pt x="2217" y="827"/>
                    <a:pt x="2215" y="824"/>
                    <a:pt x="2214" y="821"/>
                  </a:cubicBezTo>
                  <a:cubicBezTo>
                    <a:pt x="2213" y="819"/>
                    <a:pt x="2212" y="816"/>
                    <a:pt x="2211" y="813"/>
                  </a:cubicBezTo>
                  <a:cubicBezTo>
                    <a:pt x="2209" y="810"/>
                    <a:pt x="2207" y="806"/>
                    <a:pt x="2206" y="803"/>
                  </a:cubicBezTo>
                  <a:cubicBezTo>
                    <a:pt x="2204" y="801"/>
                    <a:pt x="2203" y="798"/>
                    <a:pt x="2202" y="796"/>
                  </a:cubicBezTo>
                  <a:lnTo>
                    <a:pt x="2201" y="796"/>
                  </a:lnTo>
                  <a:cubicBezTo>
                    <a:pt x="2186" y="767"/>
                    <a:pt x="2168" y="738"/>
                    <a:pt x="2147" y="713"/>
                  </a:cubicBezTo>
                  <a:cubicBezTo>
                    <a:pt x="2166" y="704"/>
                    <a:pt x="2185" y="693"/>
                    <a:pt x="2202" y="680"/>
                  </a:cubicBezTo>
                  <a:cubicBezTo>
                    <a:pt x="2224" y="664"/>
                    <a:pt x="2244" y="644"/>
                    <a:pt x="2252" y="619"/>
                  </a:cubicBezTo>
                  <a:cubicBezTo>
                    <a:pt x="2261" y="594"/>
                    <a:pt x="2253" y="561"/>
                    <a:pt x="2230" y="548"/>
                  </a:cubicBezTo>
                  <a:cubicBezTo>
                    <a:pt x="2211" y="537"/>
                    <a:pt x="2185" y="540"/>
                    <a:pt x="2168" y="526"/>
                  </a:cubicBezTo>
                  <a:cubicBezTo>
                    <a:pt x="2152" y="512"/>
                    <a:pt x="2152" y="485"/>
                    <a:pt x="2135" y="472"/>
                  </a:cubicBezTo>
                  <a:cubicBezTo>
                    <a:pt x="2114" y="454"/>
                    <a:pt x="2082" y="471"/>
                    <a:pt x="2062" y="491"/>
                  </a:cubicBezTo>
                  <a:cubicBezTo>
                    <a:pt x="2035" y="517"/>
                    <a:pt x="2012" y="549"/>
                    <a:pt x="1981" y="571"/>
                  </a:cubicBezTo>
                  <a:cubicBezTo>
                    <a:pt x="1981" y="571"/>
                    <a:pt x="1980" y="572"/>
                    <a:pt x="1979" y="573"/>
                  </a:cubicBezTo>
                  <a:cubicBezTo>
                    <a:pt x="1937" y="547"/>
                    <a:pt x="1894" y="524"/>
                    <a:pt x="1850" y="500"/>
                  </a:cubicBezTo>
                  <a:cubicBezTo>
                    <a:pt x="1825" y="433"/>
                    <a:pt x="1786" y="363"/>
                    <a:pt x="1842" y="309"/>
                  </a:cubicBezTo>
                  <a:cubicBezTo>
                    <a:pt x="1843" y="308"/>
                    <a:pt x="1844" y="307"/>
                    <a:pt x="1846" y="307"/>
                  </a:cubicBezTo>
                  <a:cubicBezTo>
                    <a:pt x="1847" y="306"/>
                    <a:pt x="1848" y="304"/>
                    <a:pt x="1850" y="302"/>
                  </a:cubicBezTo>
                  <a:cubicBezTo>
                    <a:pt x="1851" y="302"/>
                    <a:pt x="1852" y="301"/>
                    <a:pt x="1853" y="300"/>
                  </a:cubicBezTo>
                  <a:cubicBezTo>
                    <a:pt x="1855" y="299"/>
                    <a:pt x="1857" y="297"/>
                    <a:pt x="1859" y="296"/>
                  </a:cubicBezTo>
                  <a:cubicBezTo>
                    <a:pt x="1860" y="295"/>
                    <a:pt x="1862" y="295"/>
                    <a:pt x="1863" y="294"/>
                  </a:cubicBezTo>
                  <a:cubicBezTo>
                    <a:pt x="1866" y="291"/>
                    <a:pt x="1869" y="290"/>
                    <a:pt x="1873" y="287"/>
                  </a:cubicBezTo>
                  <a:cubicBezTo>
                    <a:pt x="1889" y="279"/>
                    <a:pt x="1908" y="276"/>
                    <a:pt x="1926" y="272"/>
                  </a:cubicBezTo>
                  <a:cubicBezTo>
                    <a:pt x="1948" y="267"/>
                    <a:pt x="1971" y="260"/>
                    <a:pt x="1992" y="251"/>
                  </a:cubicBezTo>
                  <a:cubicBezTo>
                    <a:pt x="2002" y="246"/>
                    <a:pt x="2012" y="241"/>
                    <a:pt x="2023" y="235"/>
                  </a:cubicBezTo>
                  <a:cubicBezTo>
                    <a:pt x="2028" y="232"/>
                    <a:pt x="2033" y="229"/>
                    <a:pt x="2037" y="226"/>
                  </a:cubicBezTo>
                  <a:cubicBezTo>
                    <a:pt x="2042" y="223"/>
                    <a:pt x="2047" y="219"/>
                    <a:pt x="2052" y="216"/>
                  </a:cubicBezTo>
                  <a:cubicBezTo>
                    <a:pt x="2057" y="212"/>
                    <a:pt x="2063" y="208"/>
                    <a:pt x="2068" y="203"/>
                  </a:cubicBezTo>
                  <a:cubicBezTo>
                    <a:pt x="2083" y="190"/>
                    <a:pt x="2096" y="174"/>
                    <a:pt x="2102" y="155"/>
                  </a:cubicBezTo>
                  <a:cubicBezTo>
                    <a:pt x="2104" y="151"/>
                    <a:pt x="2104" y="148"/>
                    <a:pt x="2105" y="145"/>
                  </a:cubicBezTo>
                  <a:cubicBezTo>
                    <a:pt x="2105" y="141"/>
                    <a:pt x="2105" y="138"/>
                    <a:pt x="2105" y="135"/>
                  </a:cubicBezTo>
                  <a:cubicBezTo>
                    <a:pt x="2106" y="121"/>
                    <a:pt x="2102" y="107"/>
                    <a:pt x="2094" y="97"/>
                  </a:cubicBezTo>
                  <a:cubicBezTo>
                    <a:pt x="2093" y="94"/>
                    <a:pt x="2090" y="91"/>
                    <a:pt x="2088" y="89"/>
                  </a:cubicBezTo>
                  <a:cubicBezTo>
                    <a:pt x="2085" y="87"/>
                    <a:pt x="2083" y="85"/>
                    <a:pt x="2080" y="83"/>
                  </a:cubicBezTo>
                  <a:cubicBezTo>
                    <a:pt x="2077" y="82"/>
                    <a:pt x="2075" y="81"/>
                    <a:pt x="2072" y="80"/>
                  </a:cubicBezTo>
                  <a:cubicBezTo>
                    <a:pt x="2059" y="76"/>
                    <a:pt x="2044" y="75"/>
                    <a:pt x="2032" y="70"/>
                  </a:cubicBezTo>
                  <a:cubicBezTo>
                    <a:pt x="2027" y="67"/>
                    <a:pt x="2022" y="65"/>
                    <a:pt x="2019" y="61"/>
                  </a:cubicBezTo>
                  <a:cubicBezTo>
                    <a:pt x="2014" y="58"/>
                    <a:pt x="2011" y="54"/>
                    <a:pt x="2009" y="49"/>
                  </a:cubicBezTo>
                  <a:cubicBezTo>
                    <a:pt x="2007" y="47"/>
                    <a:pt x="2006" y="44"/>
                    <a:pt x="2005" y="41"/>
                  </a:cubicBezTo>
                  <a:cubicBezTo>
                    <a:pt x="2000" y="29"/>
                    <a:pt x="1996" y="15"/>
                    <a:pt x="1985" y="8"/>
                  </a:cubicBezTo>
                  <a:cubicBezTo>
                    <a:pt x="1970" y="-5"/>
                    <a:pt x="1948" y="0"/>
                    <a:pt x="1931" y="12"/>
                  </a:cubicBezTo>
                  <a:cubicBezTo>
                    <a:pt x="1929" y="13"/>
                    <a:pt x="1927" y="14"/>
                    <a:pt x="1926" y="15"/>
                  </a:cubicBezTo>
                  <a:cubicBezTo>
                    <a:pt x="1920" y="19"/>
                    <a:pt x="1916" y="22"/>
                    <a:pt x="1911" y="26"/>
                  </a:cubicBezTo>
                  <a:cubicBezTo>
                    <a:pt x="1896" y="42"/>
                    <a:pt x="1881" y="59"/>
                    <a:pt x="1867" y="75"/>
                  </a:cubicBezTo>
                  <a:cubicBezTo>
                    <a:pt x="1852" y="91"/>
                    <a:pt x="1836" y="106"/>
                    <a:pt x="1816" y="117"/>
                  </a:cubicBezTo>
                  <a:cubicBezTo>
                    <a:pt x="1807" y="122"/>
                    <a:pt x="1796" y="126"/>
                    <a:pt x="1786" y="129"/>
                  </a:cubicBezTo>
                  <a:cubicBezTo>
                    <a:pt x="1754" y="137"/>
                    <a:pt x="1720" y="137"/>
                    <a:pt x="1687" y="132"/>
                  </a:cubicBezTo>
                  <a:cubicBezTo>
                    <a:pt x="1679" y="130"/>
                    <a:pt x="1670" y="129"/>
                    <a:pt x="1661" y="128"/>
                  </a:cubicBezTo>
                  <a:cubicBezTo>
                    <a:pt x="1660" y="128"/>
                    <a:pt x="1660" y="128"/>
                    <a:pt x="1660" y="128"/>
                  </a:cubicBezTo>
                  <a:cubicBezTo>
                    <a:pt x="1651" y="126"/>
                    <a:pt x="1642" y="125"/>
                    <a:pt x="1634" y="124"/>
                  </a:cubicBezTo>
                  <a:cubicBezTo>
                    <a:pt x="1633" y="124"/>
                    <a:pt x="1632" y="124"/>
                    <a:pt x="1632" y="124"/>
                  </a:cubicBezTo>
                  <a:cubicBezTo>
                    <a:pt x="1623" y="123"/>
                    <a:pt x="1614" y="122"/>
                    <a:pt x="1606" y="121"/>
                  </a:cubicBezTo>
                  <a:cubicBezTo>
                    <a:pt x="1605" y="121"/>
                    <a:pt x="1604" y="120"/>
                    <a:pt x="1603" y="120"/>
                  </a:cubicBezTo>
                  <a:cubicBezTo>
                    <a:pt x="1595" y="120"/>
                    <a:pt x="1586" y="118"/>
                    <a:pt x="1577" y="118"/>
                  </a:cubicBezTo>
                  <a:cubicBezTo>
                    <a:pt x="1576" y="118"/>
                    <a:pt x="1576" y="118"/>
                    <a:pt x="1575" y="118"/>
                  </a:cubicBezTo>
                  <a:cubicBezTo>
                    <a:pt x="1565" y="117"/>
                    <a:pt x="1556" y="116"/>
                    <a:pt x="1547" y="115"/>
                  </a:cubicBezTo>
                  <a:cubicBezTo>
                    <a:pt x="1537" y="115"/>
                    <a:pt x="1527" y="114"/>
                    <a:pt x="1517" y="113"/>
                  </a:cubicBezTo>
                  <a:cubicBezTo>
                    <a:pt x="1507" y="113"/>
                    <a:pt x="1498" y="113"/>
                    <a:pt x="1488" y="113"/>
                  </a:cubicBezTo>
                  <a:cubicBezTo>
                    <a:pt x="1488" y="113"/>
                    <a:pt x="1487" y="113"/>
                    <a:pt x="1486" y="113"/>
                  </a:cubicBezTo>
                  <a:cubicBezTo>
                    <a:pt x="1477" y="112"/>
                    <a:pt x="1468" y="112"/>
                    <a:pt x="1459" y="112"/>
                  </a:cubicBezTo>
                  <a:cubicBezTo>
                    <a:pt x="1458" y="112"/>
                    <a:pt x="1458" y="112"/>
                    <a:pt x="1457" y="112"/>
                  </a:cubicBezTo>
                  <a:cubicBezTo>
                    <a:pt x="1448" y="112"/>
                    <a:pt x="1439" y="113"/>
                    <a:pt x="1430" y="113"/>
                  </a:cubicBezTo>
                  <a:cubicBezTo>
                    <a:pt x="1429" y="113"/>
                    <a:pt x="1428" y="113"/>
                    <a:pt x="1428" y="113"/>
                  </a:cubicBezTo>
                  <a:cubicBezTo>
                    <a:pt x="1419" y="113"/>
                    <a:pt x="1409" y="114"/>
                    <a:pt x="1400" y="115"/>
                  </a:cubicBezTo>
                  <a:lnTo>
                    <a:pt x="1399" y="115"/>
                  </a:lnTo>
                  <a:cubicBezTo>
                    <a:pt x="1380" y="116"/>
                    <a:pt x="1361" y="118"/>
                    <a:pt x="1342" y="121"/>
                  </a:cubicBezTo>
                  <a:lnTo>
                    <a:pt x="1341" y="121"/>
                  </a:lnTo>
                  <a:cubicBezTo>
                    <a:pt x="1333" y="122"/>
                    <a:pt x="1324" y="124"/>
                    <a:pt x="1315" y="126"/>
                  </a:cubicBezTo>
                  <a:cubicBezTo>
                    <a:pt x="1315" y="126"/>
                    <a:pt x="1314" y="126"/>
                    <a:pt x="1313" y="126"/>
                  </a:cubicBezTo>
                  <a:cubicBezTo>
                    <a:pt x="1305" y="128"/>
                    <a:pt x="1296" y="129"/>
                    <a:pt x="1288" y="132"/>
                  </a:cubicBezTo>
                  <a:lnTo>
                    <a:pt x="1287" y="132"/>
                  </a:lnTo>
                  <a:cubicBezTo>
                    <a:pt x="1278" y="134"/>
                    <a:pt x="1270" y="137"/>
                    <a:pt x="1261" y="139"/>
                  </a:cubicBezTo>
                  <a:lnTo>
                    <a:pt x="1260" y="139"/>
                  </a:lnTo>
                  <a:cubicBezTo>
                    <a:pt x="1252" y="142"/>
                    <a:pt x="1244" y="145"/>
                    <a:pt x="1236" y="148"/>
                  </a:cubicBezTo>
                  <a:lnTo>
                    <a:pt x="1235" y="148"/>
                  </a:lnTo>
                  <a:cubicBezTo>
                    <a:pt x="1170" y="173"/>
                    <a:pt x="1116" y="214"/>
                    <a:pt x="1082" y="276"/>
                  </a:cubicBezTo>
                  <a:cubicBezTo>
                    <a:pt x="1069" y="279"/>
                    <a:pt x="1055" y="282"/>
                    <a:pt x="1042" y="284"/>
                  </a:cubicBezTo>
                  <a:cubicBezTo>
                    <a:pt x="913" y="307"/>
                    <a:pt x="784" y="328"/>
                    <a:pt x="655" y="353"/>
                  </a:cubicBezTo>
                  <a:cubicBezTo>
                    <a:pt x="630" y="358"/>
                    <a:pt x="605" y="362"/>
                    <a:pt x="580" y="367"/>
                  </a:cubicBezTo>
                  <a:cubicBezTo>
                    <a:pt x="554" y="372"/>
                    <a:pt x="529" y="378"/>
                    <a:pt x="504" y="383"/>
                  </a:cubicBezTo>
                  <a:cubicBezTo>
                    <a:pt x="490" y="386"/>
                    <a:pt x="475" y="390"/>
                    <a:pt x="460" y="393"/>
                  </a:cubicBezTo>
                  <a:cubicBezTo>
                    <a:pt x="447" y="397"/>
                    <a:pt x="435" y="401"/>
                    <a:pt x="422" y="405"/>
                  </a:cubicBezTo>
                  <a:cubicBezTo>
                    <a:pt x="411" y="408"/>
                    <a:pt x="400" y="412"/>
                    <a:pt x="389" y="416"/>
                  </a:cubicBezTo>
                  <a:cubicBezTo>
                    <a:pt x="345" y="430"/>
                    <a:pt x="304" y="449"/>
                    <a:pt x="265" y="473"/>
                  </a:cubicBezTo>
                  <a:cubicBezTo>
                    <a:pt x="264" y="474"/>
                    <a:pt x="263" y="474"/>
                    <a:pt x="262" y="475"/>
                  </a:cubicBezTo>
                  <a:cubicBezTo>
                    <a:pt x="257" y="478"/>
                    <a:pt x="251" y="482"/>
                    <a:pt x="245" y="485"/>
                  </a:cubicBezTo>
                  <a:cubicBezTo>
                    <a:pt x="243" y="487"/>
                    <a:pt x="241" y="488"/>
                    <a:pt x="239" y="490"/>
                  </a:cubicBezTo>
                  <a:cubicBezTo>
                    <a:pt x="235" y="493"/>
                    <a:pt x="231" y="496"/>
                    <a:pt x="227" y="498"/>
                  </a:cubicBezTo>
                  <a:cubicBezTo>
                    <a:pt x="225" y="500"/>
                    <a:pt x="222" y="502"/>
                    <a:pt x="220" y="504"/>
                  </a:cubicBezTo>
                  <a:cubicBezTo>
                    <a:pt x="216" y="507"/>
                    <a:pt x="213" y="509"/>
                    <a:pt x="210" y="512"/>
                  </a:cubicBezTo>
                  <a:cubicBezTo>
                    <a:pt x="207" y="514"/>
                    <a:pt x="205" y="516"/>
                    <a:pt x="202" y="518"/>
                  </a:cubicBezTo>
                  <a:cubicBezTo>
                    <a:pt x="199" y="521"/>
                    <a:pt x="195" y="524"/>
                    <a:pt x="192" y="526"/>
                  </a:cubicBezTo>
                  <a:cubicBezTo>
                    <a:pt x="190" y="529"/>
                    <a:pt x="187" y="531"/>
                    <a:pt x="185" y="534"/>
                  </a:cubicBezTo>
                  <a:cubicBezTo>
                    <a:pt x="182" y="536"/>
                    <a:pt x="179" y="538"/>
                    <a:pt x="176" y="542"/>
                  </a:cubicBezTo>
                  <a:cubicBezTo>
                    <a:pt x="174" y="544"/>
                    <a:pt x="171" y="547"/>
                    <a:pt x="169" y="549"/>
                  </a:cubicBezTo>
                  <a:cubicBezTo>
                    <a:pt x="166" y="551"/>
                    <a:pt x="163" y="554"/>
                    <a:pt x="160" y="558"/>
                  </a:cubicBezTo>
                  <a:cubicBezTo>
                    <a:pt x="158" y="560"/>
                    <a:pt x="155" y="562"/>
                    <a:pt x="153" y="565"/>
                  </a:cubicBezTo>
                  <a:cubicBezTo>
                    <a:pt x="150" y="568"/>
                    <a:pt x="148" y="570"/>
                    <a:pt x="145" y="573"/>
                  </a:cubicBezTo>
                  <a:cubicBezTo>
                    <a:pt x="143" y="576"/>
                    <a:pt x="140" y="579"/>
                    <a:pt x="138" y="582"/>
                  </a:cubicBezTo>
                  <a:cubicBezTo>
                    <a:pt x="135" y="584"/>
                    <a:pt x="133" y="587"/>
                    <a:pt x="131" y="590"/>
                  </a:cubicBezTo>
                  <a:cubicBezTo>
                    <a:pt x="128" y="593"/>
                    <a:pt x="126" y="596"/>
                    <a:pt x="124" y="599"/>
                  </a:cubicBezTo>
                  <a:cubicBezTo>
                    <a:pt x="122" y="601"/>
                    <a:pt x="119" y="605"/>
                    <a:pt x="117" y="607"/>
                  </a:cubicBezTo>
                  <a:cubicBezTo>
                    <a:pt x="115" y="611"/>
                    <a:pt x="112" y="614"/>
                    <a:pt x="111" y="617"/>
                  </a:cubicBezTo>
                  <a:cubicBezTo>
                    <a:pt x="108" y="620"/>
                    <a:pt x="106" y="622"/>
                    <a:pt x="104" y="625"/>
                  </a:cubicBezTo>
                  <a:cubicBezTo>
                    <a:pt x="101" y="628"/>
                    <a:pt x="100" y="631"/>
                    <a:pt x="98" y="634"/>
                  </a:cubicBezTo>
                  <a:cubicBezTo>
                    <a:pt x="95" y="638"/>
                    <a:pt x="93" y="641"/>
                    <a:pt x="91" y="644"/>
                  </a:cubicBezTo>
                  <a:cubicBezTo>
                    <a:pt x="89" y="647"/>
                    <a:pt x="87" y="650"/>
                    <a:pt x="85" y="653"/>
                  </a:cubicBezTo>
                  <a:cubicBezTo>
                    <a:pt x="84" y="657"/>
                    <a:pt x="82" y="660"/>
                    <a:pt x="79" y="663"/>
                  </a:cubicBezTo>
                  <a:cubicBezTo>
                    <a:pt x="77" y="666"/>
                    <a:pt x="76" y="669"/>
                    <a:pt x="74" y="673"/>
                  </a:cubicBezTo>
                  <a:cubicBezTo>
                    <a:pt x="72" y="675"/>
                    <a:pt x="70" y="679"/>
                    <a:pt x="69" y="682"/>
                  </a:cubicBezTo>
                  <a:cubicBezTo>
                    <a:pt x="67" y="685"/>
                    <a:pt x="65" y="689"/>
                    <a:pt x="63" y="692"/>
                  </a:cubicBezTo>
                  <a:cubicBezTo>
                    <a:pt x="61" y="695"/>
                    <a:pt x="60" y="698"/>
                    <a:pt x="59" y="702"/>
                  </a:cubicBezTo>
                  <a:cubicBezTo>
                    <a:pt x="57" y="705"/>
                    <a:pt x="55" y="709"/>
                    <a:pt x="54" y="712"/>
                  </a:cubicBezTo>
                  <a:cubicBezTo>
                    <a:pt x="52" y="715"/>
                    <a:pt x="50" y="718"/>
                    <a:pt x="49" y="721"/>
                  </a:cubicBezTo>
                  <a:cubicBezTo>
                    <a:pt x="48" y="725"/>
                    <a:pt x="46" y="729"/>
                    <a:pt x="44" y="732"/>
                  </a:cubicBezTo>
                  <a:cubicBezTo>
                    <a:pt x="43" y="735"/>
                    <a:pt x="42" y="738"/>
                    <a:pt x="40" y="742"/>
                  </a:cubicBezTo>
                  <a:cubicBezTo>
                    <a:pt x="39" y="745"/>
                    <a:pt x="38" y="749"/>
                    <a:pt x="37" y="753"/>
                  </a:cubicBezTo>
                  <a:cubicBezTo>
                    <a:pt x="35" y="756"/>
                    <a:pt x="34" y="759"/>
                    <a:pt x="33" y="762"/>
                  </a:cubicBezTo>
                  <a:cubicBezTo>
                    <a:pt x="32" y="766"/>
                    <a:pt x="30" y="770"/>
                    <a:pt x="28" y="773"/>
                  </a:cubicBezTo>
                  <a:cubicBezTo>
                    <a:pt x="28" y="776"/>
                    <a:pt x="27" y="779"/>
                    <a:pt x="26" y="783"/>
                  </a:cubicBezTo>
                  <a:cubicBezTo>
                    <a:pt x="24" y="787"/>
                    <a:pt x="23" y="790"/>
                    <a:pt x="22" y="794"/>
                  </a:cubicBezTo>
                  <a:cubicBezTo>
                    <a:pt x="21" y="797"/>
                    <a:pt x="21" y="801"/>
                    <a:pt x="19" y="804"/>
                  </a:cubicBezTo>
                  <a:cubicBezTo>
                    <a:pt x="18" y="807"/>
                    <a:pt x="17" y="812"/>
                    <a:pt x="16" y="816"/>
                  </a:cubicBezTo>
                  <a:cubicBezTo>
                    <a:pt x="16" y="819"/>
                    <a:pt x="15" y="822"/>
                    <a:pt x="14" y="825"/>
                  </a:cubicBezTo>
                  <a:cubicBezTo>
                    <a:pt x="13" y="829"/>
                    <a:pt x="13" y="833"/>
                    <a:pt x="11" y="837"/>
                  </a:cubicBezTo>
                  <a:cubicBezTo>
                    <a:pt x="11" y="840"/>
                    <a:pt x="10" y="843"/>
                    <a:pt x="9" y="847"/>
                  </a:cubicBezTo>
                  <a:cubicBezTo>
                    <a:pt x="9" y="850"/>
                    <a:pt x="8" y="854"/>
                    <a:pt x="8" y="858"/>
                  </a:cubicBezTo>
                  <a:cubicBezTo>
                    <a:pt x="7" y="861"/>
                    <a:pt x="7" y="864"/>
                    <a:pt x="6" y="868"/>
                  </a:cubicBezTo>
                  <a:cubicBezTo>
                    <a:pt x="5" y="872"/>
                    <a:pt x="5" y="876"/>
                    <a:pt x="5" y="880"/>
                  </a:cubicBezTo>
                  <a:cubicBezTo>
                    <a:pt x="4" y="883"/>
                    <a:pt x="3" y="886"/>
                    <a:pt x="3" y="889"/>
                  </a:cubicBezTo>
                  <a:cubicBezTo>
                    <a:pt x="3" y="893"/>
                    <a:pt x="3" y="898"/>
                    <a:pt x="2" y="901"/>
                  </a:cubicBezTo>
                  <a:cubicBezTo>
                    <a:pt x="2" y="905"/>
                    <a:pt x="2" y="908"/>
                    <a:pt x="2" y="911"/>
                  </a:cubicBezTo>
                  <a:cubicBezTo>
                    <a:pt x="1" y="915"/>
                    <a:pt x="1" y="919"/>
                    <a:pt x="1" y="923"/>
                  </a:cubicBezTo>
                  <a:cubicBezTo>
                    <a:pt x="1" y="926"/>
                    <a:pt x="0" y="929"/>
                    <a:pt x="0" y="933"/>
                  </a:cubicBezTo>
                  <a:cubicBezTo>
                    <a:pt x="0" y="937"/>
                    <a:pt x="0" y="941"/>
                    <a:pt x="0" y="945"/>
                  </a:cubicBezTo>
                  <a:cubicBezTo>
                    <a:pt x="0" y="948"/>
                    <a:pt x="0" y="951"/>
                    <a:pt x="0" y="954"/>
                  </a:cubicBezTo>
                  <a:cubicBezTo>
                    <a:pt x="1" y="959"/>
                    <a:pt x="1" y="962"/>
                    <a:pt x="1" y="967"/>
                  </a:cubicBezTo>
                  <a:cubicBezTo>
                    <a:pt x="1" y="970"/>
                    <a:pt x="2" y="973"/>
                    <a:pt x="2" y="976"/>
                  </a:cubicBezTo>
                  <a:cubicBezTo>
                    <a:pt x="2" y="980"/>
                    <a:pt x="2" y="984"/>
                    <a:pt x="3" y="988"/>
                  </a:cubicBezTo>
                  <a:cubicBezTo>
                    <a:pt x="3" y="991"/>
                    <a:pt x="3" y="994"/>
                    <a:pt x="3" y="998"/>
                  </a:cubicBezTo>
                  <a:cubicBezTo>
                    <a:pt x="4" y="1001"/>
                    <a:pt x="5" y="1006"/>
                    <a:pt x="5" y="1009"/>
                  </a:cubicBezTo>
                  <a:cubicBezTo>
                    <a:pt x="5" y="1013"/>
                    <a:pt x="6" y="1016"/>
                    <a:pt x="7" y="1019"/>
                  </a:cubicBezTo>
                  <a:cubicBezTo>
                    <a:pt x="7" y="1023"/>
                    <a:pt x="8" y="1027"/>
                    <a:pt x="8" y="1031"/>
                  </a:cubicBezTo>
                  <a:cubicBezTo>
                    <a:pt x="9" y="1034"/>
                    <a:pt x="9" y="1037"/>
                    <a:pt x="10" y="1041"/>
                  </a:cubicBezTo>
                  <a:cubicBezTo>
                    <a:pt x="11" y="1044"/>
                    <a:pt x="12" y="1048"/>
                    <a:pt x="13" y="1052"/>
                  </a:cubicBezTo>
                  <a:cubicBezTo>
                    <a:pt x="14" y="1055"/>
                    <a:pt x="14" y="1058"/>
                    <a:pt x="15" y="1061"/>
                  </a:cubicBezTo>
                  <a:cubicBezTo>
                    <a:pt x="16" y="1066"/>
                    <a:pt x="17" y="1069"/>
                    <a:pt x="19" y="1074"/>
                  </a:cubicBezTo>
                  <a:cubicBezTo>
                    <a:pt x="19" y="1075"/>
                    <a:pt x="19" y="1076"/>
                    <a:pt x="19" y="1077"/>
                  </a:cubicBezTo>
                  <a:cubicBezTo>
                    <a:pt x="21" y="1081"/>
                    <a:pt x="22" y="1085"/>
                    <a:pt x="24" y="1089"/>
                  </a:cubicBezTo>
                  <a:cubicBezTo>
                    <a:pt x="41" y="1143"/>
                    <a:pt x="68" y="1194"/>
                    <a:pt x="107" y="1241"/>
                  </a:cubicBezTo>
                  <a:cubicBezTo>
                    <a:pt x="254" y="1414"/>
                    <a:pt x="485" y="1455"/>
                    <a:pt x="700" y="1462"/>
                  </a:cubicBezTo>
                  <a:cubicBezTo>
                    <a:pt x="701" y="1462"/>
                    <a:pt x="703" y="1462"/>
                    <a:pt x="704" y="1462"/>
                  </a:cubicBezTo>
                  <a:cubicBezTo>
                    <a:pt x="712" y="1462"/>
                    <a:pt x="721" y="1463"/>
                    <a:pt x="730" y="1463"/>
                  </a:cubicBezTo>
                  <a:lnTo>
                    <a:pt x="731" y="1463"/>
                  </a:lnTo>
                  <a:cubicBezTo>
                    <a:pt x="732" y="1463"/>
                    <a:pt x="733" y="1463"/>
                    <a:pt x="734" y="1463"/>
                  </a:cubicBezTo>
                  <a:cubicBezTo>
                    <a:pt x="735" y="1463"/>
                    <a:pt x="735" y="1463"/>
                    <a:pt x="735" y="1463"/>
                  </a:cubicBezTo>
                  <a:lnTo>
                    <a:pt x="734" y="1463"/>
                  </a:lnTo>
                  <a:cubicBezTo>
                    <a:pt x="738" y="1464"/>
                    <a:pt x="743" y="1464"/>
                    <a:pt x="748" y="1464"/>
                  </a:cubicBezTo>
                  <a:cubicBezTo>
                    <a:pt x="752" y="1464"/>
                    <a:pt x="756" y="1464"/>
                    <a:pt x="760" y="1464"/>
                  </a:cubicBezTo>
                  <a:cubicBezTo>
                    <a:pt x="768" y="1464"/>
                    <a:pt x="777" y="1464"/>
                    <a:pt x="785" y="1464"/>
                  </a:cubicBezTo>
                  <a:cubicBezTo>
                    <a:pt x="789" y="1464"/>
                    <a:pt x="793" y="1464"/>
                    <a:pt x="797" y="1464"/>
                  </a:cubicBezTo>
                  <a:cubicBezTo>
                    <a:pt x="798" y="1464"/>
                    <a:pt x="800" y="1464"/>
                    <a:pt x="802" y="1464"/>
                  </a:cubicBezTo>
                  <a:cubicBezTo>
                    <a:pt x="885" y="1465"/>
                    <a:pt x="967" y="1464"/>
                    <a:pt x="1050" y="1462"/>
                  </a:cubicBezTo>
                  <a:cubicBezTo>
                    <a:pt x="1086" y="1462"/>
                    <a:pt x="1122" y="1461"/>
                    <a:pt x="1158" y="1461"/>
                  </a:cubicBezTo>
                  <a:cubicBezTo>
                    <a:pt x="1193" y="1460"/>
                    <a:pt x="1229" y="1459"/>
                    <a:pt x="1265" y="1458"/>
                  </a:cubicBezTo>
                  <a:cubicBezTo>
                    <a:pt x="1351" y="1456"/>
                    <a:pt x="1437" y="1455"/>
                    <a:pt x="1523" y="1453"/>
                  </a:cubicBezTo>
                  <a:cubicBezTo>
                    <a:pt x="1564" y="1462"/>
                    <a:pt x="1608" y="1464"/>
                    <a:pt x="1653" y="1455"/>
                  </a:cubicBezTo>
                  <a:cubicBezTo>
                    <a:pt x="1662" y="1453"/>
                    <a:pt x="1671" y="1451"/>
                    <a:pt x="1679" y="1449"/>
                  </a:cubicBezTo>
                  <a:cubicBezTo>
                    <a:pt x="1690" y="1448"/>
                    <a:pt x="1701" y="1447"/>
                    <a:pt x="1712" y="1446"/>
                  </a:cubicBezTo>
                  <a:cubicBezTo>
                    <a:pt x="1724" y="1445"/>
                    <a:pt x="1737" y="1444"/>
                    <a:pt x="1749" y="1442"/>
                  </a:cubicBezTo>
                  <a:cubicBezTo>
                    <a:pt x="1811" y="1434"/>
                    <a:pt x="1872" y="1420"/>
                    <a:pt x="1931" y="1400"/>
                  </a:cubicBezTo>
                  <a:cubicBezTo>
                    <a:pt x="1937" y="1398"/>
                    <a:pt x="1943" y="1396"/>
                    <a:pt x="1949" y="1393"/>
                  </a:cubicBezTo>
                  <a:cubicBezTo>
                    <a:pt x="1960" y="1389"/>
                    <a:pt x="1972" y="1385"/>
                    <a:pt x="1983" y="1380"/>
                  </a:cubicBezTo>
                  <a:cubicBezTo>
                    <a:pt x="2006" y="1370"/>
                    <a:pt x="2027" y="1359"/>
                    <a:pt x="2048" y="1347"/>
                  </a:cubicBezTo>
                  <a:cubicBezTo>
                    <a:pt x="2080" y="1329"/>
                    <a:pt x="2110" y="1307"/>
                    <a:pt x="2137" y="1282"/>
                  </a:cubicBezTo>
                  <a:cubicBezTo>
                    <a:pt x="2141" y="1278"/>
                    <a:pt x="2146" y="1273"/>
                    <a:pt x="2151" y="1268"/>
                  </a:cubicBezTo>
                  <a:cubicBezTo>
                    <a:pt x="2152" y="1267"/>
                    <a:pt x="2154" y="1265"/>
                    <a:pt x="2156" y="1264"/>
                  </a:cubicBezTo>
                  <a:cubicBezTo>
                    <a:pt x="2159" y="1260"/>
                    <a:pt x="2162" y="1257"/>
                    <a:pt x="2165" y="1253"/>
                  </a:cubicBezTo>
                  <a:cubicBezTo>
                    <a:pt x="2166" y="1252"/>
                    <a:pt x="2168" y="1250"/>
                    <a:pt x="2169" y="1248"/>
                  </a:cubicBezTo>
                  <a:cubicBezTo>
                    <a:pt x="2172" y="1245"/>
                    <a:pt x="2175" y="1241"/>
                    <a:pt x="2178" y="1238"/>
                  </a:cubicBezTo>
                  <a:cubicBezTo>
                    <a:pt x="2179" y="1236"/>
                    <a:pt x="2180" y="1234"/>
                    <a:pt x="2182" y="1233"/>
                  </a:cubicBezTo>
                  <a:cubicBezTo>
                    <a:pt x="2185" y="1229"/>
                    <a:pt x="2187" y="1225"/>
                    <a:pt x="2190" y="1221"/>
                  </a:cubicBezTo>
                  <a:cubicBezTo>
                    <a:pt x="2191" y="1220"/>
                    <a:pt x="2192" y="1219"/>
                    <a:pt x="2193" y="1217"/>
                  </a:cubicBezTo>
                  <a:cubicBezTo>
                    <a:pt x="2196" y="1212"/>
                    <a:pt x="2200" y="1207"/>
                    <a:pt x="2203" y="1202"/>
                  </a:cubicBezTo>
                  <a:cubicBezTo>
                    <a:pt x="2204" y="1200"/>
                    <a:pt x="2204" y="1198"/>
                    <a:pt x="2206" y="1197"/>
                  </a:cubicBezTo>
                  <a:cubicBezTo>
                    <a:pt x="2208" y="1193"/>
                    <a:pt x="2210" y="1189"/>
                    <a:pt x="2213" y="1185"/>
                  </a:cubicBezTo>
                  <a:cubicBezTo>
                    <a:pt x="2214" y="1183"/>
                    <a:pt x="2214" y="1181"/>
                    <a:pt x="2215" y="1179"/>
                  </a:cubicBezTo>
                  <a:cubicBezTo>
                    <a:pt x="2217" y="1176"/>
                    <a:pt x="2219" y="1172"/>
                    <a:pt x="2221" y="1168"/>
                  </a:cubicBezTo>
                  <a:cubicBezTo>
                    <a:pt x="2222" y="1166"/>
                    <a:pt x="2223" y="1164"/>
                    <a:pt x="2224" y="1162"/>
                  </a:cubicBezTo>
                  <a:cubicBezTo>
                    <a:pt x="2225" y="1158"/>
                    <a:pt x="2227" y="1154"/>
                    <a:pt x="2229" y="1150"/>
                  </a:cubicBezTo>
                  <a:cubicBezTo>
                    <a:pt x="2230" y="1149"/>
                    <a:pt x="2230" y="1147"/>
                    <a:pt x="2231" y="1145"/>
                  </a:cubicBezTo>
                  <a:cubicBezTo>
                    <a:pt x="2233" y="1139"/>
                    <a:pt x="2235" y="1134"/>
                    <a:pt x="2237" y="1128"/>
                  </a:cubicBezTo>
                  <a:cubicBezTo>
                    <a:pt x="2237" y="1127"/>
                    <a:pt x="2237" y="1126"/>
                    <a:pt x="2237" y="1126"/>
                  </a:cubicBezTo>
                  <a:cubicBezTo>
                    <a:pt x="2239" y="1121"/>
                    <a:pt x="2241" y="1115"/>
                    <a:pt x="2242" y="1110"/>
                  </a:cubicBezTo>
                  <a:cubicBezTo>
                    <a:pt x="2243" y="1108"/>
                    <a:pt x="2243" y="1106"/>
                    <a:pt x="2243" y="1104"/>
                  </a:cubicBezTo>
                  <a:cubicBezTo>
                    <a:pt x="2245" y="1100"/>
                    <a:pt x="2245" y="1097"/>
                    <a:pt x="2247" y="1093"/>
                  </a:cubicBezTo>
                  <a:cubicBezTo>
                    <a:pt x="2247" y="1090"/>
                    <a:pt x="2247" y="1088"/>
                    <a:pt x="2248" y="1086"/>
                  </a:cubicBezTo>
                  <a:cubicBezTo>
                    <a:pt x="2248" y="1082"/>
                    <a:pt x="2250" y="1078"/>
                    <a:pt x="2250" y="1074"/>
                  </a:cubicBezTo>
                  <a:cubicBezTo>
                    <a:pt x="2250" y="1072"/>
                    <a:pt x="2251" y="1070"/>
                    <a:pt x="2251" y="1067"/>
                  </a:cubicBezTo>
                  <a:cubicBezTo>
                    <a:pt x="2252" y="1063"/>
                    <a:pt x="2253" y="1059"/>
                    <a:pt x="2253" y="1054"/>
                  </a:cubicBezTo>
                  <a:cubicBezTo>
                    <a:pt x="2253" y="1053"/>
                    <a:pt x="2253" y="1051"/>
                    <a:pt x="2253" y="1050"/>
                  </a:cubicBezTo>
                  <a:cubicBezTo>
                    <a:pt x="2254" y="1043"/>
                    <a:pt x="2255" y="1038"/>
                    <a:pt x="2255" y="1032"/>
                  </a:cubicBezTo>
                  <a:cubicBezTo>
                    <a:pt x="2255" y="1030"/>
                    <a:pt x="2255" y="1028"/>
                    <a:pt x="2255" y="1026"/>
                  </a:cubicBezTo>
                  <a:cubicBezTo>
                    <a:pt x="2255" y="1022"/>
                    <a:pt x="2256" y="1018"/>
                    <a:pt x="2256" y="1014"/>
                  </a:cubicBezTo>
                  <a:cubicBezTo>
                    <a:pt x="2256" y="1011"/>
                    <a:pt x="2256" y="1009"/>
                    <a:pt x="2256" y="1006"/>
                  </a:cubicBezTo>
                  <a:cubicBezTo>
                    <a:pt x="2256" y="1003"/>
                    <a:pt x="2256" y="999"/>
                    <a:pt x="2255" y="995"/>
                  </a:cubicBezTo>
                  <a:cubicBezTo>
                    <a:pt x="2255" y="993"/>
                    <a:pt x="2255" y="990"/>
                    <a:pt x="2255" y="9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626AE7C1-A999-324B-98EC-3A3E6847F3AD}"/>
                </a:ext>
              </a:extLst>
            </p:cNvPr>
            <p:cNvSpPr/>
            <p:nvPr/>
          </p:nvSpPr>
          <p:spPr>
            <a:xfrm>
              <a:off x="12084180" y="4554968"/>
              <a:ext cx="1321785" cy="1239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2" h="996">
                  <a:moveTo>
                    <a:pt x="91" y="792"/>
                  </a:moveTo>
                  <a:cubicBezTo>
                    <a:pt x="35" y="688"/>
                    <a:pt x="-1" y="560"/>
                    <a:pt x="0" y="442"/>
                  </a:cubicBezTo>
                  <a:cubicBezTo>
                    <a:pt x="3" y="82"/>
                    <a:pt x="384" y="91"/>
                    <a:pt x="643" y="132"/>
                  </a:cubicBezTo>
                  <a:cubicBezTo>
                    <a:pt x="687" y="139"/>
                    <a:pt x="734" y="137"/>
                    <a:pt x="773" y="117"/>
                  </a:cubicBezTo>
                  <a:cubicBezTo>
                    <a:pt x="811" y="95"/>
                    <a:pt x="836" y="57"/>
                    <a:pt x="867" y="26"/>
                  </a:cubicBezTo>
                  <a:cubicBezTo>
                    <a:pt x="888" y="7"/>
                    <a:pt x="919" y="-10"/>
                    <a:pt x="941" y="8"/>
                  </a:cubicBezTo>
                  <a:cubicBezTo>
                    <a:pt x="958" y="20"/>
                    <a:pt x="959" y="47"/>
                    <a:pt x="975" y="61"/>
                  </a:cubicBezTo>
                  <a:cubicBezTo>
                    <a:pt x="991" y="76"/>
                    <a:pt x="1017" y="73"/>
                    <a:pt x="1036" y="83"/>
                  </a:cubicBezTo>
                  <a:cubicBezTo>
                    <a:pt x="1059" y="97"/>
                    <a:pt x="1067" y="129"/>
                    <a:pt x="1058" y="154"/>
                  </a:cubicBezTo>
                  <a:cubicBezTo>
                    <a:pt x="1050" y="180"/>
                    <a:pt x="1030" y="200"/>
                    <a:pt x="1008" y="216"/>
                  </a:cubicBezTo>
                  <a:cubicBezTo>
                    <a:pt x="970" y="243"/>
                    <a:pt x="927" y="263"/>
                    <a:pt x="882" y="272"/>
                  </a:cubicBezTo>
                  <a:cubicBezTo>
                    <a:pt x="864" y="276"/>
                    <a:pt x="845" y="279"/>
                    <a:pt x="829" y="287"/>
                  </a:cubicBezTo>
                  <a:cubicBezTo>
                    <a:pt x="701" y="359"/>
                    <a:pt x="818" y="474"/>
                    <a:pt x="823" y="564"/>
                  </a:cubicBezTo>
                  <a:cubicBezTo>
                    <a:pt x="833" y="747"/>
                    <a:pt x="633" y="958"/>
                    <a:pt x="460" y="991"/>
                  </a:cubicBezTo>
                  <a:cubicBezTo>
                    <a:pt x="298" y="1021"/>
                    <a:pt x="165" y="932"/>
                    <a:pt x="91" y="79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86D3E2C8-8482-E34B-9FB3-296EFE11A74F}"/>
                </a:ext>
              </a:extLst>
            </p:cNvPr>
            <p:cNvSpPr/>
            <p:nvPr/>
          </p:nvSpPr>
          <p:spPr>
            <a:xfrm>
              <a:off x="12084180" y="4554968"/>
              <a:ext cx="1321785" cy="1239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2" h="996">
                  <a:moveTo>
                    <a:pt x="91" y="792"/>
                  </a:moveTo>
                  <a:cubicBezTo>
                    <a:pt x="35" y="688"/>
                    <a:pt x="-1" y="560"/>
                    <a:pt x="0" y="442"/>
                  </a:cubicBezTo>
                  <a:cubicBezTo>
                    <a:pt x="3" y="82"/>
                    <a:pt x="384" y="91"/>
                    <a:pt x="643" y="132"/>
                  </a:cubicBezTo>
                  <a:cubicBezTo>
                    <a:pt x="687" y="139"/>
                    <a:pt x="734" y="137"/>
                    <a:pt x="773" y="117"/>
                  </a:cubicBezTo>
                  <a:cubicBezTo>
                    <a:pt x="811" y="95"/>
                    <a:pt x="836" y="57"/>
                    <a:pt x="867" y="26"/>
                  </a:cubicBezTo>
                  <a:cubicBezTo>
                    <a:pt x="888" y="7"/>
                    <a:pt x="919" y="-10"/>
                    <a:pt x="941" y="8"/>
                  </a:cubicBezTo>
                  <a:cubicBezTo>
                    <a:pt x="958" y="20"/>
                    <a:pt x="959" y="47"/>
                    <a:pt x="975" y="61"/>
                  </a:cubicBezTo>
                  <a:cubicBezTo>
                    <a:pt x="991" y="76"/>
                    <a:pt x="1017" y="73"/>
                    <a:pt x="1036" y="83"/>
                  </a:cubicBezTo>
                  <a:cubicBezTo>
                    <a:pt x="1059" y="97"/>
                    <a:pt x="1067" y="129"/>
                    <a:pt x="1058" y="154"/>
                  </a:cubicBezTo>
                  <a:cubicBezTo>
                    <a:pt x="1050" y="180"/>
                    <a:pt x="1030" y="200"/>
                    <a:pt x="1008" y="216"/>
                  </a:cubicBezTo>
                  <a:cubicBezTo>
                    <a:pt x="970" y="243"/>
                    <a:pt x="927" y="263"/>
                    <a:pt x="882" y="272"/>
                  </a:cubicBezTo>
                  <a:cubicBezTo>
                    <a:pt x="864" y="276"/>
                    <a:pt x="845" y="279"/>
                    <a:pt x="829" y="287"/>
                  </a:cubicBezTo>
                  <a:cubicBezTo>
                    <a:pt x="701" y="359"/>
                    <a:pt x="818" y="474"/>
                    <a:pt x="823" y="564"/>
                  </a:cubicBezTo>
                  <a:cubicBezTo>
                    <a:pt x="833" y="747"/>
                    <a:pt x="633" y="958"/>
                    <a:pt x="460" y="991"/>
                  </a:cubicBezTo>
                  <a:cubicBezTo>
                    <a:pt x="298" y="1021"/>
                    <a:pt x="165" y="932"/>
                    <a:pt x="91" y="792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91F39314-2309-D942-9ACE-21645113FB1F}"/>
                </a:ext>
              </a:extLst>
            </p:cNvPr>
            <p:cNvSpPr/>
            <p:nvPr/>
          </p:nvSpPr>
          <p:spPr>
            <a:xfrm>
              <a:off x="12323375" y="4554968"/>
              <a:ext cx="1082593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0" h="310">
                  <a:moveTo>
                    <a:pt x="816" y="216"/>
                  </a:moveTo>
                  <a:cubicBezTo>
                    <a:pt x="838" y="200"/>
                    <a:pt x="858" y="180"/>
                    <a:pt x="866" y="154"/>
                  </a:cubicBezTo>
                  <a:cubicBezTo>
                    <a:pt x="875" y="129"/>
                    <a:pt x="867" y="97"/>
                    <a:pt x="844" y="83"/>
                  </a:cubicBezTo>
                  <a:cubicBezTo>
                    <a:pt x="825" y="73"/>
                    <a:pt x="799" y="76"/>
                    <a:pt x="783" y="61"/>
                  </a:cubicBezTo>
                  <a:cubicBezTo>
                    <a:pt x="767" y="47"/>
                    <a:pt x="766" y="20"/>
                    <a:pt x="749" y="8"/>
                  </a:cubicBezTo>
                  <a:cubicBezTo>
                    <a:pt x="727" y="-10"/>
                    <a:pt x="696" y="7"/>
                    <a:pt x="675" y="26"/>
                  </a:cubicBezTo>
                  <a:cubicBezTo>
                    <a:pt x="644" y="57"/>
                    <a:pt x="619" y="95"/>
                    <a:pt x="581" y="117"/>
                  </a:cubicBezTo>
                  <a:cubicBezTo>
                    <a:pt x="542" y="137"/>
                    <a:pt x="495" y="139"/>
                    <a:pt x="452" y="131"/>
                  </a:cubicBezTo>
                  <a:cubicBezTo>
                    <a:pt x="310" y="110"/>
                    <a:pt x="133" y="97"/>
                    <a:pt x="0" y="148"/>
                  </a:cubicBezTo>
                  <a:cubicBezTo>
                    <a:pt x="5" y="149"/>
                    <a:pt x="11" y="150"/>
                    <a:pt x="18" y="150"/>
                  </a:cubicBezTo>
                  <a:cubicBezTo>
                    <a:pt x="162" y="154"/>
                    <a:pt x="287" y="151"/>
                    <a:pt x="423" y="215"/>
                  </a:cubicBezTo>
                  <a:cubicBezTo>
                    <a:pt x="485" y="244"/>
                    <a:pt x="543" y="282"/>
                    <a:pt x="606" y="310"/>
                  </a:cubicBezTo>
                  <a:cubicBezTo>
                    <a:pt x="614" y="302"/>
                    <a:pt x="624" y="295"/>
                    <a:pt x="637" y="287"/>
                  </a:cubicBezTo>
                  <a:cubicBezTo>
                    <a:pt x="653" y="279"/>
                    <a:pt x="672" y="276"/>
                    <a:pt x="690" y="272"/>
                  </a:cubicBezTo>
                  <a:cubicBezTo>
                    <a:pt x="735" y="263"/>
                    <a:pt x="778" y="243"/>
                    <a:pt x="816" y="216"/>
                  </a:cubicBezTo>
                  <a:close/>
                </a:path>
              </a:pathLst>
            </a:custGeom>
            <a:solidFill>
              <a:srgbClr val="EA43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8D4D755C-C20C-C847-B42D-6EDC75A52908}"/>
                </a:ext>
              </a:extLst>
            </p:cNvPr>
            <p:cNvSpPr/>
            <p:nvPr/>
          </p:nvSpPr>
          <p:spPr>
            <a:xfrm>
              <a:off x="10784822" y="4837862"/>
              <a:ext cx="2808015" cy="15403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5" h="1237">
                  <a:moveTo>
                    <a:pt x="23" y="862"/>
                  </a:moveTo>
                  <a:cubicBezTo>
                    <a:pt x="-51" y="638"/>
                    <a:pt x="58" y="373"/>
                    <a:pt x="264" y="246"/>
                  </a:cubicBezTo>
                  <a:cubicBezTo>
                    <a:pt x="381" y="174"/>
                    <a:pt x="521" y="152"/>
                    <a:pt x="654" y="126"/>
                  </a:cubicBezTo>
                  <a:cubicBezTo>
                    <a:pt x="826" y="92"/>
                    <a:pt x="998" y="67"/>
                    <a:pt x="1169" y="33"/>
                  </a:cubicBezTo>
                  <a:cubicBezTo>
                    <a:pt x="1263" y="14"/>
                    <a:pt x="1388" y="-19"/>
                    <a:pt x="1480" y="14"/>
                  </a:cubicBezTo>
                  <a:cubicBezTo>
                    <a:pt x="1600" y="57"/>
                    <a:pt x="1686" y="181"/>
                    <a:pt x="1798" y="244"/>
                  </a:cubicBezTo>
                  <a:cubicBezTo>
                    <a:pt x="1915" y="311"/>
                    <a:pt x="2041" y="367"/>
                    <a:pt x="2132" y="469"/>
                  </a:cubicBezTo>
                  <a:cubicBezTo>
                    <a:pt x="2279" y="634"/>
                    <a:pt x="2310" y="895"/>
                    <a:pt x="2136" y="1055"/>
                  </a:cubicBezTo>
                  <a:cubicBezTo>
                    <a:pt x="1992" y="1187"/>
                    <a:pt x="1772" y="1224"/>
                    <a:pt x="1585" y="1226"/>
                  </a:cubicBezTo>
                  <a:cubicBezTo>
                    <a:pt x="1300" y="1228"/>
                    <a:pt x="1014" y="1242"/>
                    <a:pt x="730" y="1236"/>
                  </a:cubicBezTo>
                  <a:cubicBezTo>
                    <a:pt x="506" y="1231"/>
                    <a:pt x="259" y="1195"/>
                    <a:pt x="106" y="1014"/>
                  </a:cubicBezTo>
                  <a:cubicBezTo>
                    <a:pt x="68" y="967"/>
                    <a:pt x="40" y="916"/>
                    <a:pt x="23" y="86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252E9278-7A4A-AB4C-ABEA-5321175DF726}"/>
                </a:ext>
              </a:extLst>
            </p:cNvPr>
            <p:cNvSpPr/>
            <p:nvPr/>
          </p:nvSpPr>
          <p:spPr>
            <a:xfrm>
              <a:off x="10784822" y="4837862"/>
              <a:ext cx="1907307" cy="10580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2" h="850">
                  <a:moveTo>
                    <a:pt x="1481" y="14"/>
                  </a:moveTo>
                  <a:cubicBezTo>
                    <a:pt x="1389" y="-19"/>
                    <a:pt x="1264" y="14"/>
                    <a:pt x="1170" y="33"/>
                  </a:cubicBezTo>
                  <a:cubicBezTo>
                    <a:pt x="999" y="67"/>
                    <a:pt x="827" y="92"/>
                    <a:pt x="655" y="126"/>
                  </a:cubicBezTo>
                  <a:cubicBezTo>
                    <a:pt x="522" y="152"/>
                    <a:pt x="382" y="174"/>
                    <a:pt x="265" y="246"/>
                  </a:cubicBezTo>
                  <a:cubicBezTo>
                    <a:pt x="62" y="371"/>
                    <a:pt x="-46" y="628"/>
                    <a:pt x="19" y="850"/>
                  </a:cubicBezTo>
                  <a:cubicBezTo>
                    <a:pt x="32" y="784"/>
                    <a:pt x="51" y="719"/>
                    <a:pt x="85" y="662"/>
                  </a:cubicBezTo>
                  <a:cubicBezTo>
                    <a:pt x="143" y="563"/>
                    <a:pt x="243" y="495"/>
                    <a:pt x="349" y="454"/>
                  </a:cubicBezTo>
                  <a:cubicBezTo>
                    <a:pt x="456" y="412"/>
                    <a:pt x="570" y="395"/>
                    <a:pt x="683" y="377"/>
                  </a:cubicBezTo>
                  <a:cubicBezTo>
                    <a:pt x="798" y="359"/>
                    <a:pt x="915" y="341"/>
                    <a:pt x="1030" y="324"/>
                  </a:cubicBezTo>
                  <a:cubicBezTo>
                    <a:pt x="1102" y="313"/>
                    <a:pt x="1175" y="301"/>
                    <a:pt x="1241" y="270"/>
                  </a:cubicBezTo>
                  <a:cubicBezTo>
                    <a:pt x="1306" y="240"/>
                    <a:pt x="1361" y="192"/>
                    <a:pt x="1415" y="144"/>
                  </a:cubicBezTo>
                  <a:cubicBezTo>
                    <a:pt x="1455" y="110"/>
                    <a:pt x="1494" y="75"/>
                    <a:pt x="1532" y="38"/>
                  </a:cubicBezTo>
                  <a:cubicBezTo>
                    <a:pt x="1515" y="28"/>
                    <a:pt x="1499" y="20"/>
                    <a:pt x="1481" y="14"/>
                  </a:cubicBezTo>
                  <a:close/>
                </a:path>
              </a:pathLst>
            </a:custGeom>
            <a:solidFill>
              <a:srgbClr val="EA4344">
                <a:alpha val="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F0EB8213-B957-D547-A998-C7D027FE3E0E}"/>
                </a:ext>
              </a:extLst>
            </p:cNvPr>
            <p:cNvSpPr/>
            <p:nvPr/>
          </p:nvSpPr>
          <p:spPr>
            <a:xfrm>
              <a:off x="11656877" y="5543228"/>
              <a:ext cx="1937206" cy="834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6" h="671">
                  <a:moveTo>
                    <a:pt x="1391" y="2"/>
                  </a:moveTo>
                  <a:cubicBezTo>
                    <a:pt x="1266" y="12"/>
                    <a:pt x="1147" y="55"/>
                    <a:pt x="1032" y="104"/>
                  </a:cubicBezTo>
                  <a:cubicBezTo>
                    <a:pt x="930" y="146"/>
                    <a:pt x="830" y="194"/>
                    <a:pt x="738" y="253"/>
                  </a:cubicBezTo>
                  <a:cubicBezTo>
                    <a:pt x="628" y="321"/>
                    <a:pt x="528" y="404"/>
                    <a:pt x="420" y="475"/>
                  </a:cubicBezTo>
                  <a:cubicBezTo>
                    <a:pt x="290" y="558"/>
                    <a:pt x="148" y="624"/>
                    <a:pt x="0" y="668"/>
                  </a:cubicBezTo>
                  <a:cubicBezTo>
                    <a:pt x="10" y="668"/>
                    <a:pt x="21" y="668"/>
                    <a:pt x="31" y="669"/>
                  </a:cubicBezTo>
                  <a:cubicBezTo>
                    <a:pt x="315" y="675"/>
                    <a:pt x="601" y="661"/>
                    <a:pt x="886" y="659"/>
                  </a:cubicBezTo>
                  <a:cubicBezTo>
                    <a:pt x="1073" y="657"/>
                    <a:pt x="1293" y="620"/>
                    <a:pt x="1437" y="488"/>
                  </a:cubicBezTo>
                  <a:cubicBezTo>
                    <a:pt x="1579" y="357"/>
                    <a:pt x="1585" y="160"/>
                    <a:pt x="1502" y="2"/>
                  </a:cubicBezTo>
                  <a:cubicBezTo>
                    <a:pt x="1465" y="-1"/>
                    <a:pt x="1427" y="-1"/>
                    <a:pt x="1391" y="2"/>
                  </a:cubicBezTo>
                  <a:close/>
                </a:path>
              </a:pathLst>
            </a:custGeom>
            <a:solidFill>
              <a:srgbClr val="FFFFFF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56898695-0442-D647-8ED9-8D6ABB9C82F1}"/>
                </a:ext>
              </a:extLst>
            </p:cNvPr>
            <p:cNvSpPr/>
            <p:nvPr/>
          </p:nvSpPr>
          <p:spPr>
            <a:xfrm>
              <a:off x="11192196" y="5372491"/>
              <a:ext cx="928115" cy="10057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6" h="808">
                  <a:moveTo>
                    <a:pt x="250" y="784"/>
                  </a:moveTo>
                  <a:cubicBezTo>
                    <a:pt x="177" y="766"/>
                    <a:pt x="114" y="720"/>
                    <a:pt x="76" y="656"/>
                  </a:cubicBezTo>
                  <a:cubicBezTo>
                    <a:pt x="11" y="546"/>
                    <a:pt x="-59" y="369"/>
                    <a:pt x="81" y="267"/>
                  </a:cubicBezTo>
                  <a:cubicBezTo>
                    <a:pt x="281" y="123"/>
                    <a:pt x="351" y="223"/>
                    <a:pt x="612" y="11"/>
                  </a:cubicBezTo>
                  <a:cubicBezTo>
                    <a:pt x="640" y="-12"/>
                    <a:pt x="683" y="4"/>
                    <a:pt x="690" y="40"/>
                  </a:cubicBezTo>
                  <a:cubicBezTo>
                    <a:pt x="701" y="106"/>
                    <a:pt x="699" y="205"/>
                    <a:pt x="617" y="275"/>
                  </a:cubicBezTo>
                  <a:cubicBezTo>
                    <a:pt x="481" y="391"/>
                    <a:pt x="384" y="418"/>
                    <a:pt x="384" y="418"/>
                  </a:cubicBezTo>
                  <a:cubicBezTo>
                    <a:pt x="384" y="418"/>
                    <a:pt x="520" y="483"/>
                    <a:pt x="614" y="533"/>
                  </a:cubicBezTo>
                  <a:cubicBezTo>
                    <a:pt x="707" y="582"/>
                    <a:pt x="802" y="690"/>
                    <a:pt x="705" y="750"/>
                  </a:cubicBezTo>
                  <a:cubicBezTo>
                    <a:pt x="623" y="802"/>
                    <a:pt x="453" y="833"/>
                    <a:pt x="250" y="78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9D3DE42B-B994-704F-9239-00452C783A1F}"/>
                </a:ext>
              </a:extLst>
            </p:cNvPr>
            <p:cNvSpPr/>
            <p:nvPr/>
          </p:nvSpPr>
          <p:spPr>
            <a:xfrm>
              <a:off x="11192196" y="5372491"/>
              <a:ext cx="928115" cy="10057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6" h="808">
                  <a:moveTo>
                    <a:pt x="250" y="784"/>
                  </a:moveTo>
                  <a:cubicBezTo>
                    <a:pt x="177" y="766"/>
                    <a:pt x="114" y="720"/>
                    <a:pt x="76" y="656"/>
                  </a:cubicBezTo>
                  <a:cubicBezTo>
                    <a:pt x="11" y="546"/>
                    <a:pt x="-59" y="369"/>
                    <a:pt x="81" y="267"/>
                  </a:cubicBezTo>
                  <a:cubicBezTo>
                    <a:pt x="281" y="123"/>
                    <a:pt x="351" y="223"/>
                    <a:pt x="612" y="11"/>
                  </a:cubicBezTo>
                  <a:cubicBezTo>
                    <a:pt x="640" y="-12"/>
                    <a:pt x="683" y="4"/>
                    <a:pt x="690" y="40"/>
                  </a:cubicBezTo>
                  <a:cubicBezTo>
                    <a:pt x="701" y="106"/>
                    <a:pt x="699" y="205"/>
                    <a:pt x="617" y="275"/>
                  </a:cubicBezTo>
                  <a:cubicBezTo>
                    <a:pt x="481" y="391"/>
                    <a:pt x="384" y="418"/>
                    <a:pt x="384" y="418"/>
                  </a:cubicBezTo>
                  <a:cubicBezTo>
                    <a:pt x="384" y="418"/>
                    <a:pt x="520" y="483"/>
                    <a:pt x="614" y="533"/>
                  </a:cubicBezTo>
                  <a:cubicBezTo>
                    <a:pt x="707" y="582"/>
                    <a:pt x="802" y="690"/>
                    <a:pt x="705" y="750"/>
                  </a:cubicBezTo>
                  <a:cubicBezTo>
                    <a:pt x="623" y="802"/>
                    <a:pt x="453" y="833"/>
                    <a:pt x="250" y="784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C13FE00E-F387-1E4F-BF4D-2B995756BB40}"/>
                </a:ext>
              </a:extLst>
            </p:cNvPr>
            <p:cNvSpPr/>
            <p:nvPr/>
          </p:nvSpPr>
          <p:spPr>
            <a:xfrm>
              <a:off x="11565934" y="5372491"/>
              <a:ext cx="555623" cy="10057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7" h="808">
                  <a:moveTo>
                    <a:pt x="315" y="533"/>
                  </a:moveTo>
                  <a:cubicBezTo>
                    <a:pt x="221" y="483"/>
                    <a:pt x="85" y="418"/>
                    <a:pt x="85" y="418"/>
                  </a:cubicBezTo>
                  <a:cubicBezTo>
                    <a:pt x="85" y="418"/>
                    <a:pt x="182" y="391"/>
                    <a:pt x="318" y="275"/>
                  </a:cubicBezTo>
                  <a:cubicBezTo>
                    <a:pt x="400" y="205"/>
                    <a:pt x="402" y="106"/>
                    <a:pt x="391" y="40"/>
                  </a:cubicBezTo>
                  <a:cubicBezTo>
                    <a:pt x="384" y="4"/>
                    <a:pt x="341" y="-12"/>
                    <a:pt x="313" y="11"/>
                  </a:cubicBezTo>
                  <a:cubicBezTo>
                    <a:pt x="308" y="15"/>
                    <a:pt x="304" y="19"/>
                    <a:pt x="299" y="23"/>
                  </a:cubicBezTo>
                  <a:cubicBezTo>
                    <a:pt x="301" y="28"/>
                    <a:pt x="304" y="34"/>
                    <a:pt x="305" y="40"/>
                  </a:cubicBezTo>
                  <a:cubicBezTo>
                    <a:pt x="317" y="106"/>
                    <a:pt x="315" y="205"/>
                    <a:pt x="233" y="275"/>
                  </a:cubicBezTo>
                  <a:cubicBezTo>
                    <a:pt x="96" y="391"/>
                    <a:pt x="0" y="418"/>
                    <a:pt x="0" y="418"/>
                  </a:cubicBezTo>
                  <a:cubicBezTo>
                    <a:pt x="0" y="418"/>
                    <a:pt x="137" y="483"/>
                    <a:pt x="230" y="533"/>
                  </a:cubicBezTo>
                  <a:cubicBezTo>
                    <a:pt x="323" y="582"/>
                    <a:pt x="417" y="690"/>
                    <a:pt x="321" y="750"/>
                  </a:cubicBezTo>
                  <a:cubicBezTo>
                    <a:pt x="275" y="779"/>
                    <a:pt x="200" y="802"/>
                    <a:pt x="107" y="807"/>
                  </a:cubicBezTo>
                  <a:cubicBezTo>
                    <a:pt x="239" y="815"/>
                    <a:pt x="346" y="788"/>
                    <a:pt x="406" y="750"/>
                  </a:cubicBezTo>
                  <a:cubicBezTo>
                    <a:pt x="503" y="690"/>
                    <a:pt x="408" y="582"/>
                    <a:pt x="315" y="533"/>
                  </a:cubicBezTo>
                  <a:close/>
                </a:path>
              </a:pathLst>
            </a:custGeom>
            <a:solidFill>
              <a:srgbClr val="EA434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855C7312-9E52-C94D-A1DA-1745762D7616}"/>
                </a:ext>
              </a:extLst>
            </p:cNvPr>
            <p:cNvSpPr/>
            <p:nvPr/>
          </p:nvSpPr>
          <p:spPr>
            <a:xfrm>
              <a:off x="12271052" y="5133219"/>
              <a:ext cx="1321785" cy="1239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2" h="996">
                  <a:moveTo>
                    <a:pt x="91" y="792"/>
                  </a:moveTo>
                  <a:cubicBezTo>
                    <a:pt x="36" y="688"/>
                    <a:pt x="-1" y="560"/>
                    <a:pt x="0" y="442"/>
                  </a:cubicBezTo>
                  <a:cubicBezTo>
                    <a:pt x="3" y="83"/>
                    <a:pt x="384" y="91"/>
                    <a:pt x="644" y="132"/>
                  </a:cubicBezTo>
                  <a:cubicBezTo>
                    <a:pt x="687" y="139"/>
                    <a:pt x="734" y="137"/>
                    <a:pt x="773" y="117"/>
                  </a:cubicBezTo>
                  <a:cubicBezTo>
                    <a:pt x="811" y="95"/>
                    <a:pt x="837" y="57"/>
                    <a:pt x="868" y="27"/>
                  </a:cubicBezTo>
                  <a:cubicBezTo>
                    <a:pt x="888" y="7"/>
                    <a:pt x="920" y="-10"/>
                    <a:pt x="941" y="8"/>
                  </a:cubicBezTo>
                  <a:cubicBezTo>
                    <a:pt x="958" y="21"/>
                    <a:pt x="958" y="48"/>
                    <a:pt x="974" y="62"/>
                  </a:cubicBezTo>
                  <a:cubicBezTo>
                    <a:pt x="991" y="76"/>
                    <a:pt x="1017" y="73"/>
                    <a:pt x="1036" y="84"/>
                  </a:cubicBezTo>
                  <a:cubicBezTo>
                    <a:pt x="1059" y="97"/>
                    <a:pt x="1067" y="130"/>
                    <a:pt x="1058" y="155"/>
                  </a:cubicBezTo>
                  <a:cubicBezTo>
                    <a:pt x="1050" y="180"/>
                    <a:pt x="1030" y="200"/>
                    <a:pt x="1008" y="216"/>
                  </a:cubicBezTo>
                  <a:cubicBezTo>
                    <a:pt x="971" y="243"/>
                    <a:pt x="927" y="263"/>
                    <a:pt x="882" y="273"/>
                  </a:cubicBezTo>
                  <a:cubicBezTo>
                    <a:pt x="864" y="276"/>
                    <a:pt x="845" y="279"/>
                    <a:pt x="829" y="287"/>
                  </a:cubicBezTo>
                  <a:cubicBezTo>
                    <a:pt x="702" y="359"/>
                    <a:pt x="818" y="474"/>
                    <a:pt x="823" y="564"/>
                  </a:cubicBezTo>
                  <a:cubicBezTo>
                    <a:pt x="833" y="747"/>
                    <a:pt x="633" y="958"/>
                    <a:pt x="460" y="991"/>
                  </a:cubicBezTo>
                  <a:cubicBezTo>
                    <a:pt x="298" y="1021"/>
                    <a:pt x="165" y="932"/>
                    <a:pt x="91" y="79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4DE328DF-4D55-5242-B1F8-80EB2E1918F2}"/>
                </a:ext>
              </a:extLst>
            </p:cNvPr>
            <p:cNvSpPr/>
            <p:nvPr/>
          </p:nvSpPr>
          <p:spPr>
            <a:xfrm>
              <a:off x="11096270" y="5348816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19" y="20"/>
                    <a:pt x="26" y="21"/>
                  </a:cubicBezTo>
                  <a:cubicBezTo>
                    <a:pt x="28" y="22"/>
                    <a:pt x="32" y="23"/>
                    <a:pt x="35" y="23"/>
                  </a:cubicBezTo>
                  <a:cubicBezTo>
                    <a:pt x="38" y="24"/>
                    <a:pt x="40" y="27"/>
                    <a:pt x="39" y="30"/>
                  </a:cubicBezTo>
                  <a:cubicBezTo>
                    <a:pt x="38" y="36"/>
                    <a:pt x="34" y="42"/>
                    <a:pt x="29" y="44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2" y="21"/>
                    <a:pt x="2" y="12"/>
                  </a:cubicBezTo>
                  <a:cubicBezTo>
                    <a:pt x="4" y="8"/>
                    <a:pt x="9" y="-1"/>
                    <a:pt x="14" y="0"/>
                  </a:cubicBezTo>
                  <a:cubicBezTo>
                    <a:pt x="18" y="0"/>
                    <a:pt x="17" y="3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B782F3C8-8ACB-7742-B19A-A6D30878905B}"/>
                </a:ext>
              </a:extLst>
            </p:cNvPr>
            <p:cNvSpPr/>
            <p:nvPr/>
          </p:nvSpPr>
          <p:spPr>
            <a:xfrm>
              <a:off x="11227078" y="5295228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7" y="12"/>
                  </a:moveTo>
                  <a:cubicBezTo>
                    <a:pt x="17" y="17"/>
                    <a:pt x="20" y="20"/>
                    <a:pt x="27" y="21"/>
                  </a:cubicBezTo>
                  <a:cubicBezTo>
                    <a:pt x="29" y="22"/>
                    <a:pt x="33" y="22"/>
                    <a:pt x="36" y="23"/>
                  </a:cubicBezTo>
                  <a:cubicBezTo>
                    <a:pt x="39" y="23"/>
                    <a:pt x="41" y="26"/>
                    <a:pt x="40" y="29"/>
                  </a:cubicBezTo>
                  <a:cubicBezTo>
                    <a:pt x="39" y="35"/>
                    <a:pt x="35" y="41"/>
                    <a:pt x="31" y="44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7"/>
                    <a:pt x="10" y="0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7" y="11"/>
                    <a:pt x="17" y="12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2A7C23C8-61EA-1E49-9B20-0E90B5C08776}"/>
                </a:ext>
              </a:extLst>
            </p:cNvPr>
            <p:cNvSpPr/>
            <p:nvPr/>
          </p:nvSpPr>
          <p:spPr>
            <a:xfrm>
              <a:off x="11413947" y="5276535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7" y="18"/>
                    <a:pt x="20" y="20"/>
                    <a:pt x="26" y="21"/>
                  </a:cubicBezTo>
                  <a:cubicBezTo>
                    <a:pt x="29" y="21"/>
                    <a:pt x="33" y="22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5"/>
                    <a:pt x="35" y="41"/>
                    <a:pt x="30" y="44"/>
                  </a:cubicBezTo>
                  <a:cubicBezTo>
                    <a:pt x="22" y="49"/>
                    <a:pt x="13" y="48"/>
                    <a:pt x="7" y="41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8"/>
                    <a:pt x="9" y="-1"/>
                    <a:pt x="14" y="0"/>
                  </a:cubicBezTo>
                  <a:cubicBezTo>
                    <a:pt x="19" y="0"/>
                    <a:pt x="18" y="3"/>
                    <a:pt x="17" y="7"/>
                  </a:cubicBezTo>
                  <a:cubicBezTo>
                    <a:pt x="17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1C0659A3-7E24-7941-B2A9-BF69794F8528}"/>
                </a:ext>
              </a:extLst>
            </p:cNvPr>
            <p:cNvSpPr/>
            <p:nvPr/>
          </p:nvSpPr>
          <p:spPr>
            <a:xfrm>
              <a:off x="11631957" y="5276535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7" y="18"/>
                    <a:pt x="19" y="20"/>
                    <a:pt x="26" y="21"/>
                  </a:cubicBezTo>
                  <a:cubicBezTo>
                    <a:pt x="28" y="21"/>
                    <a:pt x="32" y="22"/>
                    <a:pt x="35" y="23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8" y="35"/>
                    <a:pt x="34" y="41"/>
                    <a:pt x="29" y="44"/>
                  </a:cubicBezTo>
                  <a:cubicBezTo>
                    <a:pt x="22" y="49"/>
                    <a:pt x="12" y="48"/>
                    <a:pt x="6" y="41"/>
                  </a:cubicBezTo>
                  <a:cubicBezTo>
                    <a:pt x="-1" y="34"/>
                    <a:pt x="-2" y="21"/>
                    <a:pt x="3" y="11"/>
                  </a:cubicBezTo>
                  <a:cubicBezTo>
                    <a:pt x="4" y="8"/>
                    <a:pt x="9" y="-1"/>
                    <a:pt x="13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33FA935A-5450-5945-8606-F72EEE83FF2C}"/>
                </a:ext>
              </a:extLst>
            </p:cNvPr>
            <p:cNvSpPr/>
            <p:nvPr/>
          </p:nvSpPr>
          <p:spPr>
            <a:xfrm>
              <a:off x="11568422" y="5378726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7" y="13"/>
                  </a:moveTo>
                  <a:cubicBezTo>
                    <a:pt x="17" y="18"/>
                    <a:pt x="20" y="20"/>
                    <a:pt x="26" y="21"/>
                  </a:cubicBezTo>
                  <a:cubicBezTo>
                    <a:pt x="28" y="22"/>
                    <a:pt x="33" y="22"/>
                    <a:pt x="35" y="23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9" y="36"/>
                    <a:pt x="35" y="41"/>
                    <a:pt x="30" y="44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0"/>
                    <a:pt x="2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911607B7-370E-6144-AD0E-656A50616563}"/>
                </a:ext>
              </a:extLst>
            </p:cNvPr>
            <p:cNvSpPr/>
            <p:nvPr/>
          </p:nvSpPr>
          <p:spPr>
            <a:xfrm>
              <a:off x="11463779" y="549587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3"/>
                  </a:moveTo>
                  <a:cubicBezTo>
                    <a:pt x="17" y="18"/>
                    <a:pt x="20" y="21"/>
                    <a:pt x="27" y="21"/>
                  </a:cubicBezTo>
                  <a:cubicBezTo>
                    <a:pt x="28" y="22"/>
                    <a:pt x="33" y="23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4" y="41"/>
                    <a:pt x="30" y="45"/>
                  </a:cubicBezTo>
                  <a:cubicBezTo>
                    <a:pt x="22" y="50"/>
                    <a:pt x="13" y="48"/>
                    <a:pt x="6" y="42"/>
                  </a:cubicBezTo>
                  <a:cubicBezTo>
                    <a:pt x="-1" y="34"/>
                    <a:pt x="-1" y="21"/>
                    <a:pt x="3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4"/>
                    <a:pt x="17" y="7"/>
                  </a:cubicBezTo>
                  <a:cubicBezTo>
                    <a:pt x="17" y="9"/>
                    <a:pt x="16" y="11"/>
                    <a:pt x="17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B9D78033-ECA1-3A4F-866F-B47B8E51E882}"/>
                </a:ext>
              </a:extLst>
            </p:cNvPr>
            <p:cNvSpPr/>
            <p:nvPr/>
          </p:nvSpPr>
          <p:spPr>
            <a:xfrm>
              <a:off x="11072600" y="5737640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19" y="21"/>
                    <a:pt x="26" y="21"/>
                  </a:cubicBezTo>
                  <a:cubicBezTo>
                    <a:pt x="28" y="22"/>
                    <a:pt x="32" y="23"/>
                    <a:pt x="35" y="23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1"/>
                    <a:pt x="29" y="44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1" y="21"/>
                    <a:pt x="2" y="12"/>
                  </a:cubicBezTo>
                  <a:cubicBezTo>
                    <a:pt x="3" y="8"/>
                    <a:pt x="8" y="0"/>
                    <a:pt x="13" y="0"/>
                  </a:cubicBezTo>
                  <a:cubicBezTo>
                    <a:pt x="18" y="1"/>
                    <a:pt x="18" y="3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370EE91E-7371-3045-B33C-E34AF5ED6ADE}"/>
                </a:ext>
              </a:extLst>
            </p:cNvPr>
            <p:cNvSpPr/>
            <p:nvPr/>
          </p:nvSpPr>
          <p:spPr>
            <a:xfrm>
              <a:off x="11354149" y="5378726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7" y="18"/>
                    <a:pt x="20" y="20"/>
                    <a:pt x="27" y="21"/>
                  </a:cubicBezTo>
                  <a:cubicBezTo>
                    <a:pt x="28" y="22"/>
                    <a:pt x="33" y="22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4" y="41"/>
                    <a:pt x="30" y="44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1" y="20"/>
                    <a:pt x="3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7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B2FCF997-C4C4-D042-B6BC-D09EFF916ED7}"/>
                </a:ext>
              </a:extLst>
            </p:cNvPr>
            <p:cNvSpPr/>
            <p:nvPr/>
          </p:nvSpPr>
          <p:spPr>
            <a:xfrm>
              <a:off x="10966708" y="541985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3"/>
                  </a:moveTo>
                  <a:cubicBezTo>
                    <a:pt x="17" y="18"/>
                    <a:pt x="20" y="21"/>
                    <a:pt x="27" y="22"/>
                  </a:cubicBezTo>
                  <a:cubicBezTo>
                    <a:pt x="29" y="22"/>
                    <a:pt x="33" y="23"/>
                    <a:pt x="36" y="24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5"/>
                    <a:pt x="-1" y="21"/>
                    <a:pt x="3" y="11"/>
                  </a:cubicBezTo>
                  <a:cubicBezTo>
                    <a:pt x="4" y="8"/>
                    <a:pt x="10" y="0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740D1C3B-8268-1149-84E8-4B6530D4031F}"/>
                </a:ext>
              </a:extLst>
            </p:cNvPr>
            <p:cNvSpPr/>
            <p:nvPr/>
          </p:nvSpPr>
          <p:spPr>
            <a:xfrm>
              <a:off x="11107482" y="5566906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8"/>
                    <a:pt x="19" y="21"/>
                    <a:pt x="26" y="22"/>
                  </a:cubicBezTo>
                  <a:cubicBezTo>
                    <a:pt x="28" y="22"/>
                    <a:pt x="32" y="23"/>
                    <a:pt x="35" y="24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5" y="42"/>
                    <a:pt x="30" y="45"/>
                  </a:cubicBezTo>
                  <a:cubicBezTo>
                    <a:pt x="22" y="50"/>
                    <a:pt x="13" y="49"/>
                    <a:pt x="6" y="42"/>
                  </a:cubicBezTo>
                  <a:cubicBezTo>
                    <a:pt x="-1" y="35"/>
                    <a:pt x="-2" y="21"/>
                    <a:pt x="2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4"/>
                    <a:pt x="17" y="7"/>
                  </a:cubicBezTo>
                  <a:cubicBezTo>
                    <a:pt x="16" y="10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B84217CE-E674-D54F-8337-370480AB8D11}"/>
                </a:ext>
              </a:extLst>
            </p:cNvPr>
            <p:cNvSpPr/>
            <p:nvPr/>
          </p:nvSpPr>
          <p:spPr>
            <a:xfrm>
              <a:off x="11296843" y="549587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7" y="18"/>
                    <a:pt x="20" y="21"/>
                    <a:pt x="26" y="21"/>
                  </a:cubicBezTo>
                  <a:cubicBezTo>
                    <a:pt x="28" y="22"/>
                    <a:pt x="33" y="23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1"/>
                    <a:pt x="30" y="45"/>
                  </a:cubicBezTo>
                  <a:cubicBezTo>
                    <a:pt x="22" y="50"/>
                    <a:pt x="12" y="48"/>
                    <a:pt x="6" y="42"/>
                  </a:cubicBezTo>
                  <a:cubicBezTo>
                    <a:pt x="-1" y="34"/>
                    <a:pt x="-1" y="21"/>
                    <a:pt x="3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4"/>
                    <a:pt x="17" y="7"/>
                  </a:cubicBezTo>
                  <a:cubicBezTo>
                    <a:pt x="17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045001ED-DC51-B14A-AAB8-91F9AB4565CC}"/>
                </a:ext>
              </a:extLst>
            </p:cNvPr>
            <p:cNvSpPr/>
            <p:nvPr/>
          </p:nvSpPr>
          <p:spPr>
            <a:xfrm>
              <a:off x="11133641" y="5235409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20" y="20"/>
                    <a:pt x="26" y="21"/>
                  </a:cubicBezTo>
                  <a:cubicBezTo>
                    <a:pt x="28" y="22"/>
                    <a:pt x="32" y="22"/>
                    <a:pt x="35" y="23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1"/>
                    <a:pt x="29" y="44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1" y="20"/>
                    <a:pt x="2" y="12"/>
                  </a:cubicBezTo>
                  <a:cubicBezTo>
                    <a:pt x="4" y="8"/>
                    <a:pt x="9" y="0"/>
                    <a:pt x="13" y="0"/>
                  </a:cubicBezTo>
                  <a:cubicBezTo>
                    <a:pt x="18" y="0"/>
                    <a:pt x="17" y="3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1CBB2B6E-399C-AB4B-B292-8ED8233F13EE}"/>
                </a:ext>
              </a:extLst>
            </p:cNvPr>
            <p:cNvSpPr/>
            <p:nvPr/>
          </p:nvSpPr>
          <p:spPr>
            <a:xfrm>
              <a:off x="11047684" y="5265319"/>
              <a:ext cx="47340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47">
                  <a:moveTo>
                    <a:pt x="16" y="12"/>
                  </a:moveTo>
                  <a:cubicBezTo>
                    <a:pt x="16" y="17"/>
                    <a:pt x="19" y="20"/>
                    <a:pt x="26" y="21"/>
                  </a:cubicBezTo>
                  <a:cubicBezTo>
                    <a:pt x="28" y="22"/>
                    <a:pt x="32" y="22"/>
                    <a:pt x="35" y="23"/>
                  </a:cubicBezTo>
                  <a:cubicBezTo>
                    <a:pt x="38" y="24"/>
                    <a:pt x="40" y="27"/>
                    <a:pt x="39" y="30"/>
                  </a:cubicBezTo>
                  <a:cubicBezTo>
                    <a:pt x="38" y="36"/>
                    <a:pt x="34" y="41"/>
                    <a:pt x="30" y="44"/>
                  </a:cubicBezTo>
                  <a:cubicBezTo>
                    <a:pt x="22" y="49"/>
                    <a:pt x="13" y="48"/>
                    <a:pt x="6" y="42"/>
                  </a:cubicBezTo>
                  <a:cubicBezTo>
                    <a:pt x="-1" y="34"/>
                    <a:pt x="-1" y="20"/>
                    <a:pt x="2" y="11"/>
                  </a:cubicBezTo>
                  <a:cubicBezTo>
                    <a:pt x="4" y="8"/>
                    <a:pt x="9" y="0"/>
                    <a:pt x="13" y="0"/>
                  </a:cubicBezTo>
                  <a:cubicBezTo>
                    <a:pt x="18" y="0"/>
                    <a:pt x="17" y="3"/>
                    <a:pt x="17" y="7"/>
                  </a:cubicBezTo>
                  <a:cubicBezTo>
                    <a:pt x="16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865F0EE6-6889-3F45-A7E2-87FF514FA292}"/>
                </a:ext>
              </a:extLst>
            </p:cNvPr>
            <p:cNvSpPr/>
            <p:nvPr/>
          </p:nvSpPr>
          <p:spPr>
            <a:xfrm>
              <a:off x="10966708" y="5295228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7" y="12"/>
                  </a:moveTo>
                  <a:cubicBezTo>
                    <a:pt x="17" y="17"/>
                    <a:pt x="20" y="20"/>
                    <a:pt x="27" y="21"/>
                  </a:cubicBezTo>
                  <a:cubicBezTo>
                    <a:pt x="29" y="22"/>
                    <a:pt x="33" y="22"/>
                    <a:pt x="36" y="23"/>
                  </a:cubicBezTo>
                  <a:cubicBezTo>
                    <a:pt x="39" y="23"/>
                    <a:pt x="41" y="26"/>
                    <a:pt x="40" y="29"/>
                  </a:cubicBezTo>
                  <a:cubicBezTo>
                    <a:pt x="39" y="35"/>
                    <a:pt x="35" y="41"/>
                    <a:pt x="30" y="44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7"/>
                    <a:pt x="10" y="0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7" y="11"/>
                    <a:pt x="17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7C6A3B5-D3A3-0440-B3CC-A23E2C216B1A}"/>
                </a:ext>
              </a:extLst>
            </p:cNvPr>
            <p:cNvSpPr/>
            <p:nvPr/>
          </p:nvSpPr>
          <p:spPr>
            <a:xfrm>
              <a:off x="11329233" y="5196773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2"/>
                  </a:moveTo>
                  <a:cubicBezTo>
                    <a:pt x="17" y="17"/>
                    <a:pt x="20" y="21"/>
                    <a:pt x="26" y="22"/>
                  </a:cubicBezTo>
                  <a:cubicBezTo>
                    <a:pt x="28" y="22"/>
                    <a:pt x="32" y="22"/>
                    <a:pt x="36" y="23"/>
                  </a:cubicBezTo>
                  <a:cubicBezTo>
                    <a:pt x="38" y="24"/>
                    <a:pt x="41" y="27"/>
                    <a:pt x="40" y="30"/>
                  </a:cubicBezTo>
                  <a:cubicBezTo>
                    <a:pt x="38" y="36"/>
                    <a:pt x="35" y="42"/>
                    <a:pt x="30" y="45"/>
                  </a:cubicBezTo>
                  <a:cubicBezTo>
                    <a:pt x="23" y="49"/>
                    <a:pt x="13" y="49"/>
                    <a:pt x="7" y="42"/>
                  </a:cubicBezTo>
                  <a:cubicBezTo>
                    <a:pt x="-1" y="34"/>
                    <a:pt x="-1" y="21"/>
                    <a:pt x="2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7" y="9"/>
                    <a:pt x="17" y="11"/>
                    <a:pt x="17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4555D1A6-4398-4B47-A76E-1DA3A8E42C05}"/>
                </a:ext>
              </a:extLst>
            </p:cNvPr>
            <p:cNvSpPr/>
            <p:nvPr/>
          </p:nvSpPr>
          <p:spPr>
            <a:xfrm>
              <a:off x="10875762" y="5579369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7" y="13"/>
                  </a:moveTo>
                  <a:cubicBezTo>
                    <a:pt x="17" y="17"/>
                    <a:pt x="20" y="20"/>
                    <a:pt x="27" y="21"/>
                  </a:cubicBezTo>
                  <a:cubicBezTo>
                    <a:pt x="28" y="22"/>
                    <a:pt x="33" y="22"/>
                    <a:pt x="36" y="23"/>
                  </a:cubicBezTo>
                  <a:cubicBezTo>
                    <a:pt x="39" y="24"/>
                    <a:pt x="41" y="26"/>
                    <a:pt x="40" y="30"/>
                  </a:cubicBezTo>
                  <a:cubicBezTo>
                    <a:pt x="39" y="36"/>
                    <a:pt x="35" y="42"/>
                    <a:pt x="30" y="44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3"/>
                    <a:pt x="17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E7F24199-1DF6-4D4B-BFED-8086008640E7}"/>
                </a:ext>
              </a:extLst>
            </p:cNvPr>
            <p:cNvSpPr/>
            <p:nvPr/>
          </p:nvSpPr>
          <p:spPr>
            <a:xfrm>
              <a:off x="11194688" y="538994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7" y="18"/>
                    <a:pt x="20" y="21"/>
                    <a:pt x="26" y="22"/>
                  </a:cubicBezTo>
                  <a:cubicBezTo>
                    <a:pt x="29" y="22"/>
                    <a:pt x="32" y="23"/>
                    <a:pt x="36" y="24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4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44997D7E-CECA-774D-8EE6-C1400F2D8903}"/>
                </a:ext>
              </a:extLst>
            </p:cNvPr>
            <p:cNvSpPr/>
            <p:nvPr/>
          </p:nvSpPr>
          <p:spPr>
            <a:xfrm>
              <a:off x="10900681" y="546596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3"/>
                  </a:moveTo>
                  <a:cubicBezTo>
                    <a:pt x="17" y="18"/>
                    <a:pt x="20" y="21"/>
                    <a:pt x="26" y="22"/>
                  </a:cubicBezTo>
                  <a:cubicBezTo>
                    <a:pt x="29" y="22"/>
                    <a:pt x="33" y="23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8"/>
                    <a:pt x="7" y="42"/>
                  </a:cubicBezTo>
                  <a:cubicBezTo>
                    <a:pt x="-1" y="34"/>
                    <a:pt x="-1" y="21"/>
                    <a:pt x="3" y="12"/>
                  </a:cubicBezTo>
                  <a:cubicBezTo>
                    <a:pt x="5" y="8"/>
                    <a:pt x="9" y="0"/>
                    <a:pt x="14" y="0"/>
                  </a:cubicBezTo>
                  <a:cubicBezTo>
                    <a:pt x="19" y="0"/>
                    <a:pt x="18" y="4"/>
                    <a:pt x="18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374F906C-5535-284C-A9B6-821628436DBC}"/>
                </a:ext>
              </a:extLst>
            </p:cNvPr>
            <p:cNvSpPr/>
            <p:nvPr/>
          </p:nvSpPr>
          <p:spPr>
            <a:xfrm>
              <a:off x="11072600" y="546596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8"/>
                    <a:pt x="19" y="21"/>
                    <a:pt x="26" y="22"/>
                  </a:cubicBezTo>
                  <a:cubicBezTo>
                    <a:pt x="28" y="22"/>
                    <a:pt x="32" y="23"/>
                    <a:pt x="35" y="23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8"/>
                    <a:pt x="6" y="42"/>
                  </a:cubicBezTo>
                  <a:cubicBezTo>
                    <a:pt x="-1" y="34"/>
                    <a:pt x="-1" y="21"/>
                    <a:pt x="2" y="12"/>
                  </a:cubicBezTo>
                  <a:cubicBezTo>
                    <a:pt x="3" y="8"/>
                    <a:pt x="8" y="0"/>
                    <a:pt x="13" y="0"/>
                  </a:cubicBezTo>
                  <a:cubicBezTo>
                    <a:pt x="18" y="0"/>
                    <a:pt x="18" y="4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DFB0A014-F341-4E4E-9693-B3B0B5B9B690}"/>
                </a:ext>
              </a:extLst>
            </p:cNvPr>
            <p:cNvSpPr/>
            <p:nvPr/>
          </p:nvSpPr>
          <p:spPr>
            <a:xfrm>
              <a:off x="11033981" y="5601801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19" y="21"/>
                    <a:pt x="26" y="21"/>
                  </a:cubicBezTo>
                  <a:cubicBezTo>
                    <a:pt x="27" y="22"/>
                    <a:pt x="32" y="23"/>
                    <a:pt x="35" y="23"/>
                  </a:cubicBezTo>
                  <a:cubicBezTo>
                    <a:pt x="38" y="24"/>
                    <a:pt x="40" y="27"/>
                    <a:pt x="39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2" y="21"/>
                    <a:pt x="2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7" y="4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676678E7-17AE-9242-B691-E13DD99BB37D}"/>
                </a:ext>
              </a:extLst>
            </p:cNvPr>
            <p:cNvSpPr/>
            <p:nvPr/>
          </p:nvSpPr>
          <p:spPr>
            <a:xfrm>
              <a:off x="12271052" y="5133219"/>
              <a:ext cx="1321785" cy="1239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2" h="996">
                  <a:moveTo>
                    <a:pt x="91" y="792"/>
                  </a:moveTo>
                  <a:cubicBezTo>
                    <a:pt x="36" y="688"/>
                    <a:pt x="-1" y="560"/>
                    <a:pt x="0" y="442"/>
                  </a:cubicBezTo>
                  <a:cubicBezTo>
                    <a:pt x="3" y="83"/>
                    <a:pt x="384" y="91"/>
                    <a:pt x="644" y="132"/>
                  </a:cubicBezTo>
                  <a:cubicBezTo>
                    <a:pt x="687" y="139"/>
                    <a:pt x="734" y="137"/>
                    <a:pt x="773" y="117"/>
                  </a:cubicBezTo>
                  <a:cubicBezTo>
                    <a:pt x="811" y="95"/>
                    <a:pt x="837" y="57"/>
                    <a:pt x="868" y="27"/>
                  </a:cubicBezTo>
                  <a:cubicBezTo>
                    <a:pt x="888" y="7"/>
                    <a:pt x="920" y="-10"/>
                    <a:pt x="941" y="8"/>
                  </a:cubicBezTo>
                  <a:cubicBezTo>
                    <a:pt x="958" y="21"/>
                    <a:pt x="958" y="48"/>
                    <a:pt x="974" y="62"/>
                  </a:cubicBezTo>
                  <a:cubicBezTo>
                    <a:pt x="991" y="76"/>
                    <a:pt x="1017" y="73"/>
                    <a:pt x="1036" y="84"/>
                  </a:cubicBezTo>
                  <a:cubicBezTo>
                    <a:pt x="1059" y="97"/>
                    <a:pt x="1067" y="130"/>
                    <a:pt x="1058" y="155"/>
                  </a:cubicBezTo>
                  <a:cubicBezTo>
                    <a:pt x="1050" y="180"/>
                    <a:pt x="1030" y="200"/>
                    <a:pt x="1008" y="216"/>
                  </a:cubicBezTo>
                  <a:cubicBezTo>
                    <a:pt x="971" y="243"/>
                    <a:pt x="927" y="263"/>
                    <a:pt x="882" y="273"/>
                  </a:cubicBezTo>
                  <a:cubicBezTo>
                    <a:pt x="864" y="276"/>
                    <a:pt x="845" y="279"/>
                    <a:pt x="829" y="287"/>
                  </a:cubicBezTo>
                  <a:cubicBezTo>
                    <a:pt x="702" y="359"/>
                    <a:pt x="818" y="474"/>
                    <a:pt x="823" y="564"/>
                  </a:cubicBezTo>
                  <a:cubicBezTo>
                    <a:pt x="833" y="747"/>
                    <a:pt x="633" y="958"/>
                    <a:pt x="460" y="991"/>
                  </a:cubicBezTo>
                  <a:cubicBezTo>
                    <a:pt x="298" y="1021"/>
                    <a:pt x="165" y="932"/>
                    <a:pt x="91" y="792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D67B3A11-1A83-1140-A43C-C046A8CC0EDC}"/>
                </a:ext>
              </a:extLst>
            </p:cNvPr>
            <p:cNvSpPr/>
            <p:nvPr/>
          </p:nvSpPr>
          <p:spPr>
            <a:xfrm>
              <a:off x="12267311" y="5222947"/>
              <a:ext cx="1046465" cy="8075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1" h="649">
                  <a:moveTo>
                    <a:pt x="829" y="0"/>
                  </a:moveTo>
                  <a:cubicBezTo>
                    <a:pt x="785" y="55"/>
                    <a:pt x="714" y="73"/>
                    <a:pt x="647" y="60"/>
                  </a:cubicBezTo>
                  <a:cubicBezTo>
                    <a:pt x="347" y="-5"/>
                    <a:pt x="-71" y="59"/>
                    <a:pt x="10" y="465"/>
                  </a:cubicBezTo>
                  <a:cubicBezTo>
                    <a:pt x="135" y="580"/>
                    <a:pt x="286" y="675"/>
                    <a:pt x="456" y="643"/>
                  </a:cubicBezTo>
                  <a:cubicBezTo>
                    <a:pt x="557" y="621"/>
                    <a:pt x="648" y="542"/>
                    <a:pt x="664" y="441"/>
                  </a:cubicBezTo>
                  <a:cubicBezTo>
                    <a:pt x="675" y="375"/>
                    <a:pt x="657" y="298"/>
                    <a:pt x="700" y="248"/>
                  </a:cubicBezTo>
                  <a:cubicBezTo>
                    <a:pt x="728" y="216"/>
                    <a:pt x="773" y="205"/>
                    <a:pt x="803" y="176"/>
                  </a:cubicBezTo>
                  <a:cubicBezTo>
                    <a:pt x="848" y="132"/>
                    <a:pt x="847" y="62"/>
                    <a:pt x="829" y="0"/>
                  </a:cubicBezTo>
                  <a:close/>
                </a:path>
              </a:pathLst>
            </a:custGeom>
            <a:solidFill>
              <a:srgbClr val="EA43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65A51EF2-C3B9-0D49-A7CA-C56F19B1BAB7}"/>
                </a:ext>
              </a:extLst>
            </p:cNvPr>
            <p:cNvSpPr/>
            <p:nvPr/>
          </p:nvSpPr>
          <p:spPr>
            <a:xfrm>
              <a:off x="12735729" y="5565660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2"/>
                  </a:moveTo>
                  <a:cubicBezTo>
                    <a:pt x="17" y="17"/>
                    <a:pt x="20" y="20"/>
                    <a:pt x="26" y="21"/>
                  </a:cubicBezTo>
                  <a:cubicBezTo>
                    <a:pt x="29" y="22"/>
                    <a:pt x="33" y="22"/>
                    <a:pt x="36" y="23"/>
                  </a:cubicBezTo>
                  <a:cubicBezTo>
                    <a:pt x="39" y="24"/>
                    <a:pt x="41" y="26"/>
                    <a:pt x="40" y="30"/>
                  </a:cubicBezTo>
                  <a:cubicBezTo>
                    <a:pt x="39" y="36"/>
                    <a:pt x="35" y="41"/>
                    <a:pt x="30" y="44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0"/>
                    <a:pt x="3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3"/>
                    <a:pt x="17" y="6"/>
                  </a:cubicBezTo>
                  <a:cubicBezTo>
                    <a:pt x="17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DCF98FBD-AB34-5340-800F-D629CB927C90}"/>
                </a:ext>
              </a:extLst>
            </p:cNvPr>
            <p:cNvSpPr/>
            <p:nvPr/>
          </p:nvSpPr>
          <p:spPr>
            <a:xfrm>
              <a:off x="12971187" y="5488394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7" y="18"/>
                    <a:pt x="20" y="20"/>
                    <a:pt x="27" y="21"/>
                  </a:cubicBezTo>
                  <a:cubicBezTo>
                    <a:pt x="29" y="21"/>
                    <a:pt x="33" y="23"/>
                    <a:pt x="36" y="23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5"/>
                    <a:pt x="35" y="41"/>
                    <a:pt x="31" y="45"/>
                  </a:cubicBezTo>
                  <a:cubicBezTo>
                    <a:pt x="23" y="49"/>
                    <a:pt x="13" y="48"/>
                    <a:pt x="7" y="41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8"/>
                    <a:pt x="9" y="-1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F10C6DBC-F654-C54D-8459-1FA966CBB2A9}"/>
                </a:ext>
              </a:extLst>
            </p:cNvPr>
            <p:cNvSpPr/>
            <p:nvPr/>
          </p:nvSpPr>
          <p:spPr>
            <a:xfrm>
              <a:off x="12991120" y="536003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7" y="18"/>
                    <a:pt x="20" y="21"/>
                    <a:pt x="26" y="22"/>
                  </a:cubicBezTo>
                  <a:cubicBezTo>
                    <a:pt x="29" y="22"/>
                    <a:pt x="32" y="23"/>
                    <a:pt x="36" y="24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4"/>
                    <a:pt x="-1" y="22"/>
                    <a:pt x="3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1"/>
                    <a:pt x="18" y="4"/>
                    <a:pt x="17" y="7"/>
                  </a:cubicBezTo>
                  <a:cubicBezTo>
                    <a:pt x="17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1652CE05-7C17-C349-86BD-6F6EF4D49155}"/>
                </a:ext>
              </a:extLst>
            </p:cNvPr>
            <p:cNvSpPr/>
            <p:nvPr/>
          </p:nvSpPr>
          <p:spPr>
            <a:xfrm>
              <a:off x="13069604" y="566785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8"/>
                    <a:pt x="19" y="21"/>
                    <a:pt x="25" y="22"/>
                  </a:cubicBezTo>
                  <a:cubicBezTo>
                    <a:pt x="28" y="22"/>
                    <a:pt x="32" y="23"/>
                    <a:pt x="35" y="24"/>
                  </a:cubicBezTo>
                  <a:cubicBezTo>
                    <a:pt x="38" y="25"/>
                    <a:pt x="40" y="28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9"/>
                    <a:pt x="6" y="42"/>
                  </a:cubicBezTo>
                  <a:cubicBezTo>
                    <a:pt x="-1" y="35"/>
                    <a:pt x="-1" y="22"/>
                    <a:pt x="2" y="12"/>
                  </a:cubicBezTo>
                  <a:cubicBezTo>
                    <a:pt x="4" y="8"/>
                    <a:pt x="8" y="0"/>
                    <a:pt x="13" y="0"/>
                  </a:cubicBezTo>
                  <a:cubicBezTo>
                    <a:pt x="18" y="1"/>
                    <a:pt x="18" y="4"/>
                    <a:pt x="16" y="7"/>
                  </a:cubicBezTo>
                  <a:cubicBezTo>
                    <a:pt x="16" y="9"/>
                    <a:pt x="16" y="12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A8BA6539-53E2-6646-8BB0-6FE1F264733B}"/>
                </a:ext>
              </a:extLst>
            </p:cNvPr>
            <p:cNvSpPr/>
            <p:nvPr/>
          </p:nvSpPr>
          <p:spPr>
            <a:xfrm>
              <a:off x="12859066" y="5389942"/>
              <a:ext cx="4983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8">
                  <a:moveTo>
                    <a:pt x="16" y="13"/>
                  </a:moveTo>
                  <a:cubicBezTo>
                    <a:pt x="16" y="18"/>
                    <a:pt x="19" y="21"/>
                    <a:pt x="26" y="22"/>
                  </a:cubicBezTo>
                  <a:cubicBezTo>
                    <a:pt x="28" y="22"/>
                    <a:pt x="32" y="23"/>
                    <a:pt x="36" y="24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8" y="36"/>
                    <a:pt x="35" y="42"/>
                    <a:pt x="30" y="45"/>
                  </a:cubicBezTo>
                  <a:cubicBezTo>
                    <a:pt x="22" y="50"/>
                    <a:pt x="13" y="49"/>
                    <a:pt x="7" y="42"/>
                  </a:cubicBezTo>
                  <a:cubicBezTo>
                    <a:pt x="-1" y="34"/>
                    <a:pt x="-2" y="21"/>
                    <a:pt x="2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4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30163D27-5F3F-7843-B2A3-2A11FE7C741E}"/>
                </a:ext>
              </a:extLst>
            </p:cNvPr>
            <p:cNvSpPr/>
            <p:nvPr/>
          </p:nvSpPr>
          <p:spPr>
            <a:xfrm>
              <a:off x="13077076" y="544976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3"/>
                  </a:moveTo>
                  <a:cubicBezTo>
                    <a:pt x="17" y="17"/>
                    <a:pt x="19" y="20"/>
                    <a:pt x="26" y="22"/>
                  </a:cubicBezTo>
                  <a:cubicBezTo>
                    <a:pt x="28" y="22"/>
                    <a:pt x="32" y="23"/>
                    <a:pt x="35" y="24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5"/>
                    <a:pt x="-1" y="21"/>
                    <a:pt x="2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39907642-E475-CC43-8DAB-37839821F32F}"/>
                </a:ext>
              </a:extLst>
            </p:cNvPr>
            <p:cNvSpPr/>
            <p:nvPr/>
          </p:nvSpPr>
          <p:spPr>
            <a:xfrm>
              <a:off x="12859066" y="5609278"/>
              <a:ext cx="4983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7">
                  <a:moveTo>
                    <a:pt x="16" y="12"/>
                  </a:moveTo>
                  <a:cubicBezTo>
                    <a:pt x="16" y="17"/>
                    <a:pt x="19" y="20"/>
                    <a:pt x="26" y="21"/>
                  </a:cubicBezTo>
                  <a:cubicBezTo>
                    <a:pt x="28" y="22"/>
                    <a:pt x="32" y="22"/>
                    <a:pt x="36" y="23"/>
                  </a:cubicBezTo>
                  <a:cubicBezTo>
                    <a:pt x="39" y="24"/>
                    <a:pt x="41" y="26"/>
                    <a:pt x="40" y="29"/>
                  </a:cubicBezTo>
                  <a:cubicBezTo>
                    <a:pt x="38" y="36"/>
                    <a:pt x="35" y="42"/>
                    <a:pt x="30" y="45"/>
                  </a:cubicBezTo>
                  <a:cubicBezTo>
                    <a:pt x="22" y="49"/>
                    <a:pt x="13" y="48"/>
                    <a:pt x="7" y="42"/>
                  </a:cubicBezTo>
                  <a:cubicBezTo>
                    <a:pt x="-1" y="34"/>
                    <a:pt x="-2" y="21"/>
                    <a:pt x="2" y="11"/>
                  </a:cubicBezTo>
                  <a:cubicBezTo>
                    <a:pt x="4" y="7"/>
                    <a:pt x="9" y="0"/>
                    <a:pt x="14" y="0"/>
                  </a:cubicBezTo>
                  <a:cubicBezTo>
                    <a:pt x="19" y="0"/>
                    <a:pt x="18" y="3"/>
                    <a:pt x="17" y="7"/>
                  </a:cubicBezTo>
                  <a:cubicBezTo>
                    <a:pt x="16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34DBFA87-C97D-4147-A01B-52780E93A9F2}"/>
                </a:ext>
              </a:extLst>
            </p:cNvPr>
            <p:cNvSpPr/>
            <p:nvPr/>
          </p:nvSpPr>
          <p:spPr>
            <a:xfrm>
              <a:off x="13101992" y="5565660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2"/>
                  </a:moveTo>
                  <a:cubicBezTo>
                    <a:pt x="17" y="17"/>
                    <a:pt x="20" y="20"/>
                    <a:pt x="26" y="21"/>
                  </a:cubicBezTo>
                  <a:cubicBezTo>
                    <a:pt x="28" y="22"/>
                    <a:pt x="33" y="22"/>
                    <a:pt x="36" y="23"/>
                  </a:cubicBezTo>
                  <a:cubicBezTo>
                    <a:pt x="39" y="24"/>
                    <a:pt x="41" y="26"/>
                    <a:pt x="40" y="30"/>
                  </a:cubicBezTo>
                  <a:cubicBezTo>
                    <a:pt x="39" y="36"/>
                    <a:pt x="34" y="41"/>
                    <a:pt x="30" y="44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1" y="20"/>
                    <a:pt x="3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3"/>
                    <a:pt x="17" y="6"/>
                  </a:cubicBezTo>
                  <a:cubicBezTo>
                    <a:pt x="17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48F988CA-5FB9-8348-A528-B4255D310B3E}"/>
                </a:ext>
              </a:extLst>
            </p:cNvPr>
            <p:cNvSpPr/>
            <p:nvPr/>
          </p:nvSpPr>
          <p:spPr>
            <a:xfrm>
              <a:off x="12971187" y="5609278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2"/>
                  </a:moveTo>
                  <a:cubicBezTo>
                    <a:pt x="17" y="17"/>
                    <a:pt x="20" y="20"/>
                    <a:pt x="27" y="21"/>
                  </a:cubicBezTo>
                  <a:cubicBezTo>
                    <a:pt x="29" y="22"/>
                    <a:pt x="33" y="22"/>
                    <a:pt x="36" y="23"/>
                  </a:cubicBezTo>
                  <a:cubicBezTo>
                    <a:pt x="39" y="24"/>
                    <a:pt x="41" y="26"/>
                    <a:pt x="40" y="29"/>
                  </a:cubicBezTo>
                  <a:cubicBezTo>
                    <a:pt x="39" y="36"/>
                    <a:pt x="35" y="42"/>
                    <a:pt x="31" y="45"/>
                  </a:cubicBezTo>
                  <a:cubicBezTo>
                    <a:pt x="23" y="49"/>
                    <a:pt x="13" y="48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7"/>
                    <a:pt x="9" y="0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C3289A19-49E3-9E4E-9894-ABF046C12831}"/>
                </a:ext>
              </a:extLst>
            </p:cNvPr>
            <p:cNvSpPr/>
            <p:nvPr/>
          </p:nvSpPr>
          <p:spPr>
            <a:xfrm>
              <a:off x="12867786" y="5499610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19" y="20"/>
                    <a:pt x="25" y="21"/>
                  </a:cubicBezTo>
                  <a:cubicBezTo>
                    <a:pt x="28" y="22"/>
                    <a:pt x="32" y="23"/>
                    <a:pt x="35" y="23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1" y="21"/>
                    <a:pt x="2" y="12"/>
                  </a:cubicBezTo>
                  <a:cubicBezTo>
                    <a:pt x="3" y="8"/>
                    <a:pt x="8" y="-1"/>
                    <a:pt x="13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B44ADC76-66DA-C048-A24A-BC958A53F363}"/>
                </a:ext>
              </a:extLst>
            </p:cNvPr>
            <p:cNvSpPr/>
            <p:nvPr/>
          </p:nvSpPr>
          <p:spPr>
            <a:xfrm>
              <a:off x="12769369" y="5428575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2"/>
                  </a:moveTo>
                  <a:cubicBezTo>
                    <a:pt x="17" y="17"/>
                    <a:pt x="19" y="20"/>
                    <a:pt x="26" y="21"/>
                  </a:cubicBezTo>
                  <a:cubicBezTo>
                    <a:pt x="28" y="21"/>
                    <a:pt x="32" y="23"/>
                    <a:pt x="35" y="24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9" y="36"/>
                    <a:pt x="34" y="42"/>
                    <a:pt x="29" y="45"/>
                  </a:cubicBezTo>
                  <a:cubicBezTo>
                    <a:pt x="22" y="50"/>
                    <a:pt x="12" y="48"/>
                    <a:pt x="6" y="42"/>
                  </a:cubicBezTo>
                  <a:cubicBezTo>
                    <a:pt x="-1" y="34"/>
                    <a:pt x="-1" y="21"/>
                    <a:pt x="2" y="12"/>
                  </a:cubicBezTo>
                  <a:cubicBezTo>
                    <a:pt x="4" y="8"/>
                    <a:pt x="8" y="0"/>
                    <a:pt x="13" y="0"/>
                  </a:cubicBezTo>
                  <a:cubicBezTo>
                    <a:pt x="18" y="0"/>
                    <a:pt x="18" y="3"/>
                    <a:pt x="17" y="7"/>
                  </a:cubicBezTo>
                  <a:cubicBezTo>
                    <a:pt x="16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rgbClr val="B6342C">
                <a:alpha val="16863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2EEB29C1-FD10-6541-A683-08A1BA07A66B}"/>
                </a:ext>
              </a:extLst>
            </p:cNvPr>
            <p:cNvSpPr/>
            <p:nvPr/>
          </p:nvSpPr>
          <p:spPr>
            <a:xfrm>
              <a:off x="12643544" y="536003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8"/>
                    <a:pt x="20" y="21"/>
                    <a:pt x="26" y="22"/>
                  </a:cubicBezTo>
                  <a:cubicBezTo>
                    <a:pt x="28" y="22"/>
                    <a:pt x="32" y="23"/>
                    <a:pt x="35" y="24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9"/>
                    <a:pt x="6" y="42"/>
                  </a:cubicBezTo>
                  <a:cubicBezTo>
                    <a:pt x="-1" y="34"/>
                    <a:pt x="-1" y="22"/>
                    <a:pt x="3" y="12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1"/>
                    <a:pt x="18" y="4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D33E493F-9DBE-4248-A2A3-28F446563D12}"/>
                </a:ext>
              </a:extLst>
            </p:cNvPr>
            <p:cNvSpPr/>
            <p:nvPr/>
          </p:nvSpPr>
          <p:spPr>
            <a:xfrm>
              <a:off x="12769369" y="5312672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7" y="18"/>
                    <a:pt x="19" y="21"/>
                    <a:pt x="26" y="21"/>
                  </a:cubicBezTo>
                  <a:cubicBezTo>
                    <a:pt x="28" y="22"/>
                    <a:pt x="32" y="23"/>
                    <a:pt x="35" y="23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9" y="36"/>
                    <a:pt x="34" y="42"/>
                    <a:pt x="29" y="45"/>
                  </a:cubicBezTo>
                  <a:cubicBezTo>
                    <a:pt x="22" y="50"/>
                    <a:pt x="12" y="49"/>
                    <a:pt x="6" y="42"/>
                  </a:cubicBezTo>
                  <a:cubicBezTo>
                    <a:pt x="-1" y="34"/>
                    <a:pt x="-1" y="21"/>
                    <a:pt x="2" y="12"/>
                  </a:cubicBezTo>
                  <a:cubicBezTo>
                    <a:pt x="4" y="8"/>
                    <a:pt x="8" y="0"/>
                    <a:pt x="13" y="0"/>
                  </a:cubicBezTo>
                  <a:cubicBezTo>
                    <a:pt x="18" y="0"/>
                    <a:pt x="18" y="4"/>
                    <a:pt x="17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12558C88-A37B-354F-9256-C6E7D0388E94}"/>
                </a:ext>
              </a:extLst>
            </p:cNvPr>
            <p:cNvSpPr/>
            <p:nvPr/>
          </p:nvSpPr>
          <p:spPr>
            <a:xfrm>
              <a:off x="12760645" y="4761839"/>
              <a:ext cx="48586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7">
                  <a:moveTo>
                    <a:pt x="16" y="13"/>
                  </a:moveTo>
                  <a:cubicBezTo>
                    <a:pt x="16" y="18"/>
                    <a:pt x="19" y="21"/>
                    <a:pt x="25" y="21"/>
                  </a:cubicBezTo>
                  <a:cubicBezTo>
                    <a:pt x="27" y="22"/>
                    <a:pt x="32" y="23"/>
                    <a:pt x="35" y="23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49"/>
                    <a:pt x="12" y="48"/>
                    <a:pt x="6" y="42"/>
                  </a:cubicBezTo>
                  <a:cubicBezTo>
                    <a:pt x="-1" y="34"/>
                    <a:pt x="-2" y="21"/>
                    <a:pt x="2" y="12"/>
                  </a:cubicBezTo>
                  <a:cubicBezTo>
                    <a:pt x="3" y="8"/>
                    <a:pt x="8" y="0"/>
                    <a:pt x="13" y="0"/>
                  </a:cubicBezTo>
                  <a:cubicBezTo>
                    <a:pt x="18" y="0"/>
                    <a:pt x="18" y="4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FECD48F8-4BA8-1545-99A2-C7E476B05FC6}"/>
                </a:ext>
              </a:extLst>
            </p:cNvPr>
            <p:cNvSpPr/>
            <p:nvPr/>
          </p:nvSpPr>
          <p:spPr>
            <a:xfrm>
              <a:off x="12677180" y="4723209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7"/>
                    <a:pt x="19" y="21"/>
                    <a:pt x="26" y="21"/>
                  </a:cubicBezTo>
                  <a:cubicBezTo>
                    <a:pt x="28" y="22"/>
                    <a:pt x="32" y="22"/>
                    <a:pt x="35" y="23"/>
                  </a:cubicBezTo>
                  <a:cubicBezTo>
                    <a:pt x="39" y="24"/>
                    <a:pt x="40" y="27"/>
                    <a:pt x="40" y="30"/>
                  </a:cubicBezTo>
                  <a:cubicBezTo>
                    <a:pt x="39" y="36"/>
                    <a:pt x="35" y="41"/>
                    <a:pt x="30" y="45"/>
                  </a:cubicBezTo>
                  <a:cubicBezTo>
                    <a:pt x="23" y="50"/>
                    <a:pt x="13" y="48"/>
                    <a:pt x="7" y="42"/>
                  </a:cubicBezTo>
                  <a:cubicBezTo>
                    <a:pt x="-1" y="34"/>
                    <a:pt x="-1" y="21"/>
                    <a:pt x="2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8" y="0"/>
                    <a:pt x="18" y="4"/>
                    <a:pt x="17" y="6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60ED099C-B091-0840-B756-1C214DC3F0B4}"/>
                </a:ext>
              </a:extLst>
            </p:cNvPr>
            <p:cNvSpPr/>
            <p:nvPr/>
          </p:nvSpPr>
          <p:spPr>
            <a:xfrm>
              <a:off x="12680917" y="4807953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2"/>
                  </a:moveTo>
                  <a:cubicBezTo>
                    <a:pt x="16" y="17"/>
                    <a:pt x="20" y="21"/>
                    <a:pt x="26" y="22"/>
                  </a:cubicBezTo>
                  <a:cubicBezTo>
                    <a:pt x="28" y="22"/>
                    <a:pt x="32" y="23"/>
                    <a:pt x="36" y="24"/>
                  </a:cubicBezTo>
                  <a:cubicBezTo>
                    <a:pt x="38" y="24"/>
                    <a:pt x="41" y="27"/>
                    <a:pt x="40" y="30"/>
                  </a:cubicBezTo>
                  <a:cubicBezTo>
                    <a:pt x="38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5"/>
                    <a:pt x="-1" y="21"/>
                    <a:pt x="2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3"/>
                    <a:pt x="17" y="7"/>
                  </a:cubicBezTo>
                  <a:cubicBezTo>
                    <a:pt x="16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8D5C3F19-4A73-3F42-93FE-84037CB7F9C2}"/>
                </a:ext>
              </a:extLst>
            </p:cNvPr>
            <p:cNvSpPr/>
            <p:nvPr/>
          </p:nvSpPr>
          <p:spPr>
            <a:xfrm>
              <a:off x="12457921" y="4735671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2"/>
                  </a:moveTo>
                  <a:cubicBezTo>
                    <a:pt x="16" y="17"/>
                    <a:pt x="19" y="20"/>
                    <a:pt x="26" y="22"/>
                  </a:cubicBezTo>
                  <a:cubicBezTo>
                    <a:pt x="28" y="22"/>
                    <a:pt x="32" y="23"/>
                    <a:pt x="36" y="24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8"/>
                    <a:pt x="6" y="42"/>
                  </a:cubicBezTo>
                  <a:cubicBezTo>
                    <a:pt x="-1" y="35"/>
                    <a:pt x="-2" y="21"/>
                    <a:pt x="2" y="12"/>
                  </a:cubicBezTo>
                  <a:cubicBezTo>
                    <a:pt x="4" y="8"/>
                    <a:pt x="9" y="0"/>
                    <a:pt x="13" y="0"/>
                  </a:cubicBezTo>
                  <a:cubicBezTo>
                    <a:pt x="18" y="0"/>
                    <a:pt x="18" y="3"/>
                    <a:pt x="16" y="7"/>
                  </a:cubicBezTo>
                  <a:cubicBezTo>
                    <a:pt x="16" y="9"/>
                    <a:pt x="16" y="11"/>
                    <a:pt x="16" y="12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88E0FFF3-A08A-A643-B2A3-38F604C2ACDD}"/>
                </a:ext>
              </a:extLst>
            </p:cNvPr>
            <p:cNvSpPr/>
            <p:nvPr/>
          </p:nvSpPr>
          <p:spPr>
            <a:xfrm>
              <a:off x="12855328" y="4739410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7" y="13"/>
                  </a:moveTo>
                  <a:cubicBezTo>
                    <a:pt x="17" y="17"/>
                    <a:pt x="20" y="21"/>
                    <a:pt x="27" y="22"/>
                  </a:cubicBezTo>
                  <a:cubicBezTo>
                    <a:pt x="29" y="22"/>
                    <a:pt x="33" y="23"/>
                    <a:pt x="36" y="24"/>
                  </a:cubicBezTo>
                  <a:cubicBezTo>
                    <a:pt x="39" y="24"/>
                    <a:pt x="41" y="27"/>
                    <a:pt x="40" y="30"/>
                  </a:cubicBezTo>
                  <a:cubicBezTo>
                    <a:pt x="39" y="36"/>
                    <a:pt x="35" y="42"/>
                    <a:pt x="30" y="45"/>
                  </a:cubicBezTo>
                  <a:cubicBezTo>
                    <a:pt x="23" y="50"/>
                    <a:pt x="13" y="49"/>
                    <a:pt x="7" y="42"/>
                  </a:cubicBezTo>
                  <a:cubicBezTo>
                    <a:pt x="-1" y="34"/>
                    <a:pt x="-1" y="21"/>
                    <a:pt x="3" y="11"/>
                  </a:cubicBezTo>
                  <a:cubicBezTo>
                    <a:pt x="4" y="8"/>
                    <a:pt x="9" y="0"/>
                    <a:pt x="14" y="0"/>
                  </a:cubicBezTo>
                  <a:cubicBezTo>
                    <a:pt x="19" y="0"/>
                    <a:pt x="18" y="3"/>
                    <a:pt x="18" y="7"/>
                  </a:cubicBezTo>
                  <a:cubicBezTo>
                    <a:pt x="17" y="9"/>
                    <a:pt x="17" y="11"/>
                    <a:pt x="17" y="13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715B0237-633D-354F-8EAD-F68A7119755B}"/>
                </a:ext>
              </a:extLst>
            </p:cNvPr>
            <p:cNvSpPr/>
            <p:nvPr/>
          </p:nvSpPr>
          <p:spPr>
            <a:xfrm>
              <a:off x="12798018" y="4860294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8"/>
                    <a:pt x="19" y="21"/>
                    <a:pt x="25" y="22"/>
                  </a:cubicBezTo>
                  <a:cubicBezTo>
                    <a:pt x="27" y="22"/>
                    <a:pt x="32" y="23"/>
                    <a:pt x="35" y="24"/>
                  </a:cubicBezTo>
                  <a:cubicBezTo>
                    <a:pt x="38" y="24"/>
                    <a:pt x="40" y="27"/>
                    <a:pt x="40" y="31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9"/>
                    <a:pt x="6" y="42"/>
                  </a:cubicBezTo>
                  <a:cubicBezTo>
                    <a:pt x="-1" y="35"/>
                    <a:pt x="-2" y="21"/>
                    <a:pt x="2" y="12"/>
                  </a:cubicBezTo>
                  <a:cubicBezTo>
                    <a:pt x="4" y="9"/>
                    <a:pt x="8" y="0"/>
                    <a:pt x="13" y="0"/>
                  </a:cubicBezTo>
                  <a:cubicBezTo>
                    <a:pt x="18" y="0"/>
                    <a:pt x="17" y="4"/>
                    <a:pt x="16" y="7"/>
                  </a:cubicBezTo>
                  <a:cubicBezTo>
                    <a:pt x="16" y="10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DA9FCE72-F9A0-8F42-995A-89A749F6ECF4}"/>
                </a:ext>
              </a:extLst>
            </p:cNvPr>
            <p:cNvSpPr/>
            <p:nvPr/>
          </p:nvSpPr>
          <p:spPr>
            <a:xfrm>
              <a:off x="12576271" y="4739410"/>
              <a:ext cx="4858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8">
                  <a:moveTo>
                    <a:pt x="16" y="13"/>
                  </a:moveTo>
                  <a:cubicBezTo>
                    <a:pt x="16" y="17"/>
                    <a:pt x="19" y="21"/>
                    <a:pt x="26" y="22"/>
                  </a:cubicBezTo>
                  <a:cubicBezTo>
                    <a:pt x="28" y="22"/>
                    <a:pt x="32" y="23"/>
                    <a:pt x="35" y="24"/>
                  </a:cubicBezTo>
                  <a:cubicBezTo>
                    <a:pt x="38" y="24"/>
                    <a:pt x="40" y="27"/>
                    <a:pt x="40" y="30"/>
                  </a:cubicBezTo>
                  <a:cubicBezTo>
                    <a:pt x="38" y="36"/>
                    <a:pt x="34" y="42"/>
                    <a:pt x="29" y="45"/>
                  </a:cubicBezTo>
                  <a:cubicBezTo>
                    <a:pt x="22" y="50"/>
                    <a:pt x="12" y="49"/>
                    <a:pt x="6" y="42"/>
                  </a:cubicBezTo>
                  <a:cubicBezTo>
                    <a:pt x="-1" y="34"/>
                    <a:pt x="-2" y="21"/>
                    <a:pt x="2" y="11"/>
                  </a:cubicBezTo>
                  <a:cubicBezTo>
                    <a:pt x="4" y="8"/>
                    <a:pt x="8" y="0"/>
                    <a:pt x="13" y="0"/>
                  </a:cubicBezTo>
                  <a:cubicBezTo>
                    <a:pt x="18" y="0"/>
                    <a:pt x="17" y="3"/>
                    <a:pt x="16" y="7"/>
                  </a:cubicBezTo>
                  <a:cubicBezTo>
                    <a:pt x="16" y="9"/>
                    <a:pt x="16" y="11"/>
                    <a:pt x="16" y="13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75" name="Freeform 374">
            <a:extLst>
              <a:ext uri="{FF2B5EF4-FFF2-40B4-BE49-F238E27FC236}">
                <a16:creationId xmlns:a16="http://schemas.microsoft.com/office/drawing/2014/main" id="{67148AE8-6185-724A-B3AC-5C5C3C1470FF}"/>
              </a:ext>
            </a:extLst>
          </p:cNvPr>
          <p:cNvSpPr/>
          <p:nvPr/>
        </p:nvSpPr>
        <p:spPr>
          <a:xfrm>
            <a:off x="12171385" y="7459929"/>
            <a:ext cx="36128" cy="9645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" h="775">
                <a:moveTo>
                  <a:pt x="0" y="15"/>
                </a:moveTo>
                <a:lnTo>
                  <a:pt x="0" y="267"/>
                </a:lnTo>
                <a:lnTo>
                  <a:pt x="0" y="669"/>
                </a:lnTo>
                <a:lnTo>
                  <a:pt x="0" y="761"/>
                </a:lnTo>
                <a:cubicBezTo>
                  <a:pt x="0" y="780"/>
                  <a:pt x="30" y="780"/>
                  <a:pt x="30" y="761"/>
                </a:cubicBezTo>
                <a:lnTo>
                  <a:pt x="30" y="508"/>
                </a:lnTo>
                <a:lnTo>
                  <a:pt x="30" y="107"/>
                </a:lnTo>
                <a:lnTo>
                  <a:pt x="30" y="15"/>
                </a:lnTo>
                <a:cubicBezTo>
                  <a:pt x="30" y="-5"/>
                  <a:pt x="0" y="-5"/>
                  <a:pt x="0" y="15"/>
                </a:cubicBezTo>
                <a:close/>
              </a:path>
            </a:pathLst>
          </a:custGeom>
          <a:solidFill>
            <a:srgbClr val="FFCEA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2" name="Freeform 431">
            <a:extLst>
              <a:ext uri="{FF2B5EF4-FFF2-40B4-BE49-F238E27FC236}">
                <a16:creationId xmlns:a16="http://schemas.microsoft.com/office/drawing/2014/main" id="{EAB94D67-0BA1-544A-B30D-2290D452BB17}"/>
              </a:ext>
            </a:extLst>
          </p:cNvPr>
          <p:cNvSpPr/>
          <p:nvPr/>
        </p:nvSpPr>
        <p:spPr>
          <a:xfrm>
            <a:off x="17102232" y="7020010"/>
            <a:ext cx="4160944" cy="4162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41" h="3341">
                <a:moveTo>
                  <a:pt x="3341" y="1671"/>
                </a:moveTo>
                <a:cubicBezTo>
                  <a:pt x="3341" y="2593"/>
                  <a:pt x="2593" y="3341"/>
                  <a:pt x="1670" y="3341"/>
                </a:cubicBezTo>
                <a:cubicBezTo>
                  <a:pt x="747" y="3341"/>
                  <a:pt x="0" y="2593"/>
                  <a:pt x="0" y="1671"/>
                </a:cubicBezTo>
                <a:cubicBezTo>
                  <a:pt x="0" y="748"/>
                  <a:pt x="747" y="0"/>
                  <a:pt x="1670" y="0"/>
                </a:cubicBezTo>
                <a:cubicBezTo>
                  <a:pt x="2593" y="0"/>
                  <a:pt x="3341" y="748"/>
                  <a:pt x="3341" y="1671"/>
                </a:cubicBezTo>
                <a:close/>
              </a:path>
            </a:pathLst>
          </a:custGeom>
          <a:solidFill>
            <a:srgbClr val="B4D66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9898FC-6A03-144F-9434-0B9A4633EC38}"/>
              </a:ext>
            </a:extLst>
          </p:cNvPr>
          <p:cNvGrpSpPr/>
          <p:nvPr/>
        </p:nvGrpSpPr>
        <p:grpSpPr>
          <a:xfrm>
            <a:off x="18021627" y="7768994"/>
            <a:ext cx="2320910" cy="2664438"/>
            <a:chOff x="18021627" y="7768994"/>
            <a:chExt cx="2320910" cy="2664438"/>
          </a:xfrm>
        </p:grpSpPr>
        <p:sp>
          <p:nvSpPr>
            <p:cNvPr id="433" name="Freeform 432">
              <a:extLst>
                <a:ext uri="{FF2B5EF4-FFF2-40B4-BE49-F238E27FC236}">
                  <a16:creationId xmlns:a16="http://schemas.microsoft.com/office/drawing/2014/main" id="{84B5DA33-E3F7-164A-8D68-92E91A7BDF02}"/>
                </a:ext>
              </a:extLst>
            </p:cNvPr>
            <p:cNvSpPr/>
            <p:nvPr/>
          </p:nvSpPr>
          <p:spPr>
            <a:xfrm>
              <a:off x="19040681" y="10200387"/>
              <a:ext cx="24916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>
                  <a:moveTo>
                    <a:pt x="0" y="0"/>
                  </a:moveTo>
                  <a:lnTo>
                    <a:pt x="21" y="0"/>
                  </a:lnTo>
                  <a:cubicBezTo>
                    <a:pt x="15" y="0"/>
                    <a:pt x="7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5BE4B099-86A4-5343-8455-0741BCBAFF4D}"/>
                </a:ext>
              </a:extLst>
            </p:cNvPr>
            <p:cNvSpPr/>
            <p:nvPr/>
          </p:nvSpPr>
          <p:spPr>
            <a:xfrm>
              <a:off x="18021627" y="7768994"/>
              <a:ext cx="2320910" cy="26644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4" h="2139">
                  <a:moveTo>
                    <a:pt x="839" y="2139"/>
                  </a:moveTo>
                  <a:cubicBezTo>
                    <a:pt x="616" y="2139"/>
                    <a:pt x="405" y="2051"/>
                    <a:pt x="245" y="1893"/>
                  </a:cubicBezTo>
                  <a:cubicBezTo>
                    <a:pt x="87" y="1734"/>
                    <a:pt x="0" y="1523"/>
                    <a:pt x="0" y="1299"/>
                  </a:cubicBezTo>
                  <a:cubicBezTo>
                    <a:pt x="0" y="1175"/>
                    <a:pt x="41" y="933"/>
                    <a:pt x="391" y="273"/>
                  </a:cubicBezTo>
                  <a:cubicBezTo>
                    <a:pt x="436" y="187"/>
                    <a:pt x="503" y="118"/>
                    <a:pt x="586" y="71"/>
                  </a:cubicBezTo>
                  <a:cubicBezTo>
                    <a:pt x="677" y="19"/>
                    <a:pt x="762" y="10"/>
                    <a:pt x="839" y="3"/>
                  </a:cubicBezTo>
                  <a:cubicBezTo>
                    <a:pt x="922" y="-4"/>
                    <a:pt x="1062" y="-5"/>
                    <a:pt x="1230" y="51"/>
                  </a:cubicBezTo>
                  <a:cubicBezTo>
                    <a:pt x="1247" y="58"/>
                    <a:pt x="1262" y="66"/>
                    <a:pt x="1278" y="75"/>
                  </a:cubicBezTo>
                  <a:cubicBezTo>
                    <a:pt x="1360" y="122"/>
                    <a:pt x="1428" y="192"/>
                    <a:pt x="1473" y="276"/>
                  </a:cubicBezTo>
                  <a:cubicBezTo>
                    <a:pt x="1824" y="936"/>
                    <a:pt x="1864" y="1176"/>
                    <a:pt x="1864" y="1301"/>
                  </a:cubicBezTo>
                  <a:cubicBezTo>
                    <a:pt x="1864" y="1524"/>
                    <a:pt x="1777" y="1735"/>
                    <a:pt x="1618" y="1893"/>
                  </a:cubicBezTo>
                  <a:cubicBezTo>
                    <a:pt x="1460" y="2052"/>
                    <a:pt x="1249" y="2139"/>
                    <a:pt x="1025" y="213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21A8955D-5862-8742-B69F-DC4B2E0FC104}"/>
                </a:ext>
              </a:extLst>
            </p:cNvPr>
            <p:cNvSpPr/>
            <p:nvPr/>
          </p:nvSpPr>
          <p:spPr>
            <a:xfrm>
              <a:off x="18254590" y="8007023"/>
              <a:ext cx="1854984" cy="21921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0" h="1760">
                  <a:moveTo>
                    <a:pt x="935" y="170"/>
                  </a:moveTo>
                  <a:cubicBezTo>
                    <a:pt x="928" y="156"/>
                    <a:pt x="920" y="143"/>
                    <a:pt x="912" y="131"/>
                  </a:cubicBezTo>
                  <a:cubicBezTo>
                    <a:pt x="920" y="143"/>
                    <a:pt x="928" y="156"/>
                    <a:pt x="935" y="170"/>
                  </a:cubicBezTo>
                  <a:cubicBezTo>
                    <a:pt x="958" y="213"/>
                    <a:pt x="980" y="255"/>
                    <a:pt x="1001" y="296"/>
                  </a:cubicBezTo>
                  <a:cubicBezTo>
                    <a:pt x="980" y="255"/>
                    <a:pt x="958" y="213"/>
                    <a:pt x="935" y="170"/>
                  </a:cubicBezTo>
                  <a:close/>
                  <a:moveTo>
                    <a:pt x="1121" y="173"/>
                  </a:moveTo>
                  <a:cubicBezTo>
                    <a:pt x="1092" y="120"/>
                    <a:pt x="1050" y="76"/>
                    <a:pt x="998" y="46"/>
                  </a:cubicBezTo>
                  <a:cubicBezTo>
                    <a:pt x="953" y="20"/>
                    <a:pt x="902" y="6"/>
                    <a:pt x="850" y="4"/>
                  </a:cubicBezTo>
                  <a:lnTo>
                    <a:pt x="705" y="4"/>
                  </a:lnTo>
                  <a:cubicBezTo>
                    <a:pt x="707" y="5"/>
                    <a:pt x="710" y="5"/>
                    <a:pt x="713" y="5"/>
                  </a:cubicBezTo>
                  <a:cubicBezTo>
                    <a:pt x="693" y="1"/>
                    <a:pt x="672" y="0"/>
                    <a:pt x="652" y="0"/>
                  </a:cubicBezTo>
                  <a:cubicBezTo>
                    <a:pt x="596" y="0"/>
                    <a:pt x="540" y="14"/>
                    <a:pt x="492" y="42"/>
                  </a:cubicBezTo>
                  <a:cubicBezTo>
                    <a:pt x="441" y="72"/>
                    <a:pt x="399" y="116"/>
                    <a:pt x="370" y="170"/>
                  </a:cubicBezTo>
                  <a:cubicBezTo>
                    <a:pt x="125" y="632"/>
                    <a:pt x="0" y="947"/>
                    <a:pt x="0" y="1108"/>
                  </a:cubicBezTo>
                  <a:cubicBezTo>
                    <a:pt x="0" y="1282"/>
                    <a:pt x="68" y="1446"/>
                    <a:pt x="191" y="1569"/>
                  </a:cubicBezTo>
                  <a:cubicBezTo>
                    <a:pt x="314" y="1692"/>
                    <a:pt x="478" y="1760"/>
                    <a:pt x="652" y="1760"/>
                  </a:cubicBezTo>
                  <a:cubicBezTo>
                    <a:pt x="687" y="1760"/>
                    <a:pt x="721" y="1757"/>
                    <a:pt x="754" y="1752"/>
                  </a:cubicBezTo>
                  <a:cubicBezTo>
                    <a:pt x="721" y="1757"/>
                    <a:pt x="687" y="1760"/>
                    <a:pt x="652" y="1760"/>
                  </a:cubicBezTo>
                  <a:lnTo>
                    <a:pt x="838" y="1760"/>
                  </a:lnTo>
                  <a:cubicBezTo>
                    <a:pt x="1012" y="1760"/>
                    <a:pt x="1176" y="1692"/>
                    <a:pt x="1299" y="1570"/>
                  </a:cubicBezTo>
                  <a:cubicBezTo>
                    <a:pt x="1422" y="1447"/>
                    <a:pt x="1490" y="1283"/>
                    <a:pt x="1490" y="1110"/>
                  </a:cubicBezTo>
                  <a:cubicBezTo>
                    <a:pt x="1490" y="949"/>
                    <a:pt x="1366" y="634"/>
                    <a:pt x="1121" y="17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6" name="Freeform 435">
              <a:extLst>
                <a:ext uri="{FF2B5EF4-FFF2-40B4-BE49-F238E27FC236}">
                  <a16:creationId xmlns:a16="http://schemas.microsoft.com/office/drawing/2014/main" id="{88158BE1-CB18-9E4C-8122-FB26CED89367}"/>
                </a:ext>
              </a:extLst>
            </p:cNvPr>
            <p:cNvSpPr/>
            <p:nvPr/>
          </p:nvSpPr>
          <p:spPr>
            <a:xfrm>
              <a:off x="19040681" y="10197895"/>
              <a:ext cx="24916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1">
                  <a:moveTo>
                    <a:pt x="0" y="1"/>
                  </a:moveTo>
                  <a:lnTo>
                    <a:pt x="21" y="1"/>
                  </a:lnTo>
                  <a:cubicBezTo>
                    <a:pt x="15" y="1"/>
                    <a:pt x="7" y="1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7" name="Freeform 436">
              <a:extLst>
                <a:ext uri="{FF2B5EF4-FFF2-40B4-BE49-F238E27FC236}">
                  <a16:creationId xmlns:a16="http://schemas.microsoft.com/office/drawing/2014/main" id="{C94699CD-2EDF-CB43-9F19-8A8289945F04}"/>
                </a:ext>
              </a:extLst>
            </p:cNvPr>
            <p:cNvSpPr/>
            <p:nvPr/>
          </p:nvSpPr>
          <p:spPr>
            <a:xfrm>
              <a:off x="19066846" y="8009516"/>
              <a:ext cx="1042728" cy="2188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1757">
                  <a:moveTo>
                    <a:pt x="469" y="170"/>
                  </a:moveTo>
                  <a:cubicBezTo>
                    <a:pt x="440" y="116"/>
                    <a:pt x="398" y="72"/>
                    <a:pt x="346" y="42"/>
                  </a:cubicBezTo>
                  <a:cubicBezTo>
                    <a:pt x="301" y="17"/>
                    <a:pt x="250" y="3"/>
                    <a:pt x="198" y="0"/>
                  </a:cubicBezTo>
                  <a:lnTo>
                    <a:pt x="53" y="0"/>
                  </a:lnTo>
                  <a:cubicBezTo>
                    <a:pt x="91" y="6"/>
                    <a:pt x="128" y="19"/>
                    <a:pt x="161" y="39"/>
                  </a:cubicBezTo>
                  <a:cubicBezTo>
                    <a:pt x="213" y="68"/>
                    <a:pt x="255" y="112"/>
                    <a:pt x="283" y="166"/>
                  </a:cubicBezTo>
                  <a:cubicBezTo>
                    <a:pt x="529" y="628"/>
                    <a:pt x="653" y="943"/>
                    <a:pt x="653" y="1104"/>
                  </a:cubicBezTo>
                  <a:cubicBezTo>
                    <a:pt x="653" y="1278"/>
                    <a:pt x="585" y="1442"/>
                    <a:pt x="462" y="1565"/>
                  </a:cubicBezTo>
                  <a:cubicBezTo>
                    <a:pt x="339" y="1689"/>
                    <a:pt x="175" y="1757"/>
                    <a:pt x="0" y="1757"/>
                  </a:cubicBezTo>
                  <a:lnTo>
                    <a:pt x="186" y="1757"/>
                  </a:lnTo>
                  <a:cubicBezTo>
                    <a:pt x="360" y="1757"/>
                    <a:pt x="524" y="1689"/>
                    <a:pt x="647" y="1566"/>
                  </a:cubicBezTo>
                  <a:cubicBezTo>
                    <a:pt x="770" y="1443"/>
                    <a:pt x="838" y="1280"/>
                    <a:pt x="838" y="1106"/>
                  </a:cubicBezTo>
                  <a:cubicBezTo>
                    <a:pt x="838" y="945"/>
                    <a:pt x="714" y="630"/>
                    <a:pt x="469" y="17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8" name="Freeform 437">
              <a:extLst>
                <a:ext uri="{FF2B5EF4-FFF2-40B4-BE49-F238E27FC236}">
                  <a16:creationId xmlns:a16="http://schemas.microsoft.com/office/drawing/2014/main" id="{8CBF6F43-E876-2E4C-BE57-1BF0E2E5DF5E}"/>
                </a:ext>
              </a:extLst>
            </p:cNvPr>
            <p:cNvSpPr/>
            <p:nvPr/>
          </p:nvSpPr>
          <p:spPr>
            <a:xfrm>
              <a:off x="18309401" y="8059365"/>
              <a:ext cx="1514883" cy="20824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7" h="1672">
                  <a:moveTo>
                    <a:pt x="1217" y="1064"/>
                  </a:moveTo>
                  <a:cubicBezTo>
                    <a:pt x="1217" y="1400"/>
                    <a:pt x="945" y="1672"/>
                    <a:pt x="608" y="1672"/>
                  </a:cubicBezTo>
                  <a:cubicBezTo>
                    <a:pt x="272" y="1672"/>
                    <a:pt x="0" y="1400"/>
                    <a:pt x="0" y="1064"/>
                  </a:cubicBezTo>
                  <a:cubicBezTo>
                    <a:pt x="0" y="874"/>
                    <a:pt x="196" y="465"/>
                    <a:pt x="364" y="147"/>
                  </a:cubicBezTo>
                  <a:cubicBezTo>
                    <a:pt x="468" y="-49"/>
                    <a:pt x="748" y="-49"/>
                    <a:pt x="852" y="147"/>
                  </a:cubicBezTo>
                  <a:cubicBezTo>
                    <a:pt x="1022" y="465"/>
                    <a:pt x="1217" y="874"/>
                    <a:pt x="1217" y="1064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9" name="Freeform 438">
              <a:extLst>
                <a:ext uri="{FF2B5EF4-FFF2-40B4-BE49-F238E27FC236}">
                  <a16:creationId xmlns:a16="http://schemas.microsoft.com/office/drawing/2014/main" id="{686A3B48-353B-E246-B312-F5AA8F1711F9}"/>
                </a:ext>
              </a:extLst>
            </p:cNvPr>
            <p:cNvSpPr/>
            <p:nvPr/>
          </p:nvSpPr>
          <p:spPr>
            <a:xfrm>
              <a:off x="18254590" y="8004531"/>
              <a:ext cx="1624512" cy="21933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1761">
                  <a:moveTo>
                    <a:pt x="652" y="88"/>
                  </a:moveTo>
                  <a:cubicBezTo>
                    <a:pt x="565" y="88"/>
                    <a:pt x="488" y="134"/>
                    <a:pt x="447" y="211"/>
                  </a:cubicBezTo>
                  <a:cubicBezTo>
                    <a:pt x="216" y="647"/>
                    <a:pt x="88" y="966"/>
                    <a:pt x="88" y="1108"/>
                  </a:cubicBezTo>
                  <a:cubicBezTo>
                    <a:pt x="88" y="1419"/>
                    <a:pt x="341" y="1673"/>
                    <a:pt x="652" y="1673"/>
                  </a:cubicBezTo>
                  <a:cubicBezTo>
                    <a:pt x="964" y="1673"/>
                    <a:pt x="1217" y="1419"/>
                    <a:pt x="1217" y="1108"/>
                  </a:cubicBezTo>
                  <a:cubicBezTo>
                    <a:pt x="1217" y="966"/>
                    <a:pt x="1090" y="647"/>
                    <a:pt x="858" y="211"/>
                  </a:cubicBezTo>
                  <a:cubicBezTo>
                    <a:pt x="817" y="134"/>
                    <a:pt x="740" y="88"/>
                    <a:pt x="652" y="88"/>
                  </a:cubicBezTo>
                  <a:close/>
                  <a:moveTo>
                    <a:pt x="652" y="1761"/>
                  </a:moveTo>
                  <a:cubicBezTo>
                    <a:pt x="478" y="1761"/>
                    <a:pt x="314" y="1693"/>
                    <a:pt x="191" y="1569"/>
                  </a:cubicBezTo>
                  <a:cubicBezTo>
                    <a:pt x="68" y="1446"/>
                    <a:pt x="0" y="1282"/>
                    <a:pt x="0" y="1108"/>
                  </a:cubicBezTo>
                  <a:cubicBezTo>
                    <a:pt x="0" y="947"/>
                    <a:pt x="125" y="632"/>
                    <a:pt x="370" y="170"/>
                  </a:cubicBezTo>
                  <a:cubicBezTo>
                    <a:pt x="399" y="116"/>
                    <a:pt x="441" y="72"/>
                    <a:pt x="492" y="43"/>
                  </a:cubicBezTo>
                  <a:cubicBezTo>
                    <a:pt x="540" y="14"/>
                    <a:pt x="596" y="0"/>
                    <a:pt x="652" y="0"/>
                  </a:cubicBezTo>
                  <a:cubicBezTo>
                    <a:pt x="709" y="0"/>
                    <a:pt x="765" y="14"/>
                    <a:pt x="813" y="43"/>
                  </a:cubicBezTo>
                  <a:cubicBezTo>
                    <a:pt x="865" y="72"/>
                    <a:pt x="907" y="116"/>
                    <a:pt x="935" y="170"/>
                  </a:cubicBezTo>
                  <a:cubicBezTo>
                    <a:pt x="1181" y="632"/>
                    <a:pt x="1305" y="947"/>
                    <a:pt x="1305" y="1108"/>
                  </a:cubicBezTo>
                  <a:cubicBezTo>
                    <a:pt x="1305" y="1282"/>
                    <a:pt x="1237" y="1446"/>
                    <a:pt x="1114" y="1569"/>
                  </a:cubicBezTo>
                  <a:cubicBezTo>
                    <a:pt x="991" y="1693"/>
                    <a:pt x="827" y="1761"/>
                    <a:pt x="652" y="1761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0" name="Freeform 439">
              <a:extLst>
                <a:ext uri="{FF2B5EF4-FFF2-40B4-BE49-F238E27FC236}">
                  <a16:creationId xmlns:a16="http://schemas.microsoft.com/office/drawing/2014/main" id="{C92916FE-34F6-A940-999C-8F5C2CEEA0A9}"/>
                </a:ext>
              </a:extLst>
            </p:cNvPr>
            <p:cNvSpPr/>
            <p:nvPr/>
          </p:nvSpPr>
          <p:spPr>
            <a:xfrm>
              <a:off x="18699337" y="8951665"/>
              <a:ext cx="735017" cy="7352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1" h="591">
                  <a:moveTo>
                    <a:pt x="591" y="295"/>
                  </a:moveTo>
                  <a:cubicBezTo>
                    <a:pt x="591" y="459"/>
                    <a:pt x="459" y="591"/>
                    <a:pt x="295" y="591"/>
                  </a:cubicBezTo>
                  <a:cubicBezTo>
                    <a:pt x="133" y="591"/>
                    <a:pt x="0" y="459"/>
                    <a:pt x="0" y="295"/>
                  </a:cubicBezTo>
                  <a:cubicBezTo>
                    <a:pt x="0" y="132"/>
                    <a:pt x="133" y="0"/>
                    <a:pt x="295" y="0"/>
                  </a:cubicBezTo>
                  <a:cubicBezTo>
                    <a:pt x="459" y="0"/>
                    <a:pt x="591" y="132"/>
                    <a:pt x="591" y="295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1" name="Freeform 440">
              <a:extLst>
                <a:ext uri="{FF2B5EF4-FFF2-40B4-BE49-F238E27FC236}">
                  <a16:creationId xmlns:a16="http://schemas.microsoft.com/office/drawing/2014/main" id="{92B63982-BB2F-AA4C-B1FD-9494C3A0E715}"/>
                </a:ext>
              </a:extLst>
            </p:cNvPr>
            <p:cNvSpPr/>
            <p:nvPr/>
          </p:nvSpPr>
          <p:spPr>
            <a:xfrm>
              <a:off x="18846341" y="8957896"/>
              <a:ext cx="588014" cy="7290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3" h="586">
                  <a:moveTo>
                    <a:pt x="232" y="0"/>
                  </a:moveTo>
                  <a:cubicBezTo>
                    <a:pt x="304" y="54"/>
                    <a:pt x="350" y="139"/>
                    <a:pt x="350" y="236"/>
                  </a:cubicBezTo>
                  <a:cubicBezTo>
                    <a:pt x="350" y="399"/>
                    <a:pt x="218" y="531"/>
                    <a:pt x="54" y="531"/>
                  </a:cubicBezTo>
                  <a:cubicBezTo>
                    <a:pt x="36" y="531"/>
                    <a:pt x="18" y="530"/>
                    <a:pt x="0" y="526"/>
                  </a:cubicBezTo>
                  <a:cubicBezTo>
                    <a:pt x="49" y="564"/>
                    <a:pt x="111" y="586"/>
                    <a:pt x="177" y="586"/>
                  </a:cubicBezTo>
                  <a:cubicBezTo>
                    <a:pt x="341" y="586"/>
                    <a:pt x="473" y="454"/>
                    <a:pt x="473" y="290"/>
                  </a:cubicBezTo>
                  <a:cubicBezTo>
                    <a:pt x="473" y="145"/>
                    <a:pt x="369" y="26"/>
                    <a:pt x="232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42" name="Freeform 441">
            <a:extLst>
              <a:ext uri="{FF2B5EF4-FFF2-40B4-BE49-F238E27FC236}">
                <a16:creationId xmlns:a16="http://schemas.microsoft.com/office/drawing/2014/main" id="{DE9FC019-0B22-3944-842E-B6843C5BC363}"/>
              </a:ext>
            </a:extLst>
          </p:cNvPr>
          <p:cNvSpPr/>
          <p:nvPr/>
        </p:nvSpPr>
        <p:spPr>
          <a:xfrm>
            <a:off x="19164018" y="6228654"/>
            <a:ext cx="37374" cy="8100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" h="651">
                <a:moveTo>
                  <a:pt x="31" y="636"/>
                </a:moveTo>
                <a:lnTo>
                  <a:pt x="31" y="426"/>
                </a:lnTo>
                <a:lnTo>
                  <a:pt x="31" y="92"/>
                </a:lnTo>
                <a:lnTo>
                  <a:pt x="31" y="15"/>
                </a:lnTo>
                <a:cubicBezTo>
                  <a:pt x="31" y="-5"/>
                  <a:pt x="0" y="-5"/>
                  <a:pt x="0" y="15"/>
                </a:cubicBezTo>
                <a:lnTo>
                  <a:pt x="0" y="225"/>
                </a:lnTo>
                <a:lnTo>
                  <a:pt x="0" y="559"/>
                </a:lnTo>
                <a:lnTo>
                  <a:pt x="0" y="636"/>
                </a:lnTo>
                <a:cubicBezTo>
                  <a:pt x="0" y="655"/>
                  <a:pt x="31" y="656"/>
                  <a:pt x="31" y="636"/>
                </a:cubicBezTo>
                <a:close/>
              </a:path>
            </a:pathLst>
          </a:custGeom>
          <a:solidFill>
            <a:srgbClr val="B4D66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8A6BACD0-7316-D343-A18C-D6ED6D02A8E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CA3A3DCB-F9CD-0D4A-8E49-B8291AF73FD4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38BFE8CA-7B65-6944-AE45-C018B158A0FC}"/>
              </a:ext>
            </a:extLst>
          </p:cNvPr>
          <p:cNvSpPr txBox="1"/>
          <p:nvPr/>
        </p:nvSpPr>
        <p:spPr>
          <a:xfrm>
            <a:off x="2867444" y="4010962"/>
            <a:ext cx="450953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AE744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CARBOHYDRATES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555F8FB2-CB59-D64D-BBE2-E5311CE65ACF}"/>
              </a:ext>
            </a:extLst>
          </p:cNvPr>
          <p:cNvSpPr txBox="1"/>
          <p:nvPr/>
        </p:nvSpPr>
        <p:spPr>
          <a:xfrm>
            <a:off x="3238150" y="4606978"/>
            <a:ext cx="3916412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00DFCC60-C664-484F-A95E-6B9C34970C04}"/>
              </a:ext>
            </a:extLst>
          </p:cNvPr>
          <p:cNvSpPr txBox="1"/>
          <p:nvPr/>
        </p:nvSpPr>
        <p:spPr>
          <a:xfrm>
            <a:off x="1520825" y="11753645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C4C8CE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KETOGENIC DIET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51A672E1-B24E-D84C-849E-46F79EA1321C}"/>
              </a:ext>
            </a:extLst>
          </p:cNvPr>
          <p:cNvSpPr txBox="1"/>
          <p:nvPr/>
        </p:nvSpPr>
        <p:spPr>
          <a:xfrm>
            <a:off x="10230619" y="10762828"/>
            <a:ext cx="39164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7D0AE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F3612885-6441-9B41-BAA3-5C2A7B068548}"/>
              </a:ext>
            </a:extLst>
          </p:cNvPr>
          <p:cNvSpPr txBox="1"/>
          <p:nvPr/>
        </p:nvSpPr>
        <p:spPr>
          <a:xfrm>
            <a:off x="10230619" y="8490638"/>
            <a:ext cx="3916412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BCB74B8B-615F-2640-B06C-6582FFA676B3}"/>
              </a:ext>
            </a:extLst>
          </p:cNvPr>
          <p:cNvSpPr txBox="1"/>
          <p:nvPr/>
        </p:nvSpPr>
        <p:spPr>
          <a:xfrm>
            <a:off x="17223088" y="4036245"/>
            <a:ext cx="39164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BBD57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FATS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26E4460B-AB68-974A-AD95-19B3608541DC}"/>
              </a:ext>
            </a:extLst>
          </p:cNvPr>
          <p:cNvSpPr txBox="1"/>
          <p:nvPr/>
        </p:nvSpPr>
        <p:spPr>
          <a:xfrm>
            <a:off x="17223088" y="4607287"/>
            <a:ext cx="3916412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1C7FC9A-91D4-4145-B733-26991AB2F968}"/>
              </a:ext>
            </a:extLst>
          </p:cNvPr>
          <p:cNvSpPr txBox="1"/>
          <p:nvPr/>
        </p:nvSpPr>
        <p:spPr>
          <a:xfrm>
            <a:off x="17223088" y="3209983"/>
            <a:ext cx="3916412" cy="96949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5700" b="1" spc="-200" dirty="0">
                <a:solidFill>
                  <a:srgbClr val="BBD57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75%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EF710FF1-4659-A847-89D8-DEB73391E3D6}"/>
              </a:ext>
            </a:extLst>
          </p:cNvPr>
          <p:cNvSpPr txBox="1"/>
          <p:nvPr/>
        </p:nvSpPr>
        <p:spPr>
          <a:xfrm>
            <a:off x="10215379" y="9943502"/>
            <a:ext cx="3916412" cy="96949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5700" b="1" spc="-200" dirty="0">
                <a:solidFill>
                  <a:srgbClr val="F7D0AE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20%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84D7063-6E37-FE4A-9B49-938B60BB16D9}"/>
              </a:ext>
            </a:extLst>
          </p:cNvPr>
          <p:cNvSpPr txBox="1"/>
          <p:nvPr/>
        </p:nvSpPr>
        <p:spPr>
          <a:xfrm>
            <a:off x="3151650" y="3209674"/>
            <a:ext cx="3916412" cy="96949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5700" b="1" spc="-200" dirty="0">
                <a:solidFill>
                  <a:srgbClr val="AE744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200302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Rounded Rectangle 280">
            <a:extLst>
              <a:ext uri="{FF2B5EF4-FFF2-40B4-BE49-F238E27FC236}">
                <a16:creationId xmlns:a16="http://schemas.microsoft.com/office/drawing/2014/main" id="{32CF623E-C590-7448-8A20-3096183C43AA}"/>
              </a:ext>
            </a:extLst>
          </p:cNvPr>
          <p:cNvSpPr/>
          <p:nvPr/>
        </p:nvSpPr>
        <p:spPr>
          <a:xfrm>
            <a:off x="5820342" y="3293784"/>
            <a:ext cx="9034482" cy="3024599"/>
          </a:xfrm>
          <a:prstGeom prst="roundRect">
            <a:avLst>
              <a:gd name="adj" fmla="val 14076"/>
            </a:avLst>
          </a:prstGeom>
          <a:solidFill>
            <a:srgbClr val="C3C8CF">
              <a:alpha val="18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B6960D-AA7F-BA47-952B-17F72AA0C7F9}"/>
              </a:ext>
            </a:extLst>
          </p:cNvPr>
          <p:cNvGrpSpPr/>
          <p:nvPr/>
        </p:nvGrpSpPr>
        <p:grpSpPr>
          <a:xfrm>
            <a:off x="11471254" y="3842125"/>
            <a:ext cx="1628246" cy="1161486"/>
            <a:chOff x="11471254" y="3842125"/>
            <a:chExt cx="1628246" cy="116148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2337351-786D-CD44-A543-D24AEAB21603}"/>
                </a:ext>
              </a:extLst>
            </p:cNvPr>
            <p:cNvGrpSpPr/>
            <p:nvPr/>
          </p:nvGrpSpPr>
          <p:grpSpPr>
            <a:xfrm>
              <a:off x="11471254" y="3842125"/>
              <a:ext cx="723805" cy="1015677"/>
              <a:chOff x="11471254" y="3842125"/>
              <a:chExt cx="723805" cy="1015677"/>
            </a:xfrm>
          </p:grpSpPr>
          <p:sp>
            <p:nvSpPr>
              <p:cNvPr id="282" name="Freeform 281">
                <a:extLst>
                  <a:ext uri="{FF2B5EF4-FFF2-40B4-BE49-F238E27FC236}">
                    <a16:creationId xmlns:a16="http://schemas.microsoft.com/office/drawing/2014/main" id="{197FC7BD-FED3-4C4D-8D75-C3788C6170A2}"/>
                  </a:ext>
                </a:extLst>
              </p:cNvPr>
              <p:cNvSpPr/>
              <p:nvPr/>
            </p:nvSpPr>
            <p:spPr>
              <a:xfrm>
                <a:off x="11796405" y="3842125"/>
                <a:ext cx="170673" cy="3589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289">
                    <a:moveTo>
                      <a:pt x="0" y="262"/>
                    </a:moveTo>
                    <a:cubicBezTo>
                      <a:pt x="-2" y="179"/>
                      <a:pt x="6" y="90"/>
                      <a:pt x="56" y="21"/>
                    </a:cubicBezTo>
                    <a:cubicBezTo>
                      <a:pt x="107" y="-39"/>
                      <a:pt x="178" y="47"/>
                      <a:pt x="108" y="90"/>
                    </a:cubicBezTo>
                    <a:cubicBezTo>
                      <a:pt x="101" y="97"/>
                      <a:pt x="95" y="104"/>
                      <a:pt x="90" y="112"/>
                    </a:cubicBezTo>
                    <a:cubicBezTo>
                      <a:pt x="63" y="155"/>
                      <a:pt x="51" y="208"/>
                      <a:pt x="55" y="258"/>
                    </a:cubicBezTo>
                    <a:cubicBezTo>
                      <a:pt x="60" y="297"/>
                      <a:pt x="1" y="302"/>
                      <a:pt x="0" y="262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3" name="Freeform 282">
                <a:extLst>
                  <a:ext uri="{FF2B5EF4-FFF2-40B4-BE49-F238E27FC236}">
                    <a16:creationId xmlns:a16="http://schemas.microsoft.com/office/drawing/2014/main" id="{DB80F6F0-2BED-9B43-958B-A554B9ED542C}"/>
                  </a:ext>
                </a:extLst>
              </p:cNvPr>
              <p:cNvSpPr/>
              <p:nvPr/>
            </p:nvSpPr>
            <p:spPr>
              <a:xfrm>
                <a:off x="11471254" y="4106326"/>
                <a:ext cx="723805" cy="75147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2" h="604">
                    <a:moveTo>
                      <a:pt x="428" y="9"/>
                    </a:moveTo>
                    <a:cubicBezTo>
                      <a:pt x="401" y="10"/>
                      <a:pt x="377" y="17"/>
                      <a:pt x="355" y="29"/>
                    </a:cubicBezTo>
                    <a:cubicBezTo>
                      <a:pt x="339" y="11"/>
                      <a:pt x="314" y="-1"/>
                      <a:pt x="287" y="0"/>
                    </a:cubicBezTo>
                    <a:cubicBezTo>
                      <a:pt x="261" y="1"/>
                      <a:pt x="237" y="13"/>
                      <a:pt x="222" y="33"/>
                    </a:cubicBezTo>
                    <a:cubicBezTo>
                      <a:pt x="200" y="22"/>
                      <a:pt x="175" y="15"/>
                      <a:pt x="148" y="16"/>
                    </a:cubicBezTo>
                    <a:cubicBezTo>
                      <a:pt x="60" y="18"/>
                      <a:pt x="-11" y="103"/>
                      <a:pt x="2" y="190"/>
                    </a:cubicBezTo>
                    <a:cubicBezTo>
                      <a:pt x="7" y="234"/>
                      <a:pt x="19" y="347"/>
                      <a:pt x="51" y="472"/>
                    </a:cubicBezTo>
                    <a:cubicBezTo>
                      <a:pt x="71" y="551"/>
                      <a:pt x="142" y="605"/>
                      <a:pt x="224" y="604"/>
                    </a:cubicBezTo>
                    <a:lnTo>
                      <a:pt x="380" y="600"/>
                    </a:lnTo>
                    <a:cubicBezTo>
                      <a:pt x="462" y="598"/>
                      <a:pt x="531" y="540"/>
                      <a:pt x="547" y="461"/>
                    </a:cubicBezTo>
                    <a:cubicBezTo>
                      <a:pt x="572" y="334"/>
                      <a:pt x="580" y="221"/>
                      <a:pt x="582" y="177"/>
                    </a:cubicBezTo>
                    <a:cubicBezTo>
                      <a:pt x="583" y="170"/>
                      <a:pt x="586" y="6"/>
                      <a:pt x="428" y="9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4" name="Freeform 283">
                <a:extLst>
                  <a:ext uri="{FF2B5EF4-FFF2-40B4-BE49-F238E27FC236}">
                    <a16:creationId xmlns:a16="http://schemas.microsoft.com/office/drawing/2014/main" id="{57AEB50A-15A7-E843-942A-0673C8140708}"/>
                  </a:ext>
                </a:extLst>
              </p:cNvPr>
              <p:cNvSpPr/>
              <p:nvPr/>
            </p:nvSpPr>
            <p:spPr>
              <a:xfrm>
                <a:off x="11902298" y="4142463"/>
                <a:ext cx="140774" cy="7115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4" h="572">
                    <a:moveTo>
                      <a:pt x="9" y="0"/>
                    </a:moveTo>
                    <a:cubicBezTo>
                      <a:pt x="9" y="0"/>
                      <a:pt x="169" y="223"/>
                      <a:pt x="0" y="572"/>
                    </a:cubicBezTo>
                    <a:cubicBezTo>
                      <a:pt x="0" y="572"/>
                      <a:pt x="106" y="455"/>
                      <a:pt x="114" y="276"/>
                    </a:cubicBezTo>
                    <a:cubicBezTo>
                      <a:pt x="121" y="96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5CA971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5" name="Freeform 284">
                <a:extLst>
                  <a:ext uri="{FF2B5EF4-FFF2-40B4-BE49-F238E27FC236}">
                    <a16:creationId xmlns:a16="http://schemas.microsoft.com/office/drawing/2014/main" id="{AFBBE2B5-3BD2-C64E-9407-C70889A83D6D}"/>
                  </a:ext>
                </a:extLst>
              </p:cNvPr>
              <p:cNvSpPr/>
              <p:nvPr/>
            </p:nvSpPr>
            <p:spPr>
              <a:xfrm>
                <a:off x="11629469" y="4147451"/>
                <a:ext cx="160707" cy="7091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0" h="570">
                    <a:moveTo>
                      <a:pt x="95" y="0"/>
                    </a:moveTo>
                    <a:cubicBezTo>
                      <a:pt x="95" y="0"/>
                      <a:pt x="-56" y="229"/>
                      <a:pt x="130" y="570"/>
                    </a:cubicBezTo>
                    <a:cubicBezTo>
                      <a:pt x="130" y="570"/>
                      <a:pt x="18" y="459"/>
                      <a:pt x="2" y="279"/>
                    </a:cubicBezTo>
                    <a:cubicBezTo>
                      <a:pt x="-14" y="100"/>
                      <a:pt x="95" y="0"/>
                      <a:pt x="95" y="0"/>
                    </a:cubicBezTo>
                    <a:close/>
                  </a:path>
                </a:pathLst>
              </a:custGeom>
              <a:solidFill>
                <a:srgbClr val="5CA971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8070245-B107-0543-A361-F26269EFD2F8}"/>
                </a:ext>
              </a:extLst>
            </p:cNvPr>
            <p:cNvGrpSpPr/>
            <p:nvPr/>
          </p:nvGrpSpPr>
          <p:grpSpPr>
            <a:xfrm>
              <a:off x="12374449" y="3842125"/>
              <a:ext cx="725051" cy="1015677"/>
              <a:chOff x="12374449" y="3842125"/>
              <a:chExt cx="725051" cy="1015677"/>
            </a:xfrm>
          </p:grpSpPr>
          <p:sp>
            <p:nvSpPr>
              <p:cNvPr id="286" name="Freeform 285">
                <a:extLst>
                  <a:ext uri="{FF2B5EF4-FFF2-40B4-BE49-F238E27FC236}">
                    <a16:creationId xmlns:a16="http://schemas.microsoft.com/office/drawing/2014/main" id="{CD28767F-893E-8144-A62B-137D447C03EB}"/>
                  </a:ext>
                </a:extLst>
              </p:cNvPr>
              <p:cNvSpPr/>
              <p:nvPr/>
            </p:nvSpPr>
            <p:spPr>
              <a:xfrm>
                <a:off x="12699604" y="3842125"/>
                <a:ext cx="170673" cy="3589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289">
                    <a:moveTo>
                      <a:pt x="0" y="262"/>
                    </a:moveTo>
                    <a:cubicBezTo>
                      <a:pt x="-1" y="179"/>
                      <a:pt x="7" y="90"/>
                      <a:pt x="57" y="21"/>
                    </a:cubicBezTo>
                    <a:cubicBezTo>
                      <a:pt x="107" y="-39"/>
                      <a:pt x="178" y="47"/>
                      <a:pt x="109" y="90"/>
                    </a:cubicBezTo>
                    <a:cubicBezTo>
                      <a:pt x="102" y="97"/>
                      <a:pt x="95" y="104"/>
                      <a:pt x="90" y="112"/>
                    </a:cubicBezTo>
                    <a:cubicBezTo>
                      <a:pt x="63" y="155"/>
                      <a:pt x="52" y="208"/>
                      <a:pt x="55" y="258"/>
                    </a:cubicBezTo>
                    <a:cubicBezTo>
                      <a:pt x="61" y="297"/>
                      <a:pt x="1" y="302"/>
                      <a:pt x="0" y="262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7" name="Freeform 286">
                <a:extLst>
                  <a:ext uri="{FF2B5EF4-FFF2-40B4-BE49-F238E27FC236}">
                    <a16:creationId xmlns:a16="http://schemas.microsoft.com/office/drawing/2014/main" id="{637AC3D2-8C50-3D49-9C3F-1D23DA5178F9}"/>
                  </a:ext>
                </a:extLst>
              </p:cNvPr>
              <p:cNvSpPr/>
              <p:nvPr/>
            </p:nvSpPr>
            <p:spPr>
              <a:xfrm>
                <a:off x="12374449" y="4106326"/>
                <a:ext cx="725051" cy="75147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3" h="604">
                    <a:moveTo>
                      <a:pt x="428" y="9"/>
                    </a:moveTo>
                    <a:cubicBezTo>
                      <a:pt x="402" y="10"/>
                      <a:pt x="377" y="17"/>
                      <a:pt x="356" y="29"/>
                    </a:cubicBezTo>
                    <a:cubicBezTo>
                      <a:pt x="339" y="11"/>
                      <a:pt x="315" y="-1"/>
                      <a:pt x="288" y="0"/>
                    </a:cubicBezTo>
                    <a:cubicBezTo>
                      <a:pt x="261" y="1"/>
                      <a:pt x="237" y="13"/>
                      <a:pt x="222" y="33"/>
                    </a:cubicBezTo>
                    <a:cubicBezTo>
                      <a:pt x="200" y="22"/>
                      <a:pt x="175" y="15"/>
                      <a:pt x="149" y="16"/>
                    </a:cubicBezTo>
                    <a:cubicBezTo>
                      <a:pt x="61" y="18"/>
                      <a:pt x="-11" y="103"/>
                      <a:pt x="2" y="190"/>
                    </a:cubicBezTo>
                    <a:cubicBezTo>
                      <a:pt x="7" y="234"/>
                      <a:pt x="20" y="347"/>
                      <a:pt x="52" y="472"/>
                    </a:cubicBezTo>
                    <a:cubicBezTo>
                      <a:pt x="71" y="551"/>
                      <a:pt x="143" y="605"/>
                      <a:pt x="225" y="604"/>
                    </a:cubicBezTo>
                    <a:lnTo>
                      <a:pt x="381" y="600"/>
                    </a:lnTo>
                    <a:cubicBezTo>
                      <a:pt x="462" y="598"/>
                      <a:pt x="530" y="540"/>
                      <a:pt x="546" y="461"/>
                    </a:cubicBezTo>
                    <a:cubicBezTo>
                      <a:pt x="571" y="334"/>
                      <a:pt x="580" y="221"/>
                      <a:pt x="582" y="177"/>
                    </a:cubicBezTo>
                    <a:cubicBezTo>
                      <a:pt x="582" y="170"/>
                      <a:pt x="586" y="6"/>
                      <a:pt x="428" y="9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8" name="Freeform 287">
                <a:extLst>
                  <a:ext uri="{FF2B5EF4-FFF2-40B4-BE49-F238E27FC236}">
                    <a16:creationId xmlns:a16="http://schemas.microsoft.com/office/drawing/2014/main" id="{6ABDB21C-CC08-3B46-B4DF-48098E8F14A9}"/>
                  </a:ext>
                </a:extLst>
              </p:cNvPr>
              <p:cNvSpPr/>
              <p:nvPr/>
            </p:nvSpPr>
            <p:spPr>
              <a:xfrm>
                <a:off x="12804251" y="4142463"/>
                <a:ext cx="140774" cy="7115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4" h="572">
                    <a:moveTo>
                      <a:pt x="10" y="0"/>
                    </a:moveTo>
                    <a:cubicBezTo>
                      <a:pt x="10" y="0"/>
                      <a:pt x="170" y="223"/>
                      <a:pt x="0" y="572"/>
                    </a:cubicBezTo>
                    <a:cubicBezTo>
                      <a:pt x="0" y="572"/>
                      <a:pt x="107" y="455"/>
                      <a:pt x="114" y="276"/>
                    </a:cubicBezTo>
                    <a:cubicBezTo>
                      <a:pt x="121" y="96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FC8A24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9" name="Freeform 288">
                <a:extLst>
                  <a:ext uri="{FF2B5EF4-FFF2-40B4-BE49-F238E27FC236}">
                    <a16:creationId xmlns:a16="http://schemas.microsoft.com/office/drawing/2014/main" id="{49A108FE-74B3-E64D-8028-0BCEEA91B082}"/>
                  </a:ext>
                </a:extLst>
              </p:cNvPr>
              <p:cNvSpPr/>
              <p:nvPr/>
            </p:nvSpPr>
            <p:spPr>
              <a:xfrm>
                <a:off x="12533914" y="4147451"/>
                <a:ext cx="159461" cy="7091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" h="570">
                    <a:moveTo>
                      <a:pt x="94" y="0"/>
                    </a:moveTo>
                    <a:cubicBezTo>
                      <a:pt x="94" y="0"/>
                      <a:pt x="-57" y="229"/>
                      <a:pt x="129" y="570"/>
                    </a:cubicBezTo>
                    <a:cubicBezTo>
                      <a:pt x="129" y="570"/>
                      <a:pt x="17" y="459"/>
                      <a:pt x="2" y="279"/>
                    </a:cubicBezTo>
                    <a:cubicBezTo>
                      <a:pt x="-14" y="100"/>
                      <a:pt x="94" y="0"/>
                      <a:pt x="94" y="0"/>
                    </a:cubicBezTo>
                    <a:close/>
                  </a:path>
                </a:pathLst>
              </a:custGeom>
              <a:solidFill>
                <a:srgbClr val="FC8A24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FD5BD1A-8E12-F344-8399-AFFBAAD99B78}"/>
                </a:ext>
              </a:extLst>
            </p:cNvPr>
            <p:cNvGrpSpPr/>
            <p:nvPr/>
          </p:nvGrpSpPr>
          <p:grpSpPr>
            <a:xfrm>
              <a:off x="11916001" y="3992919"/>
              <a:ext cx="723805" cy="1010692"/>
              <a:chOff x="11916001" y="3992919"/>
              <a:chExt cx="723805" cy="1010692"/>
            </a:xfrm>
          </p:grpSpPr>
          <p:sp>
            <p:nvSpPr>
              <p:cNvPr id="290" name="Freeform 289">
                <a:extLst>
                  <a:ext uri="{FF2B5EF4-FFF2-40B4-BE49-F238E27FC236}">
                    <a16:creationId xmlns:a16="http://schemas.microsoft.com/office/drawing/2014/main" id="{9E722149-DFD3-EB46-80F0-5173EC976D56}"/>
                  </a:ext>
                </a:extLst>
              </p:cNvPr>
              <p:cNvSpPr/>
              <p:nvPr/>
            </p:nvSpPr>
            <p:spPr>
              <a:xfrm>
                <a:off x="12244890" y="3992919"/>
                <a:ext cx="176902" cy="35766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3" h="288">
                    <a:moveTo>
                      <a:pt x="0" y="260"/>
                    </a:moveTo>
                    <a:cubicBezTo>
                      <a:pt x="1" y="177"/>
                      <a:pt x="11" y="88"/>
                      <a:pt x="63" y="20"/>
                    </a:cubicBezTo>
                    <a:cubicBezTo>
                      <a:pt x="115" y="-39"/>
                      <a:pt x="183" y="49"/>
                      <a:pt x="113" y="91"/>
                    </a:cubicBezTo>
                    <a:cubicBezTo>
                      <a:pt x="105" y="97"/>
                      <a:pt x="99" y="104"/>
                      <a:pt x="94" y="113"/>
                    </a:cubicBezTo>
                    <a:cubicBezTo>
                      <a:pt x="66" y="154"/>
                      <a:pt x="54" y="207"/>
                      <a:pt x="55" y="257"/>
                    </a:cubicBezTo>
                    <a:cubicBezTo>
                      <a:pt x="60" y="296"/>
                      <a:pt x="0" y="299"/>
                      <a:pt x="0" y="26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1" name="Freeform 290">
                <a:extLst>
                  <a:ext uri="{FF2B5EF4-FFF2-40B4-BE49-F238E27FC236}">
                    <a16:creationId xmlns:a16="http://schemas.microsoft.com/office/drawing/2014/main" id="{D6E6CF31-4EDF-ED41-860D-DDAFF99BDFB9}"/>
                  </a:ext>
                </a:extLst>
              </p:cNvPr>
              <p:cNvSpPr/>
              <p:nvPr/>
            </p:nvSpPr>
            <p:spPr>
              <a:xfrm>
                <a:off x="11916001" y="4254627"/>
                <a:ext cx="723805" cy="7489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2" h="602">
                    <a:moveTo>
                      <a:pt x="431" y="13"/>
                    </a:moveTo>
                    <a:cubicBezTo>
                      <a:pt x="405" y="13"/>
                      <a:pt x="380" y="19"/>
                      <a:pt x="358" y="31"/>
                    </a:cubicBezTo>
                    <a:cubicBezTo>
                      <a:pt x="342" y="12"/>
                      <a:pt x="318" y="0"/>
                      <a:pt x="291" y="0"/>
                    </a:cubicBezTo>
                    <a:cubicBezTo>
                      <a:pt x="264" y="0"/>
                      <a:pt x="241" y="12"/>
                      <a:pt x="225" y="31"/>
                    </a:cubicBezTo>
                    <a:cubicBezTo>
                      <a:pt x="203" y="19"/>
                      <a:pt x="178" y="13"/>
                      <a:pt x="152" y="13"/>
                    </a:cubicBezTo>
                    <a:cubicBezTo>
                      <a:pt x="64" y="13"/>
                      <a:pt x="-10" y="96"/>
                      <a:pt x="1" y="184"/>
                    </a:cubicBezTo>
                    <a:cubicBezTo>
                      <a:pt x="5" y="228"/>
                      <a:pt x="15" y="341"/>
                      <a:pt x="44" y="466"/>
                    </a:cubicBezTo>
                    <a:cubicBezTo>
                      <a:pt x="62" y="546"/>
                      <a:pt x="132" y="602"/>
                      <a:pt x="214" y="602"/>
                    </a:cubicBezTo>
                    <a:lnTo>
                      <a:pt x="370" y="602"/>
                    </a:lnTo>
                    <a:cubicBezTo>
                      <a:pt x="451" y="602"/>
                      <a:pt x="522" y="546"/>
                      <a:pt x="540" y="466"/>
                    </a:cubicBezTo>
                    <a:cubicBezTo>
                      <a:pt x="568" y="341"/>
                      <a:pt x="579" y="228"/>
                      <a:pt x="582" y="184"/>
                    </a:cubicBezTo>
                    <a:cubicBezTo>
                      <a:pt x="582" y="178"/>
                      <a:pt x="590" y="13"/>
                      <a:pt x="431" y="13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2" name="Freeform 291">
                <a:extLst>
                  <a:ext uri="{FF2B5EF4-FFF2-40B4-BE49-F238E27FC236}">
                    <a16:creationId xmlns:a16="http://schemas.microsoft.com/office/drawing/2014/main" id="{F3A9C051-B830-2043-B43C-B7369C9AB555}"/>
                  </a:ext>
                </a:extLst>
              </p:cNvPr>
              <p:cNvSpPr/>
              <p:nvPr/>
            </p:nvSpPr>
            <p:spPr>
              <a:xfrm>
                <a:off x="12334587" y="4293260"/>
                <a:ext cx="149495" cy="7103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" h="571">
                    <a:moveTo>
                      <a:pt x="22" y="0"/>
                    </a:moveTo>
                    <a:cubicBezTo>
                      <a:pt x="22" y="0"/>
                      <a:pt x="177" y="225"/>
                      <a:pt x="0" y="571"/>
                    </a:cubicBezTo>
                    <a:cubicBezTo>
                      <a:pt x="0" y="571"/>
                      <a:pt x="109" y="457"/>
                      <a:pt x="120" y="277"/>
                    </a:cubicBezTo>
                    <a:cubicBezTo>
                      <a:pt x="131" y="98"/>
                      <a:pt x="22" y="0"/>
                      <a:pt x="22" y="0"/>
                    </a:cubicBezTo>
                    <a:close/>
                  </a:path>
                </a:pathLst>
              </a:custGeom>
              <a:solidFill>
                <a:srgbClr val="C62222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3" name="Freeform 292">
                <a:extLst>
                  <a:ext uri="{FF2B5EF4-FFF2-40B4-BE49-F238E27FC236}">
                    <a16:creationId xmlns:a16="http://schemas.microsoft.com/office/drawing/2014/main" id="{3CC22DD4-3E04-414E-89F2-D7AFEDCCBFBA}"/>
                  </a:ext>
                </a:extLst>
              </p:cNvPr>
              <p:cNvSpPr/>
              <p:nvPr/>
            </p:nvSpPr>
            <p:spPr>
              <a:xfrm>
                <a:off x="12072971" y="4293260"/>
                <a:ext cx="149495" cy="7103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" h="571">
                    <a:moveTo>
                      <a:pt x="100" y="0"/>
                    </a:moveTo>
                    <a:cubicBezTo>
                      <a:pt x="100" y="0"/>
                      <a:pt x="-57" y="225"/>
                      <a:pt x="121" y="571"/>
                    </a:cubicBezTo>
                    <a:cubicBezTo>
                      <a:pt x="121" y="571"/>
                      <a:pt x="12" y="457"/>
                      <a:pt x="1" y="277"/>
                    </a:cubicBezTo>
                    <a:cubicBezTo>
                      <a:pt x="-10" y="98"/>
                      <a:pt x="100" y="0"/>
                      <a:pt x="100" y="0"/>
                    </a:cubicBezTo>
                    <a:close/>
                  </a:path>
                </a:pathLst>
              </a:custGeom>
              <a:solidFill>
                <a:srgbClr val="C62222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38E1AFC-C316-4545-BAF8-A14C1E106A1F}"/>
              </a:ext>
            </a:extLst>
          </p:cNvPr>
          <p:cNvGrpSpPr/>
          <p:nvPr/>
        </p:nvGrpSpPr>
        <p:grpSpPr>
          <a:xfrm>
            <a:off x="6493070" y="5114525"/>
            <a:ext cx="1496196" cy="644301"/>
            <a:chOff x="6493070" y="5114525"/>
            <a:chExt cx="1496196" cy="644301"/>
          </a:xfrm>
        </p:grpSpPr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53E210A4-B792-6B40-8942-2FFA4543C312}"/>
                </a:ext>
              </a:extLst>
            </p:cNvPr>
            <p:cNvSpPr/>
            <p:nvPr/>
          </p:nvSpPr>
          <p:spPr>
            <a:xfrm>
              <a:off x="6793306" y="5114525"/>
              <a:ext cx="1195960" cy="644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1" h="518">
                  <a:moveTo>
                    <a:pt x="701" y="0"/>
                  </a:moveTo>
                  <a:lnTo>
                    <a:pt x="0" y="0"/>
                  </a:lnTo>
                  <a:lnTo>
                    <a:pt x="0" y="518"/>
                  </a:lnTo>
                  <a:lnTo>
                    <a:pt x="701" y="518"/>
                  </a:lnTo>
                  <a:cubicBezTo>
                    <a:pt x="844" y="518"/>
                    <a:pt x="961" y="403"/>
                    <a:pt x="961" y="260"/>
                  </a:cubicBezTo>
                  <a:cubicBezTo>
                    <a:pt x="961" y="116"/>
                    <a:pt x="844" y="0"/>
                    <a:pt x="701" y="0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3311B62E-F1F2-C549-A6C0-CA76370367DC}"/>
                </a:ext>
              </a:extLst>
            </p:cNvPr>
            <p:cNvSpPr/>
            <p:nvPr/>
          </p:nvSpPr>
          <p:spPr>
            <a:xfrm>
              <a:off x="6793306" y="5566906"/>
              <a:ext cx="1163569" cy="125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5" h="102">
                  <a:moveTo>
                    <a:pt x="935" y="7"/>
                  </a:moveTo>
                  <a:cubicBezTo>
                    <a:pt x="841" y="-25"/>
                    <a:pt x="806" y="68"/>
                    <a:pt x="735" y="23"/>
                  </a:cubicBezTo>
                  <a:cubicBezTo>
                    <a:pt x="613" y="-48"/>
                    <a:pt x="578" y="74"/>
                    <a:pt x="498" y="23"/>
                  </a:cubicBezTo>
                  <a:cubicBezTo>
                    <a:pt x="376" y="-48"/>
                    <a:pt x="340" y="74"/>
                    <a:pt x="261" y="23"/>
                  </a:cubicBezTo>
                  <a:cubicBezTo>
                    <a:pt x="139" y="-48"/>
                    <a:pt x="103" y="74"/>
                    <a:pt x="24" y="23"/>
                  </a:cubicBezTo>
                  <a:cubicBezTo>
                    <a:pt x="17" y="19"/>
                    <a:pt x="9" y="14"/>
                    <a:pt x="0" y="10"/>
                  </a:cubicBezTo>
                  <a:lnTo>
                    <a:pt x="0" y="84"/>
                  </a:lnTo>
                  <a:cubicBezTo>
                    <a:pt x="115" y="145"/>
                    <a:pt x="150" y="30"/>
                    <a:pt x="228" y="79"/>
                  </a:cubicBezTo>
                  <a:cubicBezTo>
                    <a:pt x="350" y="150"/>
                    <a:pt x="385" y="29"/>
                    <a:pt x="465" y="79"/>
                  </a:cubicBezTo>
                  <a:cubicBezTo>
                    <a:pt x="587" y="150"/>
                    <a:pt x="622" y="29"/>
                    <a:pt x="702" y="79"/>
                  </a:cubicBezTo>
                  <a:cubicBezTo>
                    <a:pt x="800" y="136"/>
                    <a:pt x="842" y="68"/>
                    <a:pt x="896" y="67"/>
                  </a:cubicBezTo>
                  <a:cubicBezTo>
                    <a:pt x="912" y="49"/>
                    <a:pt x="926" y="28"/>
                    <a:pt x="935" y="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832D25BE-12D9-2547-A955-CE787D54BD8B}"/>
                </a:ext>
              </a:extLst>
            </p:cNvPr>
            <p:cNvSpPr/>
            <p:nvPr/>
          </p:nvSpPr>
          <p:spPr>
            <a:xfrm>
              <a:off x="6793306" y="5356294"/>
              <a:ext cx="1195960" cy="125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1" h="102">
                  <a:moveTo>
                    <a:pt x="228" y="79"/>
                  </a:moveTo>
                  <a:cubicBezTo>
                    <a:pt x="350" y="151"/>
                    <a:pt x="385" y="28"/>
                    <a:pt x="465" y="79"/>
                  </a:cubicBezTo>
                  <a:cubicBezTo>
                    <a:pt x="587" y="151"/>
                    <a:pt x="622" y="28"/>
                    <a:pt x="702" y="79"/>
                  </a:cubicBezTo>
                  <a:cubicBezTo>
                    <a:pt x="824" y="150"/>
                    <a:pt x="860" y="28"/>
                    <a:pt x="939" y="79"/>
                  </a:cubicBezTo>
                  <a:cubicBezTo>
                    <a:pt x="945" y="83"/>
                    <a:pt x="951" y="87"/>
                    <a:pt x="959" y="90"/>
                  </a:cubicBezTo>
                  <a:cubicBezTo>
                    <a:pt x="960" y="82"/>
                    <a:pt x="961" y="73"/>
                    <a:pt x="961" y="66"/>
                  </a:cubicBezTo>
                  <a:cubicBezTo>
                    <a:pt x="961" y="48"/>
                    <a:pt x="959" y="31"/>
                    <a:pt x="955" y="14"/>
                  </a:cubicBezTo>
                  <a:cubicBezTo>
                    <a:pt x="846" y="-37"/>
                    <a:pt x="811" y="72"/>
                    <a:pt x="735" y="23"/>
                  </a:cubicBezTo>
                  <a:cubicBezTo>
                    <a:pt x="613" y="-48"/>
                    <a:pt x="578" y="73"/>
                    <a:pt x="498" y="23"/>
                  </a:cubicBezTo>
                  <a:cubicBezTo>
                    <a:pt x="376" y="-48"/>
                    <a:pt x="340" y="73"/>
                    <a:pt x="261" y="23"/>
                  </a:cubicBezTo>
                  <a:cubicBezTo>
                    <a:pt x="139" y="-48"/>
                    <a:pt x="103" y="74"/>
                    <a:pt x="24" y="23"/>
                  </a:cubicBezTo>
                  <a:cubicBezTo>
                    <a:pt x="17" y="19"/>
                    <a:pt x="9" y="14"/>
                    <a:pt x="0" y="10"/>
                  </a:cubicBezTo>
                  <a:lnTo>
                    <a:pt x="0" y="84"/>
                  </a:lnTo>
                  <a:cubicBezTo>
                    <a:pt x="115" y="145"/>
                    <a:pt x="150" y="30"/>
                    <a:pt x="228" y="79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26F1E964-4B2F-2441-85BB-26BA17540E65}"/>
                </a:ext>
              </a:extLst>
            </p:cNvPr>
            <p:cNvSpPr/>
            <p:nvPr/>
          </p:nvSpPr>
          <p:spPr>
            <a:xfrm>
              <a:off x="6793306" y="5160636"/>
              <a:ext cx="1131179" cy="127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9" h="103">
                  <a:moveTo>
                    <a:pt x="0" y="84"/>
                  </a:moveTo>
                  <a:cubicBezTo>
                    <a:pt x="115" y="145"/>
                    <a:pt x="150" y="30"/>
                    <a:pt x="228" y="80"/>
                  </a:cubicBezTo>
                  <a:cubicBezTo>
                    <a:pt x="350" y="151"/>
                    <a:pt x="385" y="29"/>
                    <a:pt x="465" y="80"/>
                  </a:cubicBezTo>
                  <a:cubicBezTo>
                    <a:pt x="587" y="150"/>
                    <a:pt x="622" y="29"/>
                    <a:pt x="702" y="80"/>
                  </a:cubicBezTo>
                  <a:cubicBezTo>
                    <a:pt x="808" y="141"/>
                    <a:pt x="849" y="57"/>
                    <a:pt x="909" y="68"/>
                  </a:cubicBezTo>
                  <a:cubicBezTo>
                    <a:pt x="893" y="46"/>
                    <a:pt x="873" y="26"/>
                    <a:pt x="850" y="10"/>
                  </a:cubicBezTo>
                  <a:cubicBezTo>
                    <a:pt x="810" y="26"/>
                    <a:pt x="780" y="52"/>
                    <a:pt x="735" y="23"/>
                  </a:cubicBezTo>
                  <a:cubicBezTo>
                    <a:pt x="613" y="-48"/>
                    <a:pt x="578" y="74"/>
                    <a:pt x="498" y="23"/>
                  </a:cubicBezTo>
                  <a:cubicBezTo>
                    <a:pt x="376" y="-48"/>
                    <a:pt x="340" y="74"/>
                    <a:pt x="261" y="23"/>
                  </a:cubicBezTo>
                  <a:cubicBezTo>
                    <a:pt x="139" y="-48"/>
                    <a:pt x="103" y="74"/>
                    <a:pt x="24" y="23"/>
                  </a:cubicBezTo>
                  <a:cubicBezTo>
                    <a:pt x="17" y="19"/>
                    <a:pt x="9" y="15"/>
                    <a:pt x="0" y="1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BB4C844C-BAB5-564B-A2CA-47FB728B3CBC}"/>
                </a:ext>
              </a:extLst>
            </p:cNvPr>
            <p:cNvSpPr/>
            <p:nvPr/>
          </p:nvSpPr>
          <p:spPr>
            <a:xfrm>
              <a:off x="6509265" y="5129480"/>
              <a:ext cx="565589" cy="614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5" h="494">
                  <a:moveTo>
                    <a:pt x="228" y="494"/>
                  </a:moveTo>
                  <a:cubicBezTo>
                    <a:pt x="102" y="494"/>
                    <a:pt x="0" y="383"/>
                    <a:pt x="0" y="248"/>
                  </a:cubicBezTo>
                  <a:cubicBezTo>
                    <a:pt x="0" y="111"/>
                    <a:pt x="102" y="0"/>
                    <a:pt x="228" y="0"/>
                  </a:cubicBezTo>
                  <a:cubicBezTo>
                    <a:pt x="353" y="0"/>
                    <a:pt x="455" y="111"/>
                    <a:pt x="455" y="248"/>
                  </a:cubicBezTo>
                  <a:cubicBezTo>
                    <a:pt x="455" y="383"/>
                    <a:pt x="353" y="494"/>
                    <a:pt x="228" y="494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6" name="Freeform 575">
              <a:extLst>
                <a:ext uri="{FF2B5EF4-FFF2-40B4-BE49-F238E27FC236}">
                  <a16:creationId xmlns:a16="http://schemas.microsoft.com/office/drawing/2014/main" id="{32D94889-DA55-3143-835A-40CA0D91F3AC}"/>
                </a:ext>
              </a:extLst>
            </p:cNvPr>
            <p:cNvSpPr/>
            <p:nvPr/>
          </p:nvSpPr>
          <p:spPr>
            <a:xfrm>
              <a:off x="6493070" y="5114525"/>
              <a:ext cx="596734" cy="644301"/>
            </a:xfrm>
            <a:custGeom>
              <a:avLst/>
              <a:gdLst>
                <a:gd name="connsiteX0" fmla="*/ 299612 w 596734"/>
                <a:gd name="connsiteY0" fmla="*/ 31156 h 644301"/>
                <a:gd name="connsiteX1" fmla="*/ 31145 w 596734"/>
                <a:gd name="connsiteY1" fmla="*/ 323396 h 644301"/>
                <a:gd name="connsiteX2" fmla="*/ 299612 w 596734"/>
                <a:gd name="connsiteY2" fmla="*/ 614391 h 644301"/>
                <a:gd name="connsiteX3" fmla="*/ 566835 w 596734"/>
                <a:gd name="connsiteY3" fmla="*/ 323396 h 644301"/>
                <a:gd name="connsiteX4" fmla="*/ 299612 w 596734"/>
                <a:gd name="connsiteY4" fmla="*/ 31156 h 644301"/>
                <a:gd name="connsiteX5" fmla="*/ 299610 w 596734"/>
                <a:gd name="connsiteY5" fmla="*/ 0 h 644301"/>
                <a:gd name="connsiteX6" fmla="*/ 596734 w 596734"/>
                <a:gd name="connsiteY6" fmla="*/ 323395 h 644301"/>
                <a:gd name="connsiteX7" fmla="*/ 299610 w 596734"/>
                <a:gd name="connsiteY7" fmla="*/ 644301 h 644301"/>
                <a:gd name="connsiteX8" fmla="*/ 0 w 596734"/>
                <a:gd name="connsiteY8" fmla="*/ 323395 h 644301"/>
                <a:gd name="connsiteX9" fmla="*/ 299610 w 596734"/>
                <a:gd name="connsiteY9" fmla="*/ 0 h 644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6734" h="644301">
                  <a:moveTo>
                    <a:pt x="299612" y="31156"/>
                  </a:moveTo>
                  <a:cubicBezTo>
                    <a:pt x="151707" y="31156"/>
                    <a:pt x="31145" y="161731"/>
                    <a:pt x="31145" y="323396"/>
                  </a:cubicBezTo>
                  <a:cubicBezTo>
                    <a:pt x="31145" y="482573"/>
                    <a:pt x="151707" y="614391"/>
                    <a:pt x="299612" y="614391"/>
                  </a:cubicBezTo>
                  <a:cubicBezTo>
                    <a:pt x="446274" y="614391"/>
                    <a:pt x="566835" y="482573"/>
                    <a:pt x="566835" y="323396"/>
                  </a:cubicBezTo>
                  <a:cubicBezTo>
                    <a:pt x="566835" y="161731"/>
                    <a:pt x="446274" y="31156"/>
                    <a:pt x="299612" y="31156"/>
                  </a:cubicBezTo>
                  <a:close/>
                  <a:moveTo>
                    <a:pt x="299610" y="0"/>
                  </a:moveTo>
                  <a:cubicBezTo>
                    <a:pt x="463712" y="0"/>
                    <a:pt x="596734" y="144284"/>
                    <a:pt x="596734" y="323395"/>
                  </a:cubicBezTo>
                  <a:cubicBezTo>
                    <a:pt x="596734" y="501261"/>
                    <a:pt x="463712" y="644301"/>
                    <a:pt x="299610" y="644301"/>
                  </a:cubicBezTo>
                  <a:cubicBezTo>
                    <a:pt x="134265" y="644301"/>
                    <a:pt x="0" y="501261"/>
                    <a:pt x="0" y="323395"/>
                  </a:cubicBezTo>
                  <a:cubicBezTo>
                    <a:pt x="0" y="144284"/>
                    <a:pt x="134265" y="0"/>
                    <a:pt x="299610" y="0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EB260C2F-29C8-ED43-9B90-1F2AFE750C62}"/>
                </a:ext>
              </a:extLst>
            </p:cNvPr>
            <p:cNvSpPr/>
            <p:nvPr/>
          </p:nvSpPr>
          <p:spPr>
            <a:xfrm>
              <a:off x="6759669" y="5274043"/>
              <a:ext cx="37374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76">
                  <a:moveTo>
                    <a:pt x="21" y="73"/>
                  </a:moveTo>
                  <a:cubicBezTo>
                    <a:pt x="19" y="77"/>
                    <a:pt x="13" y="77"/>
                    <a:pt x="12" y="73"/>
                  </a:cubicBezTo>
                  <a:cubicBezTo>
                    <a:pt x="5" y="57"/>
                    <a:pt x="-6" y="25"/>
                    <a:pt x="4" y="8"/>
                  </a:cubicBezTo>
                  <a:cubicBezTo>
                    <a:pt x="17" y="-16"/>
                    <a:pt x="46" y="13"/>
                    <a:pt x="21" y="7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D2D5C6AC-2571-A34D-832B-04485B31E5F9}"/>
                </a:ext>
              </a:extLst>
            </p:cNvPr>
            <p:cNvSpPr/>
            <p:nvPr/>
          </p:nvSpPr>
          <p:spPr>
            <a:xfrm>
              <a:off x="6759669" y="5504595"/>
              <a:ext cx="37374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77">
                  <a:moveTo>
                    <a:pt x="10" y="3"/>
                  </a:moveTo>
                  <a:cubicBezTo>
                    <a:pt x="12" y="-1"/>
                    <a:pt x="18" y="-1"/>
                    <a:pt x="19" y="3"/>
                  </a:cubicBezTo>
                  <a:cubicBezTo>
                    <a:pt x="26" y="19"/>
                    <a:pt x="37" y="51"/>
                    <a:pt x="27" y="69"/>
                  </a:cubicBezTo>
                  <a:cubicBezTo>
                    <a:pt x="14" y="93"/>
                    <a:pt x="-15" y="63"/>
                    <a:pt x="10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22368DBD-F0DE-A34A-B2E0-38D4FC370D1E}"/>
                </a:ext>
              </a:extLst>
            </p:cNvPr>
            <p:cNvSpPr/>
            <p:nvPr/>
          </p:nvSpPr>
          <p:spPr>
            <a:xfrm>
              <a:off x="6845629" y="5417359"/>
              <a:ext cx="94680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" h="31">
                  <a:moveTo>
                    <a:pt x="3" y="21"/>
                  </a:moveTo>
                  <a:cubicBezTo>
                    <a:pt x="-1" y="19"/>
                    <a:pt x="-1" y="13"/>
                    <a:pt x="3" y="11"/>
                  </a:cubicBezTo>
                  <a:cubicBezTo>
                    <a:pt x="19" y="4"/>
                    <a:pt x="51" y="-6"/>
                    <a:pt x="69" y="4"/>
                  </a:cubicBezTo>
                  <a:cubicBezTo>
                    <a:pt x="93" y="17"/>
                    <a:pt x="64" y="46"/>
                    <a:pt x="3" y="2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377D63FC-656D-5C43-AA64-A4DAF478F1E6}"/>
                </a:ext>
              </a:extLst>
            </p:cNvPr>
            <p:cNvSpPr/>
            <p:nvPr/>
          </p:nvSpPr>
          <p:spPr>
            <a:xfrm>
              <a:off x="6615158" y="5417359"/>
              <a:ext cx="94680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" h="31">
                  <a:moveTo>
                    <a:pt x="74" y="10"/>
                  </a:moveTo>
                  <a:cubicBezTo>
                    <a:pt x="77" y="12"/>
                    <a:pt x="77" y="18"/>
                    <a:pt x="73" y="20"/>
                  </a:cubicBezTo>
                  <a:cubicBezTo>
                    <a:pt x="57" y="27"/>
                    <a:pt x="26" y="37"/>
                    <a:pt x="8" y="28"/>
                  </a:cubicBezTo>
                  <a:cubicBezTo>
                    <a:pt x="-16" y="15"/>
                    <a:pt x="13" y="-15"/>
                    <a:pt x="74" y="1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AE66B084-2738-BE4A-864B-3D1371CA3FFB}"/>
                </a:ext>
              </a:extLst>
            </p:cNvPr>
            <p:cNvSpPr/>
            <p:nvPr/>
          </p:nvSpPr>
          <p:spPr>
            <a:xfrm>
              <a:off x="6823205" y="5483409"/>
              <a:ext cx="73502" cy="71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58">
                  <a:moveTo>
                    <a:pt x="1" y="8"/>
                  </a:moveTo>
                  <a:cubicBezTo>
                    <a:pt x="-1" y="3"/>
                    <a:pt x="3" y="-1"/>
                    <a:pt x="8" y="1"/>
                  </a:cubicBezTo>
                  <a:cubicBezTo>
                    <a:pt x="24" y="8"/>
                    <a:pt x="53" y="22"/>
                    <a:pt x="60" y="42"/>
                  </a:cubicBezTo>
                  <a:cubicBezTo>
                    <a:pt x="67" y="68"/>
                    <a:pt x="26" y="68"/>
                    <a:pt x="1" y="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CDA5A58C-CC96-744A-8DC6-91223C367CAF}"/>
                </a:ext>
              </a:extLst>
            </p:cNvPr>
            <p:cNvSpPr/>
            <p:nvPr/>
          </p:nvSpPr>
          <p:spPr>
            <a:xfrm>
              <a:off x="6658760" y="5317657"/>
              <a:ext cx="73502" cy="71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58">
                  <a:moveTo>
                    <a:pt x="60" y="51"/>
                  </a:moveTo>
                  <a:cubicBezTo>
                    <a:pt x="62" y="55"/>
                    <a:pt x="58" y="60"/>
                    <a:pt x="53" y="57"/>
                  </a:cubicBezTo>
                  <a:cubicBezTo>
                    <a:pt x="37" y="51"/>
                    <a:pt x="8" y="36"/>
                    <a:pt x="1" y="16"/>
                  </a:cubicBezTo>
                  <a:cubicBezTo>
                    <a:pt x="-6" y="-10"/>
                    <a:pt x="36" y="-10"/>
                    <a:pt x="60" y="5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A1AC0429-B07F-3140-8E66-087B407EAF8B}"/>
                </a:ext>
              </a:extLst>
            </p:cNvPr>
            <p:cNvSpPr/>
            <p:nvPr/>
          </p:nvSpPr>
          <p:spPr>
            <a:xfrm>
              <a:off x="6660006" y="5480917"/>
              <a:ext cx="71010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60">
                  <a:moveTo>
                    <a:pt x="51" y="0"/>
                  </a:moveTo>
                  <a:cubicBezTo>
                    <a:pt x="55" y="-1"/>
                    <a:pt x="60" y="3"/>
                    <a:pt x="58" y="7"/>
                  </a:cubicBezTo>
                  <a:cubicBezTo>
                    <a:pt x="51" y="23"/>
                    <a:pt x="36" y="53"/>
                    <a:pt x="17" y="59"/>
                  </a:cubicBezTo>
                  <a:cubicBezTo>
                    <a:pt x="-9" y="67"/>
                    <a:pt x="-9" y="25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DBB631D7-9082-7E46-B4A9-EE95D2910253}"/>
                </a:ext>
              </a:extLst>
            </p:cNvPr>
            <p:cNvSpPr/>
            <p:nvPr/>
          </p:nvSpPr>
          <p:spPr>
            <a:xfrm>
              <a:off x="6824451" y="5317657"/>
              <a:ext cx="71010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60">
                  <a:moveTo>
                    <a:pt x="8" y="60"/>
                  </a:moveTo>
                  <a:cubicBezTo>
                    <a:pt x="3" y="62"/>
                    <a:pt x="-1" y="57"/>
                    <a:pt x="1" y="53"/>
                  </a:cubicBezTo>
                  <a:cubicBezTo>
                    <a:pt x="8" y="37"/>
                    <a:pt x="23" y="7"/>
                    <a:pt x="42" y="1"/>
                  </a:cubicBezTo>
                  <a:cubicBezTo>
                    <a:pt x="68" y="-6"/>
                    <a:pt x="68" y="35"/>
                    <a:pt x="8" y="6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68F6C48-AADD-AE41-BBB0-FDD5E4A392A9}"/>
              </a:ext>
            </a:extLst>
          </p:cNvPr>
          <p:cNvGrpSpPr/>
          <p:nvPr/>
        </p:nvGrpSpPr>
        <p:grpSpPr>
          <a:xfrm>
            <a:off x="13125927" y="4559821"/>
            <a:ext cx="1053678" cy="1265047"/>
            <a:chOff x="13125927" y="4559821"/>
            <a:chExt cx="1053678" cy="1265047"/>
          </a:xfrm>
        </p:grpSpPr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D6D0A4B7-2077-8B4C-84AB-9156866B9D5A}"/>
                </a:ext>
              </a:extLst>
            </p:cNvPr>
            <p:cNvSpPr/>
            <p:nvPr/>
          </p:nvSpPr>
          <p:spPr>
            <a:xfrm>
              <a:off x="13525564" y="4569919"/>
              <a:ext cx="654041" cy="1254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6" h="1008">
                  <a:moveTo>
                    <a:pt x="389" y="129"/>
                  </a:moveTo>
                  <a:cubicBezTo>
                    <a:pt x="377" y="96"/>
                    <a:pt x="357" y="68"/>
                    <a:pt x="330" y="47"/>
                  </a:cubicBezTo>
                  <a:cubicBezTo>
                    <a:pt x="307" y="29"/>
                    <a:pt x="279" y="17"/>
                    <a:pt x="249" y="12"/>
                  </a:cubicBezTo>
                  <a:lnTo>
                    <a:pt x="167" y="0"/>
                  </a:lnTo>
                  <a:cubicBezTo>
                    <a:pt x="188" y="7"/>
                    <a:pt x="208" y="17"/>
                    <a:pt x="225" y="30"/>
                  </a:cubicBezTo>
                  <a:cubicBezTo>
                    <a:pt x="252" y="51"/>
                    <a:pt x="272" y="79"/>
                    <a:pt x="285" y="112"/>
                  </a:cubicBezTo>
                  <a:cubicBezTo>
                    <a:pt x="387" y="393"/>
                    <a:pt x="433" y="581"/>
                    <a:pt x="420" y="672"/>
                  </a:cubicBezTo>
                  <a:cubicBezTo>
                    <a:pt x="407" y="771"/>
                    <a:pt x="355" y="858"/>
                    <a:pt x="276" y="918"/>
                  </a:cubicBezTo>
                  <a:cubicBezTo>
                    <a:pt x="196" y="978"/>
                    <a:pt x="98" y="1003"/>
                    <a:pt x="0" y="990"/>
                  </a:cubicBezTo>
                  <a:lnTo>
                    <a:pt x="104" y="1004"/>
                  </a:lnTo>
                  <a:cubicBezTo>
                    <a:pt x="203" y="1018"/>
                    <a:pt x="301" y="992"/>
                    <a:pt x="381" y="933"/>
                  </a:cubicBezTo>
                  <a:cubicBezTo>
                    <a:pt x="460" y="873"/>
                    <a:pt x="511" y="786"/>
                    <a:pt x="524" y="687"/>
                  </a:cubicBezTo>
                  <a:cubicBezTo>
                    <a:pt x="537" y="597"/>
                    <a:pt x="491" y="409"/>
                    <a:pt x="389" y="12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6B520288-D375-6845-A444-F12E3D1FCF68}"/>
                </a:ext>
              </a:extLst>
            </p:cNvPr>
            <p:cNvSpPr/>
            <p:nvPr/>
          </p:nvSpPr>
          <p:spPr>
            <a:xfrm>
              <a:off x="13156810" y="4591109"/>
              <a:ext cx="863334" cy="11839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4" h="951">
                  <a:moveTo>
                    <a:pt x="692" y="651"/>
                  </a:moveTo>
                  <a:cubicBezTo>
                    <a:pt x="665" y="841"/>
                    <a:pt x="489" y="974"/>
                    <a:pt x="299" y="948"/>
                  </a:cubicBezTo>
                  <a:cubicBezTo>
                    <a:pt x="109" y="922"/>
                    <a:pt x="-24" y="746"/>
                    <a:pt x="3" y="556"/>
                  </a:cubicBezTo>
                  <a:cubicBezTo>
                    <a:pt x="17" y="448"/>
                    <a:pt x="160" y="232"/>
                    <a:pt x="281" y="65"/>
                  </a:cubicBezTo>
                  <a:cubicBezTo>
                    <a:pt x="355" y="-37"/>
                    <a:pt x="514" y="-15"/>
                    <a:pt x="557" y="104"/>
                  </a:cubicBezTo>
                  <a:cubicBezTo>
                    <a:pt x="628" y="297"/>
                    <a:pt x="706" y="544"/>
                    <a:pt x="692" y="651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7" name="Freeform 576">
              <a:extLst>
                <a:ext uri="{FF2B5EF4-FFF2-40B4-BE49-F238E27FC236}">
                  <a16:creationId xmlns:a16="http://schemas.microsoft.com/office/drawing/2014/main" id="{CE709F32-97F2-9F4E-83B1-B716550985A1}"/>
                </a:ext>
              </a:extLst>
            </p:cNvPr>
            <p:cNvSpPr/>
            <p:nvPr/>
          </p:nvSpPr>
          <p:spPr>
            <a:xfrm>
              <a:off x="13125927" y="4559821"/>
              <a:ext cx="925547" cy="1246796"/>
            </a:xfrm>
            <a:custGeom>
              <a:avLst/>
              <a:gdLst>
                <a:gd name="connsiteX0" fmla="*/ 562056 w 925547"/>
                <a:gd name="connsiteY0" fmla="*/ 63688 h 1246796"/>
                <a:gd name="connsiteX1" fmla="*/ 405330 w 925547"/>
                <a:gd name="connsiteY1" fmla="*/ 130910 h 1246796"/>
                <a:gd name="connsiteX2" fmla="*/ 64514 w 925547"/>
                <a:gd name="connsiteY2" fmla="*/ 728436 h 1246796"/>
                <a:gd name="connsiteX3" fmla="*/ 407818 w 925547"/>
                <a:gd name="connsiteY3" fmla="*/ 1180315 h 1246796"/>
                <a:gd name="connsiteX4" fmla="*/ 859338 w 925547"/>
                <a:gd name="connsiteY4" fmla="*/ 837982 h 1246796"/>
                <a:gd name="connsiteX5" fmla="*/ 695149 w 925547"/>
                <a:gd name="connsiteY5" fmla="*/ 170745 h 1246796"/>
                <a:gd name="connsiteX6" fmla="*/ 562056 w 925547"/>
                <a:gd name="connsiteY6" fmla="*/ 63688 h 1246796"/>
                <a:gd name="connsiteX7" fmla="*/ 512156 w 925547"/>
                <a:gd name="connsiteY7" fmla="*/ 1532 h 1246796"/>
                <a:gd name="connsiteX8" fmla="*/ 572029 w 925547"/>
                <a:gd name="connsiteY8" fmla="*/ 2621 h 1246796"/>
                <a:gd name="connsiteX9" fmla="*/ 680267 w 925547"/>
                <a:gd name="connsiteY9" fmla="*/ 47441 h 1246796"/>
                <a:gd name="connsiteX10" fmla="*/ 754914 w 925547"/>
                <a:gd name="connsiteY10" fmla="*/ 149529 h 1246796"/>
                <a:gd name="connsiteX11" fmla="*/ 922870 w 925547"/>
                <a:gd name="connsiteY11" fmla="*/ 846720 h 1246796"/>
                <a:gd name="connsiteX12" fmla="*/ 743717 w 925547"/>
                <a:gd name="connsiteY12" fmla="*/ 1152986 h 1246796"/>
                <a:gd name="connsiteX13" fmla="*/ 400341 w 925547"/>
                <a:gd name="connsiteY13" fmla="*/ 1242625 h 1246796"/>
                <a:gd name="connsiteX14" fmla="*/ 94288 w 925547"/>
                <a:gd name="connsiteY14" fmla="*/ 1063348 h 1246796"/>
                <a:gd name="connsiteX15" fmla="*/ 4711 w 925547"/>
                <a:gd name="connsiteY15" fmla="*/ 718487 h 1246796"/>
                <a:gd name="connsiteX16" fmla="*/ 356797 w 925547"/>
                <a:gd name="connsiteY16" fmla="*/ 94750 h 1246796"/>
                <a:gd name="connsiteX17" fmla="*/ 455082 w 925547"/>
                <a:gd name="connsiteY17" fmla="*/ 16316 h 1246796"/>
                <a:gd name="connsiteX18" fmla="*/ 512156 w 925547"/>
                <a:gd name="connsiteY18" fmla="*/ 1532 h 1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25547" h="1246796">
                  <a:moveTo>
                    <a:pt x="562056" y="63688"/>
                  </a:moveTo>
                  <a:cubicBezTo>
                    <a:pt x="501107" y="56219"/>
                    <a:pt x="442646" y="81116"/>
                    <a:pt x="405330" y="130910"/>
                  </a:cubicBezTo>
                  <a:cubicBezTo>
                    <a:pt x="200094" y="415979"/>
                    <a:pt x="79440" y="627603"/>
                    <a:pt x="64514" y="728436"/>
                  </a:cubicBezTo>
                  <a:cubicBezTo>
                    <a:pt x="34661" y="947529"/>
                    <a:pt x="187655" y="1149194"/>
                    <a:pt x="407818" y="1180315"/>
                  </a:cubicBezTo>
                  <a:cubicBezTo>
                    <a:pt x="626737" y="1210191"/>
                    <a:pt x="829486" y="1057075"/>
                    <a:pt x="859338" y="837982"/>
                  </a:cubicBezTo>
                  <a:cubicBezTo>
                    <a:pt x="873021" y="738394"/>
                    <a:pt x="814559" y="500629"/>
                    <a:pt x="695149" y="170745"/>
                  </a:cubicBezTo>
                  <a:cubicBezTo>
                    <a:pt x="672760" y="112237"/>
                    <a:pt x="624249" y="72402"/>
                    <a:pt x="562056" y="63688"/>
                  </a:cubicBezTo>
                  <a:close/>
                  <a:moveTo>
                    <a:pt x="512156" y="1532"/>
                  </a:moveTo>
                  <a:cubicBezTo>
                    <a:pt x="531906" y="-803"/>
                    <a:pt x="552123" y="-492"/>
                    <a:pt x="572029" y="2621"/>
                  </a:cubicBezTo>
                  <a:cubicBezTo>
                    <a:pt x="611841" y="7601"/>
                    <a:pt x="650408" y="23786"/>
                    <a:pt x="680267" y="47441"/>
                  </a:cubicBezTo>
                  <a:cubicBezTo>
                    <a:pt x="713858" y="73585"/>
                    <a:pt x="738740" y="108445"/>
                    <a:pt x="754914" y="149529"/>
                  </a:cubicBezTo>
                  <a:cubicBezTo>
                    <a:pt x="881814" y="499370"/>
                    <a:pt x="939043" y="733427"/>
                    <a:pt x="922870" y="846720"/>
                  </a:cubicBezTo>
                  <a:cubicBezTo>
                    <a:pt x="906696" y="969974"/>
                    <a:pt x="842002" y="1078287"/>
                    <a:pt x="743717" y="1152986"/>
                  </a:cubicBezTo>
                  <a:cubicBezTo>
                    <a:pt x="644188" y="1227685"/>
                    <a:pt x="522264" y="1258810"/>
                    <a:pt x="400341" y="1242625"/>
                  </a:cubicBezTo>
                  <a:cubicBezTo>
                    <a:pt x="277173" y="1225195"/>
                    <a:pt x="168935" y="1161701"/>
                    <a:pt x="94288" y="1063348"/>
                  </a:cubicBezTo>
                  <a:cubicBezTo>
                    <a:pt x="18397" y="963749"/>
                    <a:pt x="-12706" y="841740"/>
                    <a:pt x="4711" y="718487"/>
                  </a:cubicBezTo>
                  <a:cubicBezTo>
                    <a:pt x="20885" y="605193"/>
                    <a:pt x="137832" y="394791"/>
                    <a:pt x="356797" y="94750"/>
                  </a:cubicBezTo>
                  <a:cubicBezTo>
                    <a:pt x="381679" y="59890"/>
                    <a:pt x="416514" y="32501"/>
                    <a:pt x="455082" y="16316"/>
                  </a:cubicBezTo>
                  <a:cubicBezTo>
                    <a:pt x="473122" y="8846"/>
                    <a:pt x="492405" y="3866"/>
                    <a:pt x="512156" y="1532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1F4540FE-3EEC-1A4E-BF98-3C93FA68AF44}"/>
                </a:ext>
              </a:extLst>
            </p:cNvPr>
            <p:cNvSpPr/>
            <p:nvPr/>
          </p:nvSpPr>
          <p:spPr>
            <a:xfrm>
              <a:off x="13384790" y="5095832"/>
              <a:ext cx="418586" cy="418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7" h="337">
                  <a:moveTo>
                    <a:pt x="336" y="192"/>
                  </a:moveTo>
                  <a:cubicBezTo>
                    <a:pt x="323" y="284"/>
                    <a:pt x="239" y="349"/>
                    <a:pt x="146" y="336"/>
                  </a:cubicBezTo>
                  <a:cubicBezTo>
                    <a:pt x="54" y="323"/>
                    <a:pt x="-11" y="238"/>
                    <a:pt x="2" y="145"/>
                  </a:cubicBezTo>
                  <a:cubicBezTo>
                    <a:pt x="15" y="53"/>
                    <a:pt x="100" y="-11"/>
                    <a:pt x="192" y="2"/>
                  </a:cubicBezTo>
                  <a:cubicBezTo>
                    <a:pt x="284" y="15"/>
                    <a:pt x="349" y="100"/>
                    <a:pt x="336" y="192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1DD17DEE-78B2-3A41-81D5-5763D8C49313}"/>
                </a:ext>
              </a:extLst>
            </p:cNvPr>
            <p:cNvSpPr/>
            <p:nvPr/>
          </p:nvSpPr>
          <p:spPr>
            <a:xfrm>
              <a:off x="13445834" y="5107048"/>
              <a:ext cx="357542" cy="4087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329">
                  <a:moveTo>
                    <a:pt x="173" y="0"/>
                  </a:moveTo>
                  <a:cubicBezTo>
                    <a:pt x="209" y="36"/>
                    <a:pt x="228" y="88"/>
                    <a:pt x="221" y="143"/>
                  </a:cubicBezTo>
                  <a:cubicBezTo>
                    <a:pt x="208" y="235"/>
                    <a:pt x="123" y="300"/>
                    <a:pt x="31" y="287"/>
                  </a:cubicBezTo>
                  <a:cubicBezTo>
                    <a:pt x="20" y="285"/>
                    <a:pt x="10" y="283"/>
                    <a:pt x="0" y="279"/>
                  </a:cubicBezTo>
                  <a:cubicBezTo>
                    <a:pt x="25" y="305"/>
                    <a:pt x="58" y="322"/>
                    <a:pt x="96" y="327"/>
                  </a:cubicBezTo>
                  <a:cubicBezTo>
                    <a:pt x="189" y="340"/>
                    <a:pt x="273" y="275"/>
                    <a:pt x="286" y="183"/>
                  </a:cubicBezTo>
                  <a:cubicBezTo>
                    <a:pt x="297" y="101"/>
                    <a:pt x="249" y="25"/>
                    <a:pt x="173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8D90E8E-5DF1-F041-9422-DEDC5E301463}"/>
              </a:ext>
            </a:extLst>
          </p:cNvPr>
          <p:cNvGrpSpPr/>
          <p:nvPr/>
        </p:nvGrpSpPr>
        <p:grpSpPr>
          <a:xfrm>
            <a:off x="8110108" y="3652698"/>
            <a:ext cx="999125" cy="1719794"/>
            <a:chOff x="8110108" y="3652698"/>
            <a:chExt cx="999125" cy="1719794"/>
          </a:xfrm>
        </p:grpSpPr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69D8A63A-A04B-4E4C-8C41-F87F56AE8AE1}"/>
                </a:ext>
              </a:extLst>
            </p:cNvPr>
            <p:cNvSpPr/>
            <p:nvPr/>
          </p:nvSpPr>
          <p:spPr>
            <a:xfrm>
              <a:off x="8274552" y="3652698"/>
              <a:ext cx="748721" cy="16811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2" h="1350">
                  <a:moveTo>
                    <a:pt x="99" y="1"/>
                  </a:moveTo>
                  <a:cubicBezTo>
                    <a:pt x="-72" y="49"/>
                    <a:pt x="10" y="781"/>
                    <a:pt x="106" y="1082"/>
                  </a:cubicBezTo>
                  <a:cubicBezTo>
                    <a:pt x="150" y="1219"/>
                    <a:pt x="222" y="1289"/>
                    <a:pt x="287" y="1325"/>
                  </a:cubicBezTo>
                  <a:cubicBezTo>
                    <a:pt x="376" y="1375"/>
                    <a:pt x="489" y="1347"/>
                    <a:pt x="545" y="1262"/>
                  </a:cubicBezTo>
                  <a:cubicBezTo>
                    <a:pt x="586" y="1200"/>
                    <a:pt x="617" y="1104"/>
                    <a:pt x="593" y="962"/>
                  </a:cubicBezTo>
                  <a:cubicBezTo>
                    <a:pt x="539" y="651"/>
                    <a:pt x="273" y="-35"/>
                    <a:pt x="99" y="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16779C6D-1337-C449-931C-569B371C9FD0}"/>
                </a:ext>
              </a:extLst>
            </p:cNvPr>
            <p:cNvSpPr/>
            <p:nvPr/>
          </p:nvSpPr>
          <p:spPr>
            <a:xfrm>
              <a:off x="8299468" y="3731211"/>
              <a:ext cx="259125" cy="1516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218">
                  <a:moveTo>
                    <a:pt x="183" y="1196"/>
                  </a:moveTo>
                  <a:cubicBezTo>
                    <a:pt x="190" y="1198"/>
                    <a:pt x="196" y="1200"/>
                    <a:pt x="199" y="1204"/>
                  </a:cubicBezTo>
                  <a:cubicBezTo>
                    <a:pt x="199" y="1206"/>
                    <a:pt x="199" y="1208"/>
                    <a:pt x="198" y="1210"/>
                  </a:cubicBezTo>
                  <a:cubicBezTo>
                    <a:pt x="200" y="1213"/>
                    <a:pt x="203" y="1215"/>
                    <a:pt x="205" y="1218"/>
                  </a:cubicBezTo>
                  <a:cubicBezTo>
                    <a:pt x="209" y="1212"/>
                    <a:pt x="211" y="1205"/>
                    <a:pt x="208" y="1200"/>
                  </a:cubicBezTo>
                  <a:cubicBezTo>
                    <a:pt x="204" y="1187"/>
                    <a:pt x="176" y="1186"/>
                    <a:pt x="168" y="1177"/>
                  </a:cubicBezTo>
                  <a:cubicBezTo>
                    <a:pt x="168" y="1166"/>
                    <a:pt x="189" y="1147"/>
                    <a:pt x="183" y="1135"/>
                  </a:cubicBezTo>
                  <a:cubicBezTo>
                    <a:pt x="180" y="1122"/>
                    <a:pt x="151" y="1119"/>
                    <a:pt x="145" y="1111"/>
                  </a:cubicBezTo>
                  <a:cubicBezTo>
                    <a:pt x="151" y="1086"/>
                    <a:pt x="182" y="1067"/>
                    <a:pt x="139" y="1052"/>
                  </a:cubicBezTo>
                  <a:cubicBezTo>
                    <a:pt x="133" y="1050"/>
                    <a:pt x="125" y="1046"/>
                    <a:pt x="124" y="1043"/>
                  </a:cubicBezTo>
                  <a:cubicBezTo>
                    <a:pt x="124" y="1031"/>
                    <a:pt x="146" y="1014"/>
                    <a:pt x="141" y="1001"/>
                  </a:cubicBezTo>
                  <a:cubicBezTo>
                    <a:pt x="139" y="988"/>
                    <a:pt x="111" y="984"/>
                    <a:pt x="105" y="974"/>
                  </a:cubicBezTo>
                  <a:cubicBezTo>
                    <a:pt x="106" y="963"/>
                    <a:pt x="128" y="946"/>
                    <a:pt x="124" y="933"/>
                  </a:cubicBezTo>
                  <a:cubicBezTo>
                    <a:pt x="121" y="920"/>
                    <a:pt x="94" y="915"/>
                    <a:pt x="88" y="905"/>
                  </a:cubicBezTo>
                  <a:cubicBezTo>
                    <a:pt x="89" y="894"/>
                    <a:pt x="112" y="878"/>
                    <a:pt x="109" y="864"/>
                  </a:cubicBezTo>
                  <a:cubicBezTo>
                    <a:pt x="107" y="852"/>
                    <a:pt x="79" y="846"/>
                    <a:pt x="74" y="836"/>
                  </a:cubicBezTo>
                  <a:cubicBezTo>
                    <a:pt x="75" y="824"/>
                    <a:pt x="98" y="809"/>
                    <a:pt x="95" y="796"/>
                  </a:cubicBezTo>
                  <a:cubicBezTo>
                    <a:pt x="93" y="783"/>
                    <a:pt x="66" y="776"/>
                    <a:pt x="61" y="766"/>
                  </a:cubicBezTo>
                  <a:cubicBezTo>
                    <a:pt x="60" y="762"/>
                    <a:pt x="67" y="755"/>
                    <a:pt x="71" y="750"/>
                  </a:cubicBezTo>
                  <a:cubicBezTo>
                    <a:pt x="103" y="718"/>
                    <a:pt x="67" y="715"/>
                    <a:pt x="50" y="696"/>
                  </a:cubicBezTo>
                  <a:cubicBezTo>
                    <a:pt x="51" y="685"/>
                    <a:pt x="76" y="670"/>
                    <a:pt x="73" y="657"/>
                  </a:cubicBezTo>
                  <a:cubicBezTo>
                    <a:pt x="72" y="644"/>
                    <a:pt x="45" y="636"/>
                    <a:pt x="40" y="625"/>
                  </a:cubicBezTo>
                  <a:cubicBezTo>
                    <a:pt x="42" y="614"/>
                    <a:pt x="67" y="600"/>
                    <a:pt x="64" y="587"/>
                  </a:cubicBezTo>
                  <a:cubicBezTo>
                    <a:pt x="63" y="574"/>
                    <a:pt x="36" y="565"/>
                    <a:pt x="32" y="555"/>
                  </a:cubicBezTo>
                  <a:cubicBezTo>
                    <a:pt x="34" y="544"/>
                    <a:pt x="59" y="530"/>
                    <a:pt x="57" y="517"/>
                  </a:cubicBezTo>
                  <a:cubicBezTo>
                    <a:pt x="57" y="503"/>
                    <a:pt x="30" y="495"/>
                    <a:pt x="25" y="485"/>
                  </a:cubicBezTo>
                  <a:cubicBezTo>
                    <a:pt x="25" y="481"/>
                    <a:pt x="32" y="474"/>
                    <a:pt x="36" y="470"/>
                  </a:cubicBezTo>
                  <a:cubicBezTo>
                    <a:pt x="71" y="440"/>
                    <a:pt x="35" y="434"/>
                    <a:pt x="20" y="414"/>
                  </a:cubicBezTo>
                  <a:cubicBezTo>
                    <a:pt x="23" y="403"/>
                    <a:pt x="48" y="390"/>
                    <a:pt x="46" y="377"/>
                  </a:cubicBezTo>
                  <a:cubicBezTo>
                    <a:pt x="46" y="364"/>
                    <a:pt x="20" y="354"/>
                    <a:pt x="16" y="343"/>
                  </a:cubicBezTo>
                  <a:cubicBezTo>
                    <a:pt x="19" y="332"/>
                    <a:pt x="45" y="319"/>
                    <a:pt x="43" y="307"/>
                  </a:cubicBezTo>
                  <a:cubicBezTo>
                    <a:pt x="43" y="293"/>
                    <a:pt x="17" y="283"/>
                    <a:pt x="13" y="272"/>
                  </a:cubicBezTo>
                  <a:cubicBezTo>
                    <a:pt x="26" y="249"/>
                    <a:pt x="62" y="242"/>
                    <a:pt x="24" y="214"/>
                  </a:cubicBezTo>
                  <a:cubicBezTo>
                    <a:pt x="-18" y="188"/>
                    <a:pt x="76" y="183"/>
                    <a:pt x="23" y="144"/>
                  </a:cubicBezTo>
                  <a:cubicBezTo>
                    <a:pt x="-10" y="123"/>
                    <a:pt x="39" y="118"/>
                    <a:pt x="40" y="95"/>
                  </a:cubicBezTo>
                  <a:cubicBezTo>
                    <a:pt x="40" y="82"/>
                    <a:pt x="15" y="71"/>
                    <a:pt x="11" y="60"/>
                  </a:cubicBezTo>
                  <a:cubicBezTo>
                    <a:pt x="14" y="48"/>
                    <a:pt x="41" y="38"/>
                    <a:pt x="40" y="25"/>
                  </a:cubicBezTo>
                  <a:cubicBezTo>
                    <a:pt x="40" y="14"/>
                    <a:pt x="29" y="6"/>
                    <a:pt x="21" y="0"/>
                  </a:cubicBezTo>
                  <a:cubicBezTo>
                    <a:pt x="20" y="3"/>
                    <a:pt x="18" y="6"/>
                    <a:pt x="17" y="9"/>
                  </a:cubicBezTo>
                  <a:cubicBezTo>
                    <a:pt x="28" y="18"/>
                    <a:pt x="38" y="26"/>
                    <a:pt x="18" y="37"/>
                  </a:cubicBezTo>
                  <a:cubicBezTo>
                    <a:pt x="10" y="43"/>
                    <a:pt x="5" y="48"/>
                    <a:pt x="3" y="52"/>
                  </a:cubicBezTo>
                  <a:cubicBezTo>
                    <a:pt x="2" y="55"/>
                    <a:pt x="2" y="57"/>
                    <a:pt x="1" y="60"/>
                  </a:cubicBezTo>
                  <a:cubicBezTo>
                    <a:pt x="2" y="72"/>
                    <a:pt x="21" y="80"/>
                    <a:pt x="29" y="95"/>
                  </a:cubicBezTo>
                  <a:cubicBezTo>
                    <a:pt x="25" y="106"/>
                    <a:pt x="-1" y="116"/>
                    <a:pt x="0" y="130"/>
                  </a:cubicBezTo>
                  <a:cubicBezTo>
                    <a:pt x="-1" y="143"/>
                    <a:pt x="26" y="155"/>
                    <a:pt x="29" y="166"/>
                  </a:cubicBezTo>
                  <a:cubicBezTo>
                    <a:pt x="25" y="177"/>
                    <a:pt x="0" y="188"/>
                    <a:pt x="1" y="201"/>
                  </a:cubicBezTo>
                  <a:cubicBezTo>
                    <a:pt x="0" y="214"/>
                    <a:pt x="27" y="226"/>
                    <a:pt x="30" y="236"/>
                  </a:cubicBezTo>
                  <a:cubicBezTo>
                    <a:pt x="18" y="258"/>
                    <a:pt x="-18" y="267"/>
                    <a:pt x="19" y="293"/>
                  </a:cubicBezTo>
                  <a:cubicBezTo>
                    <a:pt x="25" y="297"/>
                    <a:pt x="32" y="303"/>
                    <a:pt x="33" y="307"/>
                  </a:cubicBezTo>
                  <a:cubicBezTo>
                    <a:pt x="30" y="318"/>
                    <a:pt x="4" y="330"/>
                    <a:pt x="6" y="343"/>
                  </a:cubicBezTo>
                  <a:cubicBezTo>
                    <a:pt x="5" y="356"/>
                    <a:pt x="32" y="366"/>
                    <a:pt x="36" y="377"/>
                  </a:cubicBezTo>
                  <a:cubicBezTo>
                    <a:pt x="34" y="388"/>
                    <a:pt x="8" y="401"/>
                    <a:pt x="10" y="414"/>
                  </a:cubicBezTo>
                  <a:cubicBezTo>
                    <a:pt x="10" y="427"/>
                    <a:pt x="37" y="437"/>
                    <a:pt x="41" y="448"/>
                  </a:cubicBezTo>
                  <a:cubicBezTo>
                    <a:pt x="38" y="459"/>
                    <a:pt x="13" y="472"/>
                    <a:pt x="15" y="485"/>
                  </a:cubicBezTo>
                  <a:cubicBezTo>
                    <a:pt x="16" y="499"/>
                    <a:pt x="43" y="507"/>
                    <a:pt x="47" y="518"/>
                  </a:cubicBezTo>
                  <a:cubicBezTo>
                    <a:pt x="47" y="521"/>
                    <a:pt x="41" y="528"/>
                    <a:pt x="36" y="533"/>
                  </a:cubicBezTo>
                  <a:cubicBezTo>
                    <a:pt x="2" y="564"/>
                    <a:pt x="38" y="568"/>
                    <a:pt x="54" y="588"/>
                  </a:cubicBezTo>
                  <a:cubicBezTo>
                    <a:pt x="52" y="600"/>
                    <a:pt x="27" y="614"/>
                    <a:pt x="30" y="627"/>
                  </a:cubicBezTo>
                  <a:cubicBezTo>
                    <a:pt x="31" y="640"/>
                    <a:pt x="58" y="648"/>
                    <a:pt x="63" y="658"/>
                  </a:cubicBezTo>
                  <a:cubicBezTo>
                    <a:pt x="52" y="681"/>
                    <a:pt x="19" y="694"/>
                    <a:pt x="58" y="716"/>
                  </a:cubicBezTo>
                  <a:cubicBezTo>
                    <a:pt x="65" y="719"/>
                    <a:pt x="73" y="724"/>
                    <a:pt x="73" y="728"/>
                  </a:cubicBezTo>
                  <a:cubicBezTo>
                    <a:pt x="71" y="739"/>
                    <a:pt x="47" y="754"/>
                    <a:pt x="51" y="768"/>
                  </a:cubicBezTo>
                  <a:cubicBezTo>
                    <a:pt x="52" y="781"/>
                    <a:pt x="80" y="787"/>
                    <a:pt x="85" y="798"/>
                  </a:cubicBezTo>
                  <a:cubicBezTo>
                    <a:pt x="84" y="809"/>
                    <a:pt x="60" y="825"/>
                    <a:pt x="63" y="837"/>
                  </a:cubicBezTo>
                  <a:cubicBezTo>
                    <a:pt x="65" y="851"/>
                    <a:pt x="93" y="856"/>
                    <a:pt x="98" y="867"/>
                  </a:cubicBezTo>
                  <a:cubicBezTo>
                    <a:pt x="98" y="878"/>
                    <a:pt x="74" y="894"/>
                    <a:pt x="78" y="907"/>
                  </a:cubicBezTo>
                  <a:cubicBezTo>
                    <a:pt x="81" y="921"/>
                    <a:pt x="108" y="926"/>
                    <a:pt x="114" y="935"/>
                  </a:cubicBezTo>
                  <a:cubicBezTo>
                    <a:pt x="114" y="947"/>
                    <a:pt x="91" y="964"/>
                    <a:pt x="95" y="977"/>
                  </a:cubicBezTo>
                  <a:cubicBezTo>
                    <a:pt x="98" y="990"/>
                    <a:pt x="125" y="994"/>
                    <a:pt x="132" y="1004"/>
                  </a:cubicBezTo>
                  <a:cubicBezTo>
                    <a:pt x="133" y="1007"/>
                    <a:pt x="127" y="1015"/>
                    <a:pt x="123" y="1020"/>
                  </a:cubicBezTo>
                  <a:cubicBezTo>
                    <a:pt x="96" y="1057"/>
                    <a:pt x="132" y="1054"/>
                    <a:pt x="151" y="1071"/>
                  </a:cubicBezTo>
                  <a:cubicBezTo>
                    <a:pt x="151" y="1083"/>
                    <a:pt x="130" y="1101"/>
                    <a:pt x="136" y="1114"/>
                  </a:cubicBezTo>
                  <a:cubicBezTo>
                    <a:pt x="139" y="1127"/>
                    <a:pt x="167" y="1129"/>
                    <a:pt x="173" y="1138"/>
                  </a:cubicBezTo>
                  <a:cubicBezTo>
                    <a:pt x="174" y="1146"/>
                    <a:pt x="165" y="1157"/>
                    <a:pt x="161" y="1168"/>
                  </a:cubicBezTo>
                  <a:cubicBezTo>
                    <a:pt x="168" y="1178"/>
                    <a:pt x="176" y="1187"/>
                    <a:pt x="183" y="119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909B6507-5577-B248-83A8-0F3A78C529AE}"/>
                </a:ext>
              </a:extLst>
            </p:cNvPr>
            <p:cNvSpPr/>
            <p:nvPr/>
          </p:nvSpPr>
          <p:spPr>
            <a:xfrm>
              <a:off x="8431522" y="3657683"/>
              <a:ext cx="514512" cy="16101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4" h="1293">
                  <a:moveTo>
                    <a:pt x="9" y="0"/>
                  </a:moveTo>
                  <a:cubicBezTo>
                    <a:pt x="4" y="11"/>
                    <a:pt x="-3" y="22"/>
                    <a:pt x="2" y="31"/>
                  </a:cubicBezTo>
                  <a:cubicBezTo>
                    <a:pt x="6" y="43"/>
                    <a:pt x="35" y="43"/>
                    <a:pt x="42" y="51"/>
                  </a:cubicBezTo>
                  <a:cubicBezTo>
                    <a:pt x="43" y="54"/>
                    <a:pt x="39" y="62"/>
                    <a:pt x="36" y="67"/>
                  </a:cubicBezTo>
                  <a:cubicBezTo>
                    <a:pt x="13" y="108"/>
                    <a:pt x="49" y="100"/>
                    <a:pt x="69" y="115"/>
                  </a:cubicBezTo>
                  <a:cubicBezTo>
                    <a:pt x="70" y="126"/>
                    <a:pt x="51" y="146"/>
                    <a:pt x="57" y="158"/>
                  </a:cubicBezTo>
                  <a:cubicBezTo>
                    <a:pt x="61" y="170"/>
                    <a:pt x="90" y="170"/>
                    <a:pt x="96" y="178"/>
                  </a:cubicBezTo>
                  <a:cubicBezTo>
                    <a:pt x="97" y="190"/>
                    <a:pt x="77" y="210"/>
                    <a:pt x="83" y="221"/>
                  </a:cubicBezTo>
                  <a:cubicBezTo>
                    <a:pt x="87" y="234"/>
                    <a:pt x="116" y="234"/>
                    <a:pt x="123" y="243"/>
                  </a:cubicBezTo>
                  <a:cubicBezTo>
                    <a:pt x="117" y="267"/>
                    <a:pt x="88" y="289"/>
                    <a:pt x="131" y="299"/>
                  </a:cubicBezTo>
                  <a:cubicBezTo>
                    <a:pt x="138" y="301"/>
                    <a:pt x="146" y="304"/>
                    <a:pt x="148" y="308"/>
                  </a:cubicBezTo>
                  <a:cubicBezTo>
                    <a:pt x="148" y="319"/>
                    <a:pt x="128" y="338"/>
                    <a:pt x="134" y="350"/>
                  </a:cubicBezTo>
                  <a:cubicBezTo>
                    <a:pt x="137" y="362"/>
                    <a:pt x="165" y="363"/>
                    <a:pt x="172" y="372"/>
                  </a:cubicBezTo>
                  <a:cubicBezTo>
                    <a:pt x="173" y="383"/>
                    <a:pt x="152" y="402"/>
                    <a:pt x="157" y="414"/>
                  </a:cubicBezTo>
                  <a:cubicBezTo>
                    <a:pt x="161" y="427"/>
                    <a:pt x="189" y="429"/>
                    <a:pt x="196" y="437"/>
                  </a:cubicBezTo>
                  <a:cubicBezTo>
                    <a:pt x="197" y="448"/>
                    <a:pt x="176" y="467"/>
                    <a:pt x="181" y="479"/>
                  </a:cubicBezTo>
                  <a:cubicBezTo>
                    <a:pt x="184" y="492"/>
                    <a:pt x="212" y="494"/>
                    <a:pt x="219" y="503"/>
                  </a:cubicBezTo>
                  <a:cubicBezTo>
                    <a:pt x="220" y="506"/>
                    <a:pt x="216" y="514"/>
                    <a:pt x="212" y="519"/>
                  </a:cubicBezTo>
                  <a:cubicBezTo>
                    <a:pt x="186" y="556"/>
                    <a:pt x="221" y="552"/>
                    <a:pt x="241" y="568"/>
                  </a:cubicBezTo>
                  <a:cubicBezTo>
                    <a:pt x="241" y="580"/>
                    <a:pt x="220" y="598"/>
                    <a:pt x="225" y="610"/>
                  </a:cubicBezTo>
                  <a:cubicBezTo>
                    <a:pt x="228" y="623"/>
                    <a:pt x="256" y="625"/>
                    <a:pt x="263" y="634"/>
                  </a:cubicBezTo>
                  <a:cubicBezTo>
                    <a:pt x="263" y="646"/>
                    <a:pt x="240" y="664"/>
                    <a:pt x="245" y="676"/>
                  </a:cubicBezTo>
                  <a:cubicBezTo>
                    <a:pt x="249" y="688"/>
                    <a:pt x="277" y="692"/>
                    <a:pt x="283" y="701"/>
                  </a:cubicBezTo>
                  <a:cubicBezTo>
                    <a:pt x="283" y="712"/>
                    <a:pt x="261" y="729"/>
                    <a:pt x="266" y="742"/>
                  </a:cubicBezTo>
                  <a:cubicBezTo>
                    <a:pt x="268" y="755"/>
                    <a:pt x="296" y="758"/>
                    <a:pt x="302" y="767"/>
                  </a:cubicBezTo>
                  <a:cubicBezTo>
                    <a:pt x="303" y="770"/>
                    <a:pt x="298" y="778"/>
                    <a:pt x="294" y="783"/>
                  </a:cubicBezTo>
                  <a:cubicBezTo>
                    <a:pt x="254" y="835"/>
                    <a:pt x="347" y="814"/>
                    <a:pt x="312" y="850"/>
                  </a:cubicBezTo>
                  <a:cubicBezTo>
                    <a:pt x="284" y="885"/>
                    <a:pt x="319" y="884"/>
                    <a:pt x="338" y="901"/>
                  </a:cubicBezTo>
                  <a:cubicBezTo>
                    <a:pt x="337" y="912"/>
                    <a:pt x="314" y="929"/>
                    <a:pt x="318" y="942"/>
                  </a:cubicBezTo>
                  <a:cubicBezTo>
                    <a:pt x="321" y="955"/>
                    <a:pt x="348" y="959"/>
                    <a:pt x="354" y="969"/>
                  </a:cubicBezTo>
                  <a:cubicBezTo>
                    <a:pt x="353" y="980"/>
                    <a:pt x="330" y="996"/>
                    <a:pt x="334" y="1009"/>
                  </a:cubicBezTo>
                  <a:cubicBezTo>
                    <a:pt x="335" y="1022"/>
                    <a:pt x="363" y="1027"/>
                    <a:pt x="369" y="1037"/>
                  </a:cubicBezTo>
                  <a:cubicBezTo>
                    <a:pt x="360" y="1061"/>
                    <a:pt x="327" y="1074"/>
                    <a:pt x="368" y="1094"/>
                  </a:cubicBezTo>
                  <a:cubicBezTo>
                    <a:pt x="373" y="1098"/>
                    <a:pt x="381" y="1102"/>
                    <a:pt x="382" y="1105"/>
                  </a:cubicBezTo>
                  <a:cubicBezTo>
                    <a:pt x="381" y="1116"/>
                    <a:pt x="357" y="1131"/>
                    <a:pt x="360" y="1144"/>
                  </a:cubicBezTo>
                  <a:cubicBezTo>
                    <a:pt x="362" y="1158"/>
                    <a:pt x="389" y="1163"/>
                    <a:pt x="394" y="1173"/>
                  </a:cubicBezTo>
                  <a:cubicBezTo>
                    <a:pt x="392" y="1184"/>
                    <a:pt x="368" y="1199"/>
                    <a:pt x="371" y="1212"/>
                  </a:cubicBezTo>
                  <a:cubicBezTo>
                    <a:pt x="372" y="1226"/>
                    <a:pt x="399" y="1232"/>
                    <a:pt x="404" y="1242"/>
                  </a:cubicBezTo>
                  <a:cubicBezTo>
                    <a:pt x="405" y="1246"/>
                    <a:pt x="398" y="1252"/>
                    <a:pt x="393" y="1257"/>
                  </a:cubicBezTo>
                  <a:cubicBezTo>
                    <a:pt x="373" y="1276"/>
                    <a:pt x="379" y="1285"/>
                    <a:pt x="390" y="1293"/>
                  </a:cubicBezTo>
                  <a:cubicBezTo>
                    <a:pt x="393" y="1291"/>
                    <a:pt x="395" y="1289"/>
                    <a:pt x="398" y="1286"/>
                  </a:cubicBezTo>
                  <a:cubicBezTo>
                    <a:pt x="394" y="1284"/>
                    <a:pt x="392" y="1281"/>
                    <a:pt x="390" y="1279"/>
                  </a:cubicBezTo>
                  <a:cubicBezTo>
                    <a:pt x="392" y="1268"/>
                    <a:pt x="417" y="1254"/>
                    <a:pt x="414" y="1241"/>
                  </a:cubicBezTo>
                  <a:cubicBezTo>
                    <a:pt x="414" y="1228"/>
                    <a:pt x="386" y="1220"/>
                    <a:pt x="381" y="1210"/>
                  </a:cubicBezTo>
                  <a:cubicBezTo>
                    <a:pt x="381" y="1207"/>
                    <a:pt x="387" y="1200"/>
                    <a:pt x="391" y="1195"/>
                  </a:cubicBezTo>
                  <a:cubicBezTo>
                    <a:pt x="423" y="1163"/>
                    <a:pt x="387" y="1160"/>
                    <a:pt x="370" y="1142"/>
                  </a:cubicBezTo>
                  <a:cubicBezTo>
                    <a:pt x="371" y="1131"/>
                    <a:pt x="395" y="1116"/>
                    <a:pt x="392" y="1103"/>
                  </a:cubicBezTo>
                  <a:cubicBezTo>
                    <a:pt x="391" y="1090"/>
                    <a:pt x="363" y="1084"/>
                    <a:pt x="358" y="1074"/>
                  </a:cubicBezTo>
                  <a:cubicBezTo>
                    <a:pt x="367" y="1050"/>
                    <a:pt x="400" y="1036"/>
                    <a:pt x="359" y="1017"/>
                  </a:cubicBezTo>
                  <a:cubicBezTo>
                    <a:pt x="353" y="1014"/>
                    <a:pt x="344" y="1010"/>
                    <a:pt x="344" y="1006"/>
                  </a:cubicBezTo>
                  <a:cubicBezTo>
                    <a:pt x="344" y="996"/>
                    <a:pt x="368" y="980"/>
                    <a:pt x="364" y="967"/>
                  </a:cubicBezTo>
                  <a:cubicBezTo>
                    <a:pt x="362" y="954"/>
                    <a:pt x="334" y="948"/>
                    <a:pt x="329" y="939"/>
                  </a:cubicBezTo>
                  <a:cubicBezTo>
                    <a:pt x="329" y="928"/>
                    <a:pt x="352" y="912"/>
                    <a:pt x="348" y="899"/>
                  </a:cubicBezTo>
                  <a:cubicBezTo>
                    <a:pt x="346" y="886"/>
                    <a:pt x="318" y="882"/>
                    <a:pt x="312" y="872"/>
                  </a:cubicBezTo>
                  <a:cubicBezTo>
                    <a:pt x="312" y="861"/>
                    <a:pt x="335" y="844"/>
                    <a:pt x="330" y="832"/>
                  </a:cubicBezTo>
                  <a:cubicBezTo>
                    <a:pt x="328" y="819"/>
                    <a:pt x="300" y="814"/>
                    <a:pt x="294" y="805"/>
                  </a:cubicBezTo>
                  <a:cubicBezTo>
                    <a:pt x="295" y="794"/>
                    <a:pt x="316" y="777"/>
                    <a:pt x="312" y="764"/>
                  </a:cubicBezTo>
                  <a:cubicBezTo>
                    <a:pt x="310" y="751"/>
                    <a:pt x="282" y="748"/>
                    <a:pt x="275" y="739"/>
                  </a:cubicBezTo>
                  <a:cubicBezTo>
                    <a:pt x="274" y="735"/>
                    <a:pt x="280" y="728"/>
                    <a:pt x="284" y="723"/>
                  </a:cubicBezTo>
                  <a:cubicBezTo>
                    <a:pt x="311" y="687"/>
                    <a:pt x="275" y="689"/>
                    <a:pt x="255" y="673"/>
                  </a:cubicBezTo>
                  <a:cubicBezTo>
                    <a:pt x="255" y="662"/>
                    <a:pt x="277" y="643"/>
                    <a:pt x="272" y="631"/>
                  </a:cubicBezTo>
                  <a:cubicBezTo>
                    <a:pt x="269" y="618"/>
                    <a:pt x="241" y="616"/>
                    <a:pt x="234" y="607"/>
                  </a:cubicBezTo>
                  <a:cubicBezTo>
                    <a:pt x="234" y="596"/>
                    <a:pt x="256" y="577"/>
                    <a:pt x="251" y="565"/>
                  </a:cubicBezTo>
                  <a:cubicBezTo>
                    <a:pt x="248" y="552"/>
                    <a:pt x="220" y="550"/>
                    <a:pt x="213" y="541"/>
                  </a:cubicBezTo>
                  <a:cubicBezTo>
                    <a:pt x="212" y="530"/>
                    <a:pt x="234" y="511"/>
                    <a:pt x="229" y="499"/>
                  </a:cubicBezTo>
                  <a:cubicBezTo>
                    <a:pt x="225" y="486"/>
                    <a:pt x="197" y="485"/>
                    <a:pt x="190" y="476"/>
                  </a:cubicBezTo>
                  <a:cubicBezTo>
                    <a:pt x="189" y="473"/>
                    <a:pt x="194" y="465"/>
                    <a:pt x="198" y="459"/>
                  </a:cubicBezTo>
                  <a:cubicBezTo>
                    <a:pt x="223" y="422"/>
                    <a:pt x="187" y="426"/>
                    <a:pt x="167" y="411"/>
                  </a:cubicBezTo>
                  <a:cubicBezTo>
                    <a:pt x="166" y="408"/>
                    <a:pt x="171" y="400"/>
                    <a:pt x="174" y="394"/>
                  </a:cubicBezTo>
                  <a:cubicBezTo>
                    <a:pt x="199" y="356"/>
                    <a:pt x="164" y="361"/>
                    <a:pt x="143" y="346"/>
                  </a:cubicBezTo>
                  <a:cubicBezTo>
                    <a:pt x="142" y="335"/>
                    <a:pt x="163" y="315"/>
                    <a:pt x="157" y="304"/>
                  </a:cubicBezTo>
                  <a:cubicBezTo>
                    <a:pt x="153" y="290"/>
                    <a:pt x="125" y="290"/>
                    <a:pt x="118" y="282"/>
                  </a:cubicBezTo>
                  <a:cubicBezTo>
                    <a:pt x="117" y="271"/>
                    <a:pt x="138" y="251"/>
                    <a:pt x="132" y="239"/>
                  </a:cubicBezTo>
                  <a:cubicBezTo>
                    <a:pt x="128" y="226"/>
                    <a:pt x="101" y="226"/>
                    <a:pt x="93" y="218"/>
                  </a:cubicBezTo>
                  <a:cubicBezTo>
                    <a:pt x="97" y="191"/>
                    <a:pt x="128" y="172"/>
                    <a:pt x="82" y="161"/>
                  </a:cubicBezTo>
                  <a:cubicBezTo>
                    <a:pt x="76" y="159"/>
                    <a:pt x="67" y="156"/>
                    <a:pt x="66" y="153"/>
                  </a:cubicBezTo>
                  <a:cubicBezTo>
                    <a:pt x="65" y="143"/>
                    <a:pt x="85" y="122"/>
                    <a:pt x="79" y="111"/>
                  </a:cubicBezTo>
                  <a:cubicBezTo>
                    <a:pt x="74" y="98"/>
                    <a:pt x="47" y="98"/>
                    <a:pt x="39" y="90"/>
                  </a:cubicBezTo>
                  <a:cubicBezTo>
                    <a:pt x="38" y="79"/>
                    <a:pt x="57" y="58"/>
                    <a:pt x="51" y="47"/>
                  </a:cubicBezTo>
                  <a:cubicBezTo>
                    <a:pt x="47" y="33"/>
                    <a:pt x="20" y="35"/>
                    <a:pt x="11" y="27"/>
                  </a:cubicBezTo>
                  <a:cubicBezTo>
                    <a:pt x="10" y="21"/>
                    <a:pt x="15" y="12"/>
                    <a:pt x="19" y="4"/>
                  </a:cubicBezTo>
                  <a:cubicBezTo>
                    <a:pt x="16" y="2"/>
                    <a:pt x="13" y="1"/>
                    <a:pt x="9" y="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08AA9D5A-9967-2E45-BFFE-FA3766D989D9}"/>
                </a:ext>
              </a:extLst>
            </p:cNvPr>
            <p:cNvSpPr/>
            <p:nvPr/>
          </p:nvSpPr>
          <p:spPr>
            <a:xfrm>
              <a:off x="8463912" y="3666407"/>
              <a:ext cx="551886" cy="14207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4" h="1141">
                  <a:moveTo>
                    <a:pt x="28" y="17"/>
                  </a:moveTo>
                  <a:cubicBezTo>
                    <a:pt x="21" y="15"/>
                    <a:pt x="15" y="15"/>
                    <a:pt x="12" y="12"/>
                  </a:cubicBezTo>
                  <a:cubicBezTo>
                    <a:pt x="11" y="10"/>
                    <a:pt x="11" y="8"/>
                    <a:pt x="11" y="6"/>
                  </a:cubicBezTo>
                  <a:cubicBezTo>
                    <a:pt x="8" y="4"/>
                    <a:pt x="5" y="2"/>
                    <a:pt x="2" y="0"/>
                  </a:cubicBezTo>
                  <a:cubicBezTo>
                    <a:pt x="0" y="7"/>
                    <a:pt x="-1" y="13"/>
                    <a:pt x="3" y="17"/>
                  </a:cubicBezTo>
                  <a:cubicBezTo>
                    <a:pt x="14" y="35"/>
                    <a:pt x="58" y="15"/>
                    <a:pt x="41" y="49"/>
                  </a:cubicBezTo>
                  <a:cubicBezTo>
                    <a:pt x="23" y="93"/>
                    <a:pt x="57" y="80"/>
                    <a:pt x="80" y="93"/>
                  </a:cubicBezTo>
                  <a:cubicBezTo>
                    <a:pt x="81" y="104"/>
                    <a:pt x="64" y="126"/>
                    <a:pt x="71" y="137"/>
                  </a:cubicBezTo>
                  <a:cubicBezTo>
                    <a:pt x="76" y="149"/>
                    <a:pt x="105" y="146"/>
                    <a:pt x="113" y="154"/>
                  </a:cubicBezTo>
                  <a:cubicBezTo>
                    <a:pt x="115" y="165"/>
                    <a:pt x="97" y="187"/>
                    <a:pt x="104" y="198"/>
                  </a:cubicBezTo>
                  <a:cubicBezTo>
                    <a:pt x="109" y="211"/>
                    <a:pt x="138" y="208"/>
                    <a:pt x="145" y="216"/>
                  </a:cubicBezTo>
                  <a:cubicBezTo>
                    <a:pt x="143" y="241"/>
                    <a:pt x="115" y="265"/>
                    <a:pt x="159" y="272"/>
                  </a:cubicBezTo>
                  <a:cubicBezTo>
                    <a:pt x="166" y="274"/>
                    <a:pt x="175" y="276"/>
                    <a:pt x="176" y="279"/>
                  </a:cubicBezTo>
                  <a:cubicBezTo>
                    <a:pt x="178" y="290"/>
                    <a:pt x="159" y="311"/>
                    <a:pt x="166" y="323"/>
                  </a:cubicBezTo>
                  <a:cubicBezTo>
                    <a:pt x="171" y="335"/>
                    <a:pt x="199" y="334"/>
                    <a:pt x="206" y="342"/>
                  </a:cubicBezTo>
                  <a:cubicBezTo>
                    <a:pt x="207" y="353"/>
                    <a:pt x="188" y="374"/>
                    <a:pt x="195" y="386"/>
                  </a:cubicBezTo>
                  <a:cubicBezTo>
                    <a:pt x="199" y="398"/>
                    <a:pt x="227" y="398"/>
                    <a:pt x="235" y="406"/>
                  </a:cubicBezTo>
                  <a:cubicBezTo>
                    <a:pt x="236" y="417"/>
                    <a:pt x="217" y="438"/>
                    <a:pt x="223" y="449"/>
                  </a:cubicBezTo>
                  <a:cubicBezTo>
                    <a:pt x="226" y="461"/>
                    <a:pt x="255" y="462"/>
                    <a:pt x="262" y="470"/>
                  </a:cubicBezTo>
                  <a:cubicBezTo>
                    <a:pt x="264" y="474"/>
                    <a:pt x="259" y="481"/>
                    <a:pt x="256" y="487"/>
                  </a:cubicBezTo>
                  <a:cubicBezTo>
                    <a:pt x="232" y="526"/>
                    <a:pt x="267" y="520"/>
                    <a:pt x="288" y="535"/>
                  </a:cubicBezTo>
                  <a:cubicBezTo>
                    <a:pt x="288" y="546"/>
                    <a:pt x="269" y="566"/>
                    <a:pt x="274" y="578"/>
                  </a:cubicBezTo>
                  <a:cubicBezTo>
                    <a:pt x="277" y="590"/>
                    <a:pt x="306" y="592"/>
                    <a:pt x="312" y="601"/>
                  </a:cubicBezTo>
                  <a:cubicBezTo>
                    <a:pt x="313" y="612"/>
                    <a:pt x="292" y="631"/>
                    <a:pt x="297" y="643"/>
                  </a:cubicBezTo>
                  <a:cubicBezTo>
                    <a:pt x="300" y="656"/>
                    <a:pt x="329" y="658"/>
                    <a:pt x="336" y="667"/>
                  </a:cubicBezTo>
                  <a:cubicBezTo>
                    <a:pt x="336" y="679"/>
                    <a:pt x="314" y="697"/>
                    <a:pt x="319" y="709"/>
                  </a:cubicBezTo>
                  <a:cubicBezTo>
                    <a:pt x="322" y="722"/>
                    <a:pt x="350" y="724"/>
                    <a:pt x="356" y="733"/>
                  </a:cubicBezTo>
                  <a:cubicBezTo>
                    <a:pt x="358" y="737"/>
                    <a:pt x="353" y="744"/>
                    <a:pt x="349" y="750"/>
                  </a:cubicBezTo>
                  <a:cubicBezTo>
                    <a:pt x="322" y="786"/>
                    <a:pt x="356" y="784"/>
                    <a:pt x="376" y="801"/>
                  </a:cubicBezTo>
                  <a:cubicBezTo>
                    <a:pt x="375" y="812"/>
                    <a:pt x="353" y="830"/>
                    <a:pt x="358" y="842"/>
                  </a:cubicBezTo>
                  <a:cubicBezTo>
                    <a:pt x="360" y="855"/>
                    <a:pt x="388" y="859"/>
                    <a:pt x="394" y="869"/>
                  </a:cubicBezTo>
                  <a:cubicBezTo>
                    <a:pt x="393" y="880"/>
                    <a:pt x="371" y="897"/>
                    <a:pt x="374" y="909"/>
                  </a:cubicBezTo>
                  <a:cubicBezTo>
                    <a:pt x="376" y="922"/>
                    <a:pt x="403" y="927"/>
                    <a:pt x="410" y="937"/>
                  </a:cubicBezTo>
                  <a:cubicBezTo>
                    <a:pt x="401" y="961"/>
                    <a:pt x="367" y="975"/>
                    <a:pt x="408" y="995"/>
                  </a:cubicBezTo>
                  <a:cubicBezTo>
                    <a:pt x="414" y="998"/>
                    <a:pt x="422" y="1003"/>
                    <a:pt x="423" y="1006"/>
                  </a:cubicBezTo>
                  <a:cubicBezTo>
                    <a:pt x="421" y="1017"/>
                    <a:pt x="397" y="1032"/>
                    <a:pt x="401" y="1045"/>
                  </a:cubicBezTo>
                  <a:cubicBezTo>
                    <a:pt x="402" y="1058"/>
                    <a:pt x="429" y="1065"/>
                    <a:pt x="433" y="1075"/>
                  </a:cubicBezTo>
                  <a:cubicBezTo>
                    <a:pt x="432" y="1086"/>
                    <a:pt x="408" y="1100"/>
                    <a:pt x="410" y="1113"/>
                  </a:cubicBezTo>
                  <a:cubicBezTo>
                    <a:pt x="411" y="1125"/>
                    <a:pt x="432" y="1133"/>
                    <a:pt x="440" y="1141"/>
                  </a:cubicBezTo>
                  <a:cubicBezTo>
                    <a:pt x="441" y="1138"/>
                    <a:pt x="442" y="1134"/>
                    <a:pt x="443" y="1130"/>
                  </a:cubicBezTo>
                  <a:cubicBezTo>
                    <a:pt x="435" y="1125"/>
                    <a:pt x="426" y="1120"/>
                    <a:pt x="420" y="1112"/>
                  </a:cubicBezTo>
                  <a:cubicBezTo>
                    <a:pt x="423" y="1101"/>
                    <a:pt x="447" y="1087"/>
                    <a:pt x="444" y="1074"/>
                  </a:cubicBezTo>
                  <a:cubicBezTo>
                    <a:pt x="443" y="1061"/>
                    <a:pt x="416" y="1053"/>
                    <a:pt x="410" y="1043"/>
                  </a:cubicBezTo>
                  <a:cubicBezTo>
                    <a:pt x="421" y="1020"/>
                    <a:pt x="454" y="1006"/>
                    <a:pt x="413" y="986"/>
                  </a:cubicBezTo>
                  <a:cubicBezTo>
                    <a:pt x="407" y="982"/>
                    <a:pt x="399" y="978"/>
                    <a:pt x="399" y="975"/>
                  </a:cubicBezTo>
                  <a:cubicBezTo>
                    <a:pt x="400" y="963"/>
                    <a:pt x="423" y="948"/>
                    <a:pt x="419" y="935"/>
                  </a:cubicBezTo>
                  <a:cubicBezTo>
                    <a:pt x="418" y="922"/>
                    <a:pt x="390" y="916"/>
                    <a:pt x="384" y="907"/>
                  </a:cubicBezTo>
                  <a:cubicBezTo>
                    <a:pt x="385" y="895"/>
                    <a:pt x="408" y="879"/>
                    <a:pt x="403" y="866"/>
                  </a:cubicBezTo>
                  <a:cubicBezTo>
                    <a:pt x="402" y="853"/>
                    <a:pt x="374" y="849"/>
                    <a:pt x="367" y="839"/>
                  </a:cubicBezTo>
                  <a:cubicBezTo>
                    <a:pt x="368" y="828"/>
                    <a:pt x="391" y="811"/>
                    <a:pt x="386" y="798"/>
                  </a:cubicBezTo>
                  <a:cubicBezTo>
                    <a:pt x="384" y="785"/>
                    <a:pt x="355" y="782"/>
                    <a:pt x="349" y="773"/>
                  </a:cubicBezTo>
                  <a:cubicBezTo>
                    <a:pt x="349" y="761"/>
                    <a:pt x="371" y="743"/>
                    <a:pt x="366" y="731"/>
                  </a:cubicBezTo>
                  <a:cubicBezTo>
                    <a:pt x="364" y="718"/>
                    <a:pt x="336" y="715"/>
                    <a:pt x="329" y="706"/>
                  </a:cubicBezTo>
                  <a:cubicBezTo>
                    <a:pt x="328" y="703"/>
                    <a:pt x="333" y="695"/>
                    <a:pt x="336" y="689"/>
                  </a:cubicBezTo>
                  <a:cubicBezTo>
                    <a:pt x="363" y="652"/>
                    <a:pt x="327" y="656"/>
                    <a:pt x="307" y="640"/>
                  </a:cubicBezTo>
                  <a:cubicBezTo>
                    <a:pt x="306" y="628"/>
                    <a:pt x="328" y="609"/>
                    <a:pt x="322" y="597"/>
                  </a:cubicBezTo>
                  <a:cubicBezTo>
                    <a:pt x="318" y="584"/>
                    <a:pt x="290" y="583"/>
                    <a:pt x="284" y="574"/>
                  </a:cubicBezTo>
                  <a:cubicBezTo>
                    <a:pt x="282" y="564"/>
                    <a:pt x="303" y="543"/>
                    <a:pt x="298" y="532"/>
                  </a:cubicBezTo>
                  <a:cubicBezTo>
                    <a:pt x="293" y="519"/>
                    <a:pt x="265" y="518"/>
                    <a:pt x="259" y="510"/>
                  </a:cubicBezTo>
                  <a:cubicBezTo>
                    <a:pt x="258" y="499"/>
                    <a:pt x="277" y="478"/>
                    <a:pt x="271" y="466"/>
                  </a:cubicBezTo>
                  <a:cubicBezTo>
                    <a:pt x="267" y="453"/>
                    <a:pt x="239" y="454"/>
                    <a:pt x="232" y="445"/>
                  </a:cubicBezTo>
                  <a:cubicBezTo>
                    <a:pt x="230" y="442"/>
                    <a:pt x="235" y="434"/>
                    <a:pt x="238" y="428"/>
                  </a:cubicBezTo>
                  <a:cubicBezTo>
                    <a:pt x="260" y="388"/>
                    <a:pt x="225" y="395"/>
                    <a:pt x="204" y="381"/>
                  </a:cubicBezTo>
                  <a:cubicBezTo>
                    <a:pt x="203" y="378"/>
                    <a:pt x="207" y="370"/>
                    <a:pt x="210" y="364"/>
                  </a:cubicBezTo>
                  <a:cubicBezTo>
                    <a:pt x="232" y="324"/>
                    <a:pt x="197" y="332"/>
                    <a:pt x="175" y="318"/>
                  </a:cubicBezTo>
                  <a:cubicBezTo>
                    <a:pt x="173" y="307"/>
                    <a:pt x="192" y="285"/>
                    <a:pt x="185" y="274"/>
                  </a:cubicBezTo>
                  <a:cubicBezTo>
                    <a:pt x="180" y="262"/>
                    <a:pt x="153" y="264"/>
                    <a:pt x="145" y="256"/>
                  </a:cubicBezTo>
                  <a:cubicBezTo>
                    <a:pt x="143" y="245"/>
                    <a:pt x="161" y="222"/>
                    <a:pt x="154" y="212"/>
                  </a:cubicBezTo>
                  <a:cubicBezTo>
                    <a:pt x="149" y="199"/>
                    <a:pt x="122" y="202"/>
                    <a:pt x="113" y="194"/>
                  </a:cubicBezTo>
                  <a:cubicBezTo>
                    <a:pt x="115" y="167"/>
                    <a:pt x="143" y="145"/>
                    <a:pt x="97" y="138"/>
                  </a:cubicBezTo>
                  <a:cubicBezTo>
                    <a:pt x="91" y="136"/>
                    <a:pt x="82" y="135"/>
                    <a:pt x="81" y="132"/>
                  </a:cubicBezTo>
                  <a:cubicBezTo>
                    <a:pt x="78" y="121"/>
                    <a:pt x="95" y="99"/>
                    <a:pt x="88" y="88"/>
                  </a:cubicBezTo>
                  <a:cubicBezTo>
                    <a:pt x="82" y="76"/>
                    <a:pt x="56" y="80"/>
                    <a:pt x="46" y="72"/>
                  </a:cubicBezTo>
                  <a:cubicBezTo>
                    <a:pt x="45" y="65"/>
                    <a:pt x="52" y="52"/>
                    <a:pt x="54" y="41"/>
                  </a:cubicBezTo>
                  <a:cubicBezTo>
                    <a:pt x="45" y="31"/>
                    <a:pt x="36" y="24"/>
                    <a:pt x="28" y="17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9954D3BC-7A98-AB48-9FB2-2D62683FFAB8}"/>
                </a:ext>
              </a:extLst>
            </p:cNvPr>
            <p:cNvSpPr/>
            <p:nvPr/>
          </p:nvSpPr>
          <p:spPr>
            <a:xfrm>
              <a:off x="8399131" y="3653944"/>
              <a:ext cx="470909" cy="1654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" h="1329">
                  <a:moveTo>
                    <a:pt x="349" y="1303"/>
                  </a:moveTo>
                  <a:cubicBezTo>
                    <a:pt x="350" y="1292"/>
                    <a:pt x="374" y="1277"/>
                    <a:pt x="369" y="1264"/>
                  </a:cubicBezTo>
                  <a:cubicBezTo>
                    <a:pt x="368" y="1251"/>
                    <a:pt x="340" y="1245"/>
                    <a:pt x="334" y="1236"/>
                  </a:cubicBezTo>
                  <a:cubicBezTo>
                    <a:pt x="334" y="1233"/>
                    <a:pt x="339" y="1225"/>
                    <a:pt x="344" y="1220"/>
                  </a:cubicBezTo>
                  <a:cubicBezTo>
                    <a:pt x="374" y="1186"/>
                    <a:pt x="338" y="1186"/>
                    <a:pt x="320" y="1168"/>
                  </a:cubicBezTo>
                  <a:cubicBezTo>
                    <a:pt x="321" y="1157"/>
                    <a:pt x="344" y="1141"/>
                    <a:pt x="340" y="1128"/>
                  </a:cubicBezTo>
                  <a:cubicBezTo>
                    <a:pt x="338" y="1116"/>
                    <a:pt x="310" y="1110"/>
                    <a:pt x="305" y="1101"/>
                  </a:cubicBezTo>
                  <a:cubicBezTo>
                    <a:pt x="313" y="1077"/>
                    <a:pt x="345" y="1062"/>
                    <a:pt x="304" y="1044"/>
                  </a:cubicBezTo>
                  <a:cubicBezTo>
                    <a:pt x="298" y="1041"/>
                    <a:pt x="289" y="1037"/>
                    <a:pt x="289" y="1034"/>
                  </a:cubicBezTo>
                  <a:cubicBezTo>
                    <a:pt x="289" y="1023"/>
                    <a:pt x="312" y="1006"/>
                    <a:pt x="308" y="994"/>
                  </a:cubicBezTo>
                  <a:cubicBezTo>
                    <a:pt x="306" y="981"/>
                    <a:pt x="278" y="976"/>
                    <a:pt x="272" y="967"/>
                  </a:cubicBezTo>
                  <a:cubicBezTo>
                    <a:pt x="273" y="956"/>
                    <a:pt x="296" y="939"/>
                    <a:pt x="292" y="926"/>
                  </a:cubicBezTo>
                  <a:cubicBezTo>
                    <a:pt x="289" y="914"/>
                    <a:pt x="262" y="909"/>
                    <a:pt x="256" y="900"/>
                  </a:cubicBezTo>
                  <a:cubicBezTo>
                    <a:pt x="256" y="889"/>
                    <a:pt x="279" y="872"/>
                    <a:pt x="275" y="860"/>
                  </a:cubicBezTo>
                  <a:cubicBezTo>
                    <a:pt x="273" y="846"/>
                    <a:pt x="245" y="843"/>
                    <a:pt x="238" y="833"/>
                  </a:cubicBezTo>
                  <a:cubicBezTo>
                    <a:pt x="239" y="822"/>
                    <a:pt x="262" y="805"/>
                    <a:pt x="258" y="793"/>
                  </a:cubicBezTo>
                  <a:cubicBezTo>
                    <a:pt x="255" y="780"/>
                    <a:pt x="227" y="775"/>
                    <a:pt x="221" y="766"/>
                  </a:cubicBezTo>
                  <a:cubicBezTo>
                    <a:pt x="220" y="763"/>
                    <a:pt x="226" y="756"/>
                    <a:pt x="230" y="750"/>
                  </a:cubicBezTo>
                  <a:cubicBezTo>
                    <a:pt x="258" y="715"/>
                    <a:pt x="222" y="717"/>
                    <a:pt x="203" y="699"/>
                  </a:cubicBezTo>
                  <a:cubicBezTo>
                    <a:pt x="204" y="689"/>
                    <a:pt x="226" y="671"/>
                    <a:pt x="222" y="658"/>
                  </a:cubicBezTo>
                  <a:cubicBezTo>
                    <a:pt x="219" y="646"/>
                    <a:pt x="191" y="642"/>
                    <a:pt x="185" y="633"/>
                  </a:cubicBezTo>
                  <a:cubicBezTo>
                    <a:pt x="186" y="622"/>
                    <a:pt x="208" y="604"/>
                    <a:pt x="203" y="592"/>
                  </a:cubicBezTo>
                  <a:cubicBezTo>
                    <a:pt x="201" y="579"/>
                    <a:pt x="173" y="576"/>
                    <a:pt x="167" y="566"/>
                  </a:cubicBezTo>
                  <a:cubicBezTo>
                    <a:pt x="167" y="555"/>
                    <a:pt x="190" y="537"/>
                    <a:pt x="185" y="525"/>
                  </a:cubicBezTo>
                  <a:cubicBezTo>
                    <a:pt x="183" y="512"/>
                    <a:pt x="155" y="509"/>
                    <a:pt x="149" y="500"/>
                  </a:cubicBezTo>
                  <a:cubicBezTo>
                    <a:pt x="147" y="496"/>
                    <a:pt x="153" y="489"/>
                    <a:pt x="156" y="484"/>
                  </a:cubicBezTo>
                  <a:cubicBezTo>
                    <a:pt x="185" y="448"/>
                    <a:pt x="149" y="450"/>
                    <a:pt x="130" y="433"/>
                  </a:cubicBezTo>
                  <a:cubicBezTo>
                    <a:pt x="128" y="430"/>
                    <a:pt x="134" y="423"/>
                    <a:pt x="138" y="417"/>
                  </a:cubicBezTo>
                  <a:cubicBezTo>
                    <a:pt x="165" y="381"/>
                    <a:pt x="130" y="384"/>
                    <a:pt x="111" y="368"/>
                  </a:cubicBezTo>
                  <a:cubicBezTo>
                    <a:pt x="111" y="356"/>
                    <a:pt x="133" y="338"/>
                    <a:pt x="128" y="326"/>
                  </a:cubicBezTo>
                  <a:cubicBezTo>
                    <a:pt x="125" y="313"/>
                    <a:pt x="98" y="311"/>
                    <a:pt x="91" y="301"/>
                  </a:cubicBezTo>
                  <a:cubicBezTo>
                    <a:pt x="91" y="290"/>
                    <a:pt x="113" y="271"/>
                    <a:pt x="108" y="260"/>
                  </a:cubicBezTo>
                  <a:cubicBezTo>
                    <a:pt x="106" y="246"/>
                    <a:pt x="78" y="244"/>
                    <a:pt x="71" y="235"/>
                  </a:cubicBezTo>
                  <a:cubicBezTo>
                    <a:pt x="78" y="209"/>
                    <a:pt x="110" y="193"/>
                    <a:pt x="67" y="178"/>
                  </a:cubicBezTo>
                  <a:cubicBezTo>
                    <a:pt x="61" y="175"/>
                    <a:pt x="53" y="172"/>
                    <a:pt x="51" y="169"/>
                  </a:cubicBezTo>
                  <a:cubicBezTo>
                    <a:pt x="51" y="157"/>
                    <a:pt x="73" y="139"/>
                    <a:pt x="69" y="128"/>
                  </a:cubicBezTo>
                  <a:cubicBezTo>
                    <a:pt x="65" y="114"/>
                    <a:pt x="39" y="112"/>
                    <a:pt x="31" y="103"/>
                  </a:cubicBezTo>
                  <a:cubicBezTo>
                    <a:pt x="30" y="92"/>
                    <a:pt x="53" y="73"/>
                    <a:pt x="48" y="62"/>
                  </a:cubicBezTo>
                  <a:cubicBezTo>
                    <a:pt x="45" y="48"/>
                    <a:pt x="18" y="46"/>
                    <a:pt x="11" y="37"/>
                  </a:cubicBezTo>
                  <a:cubicBezTo>
                    <a:pt x="10" y="27"/>
                    <a:pt x="26" y="13"/>
                    <a:pt x="28" y="1"/>
                  </a:cubicBezTo>
                  <a:cubicBezTo>
                    <a:pt x="24" y="0"/>
                    <a:pt x="21" y="0"/>
                    <a:pt x="18" y="0"/>
                  </a:cubicBezTo>
                  <a:cubicBezTo>
                    <a:pt x="15" y="12"/>
                    <a:pt x="-4" y="28"/>
                    <a:pt x="1" y="40"/>
                  </a:cubicBezTo>
                  <a:cubicBezTo>
                    <a:pt x="4" y="52"/>
                    <a:pt x="33" y="55"/>
                    <a:pt x="39" y="65"/>
                  </a:cubicBezTo>
                  <a:cubicBezTo>
                    <a:pt x="39" y="67"/>
                    <a:pt x="34" y="75"/>
                    <a:pt x="31" y="80"/>
                  </a:cubicBezTo>
                  <a:cubicBezTo>
                    <a:pt x="3" y="117"/>
                    <a:pt x="40" y="114"/>
                    <a:pt x="59" y="131"/>
                  </a:cubicBezTo>
                  <a:cubicBezTo>
                    <a:pt x="58" y="142"/>
                    <a:pt x="36" y="159"/>
                    <a:pt x="41" y="172"/>
                  </a:cubicBezTo>
                  <a:cubicBezTo>
                    <a:pt x="44" y="184"/>
                    <a:pt x="73" y="188"/>
                    <a:pt x="79" y="197"/>
                  </a:cubicBezTo>
                  <a:cubicBezTo>
                    <a:pt x="78" y="208"/>
                    <a:pt x="57" y="225"/>
                    <a:pt x="62" y="238"/>
                  </a:cubicBezTo>
                  <a:cubicBezTo>
                    <a:pt x="64" y="250"/>
                    <a:pt x="93" y="254"/>
                    <a:pt x="98" y="263"/>
                  </a:cubicBezTo>
                  <a:cubicBezTo>
                    <a:pt x="91" y="287"/>
                    <a:pt x="60" y="305"/>
                    <a:pt x="103" y="320"/>
                  </a:cubicBezTo>
                  <a:cubicBezTo>
                    <a:pt x="109" y="322"/>
                    <a:pt x="117" y="326"/>
                    <a:pt x="118" y="329"/>
                  </a:cubicBezTo>
                  <a:cubicBezTo>
                    <a:pt x="117" y="340"/>
                    <a:pt x="96" y="358"/>
                    <a:pt x="101" y="370"/>
                  </a:cubicBezTo>
                  <a:cubicBezTo>
                    <a:pt x="103" y="383"/>
                    <a:pt x="132" y="386"/>
                    <a:pt x="138" y="396"/>
                  </a:cubicBezTo>
                  <a:cubicBezTo>
                    <a:pt x="137" y="407"/>
                    <a:pt x="115" y="424"/>
                    <a:pt x="120" y="437"/>
                  </a:cubicBezTo>
                  <a:cubicBezTo>
                    <a:pt x="122" y="449"/>
                    <a:pt x="150" y="452"/>
                    <a:pt x="156" y="461"/>
                  </a:cubicBezTo>
                  <a:cubicBezTo>
                    <a:pt x="156" y="473"/>
                    <a:pt x="134" y="490"/>
                    <a:pt x="139" y="502"/>
                  </a:cubicBezTo>
                  <a:cubicBezTo>
                    <a:pt x="141" y="515"/>
                    <a:pt x="169" y="519"/>
                    <a:pt x="175" y="528"/>
                  </a:cubicBezTo>
                  <a:cubicBezTo>
                    <a:pt x="176" y="531"/>
                    <a:pt x="171" y="539"/>
                    <a:pt x="167" y="544"/>
                  </a:cubicBezTo>
                  <a:cubicBezTo>
                    <a:pt x="139" y="580"/>
                    <a:pt x="175" y="578"/>
                    <a:pt x="194" y="595"/>
                  </a:cubicBezTo>
                  <a:cubicBezTo>
                    <a:pt x="193" y="606"/>
                    <a:pt x="171" y="623"/>
                    <a:pt x="175" y="636"/>
                  </a:cubicBezTo>
                  <a:cubicBezTo>
                    <a:pt x="178" y="648"/>
                    <a:pt x="206" y="652"/>
                    <a:pt x="212" y="662"/>
                  </a:cubicBezTo>
                  <a:cubicBezTo>
                    <a:pt x="212" y="673"/>
                    <a:pt x="190" y="690"/>
                    <a:pt x="194" y="702"/>
                  </a:cubicBezTo>
                  <a:cubicBezTo>
                    <a:pt x="196" y="715"/>
                    <a:pt x="224" y="719"/>
                    <a:pt x="230" y="728"/>
                  </a:cubicBezTo>
                  <a:cubicBezTo>
                    <a:pt x="229" y="739"/>
                    <a:pt x="207" y="756"/>
                    <a:pt x="212" y="769"/>
                  </a:cubicBezTo>
                  <a:cubicBezTo>
                    <a:pt x="213" y="781"/>
                    <a:pt x="242" y="786"/>
                    <a:pt x="248" y="795"/>
                  </a:cubicBezTo>
                  <a:cubicBezTo>
                    <a:pt x="248" y="798"/>
                    <a:pt x="243" y="805"/>
                    <a:pt x="239" y="811"/>
                  </a:cubicBezTo>
                  <a:cubicBezTo>
                    <a:pt x="198" y="862"/>
                    <a:pt x="290" y="842"/>
                    <a:pt x="256" y="877"/>
                  </a:cubicBezTo>
                  <a:cubicBezTo>
                    <a:pt x="227" y="913"/>
                    <a:pt x="263" y="911"/>
                    <a:pt x="282" y="929"/>
                  </a:cubicBezTo>
                  <a:cubicBezTo>
                    <a:pt x="281" y="940"/>
                    <a:pt x="259" y="957"/>
                    <a:pt x="262" y="969"/>
                  </a:cubicBezTo>
                  <a:cubicBezTo>
                    <a:pt x="265" y="983"/>
                    <a:pt x="292" y="986"/>
                    <a:pt x="298" y="996"/>
                  </a:cubicBezTo>
                  <a:cubicBezTo>
                    <a:pt x="297" y="1007"/>
                    <a:pt x="275" y="1024"/>
                    <a:pt x="279" y="1036"/>
                  </a:cubicBezTo>
                  <a:cubicBezTo>
                    <a:pt x="281" y="1049"/>
                    <a:pt x="309" y="1053"/>
                    <a:pt x="314" y="1063"/>
                  </a:cubicBezTo>
                  <a:cubicBezTo>
                    <a:pt x="306" y="1088"/>
                    <a:pt x="273" y="1103"/>
                    <a:pt x="315" y="1121"/>
                  </a:cubicBezTo>
                  <a:cubicBezTo>
                    <a:pt x="321" y="1123"/>
                    <a:pt x="329" y="1128"/>
                    <a:pt x="330" y="1131"/>
                  </a:cubicBezTo>
                  <a:cubicBezTo>
                    <a:pt x="329" y="1142"/>
                    <a:pt x="306" y="1158"/>
                    <a:pt x="310" y="1170"/>
                  </a:cubicBezTo>
                  <a:cubicBezTo>
                    <a:pt x="312" y="1184"/>
                    <a:pt x="339" y="1188"/>
                    <a:pt x="345" y="1198"/>
                  </a:cubicBezTo>
                  <a:cubicBezTo>
                    <a:pt x="344" y="1209"/>
                    <a:pt x="321" y="1226"/>
                    <a:pt x="325" y="1238"/>
                  </a:cubicBezTo>
                  <a:cubicBezTo>
                    <a:pt x="327" y="1251"/>
                    <a:pt x="354" y="1256"/>
                    <a:pt x="360" y="1266"/>
                  </a:cubicBezTo>
                  <a:cubicBezTo>
                    <a:pt x="360" y="1269"/>
                    <a:pt x="355" y="1276"/>
                    <a:pt x="350" y="1281"/>
                  </a:cubicBezTo>
                  <a:cubicBezTo>
                    <a:pt x="322" y="1312"/>
                    <a:pt x="350" y="1315"/>
                    <a:pt x="369" y="1329"/>
                  </a:cubicBezTo>
                  <a:cubicBezTo>
                    <a:pt x="373" y="1328"/>
                    <a:pt x="376" y="1326"/>
                    <a:pt x="379" y="1324"/>
                  </a:cubicBezTo>
                  <a:cubicBezTo>
                    <a:pt x="371" y="1316"/>
                    <a:pt x="353" y="1310"/>
                    <a:pt x="349" y="1303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E2142CE1-5BC5-EB41-8D0D-7F3196A4C662}"/>
                </a:ext>
              </a:extLst>
            </p:cNvPr>
            <p:cNvSpPr/>
            <p:nvPr/>
          </p:nvSpPr>
          <p:spPr>
            <a:xfrm>
              <a:off x="8334350" y="3663914"/>
              <a:ext cx="347576" cy="16562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0" h="1330">
                  <a:moveTo>
                    <a:pt x="279" y="1296"/>
                  </a:moveTo>
                  <a:cubicBezTo>
                    <a:pt x="276" y="1284"/>
                    <a:pt x="248" y="1282"/>
                    <a:pt x="241" y="1274"/>
                  </a:cubicBezTo>
                  <a:cubicBezTo>
                    <a:pt x="240" y="1270"/>
                    <a:pt x="245" y="1263"/>
                    <a:pt x="248" y="1257"/>
                  </a:cubicBezTo>
                  <a:cubicBezTo>
                    <a:pt x="273" y="1219"/>
                    <a:pt x="238" y="1223"/>
                    <a:pt x="218" y="1208"/>
                  </a:cubicBezTo>
                  <a:cubicBezTo>
                    <a:pt x="218" y="1196"/>
                    <a:pt x="240" y="1178"/>
                    <a:pt x="234" y="1165"/>
                  </a:cubicBezTo>
                  <a:cubicBezTo>
                    <a:pt x="232" y="1153"/>
                    <a:pt x="203" y="1149"/>
                    <a:pt x="197" y="1140"/>
                  </a:cubicBezTo>
                  <a:cubicBezTo>
                    <a:pt x="204" y="1116"/>
                    <a:pt x="235" y="1099"/>
                    <a:pt x="193" y="1083"/>
                  </a:cubicBezTo>
                  <a:cubicBezTo>
                    <a:pt x="187" y="1080"/>
                    <a:pt x="179" y="1077"/>
                    <a:pt x="178" y="1073"/>
                  </a:cubicBezTo>
                  <a:cubicBezTo>
                    <a:pt x="178" y="1062"/>
                    <a:pt x="201" y="1045"/>
                    <a:pt x="196" y="1032"/>
                  </a:cubicBezTo>
                  <a:cubicBezTo>
                    <a:pt x="193" y="1019"/>
                    <a:pt x="166" y="1015"/>
                    <a:pt x="160" y="1006"/>
                  </a:cubicBezTo>
                  <a:cubicBezTo>
                    <a:pt x="160" y="994"/>
                    <a:pt x="183" y="978"/>
                    <a:pt x="179" y="965"/>
                  </a:cubicBezTo>
                  <a:cubicBezTo>
                    <a:pt x="177" y="952"/>
                    <a:pt x="149" y="947"/>
                    <a:pt x="143" y="938"/>
                  </a:cubicBezTo>
                  <a:cubicBezTo>
                    <a:pt x="144" y="926"/>
                    <a:pt x="166" y="910"/>
                    <a:pt x="163" y="897"/>
                  </a:cubicBezTo>
                  <a:cubicBezTo>
                    <a:pt x="161" y="884"/>
                    <a:pt x="133" y="879"/>
                    <a:pt x="127" y="869"/>
                  </a:cubicBezTo>
                  <a:cubicBezTo>
                    <a:pt x="128" y="858"/>
                    <a:pt x="152" y="842"/>
                    <a:pt x="148" y="829"/>
                  </a:cubicBezTo>
                  <a:cubicBezTo>
                    <a:pt x="146" y="816"/>
                    <a:pt x="118" y="811"/>
                    <a:pt x="112" y="801"/>
                  </a:cubicBezTo>
                  <a:cubicBezTo>
                    <a:pt x="112" y="798"/>
                    <a:pt x="118" y="791"/>
                    <a:pt x="122" y="785"/>
                  </a:cubicBezTo>
                  <a:cubicBezTo>
                    <a:pt x="153" y="752"/>
                    <a:pt x="117" y="751"/>
                    <a:pt x="99" y="733"/>
                  </a:cubicBezTo>
                  <a:cubicBezTo>
                    <a:pt x="101" y="722"/>
                    <a:pt x="125" y="706"/>
                    <a:pt x="121" y="693"/>
                  </a:cubicBezTo>
                  <a:cubicBezTo>
                    <a:pt x="120" y="680"/>
                    <a:pt x="92" y="673"/>
                    <a:pt x="87" y="663"/>
                  </a:cubicBezTo>
                  <a:cubicBezTo>
                    <a:pt x="88" y="652"/>
                    <a:pt x="112" y="637"/>
                    <a:pt x="109" y="624"/>
                  </a:cubicBezTo>
                  <a:cubicBezTo>
                    <a:pt x="108" y="611"/>
                    <a:pt x="80" y="605"/>
                    <a:pt x="75" y="594"/>
                  </a:cubicBezTo>
                  <a:cubicBezTo>
                    <a:pt x="76" y="583"/>
                    <a:pt x="101" y="568"/>
                    <a:pt x="98" y="556"/>
                  </a:cubicBezTo>
                  <a:cubicBezTo>
                    <a:pt x="97" y="542"/>
                    <a:pt x="70" y="535"/>
                    <a:pt x="64" y="525"/>
                  </a:cubicBezTo>
                  <a:cubicBezTo>
                    <a:pt x="64" y="522"/>
                    <a:pt x="70" y="515"/>
                    <a:pt x="75" y="510"/>
                  </a:cubicBezTo>
                  <a:cubicBezTo>
                    <a:pt x="107" y="479"/>
                    <a:pt x="71" y="476"/>
                    <a:pt x="54" y="456"/>
                  </a:cubicBezTo>
                  <a:cubicBezTo>
                    <a:pt x="56" y="445"/>
                    <a:pt x="81" y="430"/>
                    <a:pt x="78" y="418"/>
                  </a:cubicBezTo>
                  <a:cubicBezTo>
                    <a:pt x="77" y="405"/>
                    <a:pt x="50" y="397"/>
                    <a:pt x="45" y="387"/>
                  </a:cubicBezTo>
                  <a:cubicBezTo>
                    <a:pt x="47" y="376"/>
                    <a:pt x="72" y="361"/>
                    <a:pt x="69" y="349"/>
                  </a:cubicBezTo>
                  <a:cubicBezTo>
                    <a:pt x="69" y="336"/>
                    <a:pt x="42" y="328"/>
                    <a:pt x="37" y="317"/>
                  </a:cubicBezTo>
                  <a:cubicBezTo>
                    <a:pt x="48" y="294"/>
                    <a:pt x="82" y="284"/>
                    <a:pt x="43" y="260"/>
                  </a:cubicBezTo>
                  <a:cubicBezTo>
                    <a:pt x="37" y="256"/>
                    <a:pt x="29" y="251"/>
                    <a:pt x="29" y="248"/>
                  </a:cubicBezTo>
                  <a:cubicBezTo>
                    <a:pt x="31" y="237"/>
                    <a:pt x="56" y="223"/>
                    <a:pt x="54" y="211"/>
                  </a:cubicBezTo>
                  <a:cubicBezTo>
                    <a:pt x="53" y="197"/>
                    <a:pt x="27" y="189"/>
                    <a:pt x="22" y="178"/>
                  </a:cubicBezTo>
                  <a:cubicBezTo>
                    <a:pt x="24" y="167"/>
                    <a:pt x="49" y="154"/>
                    <a:pt x="47" y="141"/>
                  </a:cubicBezTo>
                  <a:cubicBezTo>
                    <a:pt x="47" y="128"/>
                    <a:pt x="21" y="120"/>
                    <a:pt x="16" y="109"/>
                  </a:cubicBezTo>
                  <a:cubicBezTo>
                    <a:pt x="15" y="105"/>
                    <a:pt x="23" y="98"/>
                    <a:pt x="28" y="94"/>
                  </a:cubicBezTo>
                  <a:cubicBezTo>
                    <a:pt x="60" y="66"/>
                    <a:pt x="26" y="59"/>
                    <a:pt x="10" y="39"/>
                  </a:cubicBezTo>
                  <a:cubicBezTo>
                    <a:pt x="12" y="28"/>
                    <a:pt x="38" y="15"/>
                    <a:pt x="36" y="3"/>
                  </a:cubicBezTo>
                  <a:cubicBezTo>
                    <a:pt x="36" y="2"/>
                    <a:pt x="36" y="1"/>
                    <a:pt x="36" y="0"/>
                  </a:cubicBezTo>
                  <a:cubicBezTo>
                    <a:pt x="22" y="8"/>
                    <a:pt x="10" y="22"/>
                    <a:pt x="0" y="39"/>
                  </a:cubicBezTo>
                  <a:cubicBezTo>
                    <a:pt x="2" y="62"/>
                    <a:pt x="51" y="63"/>
                    <a:pt x="20" y="86"/>
                  </a:cubicBezTo>
                  <a:cubicBezTo>
                    <a:pt x="-15" y="117"/>
                    <a:pt x="22" y="121"/>
                    <a:pt x="37" y="142"/>
                  </a:cubicBezTo>
                  <a:cubicBezTo>
                    <a:pt x="34" y="153"/>
                    <a:pt x="10" y="166"/>
                    <a:pt x="12" y="180"/>
                  </a:cubicBezTo>
                  <a:cubicBezTo>
                    <a:pt x="12" y="193"/>
                    <a:pt x="40" y="201"/>
                    <a:pt x="43" y="211"/>
                  </a:cubicBezTo>
                  <a:cubicBezTo>
                    <a:pt x="41" y="222"/>
                    <a:pt x="17" y="236"/>
                    <a:pt x="19" y="249"/>
                  </a:cubicBezTo>
                  <a:cubicBezTo>
                    <a:pt x="19" y="262"/>
                    <a:pt x="46" y="271"/>
                    <a:pt x="51" y="281"/>
                  </a:cubicBezTo>
                  <a:cubicBezTo>
                    <a:pt x="40" y="303"/>
                    <a:pt x="6" y="316"/>
                    <a:pt x="45" y="338"/>
                  </a:cubicBezTo>
                  <a:cubicBezTo>
                    <a:pt x="51" y="342"/>
                    <a:pt x="59" y="347"/>
                    <a:pt x="59" y="350"/>
                  </a:cubicBezTo>
                  <a:cubicBezTo>
                    <a:pt x="57" y="361"/>
                    <a:pt x="32" y="375"/>
                    <a:pt x="35" y="388"/>
                  </a:cubicBezTo>
                  <a:cubicBezTo>
                    <a:pt x="35" y="401"/>
                    <a:pt x="64" y="409"/>
                    <a:pt x="68" y="419"/>
                  </a:cubicBezTo>
                  <a:cubicBezTo>
                    <a:pt x="66" y="430"/>
                    <a:pt x="42" y="444"/>
                    <a:pt x="45" y="457"/>
                  </a:cubicBezTo>
                  <a:cubicBezTo>
                    <a:pt x="45" y="471"/>
                    <a:pt x="73" y="478"/>
                    <a:pt x="78" y="488"/>
                  </a:cubicBezTo>
                  <a:cubicBezTo>
                    <a:pt x="78" y="492"/>
                    <a:pt x="71" y="498"/>
                    <a:pt x="67" y="503"/>
                  </a:cubicBezTo>
                  <a:cubicBezTo>
                    <a:pt x="35" y="535"/>
                    <a:pt x="71" y="538"/>
                    <a:pt x="88" y="557"/>
                  </a:cubicBezTo>
                  <a:cubicBezTo>
                    <a:pt x="86" y="568"/>
                    <a:pt x="62" y="583"/>
                    <a:pt x="65" y="596"/>
                  </a:cubicBezTo>
                  <a:cubicBezTo>
                    <a:pt x="66" y="609"/>
                    <a:pt x="94" y="616"/>
                    <a:pt x="99" y="626"/>
                  </a:cubicBezTo>
                  <a:cubicBezTo>
                    <a:pt x="97" y="637"/>
                    <a:pt x="73" y="652"/>
                    <a:pt x="77" y="665"/>
                  </a:cubicBezTo>
                  <a:cubicBezTo>
                    <a:pt x="78" y="678"/>
                    <a:pt x="106" y="685"/>
                    <a:pt x="111" y="694"/>
                  </a:cubicBezTo>
                  <a:cubicBezTo>
                    <a:pt x="101" y="718"/>
                    <a:pt x="69" y="733"/>
                    <a:pt x="109" y="752"/>
                  </a:cubicBezTo>
                  <a:cubicBezTo>
                    <a:pt x="115" y="756"/>
                    <a:pt x="123" y="760"/>
                    <a:pt x="124" y="763"/>
                  </a:cubicBezTo>
                  <a:cubicBezTo>
                    <a:pt x="123" y="774"/>
                    <a:pt x="99" y="790"/>
                    <a:pt x="103" y="803"/>
                  </a:cubicBezTo>
                  <a:cubicBezTo>
                    <a:pt x="105" y="816"/>
                    <a:pt x="132" y="822"/>
                    <a:pt x="138" y="832"/>
                  </a:cubicBezTo>
                  <a:cubicBezTo>
                    <a:pt x="137" y="843"/>
                    <a:pt x="114" y="859"/>
                    <a:pt x="117" y="871"/>
                  </a:cubicBezTo>
                  <a:cubicBezTo>
                    <a:pt x="119" y="885"/>
                    <a:pt x="147" y="890"/>
                    <a:pt x="153" y="900"/>
                  </a:cubicBezTo>
                  <a:cubicBezTo>
                    <a:pt x="152" y="911"/>
                    <a:pt x="129" y="928"/>
                    <a:pt x="133" y="940"/>
                  </a:cubicBezTo>
                  <a:cubicBezTo>
                    <a:pt x="135" y="953"/>
                    <a:pt x="163" y="958"/>
                    <a:pt x="169" y="967"/>
                  </a:cubicBezTo>
                  <a:cubicBezTo>
                    <a:pt x="168" y="978"/>
                    <a:pt x="145" y="995"/>
                    <a:pt x="150" y="1008"/>
                  </a:cubicBezTo>
                  <a:cubicBezTo>
                    <a:pt x="152" y="1022"/>
                    <a:pt x="180" y="1025"/>
                    <a:pt x="186" y="1034"/>
                  </a:cubicBezTo>
                  <a:cubicBezTo>
                    <a:pt x="187" y="1038"/>
                    <a:pt x="182" y="1045"/>
                    <a:pt x="178" y="1051"/>
                  </a:cubicBezTo>
                  <a:cubicBezTo>
                    <a:pt x="150" y="1087"/>
                    <a:pt x="185" y="1085"/>
                    <a:pt x="205" y="1102"/>
                  </a:cubicBezTo>
                  <a:cubicBezTo>
                    <a:pt x="204" y="1113"/>
                    <a:pt x="183" y="1131"/>
                    <a:pt x="187" y="1143"/>
                  </a:cubicBezTo>
                  <a:cubicBezTo>
                    <a:pt x="190" y="1157"/>
                    <a:pt x="218" y="1159"/>
                    <a:pt x="225" y="1168"/>
                  </a:cubicBezTo>
                  <a:cubicBezTo>
                    <a:pt x="225" y="1180"/>
                    <a:pt x="203" y="1199"/>
                    <a:pt x="208" y="1211"/>
                  </a:cubicBezTo>
                  <a:cubicBezTo>
                    <a:pt x="212" y="1224"/>
                    <a:pt x="240" y="1225"/>
                    <a:pt x="247" y="1234"/>
                  </a:cubicBezTo>
                  <a:cubicBezTo>
                    <a:pt x="247" y="1246"/>
                    <a:pt x="226" y="1265"/>
                    <a:pt x="231" y="1277"/>
                  </a:cubicBezTo>
                  <a:cubicBezTo>
                    <a:pt x="235" y="1290"/>
                    <a:pt x="263" y="1291"/>
                    <a:pt x="270" y="1300"/>
                  </a:cubicBezTo>
                  <a:cubicBezTo>
                    <a:pt x="271" y="1304"/>
                    <a:pt x="266" y="1312"/>
                    <a:pt x="264" y="1317"/>
                  </a:cubicBezTo>
                  <a:cubicBezTo>
                    <a:pt x="261" y="1321"/>
                    <a:pt x="260" y="1324"/>
                    <a:pt x="259" y="1326"/>
                  </a:cubicBezTo>
                  <a:cubicBezTo>
                    <a:pt x="262" y="1327"/>
                    <a:pt x="265" y="1329"/>
                    <a:pt x="268" y="1330"/>
                  </a:cubicBezTo>
                  <a:cubicBezTo>
                    <a:pt x="273" y="1319"/>
                    <a:pt x="284" y="1306"/>
                    <a:pt x="279" y="129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1211AD3E-3127-B24D-A7F5-225DE8EA9C28}"/>
                </a:ext>
              </a:extLst>
            </p:cNvPr>
            <p:cNvSpPr/>
            <p:nvPr/>
          </p:nvSpPr>
          <p:spPr>
            <a:xfrm>
              <a:off x="8983408" y="5103309"/>
              <a:ext cx="23670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40">
                  <a:moveTo>
                    <a:pt x="10" y="28"/>
                  </a:moveTo>
                  <a:cubicBezTo>
                    <a:pt x="10" y="26"/>
                    <a:pt x="12" y="24"/>
                    <a:pt x="14" y="21"/>
                  </a:cubicBezTo>
                  <a:cubicBezTo>
                    <a:pt x="16" y="15"/>
                    <a:pt x="18" y="7"/>
                    <a:pt x="20" y="0"/>
                  </a:cubicBezTo>
                  <a:cubicBezTo>
                    <a:pt x="18" y="3"/>
                    <a:pt x="16" y="4"/>
                    <a:pt x="14" y="6"/>
                  </a:cubicBezTo>
                  <a:cubicBezTo>
                    <a:pt x="-5" y="23"/>
                    <a:pt x="-2" y="32"/>
                    <a:pt x="7" y="40"/>
                  </a:cubicBezTo>
                  <a:cubicBezTo>
                    <a:pt x="9" y="37"/>
                    <a:pt x="10" y="33"/>
                    <a:pt x="11" y="30"/>
                  </a:cubicBezTo>
                  <a:cubicBezTo>
                    <a:pt x="11" y="29"/>
                    <a:pt x="10" y="29"/>
                    <a:pt x="10" y="28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80B9F8BD-E015-6141-8126-F0B0D1774AE9}"/>
                </a:ext>
              </a:extLst>
            </p:cNvPr>
            <p:cNvSpPr/>
            <p:nvPr/>
          </p:nvSpPr>
          <p:spPr>
            <a:xfrm>
              <a:off x="8365495" y="3653944"/>
              <a:ext cx="426061" cy="16799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3" h="1349">
                  <a:moveTo>
                    <a:pt x="307" y="1325"/>
                  </a:moveTo>
                  <a:cubicBezTo>
                    <a:pt x="307" y="1314"/>
                    <a:pt x="329" y="1296"/>
                    <a:pt x="324" y="1284"/>
                  </a:cubicBezTo>
                  <a:cubicBezTo>
                    <a:pt x="323" y="1271"/>
                    <a:pt x="294" y="1268"/>
                    <a:pt x="288" y="1259"/>
                  </a:cubicBezTo>
                  <a:cubicBezTo>
                    <a:pt x="287" y="1255"/>
                    <a:pt x="292" y="1248"/>
                    <a:pt x="296" y="1242"/>
                  </a:cubicBezTo>
                  <a:cubicBezTo>
                    <a:pt x="324" y="1207"/>
                    <a:pt x="288" y="1209"/>
                    <a:pt x="269" y="1192"/>
                  </a:cubicBezTo>
                  <a:cubicBezTo>
                    <a:pt x="269" y="1181"/>
                    <a:pt x="292" y="1163"/>
                    <a:pt x="287" y="1151"/>
                  </a:cubicBezTo>
                  <a:cubicBezTo>
                    <a:pt x="285" y="1139"/>
                    <a:pt x="257" y="1134"/>
                    <a:pt x="251" y="1125"/>
                  </a:cubicBezTo>
                  <a:cubicBezTo>
                    <a:pt x="259" y="1101"/>
                    <a:pt x="291" y="1084"/>
                    <a:pt x="249" y="1068"/>
                  </a:cubicBezTo>
                  <a:cubicBezTo>
                    <a:pt x="242" y="1065"/>
                    <a:pt x="234" y="1061"/>
                    <a:pt x="233" y="1058"/>
                  </a:cubicBezTo>
                  <a:cubicBezTo>
                    <a:pt x="234" y="1047"/>
                    <a:pt x="256" y="1030"/>
                    <a:pt x="252" y="1017"/>
                  </a:cubicBezTo>
                  <a:cubicBezTo>
                    <a:pt x="250" y="1004"/>
                    <a:pt x="222" y="1000"/>
                    <a:pt x="216" y="990"/>
                  </a:cubicBezTo>
                  <a:cubicBezTo>
                    <a:pt x="217" y="979"/>
                    <a:pt x="239" y="962"/>
                    <a:pt x="235" y="950"/>
                  </a:cubicBezTo>
                  <a:cubicBezTo>
                    <a:pt x="233" y="937"/>
                    <a:pt x="205" y="932"/>
                    <a:pt x="200" y="923"/>
                  </a:cubicBezTo>
                  <a:cubicBezTo>
                    <a:pt x="200" y="912"/>
                    <a:pt x="223" y="896"/>
                    <a:pt x="219" y="883"/>
                  </a:cubicBezTo>
                  <a:cubicBezTo>
                    <a:pt x="217" y="870"/>
                    <a:pt x="189" y="865"/>
                    <a:pt x="183" y="856"/>
                  </a:cubicBezTo>
                  <a:cubicBezTo>
                    <a:pt x="184" y="845"/>
                    <a:pt x="207" y="828"/>
                    <a:pt x="203" y="816"/>
                  </a:cubicBezTo>
                  <a:cubicBezTo>
                    <a:pt x="200" y="803"/>
                    <a:pt x="173" y="798"/>
                    <a:pt x="167" y="789"/>
                  </a:cubicBezTo>
                  <a:cubicBezTo>
                    <a:pt x="166" y="785"/>
                    <a:pt x="172" y="778"/>
                    <a:pt x="176" y="773"/>
                  </a:cubicBezTo>
                  <a:cubicBezTo>
                    <a:pt x="206" y="738"/>
                    <a:pt x="170" y="738"/>
                    <a:pt x="151" y="721"/>
                  </a:cubicBezTo>
                  <a:cubicBezTo>
                    <a:pt x="152" y="710"/>
                    <a:pt x="175" y="693"/>
                    <a:pt x="171" y="681"/>
                  </a:cubicBezTo>
                  <a:cubicBezTo>
                    <a:pt x="170" y="668"/>
                    <a:pt x="142" y="663"/>
                    <a:pt x="136" y="654"/>
                  </a:cubicBezTo>
                  <a:cubicBezTo>
                    <a:pt x="137" y="643"/>
                    <a:pt x="160" y="626"/>
                    <a:pt x="156" y="613"/>
                  </a:cubicBezTo>
                  <a:cubicBezTo>
                    <a:pt x="154" y="600"/>
                    <a:pt x="127" y="595"/>
                    <a:pt x="121" y="586"/>
                  </a:cubicBezTo>
                  <a:cubicBezTo>
                    <a:pt x="122" y="575"/>
                    <a:pt x="145" y="558"/>
                    <a:pt x="142" y="546"/>
                  </a:cubicBezTo>
                  <a:cubicBezTo>
                    <a:pt x="140" y="532"/>
                    <a:pt x="112" y="528"/>
                    <a:pt x="106" y="518"/>
                  </a:cubicBezTo>
                  <a:cubicBezTo>
                    <a:pt x="106" y="515"/>
                    <a:pt x="112" y="507"/>
                    <a:pt x="115" y="502"/>
                  </a:cubicBezTo>
                  <a:cubicBezTo>
                    <a:pt x="158" y="454"/>
                    <a:pt x="65" y="470"/>
                    <a:pt x="101" y="435"/>
                  </a:cubicBezTo>
                  <a:cubicBezTo>
                    <a:pt x="131" y="401"/>
                    <a:pt x="96" y="400"/>
                    <a:pt x="77" y="383"/>
                  </a:cubicBezTo>
                  <a:cubicBezTo>
                    <a:pt x="79" y="372"/>
                    <a:pt x="102" y="355"/>
                    <a:pt x="98" y="343"/>
                  </a:cubicBezTo>
                  <a:cubicBezTo>
                    <a:pt x="97" y="329"/>
                    <a:pt x="69" y="324"/>
                    <a:pt x="64" y="315"/>
                  </a:cubicBezTo>
                  <a:cubicBezTo>
                    <a:pt x="73" y="290"/>
                    <a:pt x="106" y="277"/>
                    <a:pt x="65" y="257"/>
                  </a:cubicBezTo>
                  <a:cubicBezTo>
                    <a:pt x="59" y="254"/>
                    <a:pt x="50" y="250"/>
                    <a:pt x="50" y="247"/>
                  </a:cubicBezTo>
                  <a:cubicBezTo>
                    <a:pt x="51" y="236"/>
                    <a:pt x="75" y="219"/>
                    <a:pt x="71" y="207"/>
                  </a:cubicBezTo>
                  <a:cubicBezTo>
                    <a:pt x="69" y="194"/>
                    <a:pt x="43" y="189"/>
                    <a:pt x="36" y="178"/>
                  </a:cubicBezTo>
                  <a:cubicBezTo>
                    <a:pt x="38" y="167"/>
                    <a:pt x="61" y="151"/>
                    <a:pt x="58" y="139"/>
                  </a:cubicBezTo>
                  <a:cubicBezTo>
                    <a:pt x="56" y="126"/>
                    <a:pt x="30" y="121"/>
                    <a:pt x="23" y="110"/>
                  </a:cubicBezTo>
                  <a:cubicBezTo>
                    <a:pt x="24" y="99"/>
                    <a:pt x="48" y="83"/>
                    <a:pt x="45" y="71"/>
                  </a:cubicBezTo>
                  <a:cubicBezTo>
                    <a:pt x="43" y="58"/>
                    <a:pt x="17" y="52"/>
                    <a:pt x="11" y="43"/>
                  </a:cubicBezTo>
                  <a:cubicBezTo>
                    <a:pt x="11" y="31"/>
                    <a:pt x="35" y="16"/>
                    <a:pt x="32" y="3"/>
                  </a:cubicBezTo>
                  <a:cubicBezTo>
                    <a:pt x="32" y="2"/>
                    <a:pt x="32" y="1"/>
                    <a:pt x="32" y="0"/>
                  </a:cubicBezTo>
                  <a:cubicBezTo>
                    <a:pt x="30" y="0"/>
                    <a:pt x="28" y="1"/>
                    <a:pt x="26" y="1"/>
                  </a:cubicBezTo>
                  <a:cubicBezTo>
                    <a:pt x="24" y="2"/>
                    <a:pt x="23" y="2"/>
                    <a:pt x="21" y="3"/>
                  </a:cubicBezTo>
                  <a:lnTo>
                    <a:pt x="22" y="5"/>
                  </a:lnTo>
                  <a:cubicBezTo>
                    <a:pt x="19" y="16"/>
                    <a:pt x="-3" y="31"/>
                    <a:pt x="0" y="44"/>
                  </a:cubicBezTo>
                  <a:cubicBezTo>
                    <a:pt x="2" y="57"/>
                    <a:pt x="30" y="64"/>
                    <a:pt x="34" y="73"/>
                  </a:cubicBezTo>
                  <a:cubicBezTo>
                    <a:pt x="35" y="76"/>
                    <a:pt x="30" y="83"/>
                    <a:pt x="25" y="88"/>
                  </a:cubicBezTo>
                  <a:cubicBezTo>
                    <a:pt x="-7" y="122"/>
                    <a:pt x="30" y="122"/>
                    <a:pt x="48" y="141"/>
                  </a:cubicBezTo>
                  <a:cubicBezTo>
                    <a:pt x="46" y="153"/>
                    <a:pt x="23" y="167"/>
                    <a:pt x="27" y="181"/>
                  </a:cubicBezTo>
                  <a:cubicBezTo>
                    <a:pt x="28" y="193"/>
                    <a:pt x="56" y="200"/>
                    <a:pt x="61" y="209"/>
                  </a:cubicBezTo>
                  <a:cubicBezTo>
                    <a:pt x="60" y="221"/>
                    <a:pt x="36" y="236"/>
                    <a:pt x="40" y="249"/>
                  </a:cubicBezTo>
                  <a:cubicBezTo>
                    <a:pt x="41" y="261"/>
                    <a:pt x="69" y="268"/>
                    <a:pt x="75" y="277"/>
                  </a:cubicBezTo>
                  <a:cubicBezTo>
                    <a:pt x="65" y="300"/>
                    <a:pt x="33" y="316"/>
                    <a:pt x="74" y="334"/>
                  </a:cubicBezTo>
                  <a:cubicBezTo>
                    <a:pt x="80" y="337"/>
                    <a:pt x="88" y="342"/>
                    <a:pt x="88" y="345"/>
                  </a:cubicBezTo>
                  <a:cubicBezTo>
                    <a:pt x="87" y="356"/>
                    <a:pt x="64" y="372"/>
                    <a:pt x="67" y="385"/>
                  </a:cubicBezTo>
                  <a:cubicBezTo>
                    <a:pt x="69" y="397"/>
                    <a:pt x="97" y="403"/>
                    <a:pt x="102" y="413"/>
                  </a:cubicBezTo>
                  <a:cubicBezTo>
                    <a:pt x="101" y="424"/>
                    <a:pt x="78" y="439"/>
                    <a:pt x="82" y="452"/>
                  </a:cubicBezTo>
                  <a:cubicBezTo>
                    <a:pt x="83" y="465"/>
                    <a:pt x="112" y="471"/>
                    <a:pt x="117" y="480"/>
                  </a:cubicBezTo>
                  <a:cubicBezTo>
                    <a:pt x="116" y="491"/>
                    <a:pt x="93" y="507"/>
                    <a:pt x="96" y="520"/>
                  </a:cubicBezTo>
                  <a:cubicBezTo>
                    <a:pt x="97" y="533"/>
                    <a:pt x="126" y="539"/>
                    <a:pt x="131" y="548"/>
                  </a:cubicBezTo>
                  <a:cubicBezTo>
                    <a:pt x="132" y="552"/>
                    <a:pt x="126" y="558"/>
                    <a:pt x="122" y="564"/>
                  </a:cubicBezTo>
                  <a:cubicBezTo>
                    <a:pt x="92" y="597"/>
                    <a:pt x="128" y="597"/>
                    <a:pt x="146" y="616"/>
                  </a:cubicBezTo>
                  <a:cubicBezTo>
                    <a:pt x="145" y="627"/>
                    <a:pt x="122" y="643"/>
                    <a:pt x="126" y="655"/>
                  </a:cubicBezTo>
                  <a:cubicBezTo>
                    <a:pt x="127" y="668"/>
                    <a:pt x="156" y="674"/>
                    <a:pt x="162" y="683"/>
                  </a:cubicBezTo>
                  <a:cubicBezTo>
                    <a:pt x="160" y="694"/>
                    <a:pt x="137" y="710"/>
                    <a:pt x="142" y="723"/>
                  </a:cubicBezTo>
                  <a:cubicBezTo>
                    <a:pt x="143" y="736"/>
                    <a:pt x="171" y="741"/>
                    <a:pt x="177" y="751"/>
                  </a:cubicBezTo>
                  <a:cubicBezTo>
                    <a:pt x="176" y="762"/>
                    <a:pt x="153" y="778"/>
                    <a:pt x="157" y="790"/>
                  </a:cubicBezTo>
                  <a:cubicBezTo>
                    <a:pt x="159" y="804"/>
                    <a:pt x="187" y="808"/>
                    <a:pt x="193" y="818"/>
                  </a:cubicBezTo>
                  <a:cubicBezTo>
                    <a:pt x="193" y="821"/>
                    <a:pt x="188" y="828"/>
                    <a:pt x="184" y="834"/>
                  </a:cubicBezTo>
                  <a:cubicBezTo>
                    <a:pt x="142" y="884"/>
                    <a:pt x="234" y="866"/>
                    <a:pt x="200" y="901"/>
                  </a:cubicBezTo>
                  <a:cubicBezTo>
                    <a:pt x="171" y="936"/>
                    <a:pt x="206" y="935"/>
                    <a:pt x="225" y="953"/>
                  </a:cubicBezTo>
                  <a:cubicBezTo>
                    <a:pt x="225" y="964"/>
                    <a:pt x="202" y="981"/>
                    <a:pt x="206" y="993"/>
                  </a:cubicBezTo>
                  <a:cubicBezTo>
                    <a:pt x="209" y="1006"/>
                    <a:pt x="236" y="1010"/>
                    <a:pt x="242" y="1020"/>
                  </a:cubicBezTo>
                  <a:cubicBezTo>
                    <a:pt x="242" y="1031"/>
                    <a:pt x="219" y="1048"/>
                    <a:pt x="223" y="1060"/>
                  </a:cubicBezTo>
                  <a:cubicBezTo>
                    <a:pt x="226" y="1074"/>
                    <a:pt x="253" y="1077"/>
                    <a:pt x="260" y="1087"/>
                  </a:cubicBezTo>
                  <a:cubicBezTo>
                    <a:pt x="252" y="1111"/>
                    <a:pt x="220" y="1127"/>
                    <a:pt x="262" y="1144"/>
                  </a:cubicBezTo>
                  <a:cubicBezTo>
                    <a:pt x="268" y="1146"/>
                    <a:pt x="277" y="1150"/>
                    <a:pt x="277" y="1153"/>
                  </a:cubicBezTo>
                  <a:cubicBezTo>
                    <a:pt x="277" y="1164"/>
                    <a:pt x="255" y="1183"/>
                    <a:pt x="260" y="1194"/>
                  </a:cubicBezTo>
                  <a:cubicBezTo>
                    <a:pt x="262" y="1208"/>
                    <a:pt x="290" y="1211"/>
                    <a:pt x="296" y="1220"/>
                  </a:cubicBezTo>
                  <a:cubicBezTo>
                    <a:pt x="296" y="1231"/>
                    <a:pt x="274" y="1249"/>
                    <a:pt x="278" y="1261"/>
                  </a:cubicBezTo>
                  <a:cubicBezTo>
                    <a:pt x="281" y="1275"/>
                    <a:pt x="308" y="1277"/>
                    <a:pt x="315" y="1287"/>
                  </a:cubicBezTo>
                  <a:cubicBezTo>
                    <a:pt x="316" y="1290"/>
                    <a:pt x="311" y="1298"/>
                    <a:pt x="307" y="1303"/>
                  </a:cubicBezTo>
                  <a:cubicBezTo>
                    <a:pt x="282" y="1335"/>
                    <a:pt x="308" y="1337"/>
                    <a:pt x="329" y="1349"/>
                  </a:cubicBezTo>
                  <a:cubicBezTo>
                    <a:pt x="333" y="1348"/>
                    <a:pt x="338" y="1348"/>
                    <a:pt x="343" y="1346"/>
                  </a:cubicBezTo>
                  <a:cubicBezTo>
                    <a:pt x="336" y="1337"/>
                    <a:pt x="313" y="1333"/>
                    <a:pt x="307" y="1325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264F7745-F6B8-F142-ABE8-47E2BE9BCCD1}"/>
                </a:ext>
              </a:extLst>
            </p:cNvPr>
            <p:cNvSpPr/>
            <p:nvPr/>
          </p:nvSpPr>
          <p:spPr>
            <a:xfrm>
              <a:off x="8110108" y="4090125"/>
              <a:ext cx="999125" cy="1282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3" h="1030">
                  <a:moveTo>
                    <a:pt x="701" y="193"/>
                  </a:moveTo>
                  <a:cubicBezTo>
                    <a:pt x="564" y="352"/>
                    <a:pt x="523" y="532"/>
                    <a:pt x="520" y="681"/>
                  </a:cubicBezTo>
                  <a:cubicBezTo>
                    <a:pt x="456" y="479"/>
                    <a:pt x="315" y="219"/>
                    <a:pt x="0" y="0"/>
                  </a:cubicBezTo>
                  <a:cubicBezTo>
                    <a:pt x="0" y="0"/>
                    <a:pt x="58" y="638"/>
                    <a:pt x="294" y="926"/>
                  </a:cubicBezTo>
                  <a:cubicBezTo>
                    <a:pt x="433" y="1097"/>
                    <a:pt x="705" y="1050"/>
                    <a:pt x="775" y="842"/>
                  </a:cubicBezTo>
                  <a:cubicBezTo>
                    <a:pt x="867" y="571"/>
                    <a:pt x="701" y="193"/>
                    <a:pt x="701" y="193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7AF44A63-9FA2-FF45-A167-45C53313280B}"/>
                </a:ext>
              </a:extLst>
            </p:cNvPr>
            <p:cNvSpPr/>
            <p:nvPr/>
          </p:nvSpPr>
          <p:spPr>
            <a:xfrm>
              <a:off x="8757916" y="4330647"/>
              <a:ext cx="351313" cy="10231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" h="822">
                  <a:moveTo>
                    <a:pt x="82" y="822"/>
                  </a:moveTo>
                  <a:cubicBezTo>
                    <a:pt x="159" y="796"/>
                    <a:pt x="225" y="737"/>
                    <a:pt x="255" y="649"/>
                  </a:cubicBezTo>
                  <a:cubicBezTo>
                    <a:pt x="347" y="378"/>
                    <a:pt x="181" y="0"/>
                    <a:pt x="181" y="0"/>
                  </a:cubicBezTo>
                  <a:cubicBezTo>
                    <a:pt x="65" y="135"/>
                    <a:pt x="18" y="284"/>
                    <a:pt x="4" y="418"/>
                  </a:cubicBezTo>
                  <a:lnTo>
                    <a:pt x="0" y="488"/>
                  </a:lnTo>
                  <a:cubicBezTo>
                    <a:pt x="0" y="488"/>
                    <a:pt x="68" y="648"/>
                    <a:pt x="82" y="822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334421F-79C5-8346-BB21-AEC03035FB81}"/>
              </a:ext>
            </a:extLst>
          </p:cNvPr>
          <p:cNvGrpSpPr/>
          <p:nvPr/>
        </p:nvGrpSpPr>
        <p:grpSpPr>
          <a:xfrm>
            <a:off x="9471754" y="4110064"/>
            <a:ext cx="1858725" cy="1848159"/>
            <a:chOff x="9471754" y="4110064"/>
            <a:chExt cx="1858725" cy="1848159"/>
          </a:xfrm>
        </p:grpSpPr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FB72373C-0AF1-6E44-9CC7-00A8DC8CF075}"/>
                </a:ext>
              </a:extLst>
            </p:cNvPr>
            <p:cNvSpPr/>
            <p:nvPr/>
          </p:nvSpPr>
          <p:spPr>
            <a:xfrm>
              <a:off x="9753307" y="4113803"/>
              <a:ext cx="759933" cy="16001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1285">
                  <a:moveTo>
                    <a:pt x="457" y="1282"/>
                  </a:moveTo>
                  <a:cubicBezTo>
                    <a:pt x="402" y="1293"/>
                    <a:pt x="346" y="1268"/>
                    <a:pt x="316" y="1221"/>
                  </a:cubicBezTo>
                  <a:cubicBezTo>
                    <a:pt x="301" y="1197"/>
                    <a:pt x="285" y="1173"/>
                    <a:pt x="278" y="1160"/>
                  </a:cubicBezTo>
                  <a:cubicBezTo>
                    <a:pt x="257" y="1125"/>
                    <a:pt x="194" y="1103"/>
                    <a:pt x="170" y="1055"/>
                  </a:cubicBezTo>
                  <a:cubicBezTo>
                    <a:pt x="151" y="1015"/>
                    <a:pt x="173" y="952"/>
                    <a:pt x="154" y="905"/>
                  </a:cubicBezTo>
                  <a:cubicBezTo>
                    <a:pt x="136" y="862"/>
                    <a:pt x="77" y="833"/>
                    <a:pt x="62" y="786"/>
                  </a:cubicBezTo>
                  <a:cubicBezTo>
                    <a:pt x="48" y="741"/>
                    <a:pt x="79" y="683"/>
                    <a:pt x="68" y="636"/>
                  </a:cubicBezTo>
                  <a:cubicBezTo>
                    <a:pt x="58" y="589"/>
                    <a:pt x="5" y="550"/>
                    <a:pt x="0" y="502"/>
                  </a:cubicBezTo>
                  <a:cubicBezTo>
                    <a:pt x="-5" y="454"/>
                    <a:pt x="38" y="405"/>
                    <a:pt x="40" y="357"/>
                  </a:cubicBezTo>
                  <a:cubicBezTo>
                    <a:pt x="43" y="303"/>
                    <a:pt x="5" y="249"/>
                    <a:pt x="18" y="208"/>
                  </a:cubicBezTo>
                  <a:cubicBezTo>
                    <a:pt x="33" y="155"/>
                    <a:pt x="95" y="135"/>
                    <a:pt x="123" y="104"/>
                  </a:cubicBezTo>
                  <a:cubicBezTo>
                    <a:pt x="158" y="64"/>
                    <a:pt x="182" y="4"/>
                    <a:pt x="227" y="0"/>
                  </a:cubicBezTo>
                  <a:cubicBezTo>
                    <a:pt x="272" y="-4"/>
                    <a:pt x="308" y="51"/>
                    <a:pt x="352" y="80"/>
                  </a:cubicBezTo>
                  <a:cubicBezTo>
                    <a:pt x="388" y="104"/>
                    <a:pt x="453" y="106"/>
                    <a:pt x="483" y="152"/>
                  </a:cubicBezTo>
                  <a:cubicBezTo>
                    <a:pt x="507" y="188"/>
                    <a:pt x="487" y="251"/>
                    <a:pt x="505" y="300"/>
                  </a:cubicBezTo>
                  <a:cubicBezTo>
                    <a:pt x="520" y="342"/>
                    <a:pt x="577" y="377"/>
                    <a:pt x="585" y="428"/>
                  </a:cubicBezTo>
                  <a:cubicBezTo>
                    <a:pt x="592" y="468"/>
                    <a:pt x="552" y="513"/>
                    <a:pt x="556" y="551"/>
                  </a:cubicBezTo>
                  <a:cubicBezTo>
                    <a:pt x="561" y="592"/>
                    <a:pt x="609" y="628"/>
                    <a:pt x="611" y="666"/>
                  </a:cubicBezTo>
                  <a:cubicBezTo>
                    <a:pt x="613" y="707"/>
                    <a:pt x="568" y="748"/>
                    <a:pt x="568" y="786"/>
                  </a:cubicBezTo>
                  <a:cubicBezTo>
                    <a:pt x="567" y="828"/>
                    <a:pt x="612" y="869"/>
                    <a:pt x="610" y="907"/>
                  </a:cubicBezTo>
                  <a:cubicBezTo>
                    <a:pt x="608" y="949"/>
                    <a:pt x="559" y="985"/>
                    <a:pt x="555" y="1021"/>
                  </a:cubicBezTo>
                  <a:cubicBezTo>
                    <a:pt x="550" y="1066"/>
                    <a:pt x="590" y="1112"/>
                    <a:pt x="585" y="1145"/>
                  </a:cubicBezTo>
                  <a:cubicBezTo>
                    <a:pt x="583" y="1156"/>
                    <a:pt x="567" y="1187"/>
                    <a:pt x="550" y="1216"/>
                  </a:cubicBezTo>
                  <a:cubicBezTo>
                    <a:pt x="531" y="1250"/>
                    <a:pt x="497" y="1274"/>
                    <a:pt x="457" y="1282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E3268B25-3ECA-834F-BCA2-01F1DEFDE709}"/>
                </a:ext>
              </a:extLst>
            </p:cNvPr>
            <p:cNvSpPr/>
            <p:nvPr/>
          </p:nvSpPr>
          <p:spPr>
            <a:xfrm>
              <a:off x="10004957" y="4543752"/>
              <a:ext cx="477138" cy="11702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" h="940">
                  <a:moveTo>
                    <a:pt x="354" y="692"/>
                  </a:moveTo>
                  <a:cubicBezTo>
                    <a:pt x="324" y="719"/>
                    <a:pt x="286" y="736"/>
                    <a:pt x="252" y="700"/>
                  </a:cubicBezTo>
                  <a:cubicBezTo>
                    <a:pt x="252" y="700"/>
                    <a:pt x="237" y="263"/>
                    <a:pt x="50" y="3"/>
                  </a:cubicBezTo>
                  <a:cubicBezTo>
                    <a:pt x="45" y="-4"/>
                    <a:pt x="34" y="3"/>
                    <a:pt x="38" y="11"/>
                  </a:cubicBezTo>
                  <a:cubicBezTo>
                    <a:pt x="100" y="140"/>
                    <a:pt x="231" y="464"/>
                    <a:pt x="145" y="745"/>
                  </a:cubicBezTo>
                  <a:cubicBezTo>
                    <a:pt x="145" y="745"/>
                    <a:pt x="88" y="792"/>
                    <a:pt x="0" y="749"/>
                  </a:cubicBezTo>
                  <a:cubicBezTo>
                    <a:pt x="28" y="773"/>
                    <a:pt x="62" y="792"/>
                    <a:pt x="77" y="816"/>
                  </a:cubicBezTo>
                  <a:cubicBezTo>
                    <a:pt x="84" y="829"/>
                    <a:pt x="100" y="853"/>
                    <a:pt x="115" y="877"/>
                  </a:cubicBezTo>
                  <a:cubicBezTo>
                    <a:pt x="145" y="924"/>
                    <a:pt x="201" y="949"/>
                    <a:pt x="256" y="938"/>
                  </a:cubicBezTo>
                  <a:cubicBezTo>
                    <a:pt x="296" y="930"/>
                    <a:pt x="330" y="906"/>
                    <a:pt x="349" y="872"/>
                  </a:cubicBezTo>
                  <a:cubicBezTo>
                    <a:pt x="366" y="843"/>
                    <a:pt x="382" y="812"/>
                    <a:pt x="384" y="801"/>
                  </a:cubicBezTo>
                  <a:cubicBezTo>
                    <a:pt x="388" y="771"/>
                    <a:pt x="358" y="732"/>
                    <a:pt x="354" y="692"/>
                  </a:cubicBezTo>
                  <a:close/>
                </a:path>
              </a:pathLst>
            </a:custGeom>
            <a:solidFill>
              <a:srgbClr val="FFFFFF">
                <a:alpha val="5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1AE19932-C455-B34D-8719-84A44FE57705}"/>
                </a:ext>
              </a:extLst>
            </p:cNvPr>
            <p:cNvSpPr/>
            <p:nvPr/>
          </p:nvSpPr>
          <p:spPr>
            <a:xfrm>
              <a:off x="10361253" y="4110064"/>
              <a:ext cx="759933" cy="16001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1" h="1285">
                  <a:moveTo>
                    <a:pt x="154" y="1282"/>
                  </a:moveTo>
                  <a:cubicBezTo>
                    <a:pt x="209" y="1293"/>
                    <a:pt x="265" y="1268"/>
                    <a:pt x="295" y="1220"/>
                  </a:cubicBezTo>
                  <a:cubicBezTo>
                    <a:pt x="310" y="1197"/>
                    <a:pt x="326" y="1173"/>
                    <a:pt x="334" y="1160"/>
                  </a:cubicBezTo>
                  <a:cubicBezTo>
                    <a:pt x="354" y="1124"/>
                    <a:pt x="417" y="1102"/>
                    <a:pt x="441" y="1055"/>
                  </a:cubicBezTo>
                  <a:cubicBezTo>
                    <a:pt x="460" y="1014"/>
                    <a:pt x="438" y="951"/>
                    <a:pt x="457" y="905"/>
                  </a:cubicBezTo>
                  <a:cubicBezTo>
                    <a:pt x="475" y="862"/>
                    <a:pt x="534" y="833"/>
                    <a:pt x="550" y="786"/>
                  </a:cubicBezTo>
                  <a:cubicBezTo>
                    <a:pt x="564" y="741"/>
                    <a:pt x="532" y="683"/>
                    <a:pt x="543" y="636"/>
                  </a:cubicBezTo>
                  <a:cubicBezTo>
                    <a:pt x="553" y="589"/>
                    <a:pt x="606" y="549"/>
                    <a:pt x="611" y="501"/>
                  </a:cubicBezTo>
                  <a:cubicBezTo>
                    <a:pt x="616" y="454"/>
                    <a:pt x="573" y="405"/>
                    <a:pt x="571" y="357"/>
                  </a:cubicBezTo>
                  <a:cubicBezTo>
                    <a:pt x="568" y="303"/>
                    <a:pt x="606" y="249"/>
                    <a:pt x="594" y="208"/>
                  </a:cubicBezTo>
                  <a:cubicBezTo>
                    <a:pt x="578" y="155"/>
                    <a:pt x="516" y="134"/>
                    <a:pt x="488" y="103"/>
                  </a:cubicBezTo>
                  <a:cubicBezTo>
                    <a:pt x="453" y="64"/>
                    <a:pt x="430" y="4"/>
                    <a:pt x="384" y="0"/>
                  </a:cubicBezTo>
                  <a:cubicBezTo>
                    <a:pt x="340" y="-4"/>
                    <a:pt x="304" y="50"/>
                    <a:pt x="259" y="80"/>
                  </a:cubicBezTo>
                  <a:cubicBezTo>
                    <a:pt x="223" y="104"/>
                    <a:pt x="158" y="106"/>
                    <a:pt x="128" y="151"/>
                  </a:cubicBezTo>
                  <a:cubicBezTo>
                    <a:pt x="104" y="187"/>
                    <a:pt x="123" y="250"/>
                    <a:pt x="106" y="300"/>
                  </a:cubicBezTo>
                  <a:cubicBezTo>
                    <a:pt x="91" y="342"/>
                    <a:pt x="34" y="376"/>
                    <a:pt x="26" y="427"/>
                  </a:cubicBezTo>
                  <a:cubicBezTo>
                    <a:pt x="19" y="467"/>
                    <a:pt x="59" y="513"/>
                    <a:pt x="55" y="551"/>
                  </a:cubicBezTo>
                  <a:cubicBezTo>
                    <a:pt x="50" y="592"/>
                    <a:pt x="2" y="628"/>
                    <a:pt x="0" y="666"/>
                  </a:cubicBezTo>
                  <a:cubicBezTo>
                    <a:pt x="-2" y="707"/>
                    <a:pt x="43" y="748"/>
                    <a:pt x="43" y="786"/>
                  </a:cubicBezTo>
                  <a:cubicBezTo>
                    <a:pt x="43" y="828"/>
                    <a:pt x="-1" y="869"/>
                    <a:pt x="1" y="906"/>
                  </a:cubicBezTo>
                  <a:cubicBezTo>
                    <a:pt x="3" y="949"/>
                    <a:pt x="52" y="985"/>
                    <a:pt x="56" y="1021"/>
                  </a:cubicBezTo>
                  <a:cubicBezTo>
                    <a:pt x="61" y="1066"/>
                    <a:pt x="21" y="1112"/>
                    <a:pt x="26" y="1145"/>
                  </a:cubicBezTo>
                  <a:cubicBezTo>
                    <a:pt x="28" y="1156"/>
                    <a:pt x="44" y="1187"/>
                    <a:pt x="61" y="1215"/>
                  </a:cubicBezTo>
                  <a:cubicBezTo>
                    <a:pt x="80" y="1250"/>
                    <a:pt x="114" y="1274"/>
                    <a:pt x="154" y="1282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80E94111-2936-1A41-91CE-297BB353EBE5}"/>
                </a:ext>
              </a:extLst>
            </p:cNvPr>
            <p:cNvSpPr/>
            <p:nvPr/>
          </p:nvSpPr>
          <p:spPr>
            <a:xfrm>
              <a:off x="10392398" y="4540013"/>
              <a:ext cx="477138" cy="11702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" h="940">
                  <a:moveTo>
                    <a:pt x="30" y="692"/>
                  </a:moveTo>
                  <a:cubicBezTo>
                    <a:pt x="60" y="719"/>
                    <a:pt x="99" y="736"/>
                    <a:pt x="132" y="700"/>
                  </a:cubicBezTo>
                  <a:cubicBezTo>
                    <a:pt x="132" y="700"/>
                    <a:pt x="147" y="262"/>
                    <a:pt x="335" y="3"/>
                  </a:cubicBezTo>
                  <a:cubicBezTo>
                    <a:pt x="340" y="-4"/>
                    <a:pt x="350" y="3"/>
                    <a:pt x="346" y="10"/>
                  </a:cubicBezTo>
                  <a:cubicBezTo>
                    <a:pt x="284" y="140"/>
                    <a:pt x="153" y="464"/>
                    <a:pt x="239" y="745"/>
                  </a:cubicBezTo>
                  <a:cubicBezTo>
                    <a:pt x="239" y="745"/>
                    <a:pt x="296" y="791"/>
                    <a:pt x="384" y="749"/>
                  </a:cubicBezTo>
                  <a:cubicBezTo>
                    <a:pt x="357" y="773"/>
                    <a:pt x="322" y="791"/>
                    <a:pt x="308" y="816"/>
                  </a:cubicBezTo>
                  <a:cubicBezTo>
                    <a:pt x="300" y="829"/>
                    <a:pt x="284" y="853"/>
                    <a:pt x="269" y="876"/>
                  </a:cubicBezTo>
                  <a:cubicBezTo>
                    <a:pt x="239" y="924"/>
                    <a:pt x="183" y="949"/>
                    <a:pt x="128" y="938"/>
                  </a:cubicBezTo>
                  <a:cubicBezTo>
                    <a:pt x="88" y="930"/>
                    <a:pt x="54" y="906"/>
                    <a:pt x="35" y="871"/>
                  </a:cubicBezTo>
                  <a:cubicBezTo>
                    <a:pt x="18" y="843"/>
                    <a:pt x="2" y="812"/>
                    <a:pt x="0" y="801"/>
                  </a:cubicBezTo>
                  <a:cubicBezTo>
                    <a:pt x="-4" y="771"/>
                    <a:pt x="26" y="732"/>
                    <a:pt x="30" y="692"/>
                  </a:cubicBezTo>
                  <a:close/>
                </a:path>
              </a:pathLst>
            </a:custGeom>
            <a:solidFill>
              <a:srgbClr val="FFFFFF">
                <a:alpha val="5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7E0B9263-6E7B-9F42-9D51-AC9F563881AF}"/>
                </a:ext>
              </a:extLst>
            </p:cNvPr>
            <p:cNvSpPr/>
            <p:nvPr/>
          </p:nvSpPr>
          <p:spPr>
            <a:xfrm>
              <a:off x="9471754" y="4510104"/>
              <a:ext cx="1042728" cy="1448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8" h="1163">
                  <a:moveTo>
                    <a:pt x="761" y="1144"/>
                  </a:moveTo>
                  <a:cubicBezTo>
                    <a:pt x="712" y="1172"/>
                    <a:pt x="651" y="1167"/>
                    <a:pt x="607" y="1132"/>
                  </a:cubicBezTo>
                  <a:cubicBezTo>
                    <a:pt x="585" y="1114"/>
                    <a:pt x="563" y="1097"/>
                    <a:pt x="552" y="1087"/>
                  </a:cubicBezTo>
                  <a:cubicBezTo>
                    <a:pt x="520" y="1059"/>
                    <a:pt x="454" y="1059"/>
                    <a:pt x="416" y="1021"/>
                  </a:cubicBezTo>
                  <a:cubicBezTo>
                    <a:pt x="385" y="989"/>
                    <a:pt x="385" y="923"/>
                    <a:pt x="352" y="885"/>
                  </a:cubicBezTo>
                  <a:cubicBezTo>
                    <a:pt x="322" y="850"/>
                    <a:pt x="256" y="841"/>
                    <a:pt x="227" y="802"/>
                  </a:cubicBezTo>
                  <a:cubicBezTo>
                    <a:pt x="199" y="765"/>
                    <a:pt x="210" y="699"/>
                    <a:pt x="185" y="658"/>
                  </a:cubicBezTo>
                  <a:cubicBezTo>
                    <a:pt x="160" y="617"/>
                    <a:pt x="97" y="596"/>
                    <a:pt x="77" y="553"/>
                  </a:cubicBezTo>
                  <a:cubicBezTo>
                    <a:pt x="58" y="510"/>
                    <a:pt x="82" y="448"/>
                    <a:pt x="69" y="403"/>
                  </a:cubicBezTo>
                  <a:cubicBezTo>
                    <a:pt x="54" y="351"/>
                    <a:pt x="1" y="312"/>
                    <a:pt x="0" y="269"/>
                  </a:cubicBezTo>
                  <a:cubicBezTo>
                    <a:pt x="-2" y="214"/>
                    <a:pt x="50" y="175"/>
                    <a:pt x="66" y="137"/>
                  </a:cubicBezTo>
                  <a:cubicBezTo>
                    <a:pt x="86" y="88"/>
                    <a:pt x="90" y="23"/>
                    <a:pt x="132" y="5"/>
                  </a:cubicBezTo>
                  <a:cubicBezTo>
                    <a:pt x="173" y="-13"/>
                    <a:pt x="224" y="27"/>
                    <a:pt x="276" y="41"/>
                  </a:cubicBezTo>
                  <a:cubicBezTo>
                    <a:pt x="317" y="52"/>
                    <a:pt x="380" y="33"/>
                    <a:pt x="423" y="66"/>
                  </a:cubicBezTo>
                  <a:cubicBezTo>
                    <a:pt x="456" y="93"/>
                    <a:pt x="459" y="159"/>
                    <a:pt x="491" y="200"/>
                  </a:cubicBezTo>
                  <a:cubicBezTo>
                    <a:pt x="519" y="235"/>
                    <a:pt x="583" y="250"/>
                    <a:pt x="608" y="296"/>
                  </a:cubicBezTo>
                  <a:cubicBezTo>
                    <a:pt x="627" y="331"/>
                    <a:pt x="604" y="387"/>
                    <a:pt x="620" y="422"/>
                  </a:cubicBezTo>
                  <a:cubicBezTo>
                    <a:pt x="637" y="459"/>
                    <a:pt x="695" y="477"/>
                    <a:pt x="709" y="513"/>
                  </a:cubicBezTo>
                  <a:cubicBezTo>
                    <a:pt x="724" y="551"/>
                    <a:pt x="694" y="604"/>
                    <a:pt x="706" y="641"/>
                  </a:cubicBezTo>
                  <a:cubicBezTo>
                    <a:pt x="720" y="680"/>
                    <a:pt x="775" y="705"/>
                    <a:pt x="785" y="741"/>
                  </a:cubicBezTo>
                  <a:cubicBezTo>
                    <a:pt x="796" y="782"/>
                    <a:pt x="761" y="830"/>
                    <a:pt x="769" y="866"/>
                  </a:cubicBezTo>
                  <a:cubicBezTo>
                    <a:pt x="780" y="910"/>
                    <a:pt x="832" y="940"/>
                    <a:pt x="838" y="973"/>
                  </a:cubicBezTo>
                  <a:cubicBezTo>
                    <a:pt x="840" y="985"/>
                    <a:pt x="834" y="1019"/>
                    <a:pt x="827" y="1051"/>
                  </a:cubicBezTo>
                  <a:cubicBezTo>
                    <a:pt x="820" y="1091"/>
                    <a:pt x="796" y="1124"/>
                    <a:pt x="761" y="1144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1843FC18-AFD9-CD4E-81D4-843312EC4BD2}"/>
                </a:ext>
              </a:extLst>
            </p:cNvPr>
            <p:cNvSpPr/>
            <p:nvPr/>
          </p:nvSpPr>
          <p:spPr>
            <a:xfrm>
              <a:off x="9580138" y="4510104"/>
              <a:ext cx="934344" cy="14481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1" h="1163">
                  <a:moveTo>
                    <a:pt x="682" y="866"/>
                  </a:moveTo>
                  <a:cubicBezTo>
                    <a:pt x="674" y="830"/>
                    <a:pt x="709" y="782"/>
                    <a:pt x="698" y="741"/>
                  </a:cubicBezTo>
                  <a:cubicBezTo>
                    <a:pt x="688" y="705"/>
                    <a:pt x="633" y="680"/>
                    <a:pt x="619" y="641"/>
                  </a:cubicBezTo>
                  <a:cubicBezTo>
                    <a:pt x="607" y="604"/>
                    <a:pt x="637" y="551"/>
                    <a:pt x="622" y="513"/>
                  </a:cubicBezTo>
                  <a:cubicBezTo>
                    <a:pt x="608" y="477"/>
                    <a:pt x="550" y="459"/>
                    <a:pt x="533" y="422"/>
                  </a:cubicBezTo>
                  <a:cubicBezTo>
                    <a:pt x="517" y="387"/>
                    <a:pt x="540" y="331"/>
                    <a:pt x="521" y="296"/>
                  </a:cubicBezTo>
                  <a:cubicBezTo>
                    <a:pt x="496" y="250"/>
                    <a:pt x="432" y="235"/>
                    <a:pt x="404" y="200"/>
                  </a:cubicBezTo>
                  <a:cubicBezTo>
                    <a:pt x="372" y="159"/>
                    <a:pt x="369" y="93"/>
                    <a:pt x="336" y="66"/>
                  </a:cubicBezTo>
                  <a:cubicBezTo>
                    <a:pt x="293" y="33"/>
                    <a:pt x="230" y="52"/>
                    <a:pt x="189" y="41"/>
                  </a:cubicBezTo>
                  <a:cubicBezTo>
                    <a:pt x="137" y="27"/>
                    <a:pt x="86" y="-13"/>
                    <a:pt x="45" y="5"/>
                  </a:cubicBezTo>
                  <a:cubicBezTo>
                    <a:pt x="21" y="15"/>
                    <a:pt x="9" y="42"/>
                    <a:pt x="0" y="71"/>
                  </a:cubicBezTo>
                  <a:cubicBezTo>
                    <a:pt x="18" y="93"/>
                    <a:pt x="38" y="112"/>
                    <a:pt x="58" y="130"/>
                  </a:cubicBezTo>
                  <a:cubicBezTo>
                    <a:pt x="125" y="192"/>
                    <a:pt x="200" y="254"/>
                    <a:pt x="224" y="342"/>
                  </a:cubicBezTo>
                  <a:cubicBezTo>
                    <a:pt x="235" y="380"/>
                    <a:pt x="235" y="421"/>
                    <a:pt x="247" y="459"/>
                  </a:cubicBezTo>
                  <a:cubicBezTo>
                    <a:pt x="270" y="529"/>
                    <a:pt x="327" y="581"/>
                    <a:pt x="371" y="640"/>
                  </a:cubicBezTo>
                  <a:cubicBezTo>
                    <a:pt x="416" y="701"/>
                    <a:pt x="447" y="774"/>
                    <a:pt x="449" y="849"/>
                  </a:cubicBezTo>
                  <a:cubicBezTo>
                    <a:pt x="452" y="921"/>
                    <a:pt x="429" y="992"/>
                    <a:pt x="416" y="1063"/>
                  </a:cubicBezTo>
                  <a:cubicBezTo>
                    <a:pt x="435" y="1070"/>
                    <a:pt x="453" y="1076"/>
                    <a:pt x="465" y="1087"/>
                  </a:cubicBezTo>
                  <a:cubicBezTo>
                    <a:pt x="476" y="1097"/>
                    <a:pt x="498" y="1114"/>
                    <a:pt x="520" y="1132"/>
                  </a:cubicBezTo>
                  <a:cubicBezTo>
                    <a:pt x="564" y="1167"/>
                    <a:pt x="625" y="1172"/>
                    <a:pt x="674" y="1144"/>
                  </a:cubicBezTo>
                  <a:cubicBezTo>
                    <a:pt x="709" y="1124"/>
                    <a:pt x="733" y="1091"/>
                    <a:pt x="740" y="1051"/>
                  </a:cubicBezTo>
                  <a:cubicBezTo>
                    <a:pt x="747" y="1019"/>
                    <a:pt x="753" y="985"/>
                    <a:pt x="751" y="973"/>
                  </a:cubicBezTo>
                  <a:cubicBezTo>
                    <a:pt x="745" y="940"/>
                    <a:pt x="693" y="910"/>
                    <a:pt x="682" y="866"/>
                  </a:cubicBezTo>
                  <a:close/>
                </a:path>
              </a:pathLst>
            </a:custGeom>
            <a:solidFill>
              <a:srgbClr val="5CA971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C918FA48-FE7E-DD43-B9F2-DB0C41F93757}"/>
                </a:ext>
              </a:extLst>
            </p:cNvPr>
            <p:cNvSpPr/>
            <p:nvPr/>
          </p:nvSpPr>
          <p:spPr>
            <a:xfrm>
              <a:off x="9788189" y="4915128"/>
              <a:ext cx="726297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4" h="838">
                  <a:moveTo>
                    <a:pt x="520" y="557"/>
                  </a:moveTo>
                  <a:cubicBezTo>
                    <a:pt x="501" y="592"/>
                    <a:pt x="470" y="620"/>
                    <a:pt x="427" y="596"/>
                  </a:cubicBezTo>
                  <a:cubicBezTo>
                    <a:pt x="427" y="596"/>
                    <a:pt x="271" y="187"/>
                    <a:pt x="11" y="1"/>
                  </a:cubicBezTo>
                  <a:cubicBezTo>
                    <a:pt x="5" y="-3"/>
                    <a:pt x="-3" y="6"/>
                    <a:pt x="2" y="12"/>
                  </a:cubicBezTo>
                  <a:cubicBezTo>
                    <a:pt x="103" y="114"/>
                    <a:pt x="331" y="380"/>
                    <a:pt x="339" y="673"/>
                  </a:cubicBezTo>
                  <a:cubicBezTo>
                    <a:pt x="339" y="673"/>
                    <a:pt x="301" y="736"/>
                    <a:pt x="204" y="724"/>
                  </a:cubicBezTo>
                  <a:cubicBezTo>
                    <a:pt x="238" y="738"/>
                    <a:pt x="276" y="744"/>
                    <a:pt x="298" y="763"/>
                  </a:cubicBezTo>
                  <a:cubicBezTo>
                    <a:pt x="309" y="773"/>
                    <a:pt x="331" y="790"/>
                    <a:pt x="353" y="808"/>
                  </a:cubicBezTo>
                  <a:cubicBezTo>
                    <a:pt x="397" y="843"/>
                    <a:pt x="458" y="848"/>
                    <a:pt x="507" y="820"/>
                  </a:cubicBezTo>
                  <a:cubicBezTo>
                    <a:pt x="542" y="800"/>
                    <a:pt x="566" y="767"/>
                    <a:pt x="573" y="727"/>
                  </a:cubicBezTo>
                  <a:cubicBezTo>
                    <a:pt x="580" y="695"/>
                    <a:pt x="586" y="661"/>
                    <a:pt x="584" y="649"/>
                  </a:cubicBezTo>
                  <a:cubicBezTo>
                    <a:pt x="578" y="620"/>
                    <a:pt x="537" y="593"/>
                    <a:pt x="520" y="557"/>
                  </a:cubicBezTo>
                  <a:close/>
                </a:path>
              </a:pathLst>
            </a:custGeom>
            <a:solidFill>
              <a:srgbClr val="FFFFFF">
                <a:alpha val="5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400B224A-049E-284C-908A-75FFAEDB09B9}"/>
                </a:ext>
              </a:extLst>
            </p:cNvPr>
            <p:cNvSpPr/>
            <p:nvPr/>
          </p:nvSpPr>
          <p:spPr>
            <a:xfrm>
              <a:off x="10416068" y="4430345"/>
              <a:ext cx="914411" cy="15278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5" h="1227">
                  <a:moveTo>
                    <a:pt x="99" y="1217"/>
                  </a:moveTo>
                  <a:cubicBezTo>
                    <a:pt x="151" y="1238"/>
                    <a:pt x="211" y="1224"/>
                    <a:pt x="249" y="1184"/>
                  </a:cubicBezTo>
                  <a:cubicBezTo>
                    <a:pt x="269" y="1163"/>
                    <a:pt x="289" y="1142"/>
                    <a:pt x="299" y="1131"/>
                  </a:cubicBezTo>
                  <a:cubicBezTo>
                    <a:pt x="325" y="1100"/>
                    <a:pt x="392" y="1091"/>
                    <a:pt x="424" y="1048"/>
                  </a:cubicBezTo>
                  <a:cubicBezTo>
                    <a:pt x="450" y="1012"/>
                    <a:pt x="441" y="946"/>
                    <a:pt x="469" y="904"/>
                  </a:cubicBezTo>
                  <a:cubicBezTo>
                    <a:pt x="494" y="866"/>
                    <a:pt x="558" y="848"/>
                    <a:pt x="582" y="805"/>
                  </a:cubicBezTo>
                  <a:cubicBezTo>
                    <a:pt x="604" y="763"/>
                    <a:pt x="585" y="700"/>
                    <a:pt x="604" y="657"/>
                  </a:cubicBezTo>
                  <a:cubicBezTo>
                    <a:pt x="623" y="612"/>
                    <a:pt x="683" y="584"/>
                    <a:pt x="697" y="538"/>
                  </a:cubicBezTo>
                  <a:cubicBezTo>
                    <a:pt x="711" y="492"/>
                    <a:pt x="677" y="435"/>
                    <a:pt x="685" y="388"/>
                  </a:cubicBezTo>
                  <a:cubicBezTo>
                    <a:pt x="693" y="335"/>
                    <a:pt x="740" y="288"/>
                    <a:pt x="735" y="246"/>
                  </a:cubicBezTo>
                  <a:cubicBezTo>
                    <a:pt x="731" y="191"/>
                    <a:pt x="674" y="159"/>
                    <a:pt x="652" y="124"/>
                  </a:cubicBezTo>
                  <a:cubicBezTo>
                    <a:pt x="625" y="78"/>
                    <a:pt x="613" y="14"/>
                    <a:pt x="569" y="2"/>
                  </a:cubicBezTo>
                  <a:cubicBezTo>
                    <a:pt x="526" y="-11"/>
                    <a:pt x="481" y="36"/>
                    <a:pt x="431" y="56"/>
                  </a:cubicBezTo>
                  <a:cubicBezTo>
                    <a:pt x="392" y="73"/>
                    <a:pt x="328" y="63"/>
                    <a:pt x="290" y="102"/>
                  </a:cubicBezTo>
                  <a:cubicBezTo>
                    <a:pt x="259" y="132"/>
                    <a:pt x="266" y="198"/>
                    <a:pt x="239" y="244"/>
                  </a:cubicBezTo>
                  <a:cubicBezTo>
                    <a:pt x="217" y="281"/>
                    <a:pt x="155" y="305"/>
                    <a:pt x="136" y="354"/>
                  </a:cubicBezTo>
                  <a:cubicBezTo>
                    <a:pt x="122" y="391"/>
                    <a:pt x="153" y="444"/>
                    <a:pt x="141" y="481"/>
                  </a:cubicBezTo>
                  <a:cubicBezTo>
                    <a:pt x="129" y="520"/>
                    <a:pt x="75" y="545"/>
                    <a:pt x="65" y="583"/>
                  </a:cubicBezTo>
                  <a:cubicBezTo>
                    <a:pt x="55" y="623"/>
                    <a:pt x="92" y="671"/>
                    <a:pt x="85" y="709"/>
                  </a:cubicBezTo>
                  <a:cubicBezTo>
                    <a:pt x="77" y="749"/>
                    <a:pt x="26" y="781"/>
                    <a:pt x="21" y="819"/>
                  </a:cubicBezTo>
                  <a:cubicBezTo>
                    <a:pt x="15" y="861"/>
                    <a:pt x="56" y="905"/>
                    <a:pt x="53" y="942"/>
                  </a:cubicBezTo>
                  <a:cubicBezTo>
                    <a:pt x="49" y="987"/>
                    <a:pt x="1" y="1024"/>
                    <a:pt x="0" y="1058"/>
                  </a:cubicBezTo>
                  <a:cubicBezTo>
                    <a:pt x="-1" y="1069"/>
                    <a:pt x="10" y="1102"/>
                    <a:pt x="20" y="1134"/>
                  </a:cubicBezTo>
                  <a:cubicBezTo>
                    <a:pt x="33" y="1171"/>
                    <a:pt x="62" y="1201"/>
                    <a:pt x="99" y="1217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4EC5195B-CFC9-A344-8F40-31765FFF97BF}"/>
                </a:ext>
              </a:extLst>
            </p:cNvPr>
            <p:cNvSpPr/>
            <p:nvPr/>
          </p:nvSpPr>
          <p:spPr>
            <a:xfrm>
              <a:off x="10416068" y="4430345"/>
              <a:ext cx="773637" cy="15278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2" h="1227">
                  <a:moveTo>
                    <a:pt x="53" y="942"/>
                  </a:moveTo>
                  <a:cubicBezTo>
                    <a:pt x="56" y="905"/>
                    <a:pt x="15" y="861"/>
                    <a:pt x="21" y="819"/>
                  </a:cubicBezTo>
                  <a:cubicBezTo>
                    <a:pt x="26" y="781"/>
                    <a:pt x="77" y="749"/>
                    <a:pt x="85" y="709"/>
                  </a:cubicBezTo>
                  <a:cubicBezTo>
                    <a:pt x="92" y="671"/>
                    <a:pt x="55" y="623"/>
                    <a:pt x="65" y="583"/>
                  </a:cubicBezTo>
                  <a:cubicBezTo>
                    <a:pt x="75" y="545"/>
                    <a:pt x="129" y="520"/>
                    <a:pt x="141" y="481"/>
                  </a:cubicBezTo>
                  <a:cubicBezTo>
                    <a:pt x="153" y="444"/>
                    <a:pt x="122" y="391"/>
                    <a:pt x="136" y="354"/>
                  </a:cubicBezTo>
                  <a:cubicBezTo>
                    <a:pt x="155" y="305"/>
                    <a:pt x="217" y="281"/>
                    <a:pt x="239" y="244"/>
                  </a:cubicBezTo>
                  <a:cubicBezTo>
                    <a:pt x="266" y="198"/>
                    <a:pt x="259" y="132"/>
                    <a:pt x="290" y="102"/>
                  </a:cubicBezTo>
                  <a:cubicBezTo>
                    <a:pt x="328" y="63"/>
                    <a:pt x="392" y="73"/>
                    <a:pt x="431" y="56"/>
                  </a:cubicBezTo>
                  <a:cubicBezTo>
                    <a:pt x="481" y="36"/>
                    <a:pt x="526" y="-11"/>
                    <a:pt x="569" y="2"/>
                  </a:cubicBezTo>
                  <a:cubicBezTo>
                    <a:pt x="595" y="9"/>
                    <a:pt x="609" y="33"/>
                    <a:pt x="622" y="61"/>
                  </a:cubicBezTo>
                  <a:cubicBezTo>
                    <a:pt x="608" y="85"/>
                    <a:pt x="591" y="107"/>
                    <a:pt x="574" y="128"/>
                  </a:cubicBezTo>
                  <a:cubicBezTo>
                    <a:pt x="515" y="198"/>
                    <a:pt x="449" y="269"/>
                    <a:pt x="436" y="359"/>
                  </a:cubicBezTo>
                  <a:cubicBezTo>
                    <a:pt x="430" y="399"/>
                    <a:pt x="436" y="440"/>
                    <a:pt x="429" y="479"/>
                  </a:cubicBezTo>
                  <a:cubicBezTo>
                    <a:pt x="417" y="551"/>
                    <a:pt x="367" y="611"/>
                    <a:pt x="332" y="675"/>
                  </a:cubicBezTo>
                  <a:cubicBezTo>
                    <a:pt x="295" y="741"/>
                    <a:pt x="274" y="818"/>
                    <a:pt x="282" y="894"/>
                  </a:cubicBezTo>
                  <a:cubicBezTo>
                    <a:pt x="289" y="966"/>
                    <a:pt x="322" y="1032"/>
                    <a:pt x="343" y="1102"/>
                  </a:cubicBezTo>
                  <a:cubicBezTo>
                    <a:pt x="325" y="1110"/>
                    <a:pt x="309" y="1119"/>
                    <a:pt x="299" y="1131"/>
                  </a:cubicBezTo>
                  <a:cubicBezTo>
                    <a:pt x="289" y="1142"/>
                    <a:pt x="269" y="1163"/>
                    <a:pt x="249" y="1184"/>
                  </a:cubicBezTo>
                  <a:cubicBezTo>
                    <a:pt x="211" y="1224"/>
                    <a:pt x="151" y="1238"/>
                    <a:pt x="99" y="1217"/>
                  </a:cubicBezTo>
                  <a:cubicBezTo>
                    <a:pt x="62" y="1201"/>
                    <a:pt x="33" y="1171"/>
                    <a:pt x="20" y="1134"/>
                  </a:cubicBezTo>
                  <a:cubicBezTo>
                    <a:pt x="10" y="1102"/>
                    <a:pt x="-1" y="1069"/>
                    <a:pt x="0" y="1058"/>
                  </a:cubicBezTo>
                  <a:cubicBezTo>
                    <a:pt x="1" y="1024"/>
                    <a:pt x="49" y="987"/>
                    <a:pt x="53" y="942"/>
                  </a:cubicBezTo>
                  <a:close/>
                </a:path>
              </a:pathLst>
            </a:custGeom>
            <a:solidFill>
              <a:srgbClr val="5CA971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8D96B5A8-5A8B-534B-92B8-93627AFB4FC9}"/>
                </a:ext>
              </a:extLst>
            </p:cNvPr>
            <p:cNvSpPr/>
            <p:nvPr/>
          </p:nvSpPr>
          <p:spPr>
            <a:xfrm>
              <a:off x="10416068" y="4850325"/>
              <a:ext cx="610438" cy="11078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1" h="890">
                  <a:moveTo>
                    <a:pt x="50" y="621"/>
                  </a:moveTo>
                  <a:cubicBezTo>
                    <a:pt x="74" y="653"/>
                    <a:pt x="109" y="676"/>
                    <a:pt x="149" y="648"/>
                  </a:cubicBezTo>
                  <a:cubicBezTo>
                    <a:pt x="149" y="648"/>
                    <a:pt x="247" y="221"/>
                    <a:pt x="480" y="2"/>
                  </a:cubicBezTo>
                  <a:cubicBezTo>
                    <a:pt x="486" y="-3"/>
                    <a:pt x="495" y="5"/>
                    <a:pt x="490" y="11"/>
                  </a:cubicBezTo>
                  <a:cubicBezTo>
                    <a:pt x="405" y="127"/>
                    <a:pt x="214" y="420"/>
                    <a:pt x="245" y="713"/>
                  </a:cubicBezTo>
                  <a:cubicBezTo>
                    <a:pt x="245" y="713"/>
                    <a:pt x="292" y="769"/>
                    <a:pt x="387" y="743"/>
                  </a:cubicBezTo>
                  <a:cubicBezTo>
                    <a:pt x="355" y="763"/>
                    <a:pt x="317" y="774"/>
                    <a:pt x="299" y="794"/>
                  </a:cubicBezTo>
                  <a:cubicBezTo>
                    <a:pt x="289" y="805"/>
                    <a:pt x="269" y="826"/>
                    <a:pt x="249" y="847"/>
                  </a:cubicBezTo>
                  <a:cubicBezTo>
                    <a:pt x="211" y="887"/>
                    <a:pt x="151" y="901"/>
                    <a:pt x="99" y="880"/>
                  </a:cubicBezTo>
                  <a:cubicBezTo>
                    <a:pt x="62" y="864"/>
                    <a:pt x="33" y="834"/>
                    <a:pt x="20" y="797"/>
                  </a:cubicBezTo>
                  <a:cubicBezTo>
                    <a:pt x="10" y="766"/>
                    <a:pt x="-1" y="733"/>
                    <a:pt x="0" y="722"/>
                  </a:cubicBezTo>
                  <a:cubicBezTo>
                    <a:pt x="1" y="692"/>
                    <a:pt x="39" y="659"/>
                    <a:pt x="50" y="621"/>
                  </a:cubicBezTo>
                  <a:close/>
                </a:path>
              </a:pathLst>
            </a:custGeom>
            <a:solidFill>
              <a:srgbClr val="FFFFFF">
                <a:alpha val="5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12666897-D114-3041-827B-290E29BB1081}"/>
                </a:ext>
              </a:extLst>
            </p:cNvPr>
            <p:cNvSpPr/>
            <p:nvPr/>
          </p:nvSpPr>
          <p:spPr>
            <a:xfrm>
              <a:off x="10028627" y="4329401"/>
              <a:ext cx="732526" cy="16225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1303">
                  <a:moveTo>
                    <a:pt x="318" y="1303"/>
                  </a:moveTo>
                  <a:cubicBezTo>
                    <a:pt x="262" y="1304"/>
                    <a:pt x="211" y="1270"/>
                    <a:pt x="189" y="1218"/>
                  </a:cubicBezTo>
                  <a:cubicBezTo>
                    <a:pt x="178" y="1192"/>
                    <a:pt x="167" y="1167"/>
                    <a:pt x="162" y="1152"/>
                  </a:cubicBezTo>
                  <a:cubicBezTo>
                    <a:pt x="148" y="1113"/>
                    <a:pt x="89" y="1081"/>
                    <a:pt x="74" y="1030"/>
                  </a:cubicBezTo>
                  <a:cubicBezTo>
                    <a:pt x="62" y="987"/>
                    <a:pt x="94" y="929"/>
                    <a:pt x="83" y="880"/>
                  </a:cubicBezTo>
                  <a:cubicBezTo>
                    <a:pt x="73" y="835"/>
                    <a:pt x="19" y="796"/>
                    <a:pt x="12" y="746"/>
                  </a:cubicBezTo>
                  <a:cubicBezTo>
                    <a:pt x="6" y="700"/>
                    <a:pt x="47" y="648"/>
                    <a:pt x="44" y="600"/>
                  </a:cubicBezTo>
                  <a:cubicBezTo>
                    <a:pt x="42" y="552"/>
                    <a:pt x="-3" y="504"/>
                    <a:pt x="0" y="456"/>
                  </a:cubicBezTo>
                  <a:cubicBezTo>
                    <a:pt x="3" y="408"/>
                    <a:pt x="54" y="367"/>
                    <a:pt x="64" y="320"/>
                  </a:cubicBezTo>
                  <a:cubicBezTo>
                    <a:pt x="76" y="268"/>
                    <a:pt x="48" y="208"/>
                    <a:pt x="67" y="170"/>
                  </a:cubicBezTo>
                  <a:cubicBezTo>
                    <a:pt x="92" y="120"/>
                    <a:pt x="156" y="111"/>
                    <a:pt x="188" y="84"/>
                  </a:cubicBezTo>
                  <a:cubicBezTo>
                    <a:pt x="230" y="51"/>
                    <a:pt x="263" y="-4"/>
                    <a:pt x="309" y="0"/>
                  </a:cubicBezTo>
                  <a:cubicBezTo>
                    <a:pt x="353" y="4"/>
                    <a:pt x="379" y="63"/>
                    <a:pt x="419" y="100"/>
                  </a:cubicBezTo>
                  <a:cubicBezTo>
                    <a:pt x="449" y="130"/>
                    <a:pt x="513" y="143"/>
                    <a:pt x="535" y="193"/>
                  </a:cubicBezTo>
                  <a:cubicBezTo>
                    <a:pt x="552" y="232"/>
                    <a:pt x="523" y="291"/>
                    <a:pt x="532" y="344"/>
                  </a:cubicBezTo>
                  <a:cubicBezTo>
                    <a:pt x="540" y="387"/>
                    <a:pt x="589" y="430"/>
                    <a:pt x="589" y="482"/>
                  </a:cubicBezTo>
                  <a:cubicBezTo>
                    <a:pt x="589" y="523"/>
                    <a:pt x="542" y="561"/>
                    <a:pt x="540" y="600"/>
                  </a:cubicBezTo>
                  <a:cubicBezTo>
                    <a:pt x="537" y="640"/>
                    <a:pt x="579" y="683"/>
                    <a:pt x="574" y="722"/>
                  </a:cubicBezTo>
                  <a:cubicBezTo>
                    <a:pt x="569" y="762"/>
                    <a:pt x="518" y="795"/>
                    <a:pt x="511" y="833"/>
                  </a:cubicBezTo>
                  <a:cubicBezTo>
                    <a:pt x="504" y="874"/>
                    <a:pt x="541" y="922"/>
                    <a:pt x="532" y="958"/>
                  </a:cubicBezTo>
                  <a:cubicBezTo>
                    <a:pt x="523" y="1000"/>
                    <a:pt x="469" y="1027"/>
                    <a:pt x="459" y="1062"/>
                  </a:cubicBezTo>
                  <a:cubicBezTo>
                    <a:pt x="447" y="1106"/>
                    <a:pt x="478" y="1157"/>
                    <a:pt x="467" y="1189"/>
                  </a:cubicBezTo>
                  <a:cubicBezTo>
                    <a:pt x="464" y="1200"/>
                    <a:pt x="442" y="1227"/>
                    <a:pt x="422" y="1253"/>
                  </a:cubicBezTo>
                  <a:cubicBezTo>
                    <a:pt x="396" y="1284"/>
                    <a:pt x="358" y="1302"/>
                    <a:pt x="318" y="1303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6FCE1E91-14DB-0A48-B1E5-541C63BB5F26}"/>
                </a:ext>
              </a:extLst>
            </p:cNvPr>
            <p:cNvSpPr/>
            <p:nvPr/>
          </p:nvSpPr>
          <p:spPr>
            <a:xfrm>
              <a:off x="10151960" y="4758104"/>
              <a:ext cx="460943" cy="11951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1" h="960">
                  <a:moveTo>
                    <a:pt x="358" y="734"/>
                  </a:moveTo>
                  <a:cubicBezTo>
                    <a:pt x="324" y="756"/>
                    <a:pt x="284" y="766"/>
                    <a:pt x="256" y="724"/>
                  </a:cubicBezTo>
                  <a:cubicBezTo>
                    <a:pt x="256" y="724"/>
                    <a:pt x="315" y="291"/>
                    <a:pt x="175" y="4"/>
                  </a:cubicBezTo>
                  <a:cubicBezTo>
                    <a:pt x="171" y="-4"/>
                    <a:pt x="160" y="1"/>
                    <a:pt x="163" y="9"/>
                  </a:cubicBezTo>
                  <a:cubicBezTo>
                    <a:pt x="202" y="147"/>
                    <a:pt x="276" y="489"/>
                    <a:pt x="143" y="750"/>
                  </a:cubicBezTo>
                  <a:cubicBezTo>
                    <a:pt x="143" y="750"/>
                    <a:pt x="79" y="787"/>
                    <a:pt x="0" y="730"/>
                  </a:cubicBezTo>
                  <a:cubicBezTo>
                    <a:pt x="23" y="759"/>
                    <a:pt x="54" y="782"/>
                    <a:pt x="64" y="809"/>
                  </a:cubicBezTo>
                  <a:cubicBezTo>
                    <a:pt x="69" y="824"/>
                    <a:pt x="80" y="849"/>
                    <a:pt x="91" y="876"/>
                  </a:cubicBezTo>
                  <a:cubicBezTo>
                    <a:pt x="113" y="927"/>
                    <a:pt x="164" y="961"/>
                    <a:pt x="220" y="960"/>
                  </a:cubicBezTo>
                  <a:cubicBezTo>
                    <a:pt x="260" y="959"/>
                    <a:pt x="298" y="941"/>
                    <a:pt x="324" y="910"/>
                  </a:cubicBezTo>
                  <a:cubicBezTo>
                    <a:pt x="344" y="884"/>
                    <a:pt x="366" y="857"/>
                    <a:pt x="369" y="846"/>
                  </a:cubicBezTo>
                  <a:cubicBezTo>
                    <a:pt x="379" y="817"/>
                    <a:pt x="355" y="774"/>
                    <a:pt x="358" y="734"/>
                  </a:cubicBezTo>
                  <a:close/>
                </a:path>
              </a:pathLst>
            </a:custGeom>
            <a:solidFill>
              <a:srgbClr val="FFFFFF">
                <a:alpha val="5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38" name="Rounded Rectangle 337">
            <a:extLst>
              <a:ext uri="{FF2B5EF4-FFF2-40B4-BE49-F238E27FC236}">
                <a16:creationId xmlns:a16="http://schemas.microsoft.com/office/drawing/2014/main" id="{BD03B146-1731-424A-9EDF-AE17DC36092A}"/>
              </a:ext>
            </a:extLst>
          </p:cNvPr>
          <p:cNvSpPr/>
          <p:nvPr/>
        </p:nvSpPr>
        <p:spPr>
          <a:xfrm>
            <a:off x="5820342" y="9947399"/>
            <a:ext cx="9034482" cy="3024599"/>
          </a:xfrm>
          <a:prstGeom prst="roundRect">
            <a:avLst>
              <a:gd name="adj" fmla="val 13212"/>
            </a:avLst>
          </a:prstGeom>
          <a:solidFill>
            <a:srgbClr val="C3C8CF">
              <a:alpha val="18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789B62C-BCCB-464E-9FE3-2697ECF333B5}"/>
              </a:ext>
            </a:extLst>
          </p:cNvPr>
          <p:cNvGrpSpPr/>
          <p:nvPr/>
        </p:nvGrpSpPr>
        <p:grpSpPr>
          <a:xfrm>
            <a:off x="6871791" y="10777391"/>
            <a:ext cx="1577172" cy="1023151"/>
            <a:chOff x="6871791" y="10777391"/>
            <a:chExt cx="1577172" cy="1023151"/>
          </a:xfrm>
        </p:grpSpPr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7B379AA1-B266-1641-8D14-0934F32BCC53}"/>
                </a:ext>
              </a:extLst>
            </p:cNvPr>
            <p:cNvSpPr/>
            <p:nvPr/>
          </p:nvSpPr>
          <p:spPr>
            <a:xfrm>
              <a:off x="7601825" y="10777391"/>
              <a:ext cx="742492" cy="6966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560">
                  <a:moveTo>
                    <a:pt x="52" y="445"/>
                  </a:moveTo>
                  <a:cubicBezTo>
                    <a:pt x="20" y="387"/>
                    <a:pt x="0" y="315"/>
                    <a:pt x="0" y="248"/>
                  </a:cubicBezTo>
                  <a:cubicBezTo>
                    <a:pt x="2" y="47"/>
                    <a:pt x="216" y="51"/>
                    <a:pt x="362" y="74"/>
                  </a:cubicBezTo>
                  <a:cubicBezTo>
                    <a:pt x="386" y="78"/>
                    <a:pt x="412" y="78"/>
                    <a:pt x="434" y="66"/>
                  </a:cubicBezTo>
                  <a:cubicBezTo>
                    <a:pt x="456" y="54"/>
                    <a:pt x="470" y="32"/>
                    <a:pt x="488" y="15"/>
                  </a:cubicBezTo>
                  <a:cubicBezTo>
                    <a:pt x="499" y="4"/>
                    <a:pt x="516" y="-5"/>
                    <a:pt x="529" y="4"/>
                  </a:cubicBezTo>
                  <a:cubicBezTo>
                    <a:pt x="538" y="12"/>
                    <a:pt x="538" y="27"/>
                    <a:pt x="548" y="35"/>
                  </a:cubicBezTo>
                  <a:cubicBezTo>
                    <a:pt x="557" y="43"/>
                    <a:pt x="571" y="42"/>
                    <a:pt x="582" y="47"/>
                  </a:cubicBezTo>
                  <a:cubicBezTo>
                    <a:pt x="595" y="54"/>
                    <a:pt x="600" y="73"/>
                    <a:pt x="595" y="88"/>
                  </a:cubicBezTo>
                  <a:cubicBezTo>
                    <a:pt x="590" y="101"/>
                    <a:pt x="578" y="112"/>
                    <a:pt x="566" y="122"/>
                  </a:cubicBezTo>
                  <a:cubicBezTo>
                    <a:pt x="545" y="137"/>
                    <a:pt x="521" y="148"/>
                    <a:pt x="496" y="153"/>
                  </a:cubicBezTo>
                  <a:cubicBezTo>
                    <a:pt x="485" y="156"/>
                    <a:pt x="475" y="157"/>
                    <a:pt x="466" y="162"/>
                  </a:cubicBezTo>
                  <a:cubicBezTo>
                    <a:pt x="394" y="202"/>
                    <a:pt x="459" y="266"/>
                    <a:pt x="463" y="318"/>
                  </a:cubicBezTo>
                  <a:cubicBezTo>
                    <a:pt x="468" y="420"/>
                    <a:pt x="355" y="538"/>
                    <a:pt x="258" y="557"/>
                  </a:cubicBezTo>
                  <a:cubicBezTo>
                    <a:pt x="168" y="574"/>
                    <a:pt x="93" y="524"/>
                    <a:pt x="52" y="44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D10E94E8-3F77-C647-9E60-B7EB0F3088FC}"/>
                </a:ext>
              </a:extLst>
            </p:cNvPr>
            <p:cNvSpPr/>
            <p:nvPr/>
          </p:nvSpPr>
          <p:spPr>
            <a:xfrm>
              <a:off x="7601825" y="10777391"/>
              <a:ext cx="742492" cy="6966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560">
                  <a:moveTo>
                    <a:pt x="52" y="445"/>
                  </a:moveTo>
                  <a:cubicBezTo>
                    <a:pt x="20" y="387"/>
                    <a:pt x="0" y="315"/>
                    <a:pt x="0" y="248"/>
                  </a:cubicBezTo>
                  <a:cubicBezTo>
                    <a:pt x="2" y="47"/>
                    <a:pt x="216" y="51"/>
                    <a:pt x="362" y="74"/>
                  </a:cubicBezTo>
                  <a:cubicBezTo>
                    <a:pt x="386" y="78"/>
                    <a:pt x="412" y="78"/>
                    <a:pt x="434" y="66"/>
                  </a:cubicBezTo>
                  <a:cubicBezTo>
                    <a:pt x="456" y="54"/>
                    <a:pt x="470" y="32"/>
                    <a:pt x="488" y="15"/>
                  </a:cubicBezTo>
                  <a:cubicBezTo>
                    <a:pt x="499" y="4"/>
                    <a:pt x="516" y="-5"/>
                    <a:pt x="529" y="4"/>
                  </a:cubicBezTo>
                  <a:cubicBezTo>
                    <a:pt x="538" y="12"/>
                    <a:pt x="538" y="27"/>
                    <a:pt x="548" y="35"/>
                  </a:cubicBezTo>
                  <a:cubicBezTo>
                    <a:pt x="557" y="43"/>
                    <a:pt x="571" y="42"/>
                    <a:pt x="582" y="47"/>
                  </a:cubicBezTo>
                  <a:cubicBezTo>
                    <a:pt x="595" y="54"/>
                    <a:pt x="600" y="73"/>
                    <a:pt x="595" y="88"/>
                  </a:cubicBezTo>
                  <a:cubicBezTo>
                    <a:pt x="590" y="101"/>
                    <a:pt x="578" y="112"/>
                    <a:pt x="566" y="122"/>
                  </a:cubicBezTo>
                  <a:cubicBezTo>
                    <a:pt x="545" y="137"/>
                    <a:pt x="521" y="148"/>
                    <a:pt x="496" y="153"/>
                  </a:cubicBezTo>
                  <a:cubicBezTo>
                    <a:pt x="485" y="156"/>
                    <a:pt x="475" y="157"/>
                    <a:pt x="466" y="162"/>
                  </a:cubicBezTo>
                  <a:cubicBezTo>
                    <a:pt x="394" y="202"/>
                    <a:pt x="459" y="266"/>
                    <a:pt x="463" y="318"/>
                  </a:cubicBezTo>
                  <a:cubicBezTo>
                    <a:pt x="468" y="420"/>
                    <a:pt x="355" y="538"/>
                    <a:pt x="258" y="557"/>
                  </a:cubicBezTo>
                  <a:cubicBezTo>
                    <a:pt x="168" y="574"/>
                    <a:pt x="93" y="524"/>
                    <a:pt x="52" y="445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E63A2FD0-CD38-D247-AF1B-3160BC76938C}"/>
                </a:ext>
              </a:extLst>
            </p:cNvPr>
            <p:cNvSpPr/>
            <p:nvPr/>
          </p:nvSpPr>
          <p:spPr>
            <a:xfrm>
              <a:off x="7736370" y="10777391"/>
              <a:ext cx="607946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9" h="174">
                  <a:moveTo>
                    <a:pt x="458" y="122"/>
                  </a:moveTo>
                  <a:cubicBezTo>
                    <a:pt x="470" y="112"/>
                    <a:pt x="482" y="101"/>
                    <a:pt x="487" y="88"/>
                  </a:cubicBezTo>
                  <a:cubicBezTo>
                    <a:pt x="492" y="73"/>
                    <a:pt x="487" y="54"/>
                    <a:pt x="474" y="47"/>
                  </a:cubicBezTo>
                  <a:cubicBezTo>
                    <a:pt x="463" y="42"/>
                    <a:pt x="449" y="43"/>
                    <a:pt x="440" y="35"/>
                  </a:cubicBezTo>
                  <a:cubicBezTo>
                    <a:pt x="430" y="27"/>
                    <a:pt x="430" y="12"/>
                    <a:pt x="421" y="4"/>
                  </a:cubicBezTo>
                  <a:cubicBezTo>
                    <a:pt x="408" y="-5"/>
                    <a:pt x="391" y="4"/>
                    <a:pt x="380" y="15"/>
                  </a:cubicBezTo>
                  <a:cubicBezTo>
                    <a:pt x="362" y="32"/>
                    <a:pt x="348" y="54"/>
                    <a:pt x="326" y="66"/>
                  </a:cubicBezTo>
                  <a:cubicBezTo>
                    <a:pt x="304" y="78"/>
                    <a:pt x="278" y="78"/>
                    <a:pt x="254" y="74"/>
                  </a:cubicBezTo>
                  <a:cubicBezTo>
                    <a:pt x="174" y="62"/>
                    <a:pt x="74" y="54"/>
                    <a:pt x="0" y="83"/>
                  </a:cubicBezTo>
                  <a:cubicBezTo>
                    <a:pt x="3" y="84"/>
                    <a:pt x="7" y="84"/>
                    <a:pt x="10" y="84"/>
                  </a:cubicBezTo>
                  <a:cubicBezTo>
                    <a:pt x="92" y="88"/>
                    <a:pt x="161" y="86"/>
                    <a:pt x="238" y="121"/>
                  </a:cubicBezTo>
                  <a:cubicBezTo>
                    <a:pt x="273" y="138"/>
                    <a:pt x="305" y="159"/>
                    <a:pt x="341" y="174"/>
                  </a:cubicBezTo>
                  <a:cubicBezTo>
                    <a:pt x="345" y="170"/>
                    <a:pt x="351" y="166"/>
                    <a:pt x="358" y="162"/>
                  </a:cubicBezTo>
                  <a:cubicBezTo>
                    <a:pt x="367" y="157"/>
                    <a:pt x="377" y="156"/>
                    <a:pt x="388" y="153"/>
                  </a:cubicBezTo>
                  <a:cubicBezTo>
                    <a:pt x="413" y="148"/>
                    <a:pt x="437" y="137"/>
                    <a:pt x="458" y="122"/>
                  </a:cubicBezTo>
                  <a:close/>
                </a:path>
              </a:pathLst>
            </a:custGeom>
            <a:solidFill>
              <a:srgbClr val="EA43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23FD38BE-DCAB-E644-98E4-9BE802A2E48C}"/>
                </a:ext>
              </a:extLst>
            </p:cNvPr>
            <p:cNvSpPr/>
            <p:nvPr/>
          </p:nvSpPr>
          <p:spPr>
            <a:xfrm>
              <a:off x="6871791" y="10935659"/>
              <a:ext cx="1575923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6" h="695">
                  <a:moveTo>
                    <a:pt x="13" y="484"/>
                  </a:moveTo>
                  <a:cubicBezTo>
                    <a:pt x="-28" y="358"/>
                    <a:pt x="33" y="210"/>
                    <a:pt x="149" y="138"/>
                  </a:cubicBezTo>
                  <a:cubicBezTo>
                    <a:pt x="215" y="97"/>
                    <a:pt x="293" y="85"/>
                    <a:pt x="368" y="70"/>
                  </a:cubicBezTo>
                  <a:cubicBezTo>
                    <a:pt x="464" y="52"/>
                    <a:pt x="561" y="37"/>
                    <a:pt x="657" y="18"/>
                  </a:cubicBezTo>
                  <a:cubicBezTo>
                    <a:pt x="710" y="8"/>
                    <a:pt x="779" y="-11"/>
                    <a:pt x="832" y="8"/>
                  </a:cubicBezTo>
                  <a:cubicBezTo>
                    <a:pt x="899" y="32"/>
                    <a:pt x="948" y="101"/>
                    <a:pt x="1010" y="137"/>
                  </a:cubicBezTo>
                  <a:cubicBezTo>
                    <a:pt x="1076" y="174"/>
                    <a:pt x="1146" y="205"/>
                    <a:pt x="1198" y="264"/>
                  </a:cubicBezTo>
                  <a:cubicBezTo>
                    <a:pt x="1280" y="356"/>
                    <a:pt x="1298" y="503"/>
                    <a:pt x="1199" y="592"/>
                  </a:cubicBezTo>
                  <a:cubicBezTo>
                    <a:pt x="1119" y="667"/>
                    <a:pt x="996" y="687"/>
                    <a:pt x="890" y="688"/>
                  </a:cubicBezTo>
                  <a:cubicBezTo>
                    <a:pt x="731" y="689"/>
                    <a:pt x="570" y="697"/>
                    <a:pt x="410" y="694"/>
                  </a:cubicBezTo>
                  <a:cubicBezTo>
                    <a:pt x="285" y="691"/>
                    <a:pt x="147" y="671"/>
                    <a:pt x="60" y="569"/>
                  </a:cubicBezTo>
                  <a:cubicBezTo>
                    <a:pt x="39" y="543"/>
                    <a:pt x="23" y="514"/>
                    <a:pt x="13" y="48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41BE5984-0BFB-B747-89B6-65C53035FFDF}"/>
                </a:ext>
              </a:extLst>
            </p:cNvPr>
            <p:cNvSpPr/>
            <p:nvPr/>
          </p:nvSpPr>
          <p:spPr>
            <a:xfrm>
              <a:off x="6871791" y="10935659"/>
              <a:ext cx="1070135" cy="5944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0" h="478">
                  <a:moveTo>
                    <a:pt x="832" y="8"/>
                  </a:moveTo>
                  <a:cubicBezTo>
                    <a:pt x="779" y="-11"/>
                    <a:pt x="710" y="8"/>
                    <a:pt x="657" y="18"/>
                  </a:cubicBezTo>
                  <a:cubicBezTo>
                    <a:pt x="561" y="37"/>
                    <a:pt x="464" y="52"/>
                    <a:pt x="368" y="70"/>
                  </a:cubicBezTo>
                  <a:cubicBezTo>
                    <a:pt x="293" y="85"/>
                    <a:pt x="215" y="97"/>
                    <a:pt x="149" y="138"/>
                  </a:cubicBezTo>
                  <a:cubicBezTo>
                    <a:pt x="35" y="208"/>
                    <a:pt x="-26" y="353"/>
                    <a:pt x="11" y="478"/>
                  </a:cubicBezTo>
                  <a:cubicBezTo>
                    <a:pt x="18" y="440"/>
                    <a:pt x="28" y="403"/>
                    <a:pt x="48" y="372"/>
                  </a:cubicBezTo>
                  <a:cubicBezTo>
                    <a:pt x="81" y="317"/>
                    <a:pt x="137" y="278"/>
                    <a:pt x="197" y="255"/>
                  </a:cubicBezTo>
                  <a:cubicBezTo>
                    <a:pt x="256" y="232"/>
                    <a:pt x="320" y="221"/>
                    <a:pt x="383" y="212"/>
                  </a:cubicBezTo>
                  <a:cubicBezTo>
                    <a:pt x="449" y="202"/>
                    <a:pt x="514" y="191"/>
                    <a:pt x="579" y="182"/>
                  </a:cubicBezTo>
                  <a:cubicBezTo>
                    <a:pt x="619" y="175"/>
                    <a:pt x="660" y="169"/>
                    <a:pt x="697" y="151"/>
                  </a:cubicBezTo>
                  <a:cubicBezTo>
                    <a:pt x="734" y="134"/>
                    <a:pt x="764" y="108"/>
                    <a:pt x="795" y="81"/>
                  </a:cubicBezTo>
                  <a:cubicBezTo>
                    <a:pt x="817" y="62"/>
                    <a:pt x="839" y="42"/>
                    <a:pt x="860" y="21"/>
                  </a:cubicBezTo>
                  <a:cubicBezTo>
                    <a:pt x="851" y="16"/>
                    <a:pt x="842" y="12"/>
                    <a:pt x="832" y="8"/>
                  </a:cubicBezTo>
                  <a:close/>
                </a:path>
              </a:pathLst>
            </a:custGeom>
            <a:solidFill>
              <a:srgbClr val="EA4344">
                <a:alpha val="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618FD65B-6547-894C-8F71-57FA7C5F23EF}"/>
                </a:ext>
              </a:extLst>
            </p:cNvPr>
            <p:cNvSpPr/>
            <p:nvPr/>
          </p:nvSpPr>
          <p:spPr>
            <a:xfrm>
              <a:off x="7362633" y="11331963"/>
              <a:ext cx="1086330" cy="467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3" h="376">
                  <a:moveTo>
                    <a:pt x="780" y="1"/>
                  </a:moveTo>
                  <a:cubicBezTo>
                    <a:pt x="710" y="7"/>
                    <a:pt x="643" y="31"/>
                    <a:pt x="578" y="59"/>
                  </a:cubicBezTo>
                  <a:cubicBezTo>
                    <a:pt x="521" y="83"/>
                    <a:pt x="466" y="109"/>
                    <a:pt x="413" y="142"/>
                  </a:cubicBezTo>
                  <a:cubicBezTo>
                    <a:pt x="352" y="181"/>
                    <a:pt x="296" y="227"/>
                    <a:pt x="235" y="267"/>
                  </a:cubicBezTo>
                  <a:cubicBezTo>
                    <a:pt x="162" y="314"/>
                    <a:pt x="83" y="350"/>
                    <a:pt x="0" y="375"/>
                  </a:cubicBezTo>
                  <a:cubicBezTo>
                    <a:pt x="5" y="375"/>
                    <a:pt x="11" y="376"/>
                    <a:pt x="16" y="376"/>
                  </a:cubicBezTo>
                  <a:cubicBezTo>
                    <a:pt x="176" y="379"/>
                    <a:pt x="337" y="371"/>
                    <a:pt x="496" y="370"/>
                  </a:cubicBezTo>
                  <a:cubicBezTo>
                    <a:pt x="602" y="369"/>
                    <a:pt x="725" y="349"/>
                    <a:pt x="805" y="274"/>
                  </a:cubicBezTo>
                  <a:cubicBezTo>
                    <a:pt x="886" y="201"/>
                    <a:pt x="889" y="90"/>
                    <a:pt x="842" y="1"/>
                  </a:cubicBezTo>
                  <a:cubicBezTo>
                    <a:pt x="822" y="0"/>
                    <a:pt x="801" y="0"/>
                    <a:pt x="780" y="1"/>
                  </a:cubicBezTo>
                  <a:close/>
                </a:path>
              </a:pathLst>
            </a:custGeom>
            <a:solidFill>
              <a:srgbClr val="FFFFFF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60C5D09A-6397-0D41-A890-9401060547EA}"/>
                </a:ext>
              </a:extLst>
            </p:cNvPr>
            <p:cNvSpPr/>
            <p:nvPr/>
          </p:nvSpPr>
          <p:spPr>
            <a:xfrm>
              <a:off x="7101016" y="11236000"/>
              <a:ext cx="520741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9" h="454">
                  <a:moveTo>
                    <a:pt x="141" y="440"/>
                  </a:moveTo>
                  <a:cubicBezTo>
                    <a:pt x="100" y="430"/>
                    <a:pt x="64" y="404"/>
                    <a:pt x="43" y="368"/>
                  </a:cubicBezTo>
                  <a:cubicBezTo>
                    <a:pt x="7" y="306"/>
                    <a:pt x="-33" y="207"/>
                    <a:pt x="46" y="150"/>
                  </a:cubicBezTo>
                  <a:cubicBezTo>
                    <a:pt x="158" y="69"/>
                    <a:pt x="197" y="125"/>
                    <a:pt x="344" y="6"/>
                  </a:cubicBezTo>
                  <a:cubicBezTo>
                    <a:pt x="360" y="-7"/>
                    <a:pt x="384" y="2"/>
                    <a:pt x="387" y="22"/>
                  </a:cubicBezTo>
                  <a:cubicBezTo>
                    <a:pt x="394" y="60"/>
                    <a:pt x="393" y="115"/>
                    <a:pt x="347" y="154"/>
                  </a:cubicBezTo>
                  <a:cubicBezTo>
                    <a:pt x="270" y="219"/>
                    <a:pt x="216" y="234"/>
                    <a:pt x="216" y="234"/>
                  </a:cubicBezTo>
                  <a:cubicBezTo>
                    <a:pt x="216" y="234"/>
                    <a:pt x="293" y="271"/>
                    <a:pt x="345" y="299"/>
                  </a:cubicBezTo>
                  <a:cubicBezTo>
                    <a:pt x="397" y="327"/>
                    <a:pt x="451" y="387"/>
                    <a:pt x="396" y="421"/>
                  </a:cubicBezTo>
                  <a:cubicBezTo>
                    <a:pt x="350" y="450"/>
                    <a:pt x="254" y="468"/>
                    <a:pt x="141" y="44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EAEB009B-5A55-0A48-A1B0-F0E8B8A526D8}"/>
                </a:ext>
              </a:extLst>
            </p:cNvPr>
            <p:cNvSpPr/>
            <p:nvPr/>
          </p:nvSpPr>
          <p:spPr>
            <a:xfrm>
              <a:off x="7101016" y="11236000"/>
              <a:ext cx="520741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9" h="454">
                  <a:moveTo>
                    <a:pt x="141" y="440"/>
                  </a:moveTo>
                  <a:cubicBezTo>
                    <a:pt x="100" y="430"/>
                    <a:pt x="64" y="404"/>
                    <a:pt x="43" y="368"/>
                  </a:cubicBezTo>
                  <a:cubicBezTo>
                    <a:pt x="7" y="306"/>
                    <a:pt x="-33" y="207"/>
                    <a:pt x="46" y="150"/>
                  </a:cubicBezTo>
                  <a:cubicBezTo>
                    <a:pt x="158" y="69"/>
                    <a:pt x="197" y="125"/>
                    <a:pt x="344" y="6"/>
                  </a:cubicBezTo>
                  <a:cubicBezTo>
                    <a:pt x="360" y="-7"/>
                    <a:pt x="384" y="2"/>
                    <a:pt x="387" y="22"/>
                  </a:cubicBezTo>
                  <a:cubicBezTo>
                    <a:pt x="394" y="60"/>
                    <a:pt x="393" y="115"/>
                    <a:pt x="347" y="154"/>
                  </a:cubicBezTo>
                  <a:cubicBezTo>
                    <a:pt x="270" y="219"/>
                    <a:pt x="216" y="234"/>
                    <a:pt x="216" y="234"/>
                  </a:cubicBezTo>
                  <a:cubicBezTo>
                    <a:pt x="216" y="234"/>
                    <a:pt x="293" y="271"/>
                    <a:pt x="345" y="299"/>
                  </a:cubicBezTo>
                  <a:cubicBezTo>
                    <a:pt x="397" y="327"/>
                    <a:pt x="451" y="387"/>
                    <a:pt x="396" y="421"/>
                  </a:cubicBezTo>
                  <a:cubicBezTo>
                    <a:pt x="350" y="450"/>
                    <a:pt x="254" y="468"/>
                    <a:pt x="141" y="440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2CFD45CB-AC5F-874C-A2EB-CA53980383D7}"/>
                </a:ext>
              </a:extLst>
            </p:cNvPr>
            <p:cNvSpPr/>
            <p:nvPr/>
          </p:nvSpPr>
          <p:spPr>
            <a:xfrm>
              <a:off x="7310309" y="11236000"/>
              <a:ext cx="311448" cy="564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454">
                  <a:moveTo>
                    <a:pt x="177" y="299"/>
                  </a:moveTo>
                  <a:cubicBezTo>
                    <a:pt x="125" y="271"/>
                    <a:pt x="48" y="234"/>
                    <a:pt x="48" y="234"/>
                  </a:cubicBezTo>
                  <a:cubicBezTo>
                    <a:pt x="48" y="234"/>
                    <a:pt x="102" y="219"/>
                    <a:pt x="179" y="154"/>
                  </a:cubicBezTo>
                  <a:cubicBezTo>
                    <a:pt x="225" y="115"/>
                    <a:pt x="226" y="60"/>
                    <a:pt x="219" y="22"/>
                  </a:cubicBezTo>
                  <a:cubicBezTo>
                    <a:pt x="216" y="2"/>
                    <a:pt x="192" y="-7"/>
                    <a:pt x="176" y="6"/>
                  </a:cubicBezTo>
                  <a:cubicBezTo>
                    <a:pt x="174" y="8"/>
                    <a:pt x="171" y="10"/>
                    <a:pt x="168" y="13"/>
                  </a:cubicBezTo>
                  <a:cubicBezTo>
                    <a:pt x="169" y="15"/>
                    <a:pt x="171" y="19"/>
                    <a:pt x="171" y="22"/>
                  </a:cubicBezTo>
                  <a:cubicBezTo>
                    <a:pt x="178" y="60"/>
                    <a:pt x="177" y="115"/>
                    <a:pt x="131" y="154"/>
                  </a:cubicBezTo>
                  <a:cubicBezTo>
                    <a:pt x="54" y="219"/>
                    <a:pt x="0" y="234"/>
                    <a:pt x="0" y="234"/>
                  </a:cubicBezTo>
                  <a:cubicBezTo>
                    <a:pt x="0" y="234"/>
                    <a:pt x="76" y="271"/>
                    <a:pt x="129" y="299"/>
                  </a:cubicBezTo>
                  <a:cubicBezTo>
                    <a:pt x="182" y="327"/>
                    <a:pt x="235" y="387"/>
                    <a:pt x="180" y="421"/>
                  </a:cubicBezTo>
                  <a:cubicBezTo>
                    <a:pt x="154" y="437"/>
                    <a:pt x="112" y="450"/>
                    <a:pt x="60" y="453"/>
                  </a:cubicBezTo>
                  <a:cubicBezTo>
                    <a:pt x="135" y="457"/>
                    <a:pt x="194" y="442"/>
                    <a:pt x="228" y="421"/>
                  </a:cubicBezTo>
                  <a:cubicBezTo>
                    <a:pt x="283" y="387"/>
                    <a:pt x="229" y="327"/>
                    <a:pt x="177" y="299"/>
                  </a:cubicBezTo>
                  <a:close/>
                </a:path>
              </a:pathLst>
            </a:custGeom>
            <a:solidFill>
              <a:srgbClr val="EA434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CDF2230-3AAB-1B4A-8BF3-5A70AD646666}"/>
                </a:ext>
              </a:extLst>
            </p:cNvPr>
            <p:cNvSpPr/>
            <p:nvPr/>
          </p:nvSpPr>
          <p:spPr>
            <a:xfrm>
              <a:off x="7707717" y="11102657"/>
              <a:ext cx="741246" cy="695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6" h="559">
                  <a:moveTo>
                    <a:pt x="50" y="445"/>
                  </a:moveTo>
                  <a:cubicBezTo>
                    <a:pt x="19" y="387"/>
                    <a:pt x="-1" y="315"/>
                    <a:pt x="0" y="248"/>
                  </a:cubicBezTo>
                  <a:cubicBezTo>
                    <a:pt x="1" y="46"/>
                    <a:pt x="215" y="51"/>
                    <a:pt x="361" y="74"/>
                  </a:cubicBezTo>
                  <a:cubicBezTo>
                    <a:pt x="385" y="78"/>
                    <a:pt x="412" y="77"/>
                    <a:pt x="433" y="66"/>
                  </a:cubicBezTo>
                  <a:cubicBezTo>
                    <a:pt x="455" y="53"/>
                    <a:pt x="469" y="32"/>
                    <a:pt x="487" y="15"/>
                  </a:cubicBezTo>
                  <a:cubicBezTo>
                    <a:pt x="498" y="4"/>
                    <a:pt x="516" y="-5"/>
                    <a:pt x="528" y="4"/>
                  </a:cubicBezTo>
                  <a:cubicBezTo>
                    <a:pt x="538" y="12"/>
                    <a:pt x="538" y="27"/>
                    <a:pt x="547" y="34"/>
                  </a:cubicBezTo>
                  <a:cubicBezTo>
                    <a:pt x="556" y="43"/>
                    <a:pt x="570" y="41"/>
                    <a:pt x="581" y="47"/>
                  </a:cubicBezTo>
                  <a:cubicBezTo>
                    <a:pt x="595" y="55"/>
                    <a:pt x="598" y="72"/>
                    <a:pt x="594" y="87"/>
                  </a:cubicBezTo>
                  <a:cubicBezTo>
                    <a:pt x="589" y="101"/>
                    <a:pt x="578" y="112"/>
                    <a:pt x="565" y="121"/>
                  </a:cubicBezTo>
                  <a:cubicBezTo>
                    <a:pt x="545" y="137"/>
                    <a:pt x="520" y="148"/>
                    <a:pt x="495" y="153"/>
                  </a:cubicBezTo>
                  <a:cubicBezTo>
                    <a:pt x="485" y="155"/>
                    <a:pt x="474" y="156"/>
                    <a:pt x="465" y="162"/>
                  </a:cubicBezTo>
                  <a:cubicBezTo>
                    <a:pt x="394" y="201"/>
                    <a:pt x="459" y="266"/>
                    <a:pt x="462" y="317"/>
                  </a:cubicBezTo>
                  <a:cubicBezTo>
                    <a:pt x="468" y="420"/>
                    <a:pt x="355" y="538"/>
                    <a:pt x="258" y="556"/>
                  </a:cubicBezTo>
                  <a:cubicBezTo>
                    <a:pt x="167" y="573"/>
                    <a:pt x="92" y="523"/>
                    <a:pt x="50" y="44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7BAC4C7C-FDC9-9047-B641-1D0C32B63AAE}"/>
                </a:ext>
              </a:extLst>
            </p:cNvPr>
            <p:cNvSpPr/>
            <p:nvPr/>
          </p:nvSpPr>
          <p:spPr>
            <a:xfrm>
              <a:off x="7047447" y="1122229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1"/>
                    <a:pt x="15" y="12"/>
                  </a:cubicBezTo>
                  <a:cubicBezTo>
                    <a:pt x="16" y="12"/>
                    <a:pt x="18" y="13"/>
                    <a:pt x="19" y="13"/>
                  </a:cubicBezTo>
                  <a:cubicBezTo>
                    <a:pt x="21" y="13"/>
                    <a:pt x="23" y="15"/>
                    <a:pt x="22" y="17"/>
                  </a:cubicBezTo>
                  <a:cubicBezTo>
                    <a:pt x="21" y="20"/>
                    <a:pt x="19" y="24"/>
                    <a:pt x="17" y="25"/>
                  </a:cubicBezTo>
                  <a:cubicBezTo>
                    <a:pt x="12" y="28"/>
                    <a:pt x="7" y="27"/>
                    <a:pt x="4" y="24"/>
                  </a:cubicBezTo>
                  <a:cubicBezTo>
                    <a:pt x="0" y="19"/>
                    <a:pt x="0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1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75C845A3-379F-F245-8C47-F03877D59A61}"/>
                </a:ext>
              </a:extLst>
            </p:cNvPr>
            <p:cNvSpPr/>
            <p:nvPr/>
          </p:nvSpPr>
          <p:spPr>
            <a:xfrm>
              <a:off x="7119703" y="1119238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1"/>
                    <a:pt x="15" y="12"/>
                  </a:cubicBezTo>
                  <a:cubicBezTo>
                    <a:pt x="16" y="12"/>
                    <a:pt x="18" y="12"/>
                    <a:pt x="20" y="13"/>
                  </a:cubicBezTo>
                  <a:cubicBezTo>
                    <a:pt x="22" y="13"/>
                    <a:pt x="22" y="15"/>
                    <a:pt x="22" y="17"/>
                  </a:cubicBezTo>
                  <a:cubicBezTo>
                    <a:pt x="22" y="20"/>
                    <a:pt x="19" y="23"/>
                    <a:pt x="16" y="25"/>
                  </a:cubicBezTo>
                  <a:cubicBezTo>
                    <a:pt x="12" y="28"/>
                    <a:pt x="7" y="27"/>
                    <a:pt x="4" y="23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4"/>
                    <a:pt x="5" y="-1"/>
                    <a:pt x="8" y="0"/>
                  </a:cubicBezTo>
                  <a:cubicBezTo>
                    <a:pt x="10" y="0"/>
                    <a:pt x="10" y="2"/>
                    <a:pt x="10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E70B60CA-7840-5247-95D8-3E4AB62479D1}"/>
                </a:ext>
              </a:extLst>
            </p:cNvPr>
            <p:cNvSpPr/>
            <p:nvPr/>
          </p:nvSpPr>
          <p:spPr>
            <a:xfrm>
              <a:off x="7225595" y="11181170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9" y="10"/>
                    <a:pt x="11" y="12"/>
                    <a:pt x="15" y="13"/>
                  </a:cubicBezTo>
                  <a:cubicBezTo>
                    <a:pt x="15" y="13"/>
                    <a:pt x="18" y="13"/>
                    <a:pt x="20" y="13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1"/>
                    <a:pt x="19" y="24"/>
                    <a:pt x="17" y="26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0" y="19"/>
                    <a:pt x="-1" y="12"/>
                    <a:pt x="1" y="6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1" y="0"/>
                    <a:pt x="10" y="2"/>
                    <a:pt x="9" y="4"/>
                  </a:cubicBezTo>
                  <a:cubicBezTo>
                    <a:pt x="9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C8A82F1D-3E92-A240-A435-259DBA4FCF82}"/>
                </a:ext>
              </a:extLst>
            </p:cNvPr>
            <p:cNvSpPr/>
            <p:nvPr/>
          </p:nvSpPr>
          <p:spPr>
            <a:xfrm>
              <a:off x="7347683" y="11181170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10" y="8"/>
                  </a:moveTo>
                  <a:cubicBezTo>
                    <a:pt x="10" y="10"/>
                    <a:pt x="12" y="12"/>
                    <a:pt x="15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2" y="14"/>
                    <a:pt x="23" y="16"/>
                    <a:pt x="23" y="17"/>
                  </a:cubicBezTo>
                  <a:cubicBezTo>
                    <a:pt x="22" y="21"/>
                    <a:pt x="19" y="24"/>
                    <a:pt x="17" y="26"/>
                  </a:cubicBezTo>
                  <a:cubicBezTo>
                    <a:pt x="13" y="28"/>
                    <a:pt x="7" y="27"/>
                    <a:pt x="4" y="24"/>
                  </a:cubicBezTo>
                  <a:cubicBezTo>
                    <a:pt x="0" y="19"/>
                    <a:pt x="-1" y="12"/>
                    <a:pt x="2" y="6"/>
                  </a:cubicBezTo>
                  <a:cubicBezTo>
                    <a:pt x="2" y="5"/>
                    <a:pt x="6" y="0"/>
                    <a:pt x="8" y="0"/>
                  </a:cubicBezTo>
                  <a:cubicBezTo>
                    <a:pt x="11" y="0"/>
                    <a:pt x="10" y="2"/>
                    <a:pt x="10" y="4"/>
                  </a:cubicBezTo>
                  <a:cubicBezTo>
                    <a:pt x="10" y="5"/>
                    <a:pt x="9" y="6"/>
                    <a:pt x="10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2EF265D2-081B-C342-B50D-87181AAFC093}"/>
                </a:ext>
              </a:extLst>
            </p:cNvPr>
            <p:cNvSpPr/>
            <p:nvPr/>
          </p:nvSpPr>
          <p:spPr>
            <a:xfrm>
              <a:off x="7311555" y="11238493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8" y="8"/>
                  </a:moveTo>
                  <a:cubicBezTo>
                    <a:pt x="8" y="10"/>
                    <a:pt x="10" y="12"/>
                    <a:pt x="14" y="12"/>
                  </a:cubicBezTo>
                  <a:cubicBezTo>
                    <a:pt x="15" y="12"/>
                    <a:pt x="18" y="13"/>
                    <a:pt x="19" y="14"/>
                  </a:cubicBezTo>
                  <a:cubicBezTo>
                    <a:pt x="21" y="14"/>
                    <a:pt x="22" y="16"/>
                    <a:pt x="22" y="17"/>
                  </a:cubicBezTo>
                  <a:cubicBezTo>
                    <a:pt x="21" y="21"/>
                    <a:pt x="19" y="24"/>
                    <a:pt x="16" y="25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4" y="0"/>
                    <a:pt x="7" y="0"/>
                  </a:cubicBezTo>
                  <a:cubicBezTo>
                    <a:pt x="10" y="0"/>
                    <a:pt x="10" y="2"/>
                    <a:pt x="9" y="5"/>
                  </a:cubicBezTo>
                  <a:cubicBezTo>
                    <a:pt x="8" y="6"/>
                    <a:pt x="8" y="6"/>
                    <a:pt x="8" y="8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83E786AD-564D-8744-97E6-B5F4EFA1EBD8}"/>
                </a:ext>
              </a:extLst>
            </p:cNvPr>
            <p:cNvSpPr/>
            <p:nvPr/>
          </p:nvSpPr>
          <p:spPr>
            <a:xfrm>
              <a:off x="7253003" y="11304546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8" y="8"/>
                  </a:moveTo>
                  <a:cubicBezTo>
                    <a:pt x="8" y="10"/>
                    <a:pt x="10" y="12"/>
                    <a:pt x="14" y="13"/>
                  </a:cubicBezTo>
                  <a:cubicBezTo>
                    <a:pt x="15" y="13"/>
                    <a:pt x="18" y="13"/>
                    <a:pt x="19" y="13"/>
                  </a:cubicBezTo>
                  <a:cubicBezTo>
                    <a:pt x="21" y="14"/>
                    <a:pt x="22" y="16"/>
                    <a:pt x="22" y="17"/>
                  </a:cubicBezTo>
                  <a:cubicBezTo>
                    <a:pt x="21" y="21"/>
                    <a:pt x="19" y="24"/>
                    <a:pt x="16" y="26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4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8" y="5"/>
                    <a:pt x="8" y="7"/>
                    <a:pt x="8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D984C41D-7ADA-ED4C-817B-7E1222D28C96}"/>
                </a:ext>
              </a:extLst>
            </p:cNvPr>
            <p:cNvSpPr/>
            <p:nvPr/>
          </p:nvSpPr>
          <p:spPr>
            <a:xfrm>
              <a:off x="7032498" y="11440385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8"/>
                  </a:moveTo>
                  <a:cubicBezTo>
                    <a:pt x="9" y="10"/>
                    <a:pt x="11" y="12"/>
                    <a:pt x="14" y="13"/>
                  </a:cubicBezTo>
                  <a:cubicBezTo>
                    <a:pt x="15" y="13"/>
                    <a:pt x="18" y="13"/>
                    <a:pt x="19" y="13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1"/>
                    <a:pt x="19" y="24"/>
                    <a:pt x="17" y="26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F29D3709-D2A7-984B-8757-08F2293FEB45}"/>
                </a:ext>
              </a:extLst>
            </p:cNvPr>
            <p:cNvSpPr/>
            <p:nvPr/>
          </p:nvSpPr>
          <p:spPr>
            <a:xfrm>
              <a:off x="7190713" y="11238493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8"/>
                  </a:moveTo>
                  <a:cubicBezTo>
                    <a:pt x="10" y="10"/>
                    <a:pt x="11" y="12"/>
                    <a:pt x="14" y="12"/>
                  </a:cubicBezTo>
                  <a:cubicBezTo>
                    <a:pt x="16" y="12"/>
                    <a:pt x="18" y="13"/>
                    <a:pt x="20" y="14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1"/>
                    <a:pt x="19" y="24"/>
                    <a:pt x="17" y="25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0"/>
                    <a:pt x="10" y="2"/>
                    <a:pt x="10" y="5"/>
                  </a:cubicBezTo>
                  <a:cubicBezTo>
                    <a:pt x="9" y="6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F04AF4E4-9C16-3043-906B-EF87846C4F10}"/>
                </a:ext>
              </a:extLst>
            </p:cNvPr>
            <p:cNvSpPr/>
            <p:nvPr/>
          </p:nvSpPr>
          <p:spPr>
            <a:xfrm>
              <a:off x="6973946" y="11262174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8" y="8"/>
                  </a:moveTo>
                  <a:cubicBezTo>
                    <a:pt x="8" y="10"/>
                    <a:pt x="10" y="12"/>
                    <a:pt x="14" y="13"/>
                  </a:cubicBezTo>
                  <a:cubicBezTo>
                    <a:pt x="15" y="13"/>
                    <a:pt x="18" y="13"/>
                    <a:pt x="19" y="13"/>
                  </a:cubicBezTo>
                  <a:cubicBezTo>
                    <a:pt x="21" y="14"/>
                    <a:pt x="22" y="15"/>
                    <a:pt x="22" y="17"/>
                  </a:cubicBezTo>
                  <a:cubicBezTo>
                    <a:pt x="21" y="20"/>
                    <a:pt x="19" y="24"/>
                    <a:pt x="16" y="25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8" y="5"/>
                    <a:pt x="8" y="6"/>
                    <a:pt x="8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BAA11EBC-C1BF-1049-A36F-C06BC819DE4B}"/>
                </a:ext>
              </a:extLst>
            </p:cNvPr>
            <p:cNvSpPr/>
            <p:nvPr/>
          </p:nvSpPr>
          <p:spPr>
            <a:xfrm>
              <a:off x="7052427" y="11344426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8"/>
                  </a:moveTo>
                  <a:cubicBezTo>
                    <a:pt x="9" y="10"/>
                    <a:pt x="11" y="12"/>
                    <a:pt x="14" y="12"/>
                  </a:cubicBezTo>
                  <a:cubicBezTo>
                    <a:pt x="16" y="12"/>
                    <a:pt x="18" y="13"/>
                    <a:pt x="20" y="14"/>
                  </a:cubicBezTo>
                  <a:cubicBezTo>
                    <a:pt x="22" y="14"/>
                    <a:pt x="23" y="16"/>
                    <a:pt x="23" y="17"/>
                  </a:cubicBezTo>
                  <a:cubicBezTo>
                    <a:pt x="22" y="21"/>
                    <a:pt x="19" y="24"/>
                    <a:pt x="16" y="25"/>
                  </a:cubicBezTo>
                  <a:cubicBezTo>
                    <a:pt x="13" y="28"/>
                    <a:pt x="7" y="28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10" y="2"/>
                    <a:pt x="10" y="5"/>
                  </a:cubicBezTo>
                  <a:cubicBezTo>
                    <a:pt x="9" y="6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3D278225-7FD5-4740-8C30-06CF76E928FA}"/>
                </a:ext>
              </a:extLst>
            </p:cNvPr>
            <p:cNvSpPr/>
            <p:nvPr/>
          </p:nvSpPr>
          <p:spPr>
            <a:xfrm>
              <a:off x="7158323" y="11304546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8"/>
                  </a:moveTo>
                  <a:cubicBezTo>
                    <a:pt x="9" y="10"/>
                    <a:pt x="11" y="12"/>
                    <a:pt x="15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2" y="14"/>
                    <a:pt x="23" y="16"/>
                    <a:pt x="23" y="17"/>
                  </a:cubicBezTo>
                  <a:cubicBezTo>
                    <a:pt x="22" y="21"/>
                    <a:pt x="20" y="24"/>
                    <a:pt x="16" y="26"/>
                  </a:cubicBezTo>
                  <a:cubicBezTo>
                    <a:pt x="13" y="28"/>
                    <a:pt x="7" y="27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10" y="2"/>
                    <a:pt x="10" y="4"/>
                  </a:cubicBezTo>
                  <a:cubicBezTo>
                    <a:pt x="9" y="5"/>
                    <a:pt x="9" y="7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9C58C4F1-96BA-0E42-9898-6AED5D063D84}"/>
                </a:ext>
              </a:extLst>
            </p:cNvPr>
            <p:cNvSpPr/>
            <p:nvPr/>
          </p:nvSpPr>
          <p:spPr>
            <a:xfrm>
              <a:off x="7067380" y="11158737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7"/>
                  </a:moveTo>
                  <a:cubicBezTo>
                    <a:pt x="10" y="10"/>
                    <a:pt x="11" y="12"/>
                    <a:pt x="14" y="12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22" y="13"/>
                    <a:pt x="23" y="15"/>
                    <a:pt x="23" y="17"/>
                  </a:cubicBezTo>
                  <a:cubicBezTo>
                    <a:pt x="22" y="20"/>
                    <a:pt x="19" y="23"/>
                    <a:pt x="17" y="25"/>
                  </a:cubicBezTo>
                  <a:cubicBezTo>
                    <a:pt x="13" y="28"/>
                    <a:pt x="7" y="27"/>
                    <a:pt x="3" y="23"/>
                  </a:cubicBezTo>
                  <a:cubicBezTo>
                    <a:pt x="0" y="19"/>
                    <a:pt x="-1" y="12"/>
                    <a:pt x="2" y="6"/>
                  </a:cubicBezTo>
                  <a:cubicBezTo>
                    <a:pt x="2" y="4"/>
                    <a:pt x="5" y="-1"/>
                    <a:pt x="8" y="0"/>
                  </a:cubicBezTo>
                  <a:cubicBezTo>
                    <a:pt x="10" y="0"/>
                    <a:pt x="10" y="2"/>
                    <a:pt x="10" y="4"/>
                  </a:cubicBezTo>
                  <a:cubicBezTo>
                    <a:pt x="10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04AEC816-0E94-BA4B-B4AF-C0E9073F9E31}"/>
                </a:ext>
              </a:extLst>
            </p:cNvPr>
            <p:cNvSpPr/>
            <p:nvPr/>
          </p:nvSpPr>
          <p:spPr>
            <a:xfrm>
              <a:off x="7018794" y="11174938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3"/>
                    <a:pt x="18" y="13"/>
                    <a:pt x="20" y="13"/>
                  </a:cubicBezTo>
                  <a:cubicBezTo>
                    <a:pt x="22" y="14"/>
                    <a:pt x="22" y="15"/>
                    <a:pt x="22" y="17"/>
                  </a:cubicBezTo>
                  <a:cubicBezTo>
                    <a:pt x="22" y="21"/>
                    <a:pt x="19" y="24"/>
                    <a:pt x="16" y="26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4" y="0"/>
                    <a:pt x="7" y="0"/>
                  </a:cubicBezTo>
                  <a:cubicBezTo>
                    <a:pt x="10" y="0"/>
                    <a:pt x="10" y="3"/>
                    <a:pt x="9" y="4"/>
                  </a:cubicBezTo>
                  <a:cubicBezTo>
                    <a:pt x="9" y="5"/>
                    <a:pt x="9" y="7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22FBC992-E6BF-5E45-A1BC-737E8560F9AD}"/>
                </a:ext>
              </a:extLst>
            </p:cNvPr>
            <p:cNvSpPr/>
            <p:nvPr/>
          </p:nvSpPr>
          <p:spPr>
            <a:xfrm>
              <a:off x="6973946" y="1119238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8" y="7"/>
                  </a:moveTo>
                  <a:cubicBezTo>
                    <a:pt x="8" y="10"/>
                    <a:pt x="10" y="11"/>
                    <a:pt x="14" y="12"/>
                  </a:cubicBezTo>
                  <a:cubicBezTo>
                    <a:pt x="15" y="12"/>
                    <a:pt x="18" y="12"/>
                    <a:pt x="19" y="13"/>
                  </a:cubicBezTo>
                  <a:cubicBezTo>
                    <a:pt x="21" y="13"/>
                    <a:pt x="22" y="15"/>
                    <a:pt x="22" y="17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8"/>
                    <a:pt x="7" y="27"/>
                    <a:pt x="3" y="23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4"/>
                    <a:pt x="4" y="-1"/>
                    <a:pt x="7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8" y="5"/>
                    <a:pt x="8" y="6"/>
                    <a:pt x="8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54F53CC7-12B1-8940-8362-5479A7CC518B}"/>
                </a:ext>
              </a:extLst>
            </p:cNvPr>
            <p:cNvSpPr/>
            <p:nvPr/>
          </p:nvSpPr>
          <p:spPr>
            <a:xfrm>
              <a:off x="7177010" y="11136302"/>
              <a:ext cx="26162" cy="33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8">
                  <a:moveTo>
                    <a:pt x="9" y="8"/>
                  </a:moveTo>
                  <a:cubicBezTo>
                    <a:pt x="9" y="10"/>
                    <a:pt x="11" y="12"/>
                    <a:pt x="14" y="13"/>
                  </a:cubicBezTo>
                  <a:cubicBezTo>
                    <a:pt x="16" y="13"/>
                    <a:pt x="18" y="13"/>
                    <a:pt x="20" y="14"/>
                  </a:cubicBezTo>
                  <a:cubicBezTo>
                    <a:pt x="21" y="14"/>
                    <a:pt x="22" y="16"/>
                    <a:pt x="22" y="17"/>
                  </a:cubicBezTo>
                  <a:cubicBezTo>
                    <a:pt x="21" y="21"/>
                    <a:pt x="19" y="24"/>
                    <a:pt x="16" y="25"/>
                  </a:cubicBezTo>
                  <a:cubicBezTo>
                    <a:pt x="12" y="29"/>
                    <a:pt x="6" y="28"/>
                    <a:pt x="3" y="24"/>
                  </a:cubicBezTo>
                  <a:cubicBezTo>
                    <a:pt x="-1" y="20"/>
                    <a:pt x="-1" y="13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9" y="2"/>
                    <a:pt x="9" y="5"/>
                  </a:cubicBezTo>
                  <a:cubicBezTo>
                    <a:pt x="9" y="6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A466429B-3D2A-2348-95F3-3D033204283D}"/>
                </a:ext>
              </a:extLst>
            </p:cNvPr>
            <p:cNvSpPr/>
            <p:nvPr/>
          </p:nvSpPr>
          <p:spPr>
            <a:xfrm>
              <a:off x="6922868" y="11351903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8" y="7"/>
                  </a:moveTo>
                  <a:cubicBezTo>
                    <a:pt x="8" y="10"/>
                    <a:pt x="10" y="11"/>
                    <a:pt x="14" y="12"/>
                  </a:cubicBezTo>
                  <a:cubicBezTo>
                    <a:pt x="15" y="12"/>
                    <a:pt x="18" y="13"/>
                    <a:pt x="19" y="13"/>
                  </a:cubicBezTo>
                  <a:cubicBezTo>
                    <a:pt x="21" y="13"/>
                    <a:pt x="22" y="15"/>
                    <a:pt x="22" y="17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8"/>
                    <a:pt x="6" y="27"/>
                    <a:pt x="3" y="24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8" y="5"/>
                    <a:pt x="8" y="6"/>
                    <a:pt x="8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5C0862CC-5B40-7B4A-9A15-6DAD43F2F322}"/>
                </a:ext>
              </a:extLst>
            </p:cNvPr>
            <p:cNvSpPr/>
            <p:nvPr/>
          </p:nvSpPr>
          <p:spPr>
            <a:xfrm>
              <a:off x="7101016" y="11245973"/>
              <a:ext cx="27407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6">
                  <a:moveTo>
                    <a:pt x="9" y="7"/>
                  </a:moveTo>
                  <a:cubicBezTo>
                    <a:pt x="9" y="10"/>
                    <a:pt x="11" y="11"/>
                    <a:pt x="15" y="12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21" y="13"/>
                    <a:pt x="23" y="15"/>
                    <a:pt x="22" y="16"/>
                  </a:cubicBezTo>
                  <a:cubicBezTo>
                    <a:pt x="21" y="20"/>
                    <a:pt x="19" y="23"/>
                    <a:pt x="17" y="25"/>
                  </a:cubicBezTo>
                  <a:cubicBezTo>
                    <a:pt x="12" y="27"/>
                    <a:pt x="7" y="27"/>
                    <a:pt x="4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E0D5453A-72AC-8A4E-8185-7FAB0EFD2A51}"/>
                </a:ext>
              </a:extLst>
            </p:cNvPr>
            <p:cNvSpPr/>
            <p:nvPr/>
          </p:nvSpPr>
          <p:spPr>
            <a:xfrm>
              <a:off x="6936572" y="11288342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8" y="7"/>
                  </a:moveTo>
                  <a:cubicBezTo>
                    <a:pt x="9" y="10"/>
                    <a:pt x="10" y="12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1" y="13"/>
                    <a:pt x="23" y="15"/>
                    <a:pt x="22" y="17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8"/>
                    <a:pt x="7" y="27"/>
                    <a:pt x="3" y="23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8" y="5"/>
                    <a:pt x="8" y="6"/>
                    <a:pt x="8" y="7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F705CDEC-F200-1643-8479-32BE7B545489}"/>
                </a:ext>
              </a:extLst>
            </p:cNvPr>
            <p:cNvSpPr/>
            <p:nvPr/>
          </p:nvSpPr>
          <p:spPr>
            <a:xfrm>
              <a:off x="7032498" y="11288342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7"/>
                  </a:moveTo>
                  <a:cubicBezTo>
                    <a:pt x="9" y="10"/>
                    <a:pt x="11" y="12"/>
                    <a:pt x="14" y="12"/>
                  </a:cubicBezTo>
                  <a:cubicBezTo>
                    <a:pt x="15" y="12"/>
                    <a:pt x="18" y="13"/>
                    <a:pt x="19" y="13"/>
                  </a:cubicBezTo>
                  <a:cubicBezTo>
                    <a:pt x="22" y="13"/>
                    <a:pt x="23" y="15"/>
                    <a:pt x="22" y="17"/>
                  </a:cubicBezTo>
                  <a:cubicBezTo>
                    <a:pt x="22" y="20"/>
                    <a:pt x="19" y="23"/>
                    <a:pt x="17" y="25"/>
                  </a:cubicBezTo>
                  <a:cubicBezTo>
                    <a:pt x="12" y="28"/>
                    <a:pt x="7" y="27"/>
                    <a:pt x="3" y="23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CFE61798-CF50-F748-9449-BB29E1C52B7D}"/>
                </a:ext>
              </a:extLst>
            </p:cNvPr>
            <p:cNvSpPr/>
            <p:nvPr/>
          </p:nvSpPr>
          <p:spPr>
            <a:xfrm>
              <a:off x="7011319" y="11364362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7"/>
                  </a:moveTo>
                  <a:cubicBezTo>
                    <a:pt x="9" y="10"/>
                    <a:pt x="11" y="12"/>
                    <a:pt x="15" y="12"/>
                  </a:cubicBezTo>
                  <a:cubicBezTo>
                    <a:pt x="16" y="12"/>
                    <a:pt x="18" y="13"/>
                    <a:pt x="19" y="13"/>
                  </a:cubicBezTo>
                  <a:cubicBezTo>
                    <a:pt x="21" y="14"/>
                    <a:pt x="23" y="15"/>
                    <a:pt x="22" y="17"/>
                  </a:cubicBezTo>
                  <a:cubicBezTo>
                    <a:pt x="21" y="20"/>
                    <a:pt x="19" y="24"/>
                    <a:pt x="16" y="25"/>
                  </a:cubicBezTo>
                  <a:cubicBezTo>
                    <a:pt x="12" y="28"/>
                    <a:pt x="7" y="27"/>
                    <a:pt x="4" y="24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F0353477-AB79-2643-B3C9-7674203EE11E}"/>
                </a:ext>
              </a:extLst>
            </p:cNvPr>
            <p:cNvSpPr/>
            <p:nvPr/>
          </p:nvSpPr>
          <p:spPr>
            <a:xfrm>
              <a:off x="7707717" y="11102657"/>
              <a:ext cx="741246" cy="695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6" h="559">
                  <a:moveTo>
                    <a:pt x="50" y="445"/>
                  </a:moveTo>
                  <a:cubicBezTo>
                    <a:pt x="19" y="387"/>
                    <a:pt x="-1" y="315"/>
                    <a:pt x="0" y="248"/>
                  </a:cubicBezTo>
                  <a:cubicBezTo>
                    <a:pt x="1" y="46"/>
                    <a:pt x="215" y="51"/>
                    <a:pt x="361" y="74"/>
                  </a:cubicBezTo>
                  <a:cubicBezTo>
                    <a:pt x="385" y="78"/>
                    <a:pt x="412" y="77"/>
                    <a:pt x="433" y="66"/>
                  </a:cubicBezTo>
                  <a:cubicBezTo>
                    <a:pt x="455" y="53"/>
                    <a:pt x="469" y="32"/>
                    <a:pt x="487" y="15"/>
                  </a:cubicBezTo>
                  <a:cubicBezTo>
                    <a:pt x="498" y="4"/>
                    <a:pt x="516" y="-5"/>
                    <a:pt x="528" y="4"/>
                  </a:cubicBezTo>
                  <a:cubicBezTo>
                    <a:pt x="538" y="12"/>
                    <a:pt x="538" y="27"/>
                    <a:pt x="547" y="34"/>
                  </a:cubicBezTo>
                  <a:cubicBezTo>
                    <a:pt x="556" y="43"/>
                    <a:pt x="570" y="41"/>
                    <a:pt x="581" y="47"/>
                  </a:cubicBezTo>
                  <a:cubicBezTo>
                    <a:pt x="595" y="55"/>
                    <a:pt x="598" y="72"/>
                    <a:pt x="594" y="87"/>
                  </a:cubicBezTo>
                  <a:cubicBezTo>
                    <a:pt x="589" y="101"/>
                    <a:pt x="578" y="112"/>
                    <a:pt x="565" y="121"/>
                  </a:cubicBezTo>
                  <a:cubicBezTo>
                    <a:pt x="545" y="137"/>
                    <a:pt x="520" y="148"/>
                    <a:pt x="495" y="153"/>
                  </a:cubicBezTo>
                  <a:cubicBezTo>
                    <a:pt x="485" y="155"/>
                    <a:pt x="474" y="156"/>
                    <a:pt x="465" y="162"/>
                  </a:cubicBezTo>
                  <a:cubicBezTo>
                    <a:pt x="394" y="201"/>
                    <a:pt x="459" y="266"/>
                    <a:pt x="462" y="317"/>
                  </a:cubicBezTo>
                  <a:cubicBezTo>
                    <a:pt x="468" y="420"/>
                    <a:pt x="355" y="538"/>
                    <a:pt x="258" y="556"/>
                  </a:cubicBezTo>
                  <a:cubicBezTo>
                    <a:pt x="167" y="573"/>
                    <a:pt x="92" y="523"/>
                    <a:pt x="50" y="445"/>
                  </a:cubicBezTo>
                  <a:close/>
                </a:path>
              </a:pathLst>
            </a:custGeom>
            <a:solidFill>
              <a:srgbClr val="EA43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D577E458-F2DA-3644-A265-EF9D75471C9C}"/>
                </a:ext>
              </a:extLst>
            </p:cNvPr>
            <p:cNvSpPr/>
            <p:nvPr/>
          </p:nvSpPr>
          <p:spPr>
            <a:xfrm>
              <a:off x="7703979" y="11152506"/>
              <a:ext cx="588014" cy="452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3" h="364">
                  <a:moveTo>
                    <a:pt x="466" y="0"/>
                  </a:moveTo>
                  <a:cubicBezTo>
                    <a:pt x="442" y="30"/>
                    <a:pt x="402" y="40"/>
                    <a:pt x="364" y="33"/>
                  </a:cubicBezTo>
                  <a:cubicBezTo>
                    <a:pt x="196" y="-3"/>
                    <a:pt x="-39" y="32"/>
                    <a:pt x="6" y="261"/>
                  </a:cubicBezTo>
                  <a:cubicBezTo>
                    <a:pt x="77" y="325"/>
                    <a:pt x="162" y="379"/>
                    <a:pt x="257" y="360"/>
                  </a:cubicBezTo>
                  <a:cubicBezTo>
                    <a:pt x="313" y="348"/>
                    <a:pt x="365" y="304"/>
                    <a:pt x="374" y="247"/>
                  </a:cubicBezTo>
                  <a:cubicBezTo>
                    <a:pt x="379" y="210"/>
                    <a:pt x="370" y="166"/>
                    <a:pt x="394" y="138"/>
                  </a:cubicBezTo>
                  <a:cubicBezTo>
                    <a:pt x="410" y="121"/>
                    <a:pt x="435" y="114"/>
                    <a:pt x="451" y="98"/>
                  </a:cubicBezTo>
                  <a:cubicBezTo>
                    <a:pt x="477" y="74"/>
                    <a:pt x="477" y="34"/>
                    <a:pt x="466" y="0"/>
                  </a:cubicBezTo>
                  <a:close/>
                </a:path>
              </a:pathLst>
            </a:custGeom>
            <a:solidFill>
              <a:srgbClr val="EA43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C23E2B3A-D5AC-B24E-8969-03A7931A36BD}"/>
                </a:ext>
              </a:extLst>
            </p:cNvPr>
            <p:cNvSpPr/>
            <p:nvPr/>
          </p:nvSpPr>
          <p:spPr>
            <a:xfrm>
              <a:off x="7966842" y="11344426"/>
              <a:ext cx="26162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6">
                  <a:moveTo>
                    <a:pt x="9" y="7"/>
                  </a:moveTo>
                  <a:cubicBezTo>
                    <a:pt x="9" y="10"/>
                    <a:pt x="11" y="11"/>
                    <a:pt x="14" y="12"/>
                  </a:cubicBezTo>
                  <a:cubicBezTo>
                    <a:pt x="16" y="12"/>
                    <a:pt x="18" y="12"/>
                    <a:pt x="20" y="12"/>
                  </a:cubicBezTo>
                  <a:cubicBezTo>
                    <a:pt x="21" y="13"/>
                    <a:pt x="22" y="15"/>
                    <a:pt x="22" y="16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7"/>
                    <a:pt x="7" y="27"/>
                    <a:pt x="3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9" y="1"/>
                    <a:pt x="9" y="3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68FF5C78-1151-4C47-8590-C0A2A847E4F2}"/>
                </a:ext>
              </a:extLst>
            </p:cNvPr>
            <p:cNvSpPr/>
            <p:nvPr/>
          </p:nvSpPr>
          <p:spPr>
            <a:xfrm>
              <a:off x="8100141" y="11300808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10" y="10"/>
                    <a:pt x="11" y="12"/>
                    <a:pt x="14" y="12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22" y="13"/>
                    <a:pt x="23" y="15"/>
                    <a:pt x="22" y="16"/>
                  </a:cubicBezTo>
                  <a:cubicBezTo>
                    <a:pt x="22" y="20"/>
                    <a:pt x="19" y="23"/>
                    <a:pt x="17" y="25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0" y="19"/>
                    <a:pt x="-1" y="12"/>
                    <a:pt x="1" y="7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10" y="3"/>
                  </a:cubicBezTo>
                  <a:cubicBezTo>
                    <a:pt x="10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70A5AAA5-DAC9-BB4A-B475-091FC98B686F}"/>
                </a:ext>
              </a:extLst>
            </p:cNvPr>
            <p:cNvSpPr/>
            <p:nvPr/>
          </p:nvSpPr>
          <p:spPr>
            <a:xfrm>
              <a:off x="8110108" y="11228526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9" y="10"/>
                    <a:pt x="11" y="12"/>
                    <a:pt x="14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1" y="14"/>
                    <a:pt x="22" y="16"/>
                    <a:pt x="22" y="17"/>
                  </a:cubicBezTo>
                  <a:cubicBezTo>
                    <a:pt x="21" y="20"/>
                    <a:pt x="19" y="24"/>
                    <a:pt x="16" y="25"/>
                  </a:cubicBezTo>
                  <a:cubicBezTo>
                    <a:pt x="12" y="29"/>
                    <a:pt x="7" y="27"/>
                    <a:pt x="3" y="24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9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7F117100-CA2F-994A-BDAD-990F5AA19C4E}"/>
                </a:ext>
              </a:extLst>
            </p:cNvPr>
            <p:cNvSpPr/>
            <p:nvPr/>
          </p:nvSpPr>
          <p:spPr>
            <a:xfrm>
              <a:off x="8153710" y="1140175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2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2" y="14"/>
                    <a:pt x="22" y="16"/>
                    <a:pt x="22" y="17"/>
                  </a:cubicBezTo>
                  <a:cubicBezTo>
                    <a:pt x="22" y="20"/>
                    <a:pt x="19" y="23"/>
                    <a:pt x="17" y="25"/>
                  </a:cubicBezTo>
                  <a:cubicBezTo>
                    <a:pt x="13" y="28"/>
                    <a:pt x="7" y="27"/>
                    <a:pt x="3" y="23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5" name="Freeform 374">
              <a:extLst>
                <a:ext uri="{FF2B5EF4-FFF2-40B4-BE49-F238E27FC236}">
                  <a16:creationId xmlns:a16="http://schemas.microsoft.com/office/drawing/2014/main" id="{27C49FA8-9B02-B342-9241-36710243579F}"/>
                </a:ext>
              </a:extLst>
            </p:cNvPr>
            <p:cNvSpPr/>
            <p:nvPr/>
          </p:nvSpPr>
          <p:spPr>
            <a:xfrm>
              <a:off x="8036606" y="11245973"/>
              <a:ext cx="26162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6">
                  <a:moveTo>
                    <a:pt x="9" y="7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1" y="13"/>
                    <a:pt x="22" y="15"/>
                    <a:pt x="22" y="16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7"/>
                    <a:pt x="7" y="27"/>
                    <a:pt x="3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480F08F5-0335-5C47-80C9-0918906209EE}"/>
                </a:ext>
              </a:extLst>
            </p:cNvPr>
            <p:cNvSpPr/>
            <p:nvPr/>
          </p:nvSpPr>
          <p:spPr>
            <a:xfrm>
              <a:off x="8158693" y="11279622"/>
              <a:ext cx="26162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6">
                  <a:moveTo>
                    <a:pt x="9" y="6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2"/>
                    <a:pt x="18" y="12"/>
                    <a:pt x="20" y="12"/>
                  </a:cubicBezTo>
                  <a:cubicBezTo>
                    <a:pt x="21" y="13"/>
                    <a:pt x="22" y="15"/>
                    <a:pt x="22" y="16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7"/>
                    <a:pt x="7" y="27"/>
                    <a:pt x="3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9" y="1"/>
                    <a:pt x="9" y="3"/>
                  </a:cubicBezTo>
                  <a:cubicBezTo>
                    <a:pt x="9" y="5"/>
                    <a:pt x="9" y="6"/>
                    <a:pt x="9" y="6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7" name="Freeform 376">
              <a:extLst>
                <a:ext uri="{FF2B5EF4-FFF2-40B4-BE49-F238E27FC236}">
                  <a16:creationId xmlns:a16="http://schemas.microsoft.com/office/drawing/2014/main" id="{3ACA4646-2902-B144-ABFE-1D24F2AAAC1A}"/>
                </a:ext>
              </a:extLst>
            </p:cNvPr>
            <p:cNvSpPr/>
            <p:nvPr/>
          </p:nvSpPr>
          <p:spPr>
            <a:xfrm>
              <a:off x="8036606" y="11368100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9" y="10"/>
                    <a:pt x="10" y="12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1" y="14"/>
                    <a:pt x="22" y="16"/>
                    <a:pt x="22" y="17"/>
                  </a:cubicBezTo>
                  <a:cubicBezTo>
                    <a:pt x="21" y="21"/>
                    <a:pt x="19" y="23"/>
                    <a:pt x="16" y="25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8718C82D-1828-B844-80AE-9D626A96D0CF}"/>
                </a:ext>
              </a:extLst>
            </p:cNvPr>
            <p:cNvSpPr/>
            <p:nvPr/>
          </p:nvSpPr>
          <p:spPr>
            <a:xfrm>
              <a:off x="8172397" y="11344426"/>
              <a:ext cx="26162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6">
                  <a:moveTo>
                    <a:pt x="9" y="7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2"/>
                    <a:pt x="18" y="12"/>
                    <a:pt x="20" y="12"/>
                  </a:cubicBezTo>
                  <a:cubicBezTo>
                    <a:pt x="21" y="13"/>
                    <a:pt x="22" y="15"/>
                    <a:pt x="22" y="16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7"/>
                    <a:pt x="7" y="27"/>
                    <a:pt x="3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1"/>
                    <a:pt x="9" y="3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516ABF55-8F4C-574A-82C0-883B56AAC7A5}"/>
                </a:ext>
              </a:extLst>
            </p:cNvPr>
            <p:cNvSpPr/>
            <p:nvPr/>
          </p:nvSpPr>
          <p:spPr>
            <a:xfrm>
              <a:off x="8100141" y="11368100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10" y="10"/>
                    <a:pt x="11" y="12"/>
                    <a:pt x="14" y="12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1"/>
                    <a:pt x="19" y="23"/>
                    <a:pt x="17" y="25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0" y="19"/>
                    <a:pt x="-1" y="12"/>
                    <a:pt x="1" y="7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10" y="4"/>
                  </a:cubicBezTo>
                  <a:cubicBezTo>
                    <a:pt x="10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0" name="Freeform 379">
              <a:extLst>
                <a:ext uri="{FF2B5EF4-FFF2-40B4-BE49-F238E27FC236}">
                  <a16:creationId xmlns:a16="http://schemas.microsoft.com/office/drawing/2014/main" id="{99D0BF15-AB7B-DE40-A847-507181FCA206}"/>
                </a:ext>
              </a:extLst>
            </p:cNvPr>
            <p:cNvSpPr/>
            <p:nvPr/>
          </p:nvSpPr>
          <p:spPr>
            <a:xfrm>
              <a:off x="8041589" y="11307039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1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2" y="13"/>
                    <a:pt x="23" y="15"/>
                    <a:pt x="22" y="17"/>
                  </a:cubicBezTo>
                  <a:cubicBezTo>
                    <a:pt x="22" y="20"/>
                    <a:pt x="19" y="24"/>
                    <a:pt x="17" y="25"/>
                  </a:cubicBezTo>
                  <a:cubicBezTo>
                    <a:pt x="12" y="28"/>
                    <a:pt x="7" y="27"/>
                    <a:pt x="3" y="24"/>
                  </a:cubicBezTo>
                  <a:cubicBezTo>
                    <a:pt x="0" y="19"/>
                    <a:pt x="-1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7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1" name="Freeform 380">
              <a:extLst>
                <a:ext uri="{FF2B5EF4-FFF2-40B4-BE49-F238E27FC236}">
                  <a16:creationId xmlns:a16="http://schemas.microsoft.com/office/drawing/2014/main" id="{4E5F10EB-34AE-8249-87B1-B7B2D6CA5D32}"/>
                </a:ext>
              </a:extLst>
            </p:cNvPr>
            <p:cNvSpPr/>
            <p:nvPr/>
          </p:nvSpPr>
          <p:spPr>
            <a:xfrm>
              <a:off x="7985528" y="11267159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1" y="13"/>
                    <a:pt x="22" y="15"/>
                    <a:pt x="22" y="17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8"/>
                    <a:pt x="6" y="27"/>
                    <a:pt x="3" y="24"/>
                  </a:cubicBezTo>
                  <a:cubicBezTo>
                    <a:pt x="-1" y="20"/>
                    <a:pt x="-1" y="11"/>
                    <a:pt x="1" y="7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2C0020CD-2A8C-2542-BEE7-5F27E72D21DF}"/>
                </a:ext>
              </a:extLst>
            </p:cNvPr>
            <p:cNvSpPr/>
            <p:nvPr/>
          </p:nvSpPr>
          <p:spPr>
            <a:xfrm>
              <a:off x="7914515" y="11228526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8"/>
                  </a:moveTo>
                  <a:cubicBezTo>
                    <a:pt x="9" y="10"/>
                    <a:pt x="11" y="12"/>
                    <a:pt x="14" y="13"/>
                  </a:cubicBezTo>
                  <a:cubicBezTo>
                    <a:pt x="15" y="13"/>
                    <a:pt x="18" y="13"/>
                    <a:pt x="20" y="13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0"/>
                    <a:pt x="19" y="24"/>
                    <a:pt x="17" y="25"/>
                  </a:cubicBezTo>
                  <a:cubicBezTo>
                    <a:pt x="12" y="29"/>
                    <a:pt x="7" y="27"/>
                    <a:pt x="3" y="24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6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6F1C4F20-F062-7249-9238-1C4868418BD2}"/>
                </a:ext>
              </a:extLst>
            </p:cNvPr>
            <p:cNvSpPr/>
            <p:nvPr/>
          </p:nvSpPr>
          <p:spPr>
            <a:xfrm>
              <a:off x="7985528" y="11202355"/>
              <a:ext cx="26162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6">
                  <a:moveTo>
                    <a:pt x="9" y="7"/>
                  </a:moveTo>
                  <a:cubicBezTo>
                    <a:pt x="9" y="10"/>
                    <a:pt x="10" y="11"/>
                    <a:pt x="14" y="12"/>
                  </a:cubicBezTo>
                  <a:cubicBezTo>
                    <a:pt x="15" y="12"/>
                    <a:pt x="18" y="13"/>
                    <a:pt x="20" y="13"/>
                  </a:cubicBezTo>
                  <a:cubicBezTo>
                    <a:pt x="21" y="13"/>
                    <a:pt x="22" y="15"/>
                    <a:pt x="22" y="16"/>
                  </a:cubicBezTo>
                  <a:cubicBezTo>
                    <a:pt x="21" y="20"/>
                    <a:pt x="19" y="23"/>
                    <a:pt x="16" y="25"/>
                  </a:cubicBezTo>
                  <a:cubicBezTo>
                    <a:pt x="12" y="27"/>
                    <a:pt x="6" y="27"/>
                    <a:pt x="3" y="24"/>
                  </a:cubicBezTo>
                  <a:cubicBezTo>
                    <a:pt x="-1" y="19"/>
                    <a:pt x="-1" y="11"/>
                    <a:pt x="1" y="7"/>
                  </a:cubicBezTo>
                  <a:cubicBezTo>
                    <a:pt x="2" y="4"/>
                    <a:pt x="4" y="0"/>
                    <a:pt x="7" y="0"/>
                  </a:cubicBezTo>
                  <a:cubicBezTo>
                    <a:pt x="10" y="0"/>
                    <a:pt x="9" y="2"/>
                    <a:pt x="9" y="4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9F8E1E14-1232-1342-8481-E5F5E967C64D}"/>
                </a:ext>
              </a:extLst>
            </p:cNvPr>
            <p:cNvSpPr/>
            <p:nvPr/>
          </p:nvSpPr>
          <p:spPr>
            <a:xfrm>
              <a:off x="7980545" y="10893287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1"/>
                    <a:pt x="14" y="12"/>
                  </a:cubicBezTo>
                  <a:cubicBezTo>
                    <a:pt x="16" y="12"/>
                    <a:pt x="18" y="12"/>
                    <a:pt x="20" y="12"/>
                  </a:cubicBezTo>
                  <a:cubicBezTo>
                    <a:pt x="22" y="13"/>
                    <a:pt x="22" y="15"/>
                    <a:pt x="22" y="17"/>
                  </a:cubicBezTo>
                  <a:cubicBezTo>
                    <a:pt x="22" y="20"/>
                    <a:pt x="19" y="23"/>
                    <a:pt x="17" y="25"/>
                  </a:cubicBezTo>
                  <a:cubicBezTo>
                    <a:pt x="13" y="28"/>
                    <a:pt x="7" y="27"/>
                    <a:pt x="3" y="23"/>
                  </a:cubicBezTo>
                  <a:cubicBezTo>
                    <a:pt x="-1" y="19"/>
                    <a:pt x="-1" y="11"/>
                    <a:pt x="1" y="6"/>
                  </a:cubicBezTo>
                  <a:cubicBezTo>
                    <a:pt x="2" y="4"/>
                    <a:pt x="5" y="0"/>
                    <a:pt x="8" y="0"/>
                  </a:cubicBezTo>
                  <a:cubicBezTo>
                    <a:pt x="10" y="0"/>
                    <a:pt x="10" y="1"/>
                    <a:pt x="9" y="3"/>
                  </a:cubicBezTo>
                  <a:cubicBezTo>
                    <a:pt x="9" y="5"/>
                    <a:pt x="9" y="6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62E3A593-B61D-4346-956B-79A3AFD8DE12}"/>
                </a:ext>
              </a:extLst>
            </p:cNvPr>
            <p:cNvSpPr/>
            <p:nvPr/>
          </p:nvSpPr>
          <p:spPr>
            <a:xfrm>
              <a:off x="7934451" y="10870858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9" y="7"/>
                  </a:moveTo>
                  <a:cubicBezTo>
                    <a:pt x="10" y="10"/>
                    <a:pt x="11" y="12"/>
                    <a:pt x="15" y="12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22" y="13"/>
                    <a:pt x="23" y="15"/>
                    <a:pt x="23" y="17"/>
                  </a:cubicBezTo>
                  <a:cubicBezTo>
                    <a:pt x="22" y="20"/>
                    <a:pt x="19" y="24"/>
                    <a:pt x="17" y="25"/>
                  </a:cubicBezTo>
                  <a:cubicBezTo>
                    <a:pt x="13" y="28"/>
                    <a:pt x="7" y="28"/>
                    <a:pt x="4" y="24"/>
                  </a:cubicBezTo>
                  <a:cubicBezTo>
                    <a:pt x="-1" y="19"/>
                    <a:pt x="-1" y="12"/>
                    <a:pt x="2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1"/>
                    <a:pt x="10" y="2"/>
                    <a:pt x="10" y="4"/>
                  </a:cubicBezTo>
                  <a:cubicBezTo>
                    <a:pt x="9" y="6"/>
                    <a:pt x="9" y="7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D5A6170F-CA0D-D942-8BDC-D6026C3CD164}"/>
                </a:ext>
              </a:extLst>
            </p:cNvPr>
            <p:cNvSpPr/>
            <p:nvPr/>
          </p:nvSpPr>
          <p:spPr>
            <a:xfrm>
              <a:off x="7935697" y="1091821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9" y="10"/>
                    <a:pt x="11" y="12"/>
                    <a:pt x="15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2" y="14"/>
                    <a:pt x="22" y="16"/>
                    <a:pt x="22" y="17"/>
                  </a:cubicBezTo>
                  <a:cubicBezTo>
                    <a:pt x="22" y="21"/>
                    <a:pt x="19" y="24"/>
                    <a:pt x="17" y="26"/>
                  </a:cubicBezTo>
                  <a:cubicBezTo>
                    <a:pt x="13" y="28"/>
                    <a:pt x="7" y="27"/>
                    <a:pt x="3" y="24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5"/>
                    <a:pt x="5" y="0"/>
                    <a:pt x="8" y="0"/>
                  </a:cubicBezTo>
                  <a:cubicBezTo>
                    <a:pt x="10" y="0"/>
                    <a:pt x="10" y="2"/>
                    <a:pt x="10" y="4"/>
                  </a:cubicBezTo>
                  <a:cubicBezTo>
                    <a:pt x="9" y="5"/>
                    <a:pt x="9" y="7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7AE0157C-E3E4-804D-8A17-5F66926CF98C}"/>
                </a:ext>
              </a:extLst>
            </p:cNvPr>
            <p:cNvSpPr/>
            <p:nvPr/>
          </p:nvSpPr>
          <p:spPr>
            <a:xfrm>
              <a:off x="7811118" y="10878336"/>
              <a:ext cx="27407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7">
                  <a:moveTo>
                    <a:pt x="8" y="7"/>
                  </a:moveTo>
                  <a:cubicBezTo>
                    <a:pt x="9" y="10"/>
                    <a:pt x="11" y="11"/>
                    <a:pt x="14" y="12"/>
                  </a:cubicBezTo>
                  <a:cubicBezTo>
                    <a:pt x="15" y="12"/>
                    <a:pt x="18" y="13"/>
                    <a:pt x="19" y="13"/>
                  </a:cubicBezTo>
                  <a:cubicBezTo>
                    <a:pt x="21" y="13"/>
                    <a:pt x="23" y="15"/>
                    <a:pt x="22" y="17"/>
                  </a:cubicBezTo>
                  <a:cubicBezTo>
                    <a:pt x="21" y="20"/>
                    <a:pt x="19" y="23"/>
                    <a:pt x="17" y="25"/>
                  </a:cubicBezTo>
                  <a:cubicBezTo>
                    <a:pt x="12" y="28"/>
                    <a:pt x="7" y="27"/>
                    <a:pt x="3" y="23"/>
                  </a:cubicBezTo>
                  <a:cubicBezTo>
                    <a:pt x="-1" y="19"/>
                    <a:pt x="-1" y="12"/>
                    <a:pt x="1" y="6"/>
                  </a:cubicBezTo>
                  <a:cubicBezTo>
                    <a:pt x="2" y="4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8" y="5"/>
                    <a:pt x="8" y="6"/>
                    <a:pt x="8" y="7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DF8758C5-8B60-DC4B-A24A-B8B02C71A622}"/>
                </a:ext>
              </a:extLst>
            </p:cNvPr>
            <p:cNvSpPr/>
            <p:nvPr/>
          </p:nvSpPr>
          <p:spPr>
            <a:xfrm>
              <a:off x="8034114" y="1087958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9" y="11"/>
                    <a:pt x="11" y="12"/>
                    <a:pt x="14" y="12"/>
                  </a:cubicBezTo>
                  <a:cubicBezTo>
                    <a:pt x="16" y="12"/>
                    <a:pt x="18" y="13"/>
                    <a:pt x="20" y="14"/>
                  </a:cubicBezTo>
                  <a:cubicBezTo>
                    <a:pt x="22" y="14"/>
                    <a:pt x="22" y="16"/>
                    <a:pt x="22" y="17"/>
                  </a:cubicBezTo>
                  <a:cubicBezTo>
                    <a:pt x="21" y="21"/>
                    <a:pt x="19" y="24"/>
                    <a:pt x="16" y="26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-1" y="20"/>
                    <a:pt x="-1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1"/>
                    <a:pt x="9" y="3"/>
                    <a:pt x="9" y="5"/>
                  </a:cubicBezTo>
                  <a:cubicBezTo>
                    <a:pt x="9" y="6"/>
                    <a:pt x="9" y="7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9" name="Freeform 388">
              <a:extLst>
                <a:ext uri="{FF2B5EF4-FFF2-40B4-BE49-F238E27FC236}">
                  <a16:creationId xmlns:a16="http://schemas.microsoft.com/office/drawing/2014/main" id="{CCED22F0-3830-A746-858D-7A2C743C59CA}"/>
                </a:ext>
              </a:extLst>
            </p:cNvPr>
            <p:cNvSpPr/>
            <p:nvPr/>
          </p:nvSpPr>
          <p:spPr>
            <a:xfrm>
              <a:off x="8001724" y="10948125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7"/>
                  </a:moveTo>
                  <a:cubicBezTo>
                    <a:pt x="9" y="10"/>
                    <a:pt x="11" y="12"/>
                    <a:pt x="15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1" y="14"/>
                    <a:pt x="22" y="15"/>
                    <a:pt x="22" y="17"/>
                  </a:cubicBezTo>
                  <a:cubicBezTo>
                    <a:pt x="21" y="20"/>
                    <a:pt x="19" y="24"/>
                    <a:pt x="16" y="25"/>
                  </a:cubicBezTo>
                  <a:cubicBezTo>
                    <a:pt x="12" y="28"/>
                    <a:pt x="7" y="27"/>
                    <a:pt x="4" y="24"/>
                  </a:cubicBezTo>
                  <a:cubicBezTo>
                    <a:pt x="-1" y="19"/>
                    <a:pt x="-1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0"/>
                    <a:pt x="10" y="2"/>
                    <a:pt x="9" y="4"/>
                  </a:cubicBezTo>
                  <a:cubicBezTo>
                    <a:pt x="9" y="5"/>
                    <a:pt x="9" y="7"/>
                    <a:pt x="9" y="7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0" name="Freeform 389">
              <a:extLst>
                <a:ext uri="{FF2B5EF4-FFF2-40B4-BE49-F238E27FC236}">
                  <a16:creationId xmlns:a16="http://schemas.microsoft.com/office/drawing/2014/main" id="{3EB11A37-2520-D449-AC9F-0DDED0C82C8A}"/>
                </a:ext>
              </a:extLst>
            </p:cNvPr>
            <p:cNvSpPr/>
            <p:nvPr/>
          </p:nvSpPr>
          <p:spPr>
            <a:xfrm>
              <a:off x="7878387" y="10879582"/>
              <a:ext cx="26162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7">
                  <a:moveTo>
                    <a:pt x="9" y="8"/>
                  </a:moveTo>
                  <a:cubicBezTo>
                    <a:pt x="10" y="11"/>
                    <a:pt x="11" y="12"/>
                    <a:pt x="14" y="12"/>
                  </a:cubicBezTo>
                  <a:cubicBezTo>
                    <a:pt x="16" y="12"/>
                    <a:pt x="18" y="13"/>
                    <a:pt x="20" y="14"/>
                  </a:cubicBezTo>
                  <a:cubicBezTo>
                    <a:pt x="22" y="14"/>
                    <a:pt x="23" y="16"/>
                    <a:pt x="22" y="17"/>
                  </a:cubicBezTo>
                  <a:cubicBezTo>
                    <a:pt x="22" y="21"/>
                    <a:pt x="19" y="24"/>
                    <a:pt x="17" y="26"/>
                  </a:cubicBezTo>
                  <a:cubicBezTo>
                    <a:pt x="12" y="28"/>
                    <a:pt x="7" y="28"/>
                    <a:pt x="3" y="24"/>
                  </a:cubicBezTo>
                  <a:cubicBezTo>
                    <a:pt x="0" y="20"/>
                    <a:pt x="-1" y="12"/>
                    <a:pt x="1" y="7"/>
                  </a:cubicBezTo>
                  <a:cubicBezTo>
                    <a:pt x="2" y="5"/>
                    <a:pt x="5" y="0"/>
                    <a:pt x="7" y="0"/>
                  </a:cubicBezTo>
                  <a:cubicBezTo>
                    <a:pt x="10" y="1"/>
                    <a:pt x="10" y="3"/>
                    <a:pt x="10" y="5"/>
                  </a:cubicBezTo>
                  <a:cubicBezTo>
                    <a:pt x="10" y="6"/>
                    <a:pt x="9" y="7"/>
                    <a:pt x="9" y="8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DDD90A7-4C42-FD42-9A55-1838C698898D}"/>
              </a:ext>
            </a:extLst>
          </p:cNvPr>
          <p:cNvGrpSpPr/>
          <p:nvPr/>
        </p:nvGrpSpPr>
        <p:grpSpPr>
          <a:xfrm>
            <a:off x="10274044" y="11485250"/>
            <a:ext cx="1859967" cy="892300"/>
            <a:chOff x="10274044" y="11485250"/>
            <a:chExt cx="1859967" cy="892300"/>
          </a:xfrm>
        </p:grpSpPr>
        <p:sp>
          <p:nvSpPr>
            <p:cNvPr id="391" name="Freeform 390">
              <a:extLst>
                <a:ext uri="{FF2B5EF4-FFF2-40B4-BE49-F238E27FC236}">
                  <a16:creationId xmlns:a16="http://schemas.microsoft.com/office/drawing/2014/main" id="{5C56EA4B-33F5-B949-BBA4-D324F4A638B9}"/>
                </a:ext>
              </a:extLst>
            </p:cNvPr>
            <p:cNvSpPr/>
            <p:nvPr/>
          </p:nvSpPr>
          <p:spPr>
            <a:xfrm>
              <a:off x="10274044" y="11485250"/>
              <a:ext cx="1859967" cy="892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4" h="717">
                  <a:moveTo>
                    <a:pt x="1" y="502"/>
                  </a:moveTo>
                  <a:cubicBezTo>
                    <a:pt x="23" y="612"/>
                    <a:pt x="288" y="656"/>
                    <a:pt x="453" y="654"/>
                  </a:cubicBezTo>
                  <a:cubicBezTo>
                    <a:pt x="664" y="652"/>
                    <a:pt x="856" y="641"/>
                    <a:pt x="1060" y="682"/>
                  </a:cubicBezTo>
                  <a:cubicBezTo>
                    <a:pt x="1168" y="703"/>
                    <a:pt x="1341" y="744"/>
                    <a:pt x="1443" y="691"/>
                  </a:cubicBezTo>
                  <a:cubicBezTo>
                    <a:pt x="1492" y="667"/>
                    <a:pt x="1497" y="624"/>
                    <a:pt x="1492" y="588"/>
                  </a:cubicBezTo>
                  <a:cubicBezTo>
                    <a:pt x="1477" y="467"/>
                    <a:pt x="1429" y="345"/>
                    <a:pt x="1330" y="237"/>
                  </a:cubicBezTo>
                  <a:cubicBezTo>
                    <a:pt x="1235" y="133"/>
                    <a:pt x="1050" y="14"/>
                    <a:pt x="828" y="1"/>
                  </a:cubicBezTo>
                  <a:cubicBezTo>
                    <a:pt x="729" y="-5"/>
                    <a:pt x="628" y="18"/>
                    <a:pt x="556" y="56"/>
                  </a:cubicBezTo>
                  <a:cubicBezTo>
                    <a:pt x="428" y="124"/>
                    <a:pt x="457" y="237"/>
                    <a:pt x="332" y="299"/>
                  </a:cubicBezTo>
                  <a:cubicBezTo>
                    <a:pt x="224" y="354"/>
                    <a:pt x="-19" y="400"/>
                    <a:pt x="1" y="502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2" name="Freeform 391">
              <a:extLst>
                <a:ext uri="{FF2B5EF4-FFF2-40B4-BE49-F238E27FC236}">
                  <a16:creationId xmlns:a16="http://schemas.microsoft.com/office/drawing/2014/main" id="{9DD66B8F-4AAD-1F4B-B3AD-82A8C831138B}"/>
                </a:ext>
              </a:extLst>
            </p:cNvPr>
            <p:cNvSpPr/>
            <p:nvPr/>
          </p:nvSpPr>
          <p:spPr>
            <a:xfrm>
              <a:off x="10274044" y="12024867"/>
              <a:ext cx="1857475" cy="352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2" h="284">
                  <a:moveTo>
                    <a:pt x="1372" y="192"/>
                  </a:moveTo>
                  <a:cubicBezTo>
                    <a:pt x="1216" y="184"/>
                    <a:pt x="1074" y="86"/>
                    <a:pt x="918" y="85"/>
                  </a:cubicBezTo>
                  <a:cubicBezTo>
                    <a:pt x="845" y="85"/>
                    <a:pt x="774" y="108"/>
                    <a:pt x="703" y="123"/>
                  </a:cubicBezTo>
                  <a:cubicBezTo>
                    <a:pt x="596" y="147"/>
                    <a:pt x="485" y="159"/>
                    <a:pt x="375" y="147"/>
                  </a:cubicBezTo>
                  <a:cubicBezTo>
                    <a:pt x="285" y="137"/>
                    <a:pt x="195" y="110"/>
                    <a:pt x="117" y="63"/>
                  </a:cubicBezTo>
                  <a:cubicBezTo>
                    <a:pt x="88" y="45"/>
                    <a:pt x="60" y="22"/>
                    <a:pt x="32" y="0"/>
                  </a:cubicBezTo>
                  <a:cubicBezTo>
                    <a:pt x="8" y="20"/>
                    <a:pt x="-4" y="43"/>
                    <a:pt x="1" y="69"/>
                  </a:cubicBezTo>
                  <a:cubicBezTo>
                    <a:pt x="23" y="179"/>
                    <a:pt x="288" y="223"/>
                    <a:pt x="453" y="221"/>
                  </a:cubicBezTo>
                  <a:cubicBezTo>
                    <a:pt x="664" y="219"/>
                    <a:pt x="856" y="208"/>
                    <a:pt x="1060" y="249"/>
                  </a:cubicBezTo>
                  <a:cubicBezTo>
                    <a:pt x="1168" y="270"/>
                    <a:pt x="1341" y="311"/>
                    <a:pt x="1443" y="258"/>
                  </a:cubicBezTo>
                  <a:cubicBezTo>
                    <a:pt x="1476" y="242"/>
                    <a:pt x="1489" y="218"/>
                    <a:pt x="1492" y="192"/>
                  </a:cubicBezTo>
                  <a:cubicBezTo>
                    <a:pt x="1453" y="191"/>
                    <a:pt x="1412" y="194"/>
                    <a:pt x="1372" y="192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3" name="Freeform 392">
              <a:extLst>
                <a:ext uri="{FF2B5EF4-FFF2-40B4-BE49-F238E27FC236}">
                  <a16:creationId xmlns:a16="http://schemas.microsoft.com/office/drawing/2014/main" id="{3D4D02A7-F27E-B840-B1BB-943C52135954}"/>
                </a:ext>
              </a:extLst>
            </p:cNvPr>
            <p:cNvSpPr/>
            <p:nvPr/>
          </p:nvSpPr>
          <p:spPr>
            <a:xfrm>
              <a:off x="11014048" y="12204320"/>
              <a:ext cx="764916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5" h="132">
                  <a:moveTo>
                    <a:pt x="0" y="75"/>
                  </a:moveTo>
                  <a:cubicBezTo>
                    <a:pt x="158" y="72"/>
                    <a:pt x="309" y="74"/>
                    <a:pt x="467" y="105"/>
                  </a:cubicBezTo>
                  <a:cubicBezTo>
                    <a:pt x="509" y="113"/>
                    <a:pt x="561" y="124"/>
                    <a:pt x="615" y="132"/>
                  </a:cubicBezTo>
                  <a:cubicBezTo>
                    <a:pt x="584" y="104"/>
                    <a:pt x="547" y="83"/>
                    <a:pt x="510" y="62"/>
                  </a:cubicBezTo>
                  <a:cubicBezTo>
                    <a:pt x="463" y="36"/>
                    <a:pt x="415" y="11"/>
                    <a:pt x="363" y="3"/>
                  </a:cubicBezTo>
                  <a:cubicBezTo>
                    <a:pt x="330" y="-2"/>
                    <a:pt x="296" y="1"/>
                    <a:pt x="263" y="5"/>
                  </a:cubicBezTo>
                  <a:cubicBezTo>
                    <a:pt x="182" y="15"/>
                    <a:pt x="102" y="35"/>
                    <a:pt x="26" y="64"/>
                  </a:cubicBezTo>
                  <a:cubicBezTo>
                    <a:pt x="18" y="68"/>
                    <a:pt x="8" y="72"/>
                    <a:pt x="0" y="7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4" name="Freeform 393">
              <a:extLst>
                <a:ext uri="{FF2B5EF4-FFF2-40B4-BE49-F238E27FC236}">
                  <a16:creationId xmlns:a16="http://schemas.microsoft.com/office/drawing/2014/main" id="{93A0F9E9-7630-794C-A586-0AD265E7AA1C}"/>
                </a:ext>
              </a:extLst>
            </p:cNvPr>
            <p:cNvSpPr/>
            <p:nvPr/>
          </p:nvSpPr>
          <p:spPr>
            <a:xfrm>
              <a:off x="10910647" y="11485250"/>
              <a:ext cx="1055186" cy="356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8" h="287">
                  <a:moveTo>
                    <a:pt x="820" y="237"/>
                  </a:moveTo>
                  <a:cubicBezTo>
                    <a:pt x="725" y="133"/>
                    <a:pt x="540" y="14"/>
                    <a:pt x="318" y="1"/>
                  </a:cubicBezTo>
                  <a:cubicBezTo>
                    <a:pt x="219" y="-5"/>
                    <a:pt x="118" y="18"/>
                    <a:pt x="46" y="56"/>
                  </a:cubicBezTo>
                  <a:cubicBezTo>
                    <a:pt x="27" y="66"/>
                    <a:pt x="12" y="77"/>
                    <a:pt x="0" y="88"/>
                  </a:cubicBezTo>
                  <a:cubicBezTo>
                    <a:pt x="41" y="106"/>
                    <a:pt x="86" y="115"/>
                    <a:pt x="131" y="112"/>
                  </a:cubicBezTo>
                  <a:cubicBezTo>
                    <a:pt x="184" y="109"/>
                    <a:pt x="237" y="91"/>
                    <a:pt x="289" y="101"/>
                  </a:cubicBezTo>
                  <a:cubicBezTo>
                    <a:pt x="348" y="114"/>
                    <a:pt x="394" y="160"/>
                    <a:pt x="443" y="195"/>
                  </a:cubicBezTo>
                  <a:cubicBezTo>
                    <a:pt x="540" y="265"/>
                    <a:pt x="663" y="297"/>
                    <a:pt x="781" y="284"/>
                  </a:cubicBezTo>
                  <a:cubicBezTo>
                    <a:pt x="804" y="281"/>
                    <a:pt x="827" y="277"/>
                    <a:pt x="848" y="269"/>
                  </a:cubicBezTo>
                  <a:cubicBezTo>
                    <a:pt x="839" y="258"/>
                    <a:pt x="830" y="248"/>
                    <a:pt x="820" y="237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5" name="Freeform 394">
              <a:extLst>
                <a:ext uri="{FF2B5EF4-FFF2-40B4-BE49-F238E27FC236}">
                  <a16:creationId xmlns:a16="http://schemas.microsoft.com/office/drawing/2014/main" id="{DA68190A-5177-454D-B4C7-813161091D0B}"/>
                </a:ext>
              </a:extLst>
            </p:cNvPr>
            <p:cNvSpPr/>
            <p:nvPr/>
          </p:nvSpPr>
          <p:spPr>
            <a:xfrm>
              <a:off x="10794789" y="11573732"/>
              <a:ext cx="1185994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3" h="340">
                  <a:moveTo>
                    <a:pt x="951" y="278"/>
                  </a:moveTo>
                  <a:cubicBezTo>
                    <a:pt x="843" y="303"/>
                    <a:pt x="721" y="362"/>
                    <a:pt x="617" y="297"/>
                  </a:cubicBezTo>
                  <a:cubicBezTo>
                    <a:pt x="571" y="270"/>
                    <a:pt x="532" y="235"/>
                    <a:pt x="487" y="206"/>
                  </a:cubicBezTo>
                  <a:cubicBezTo>
                    <a:pt x="456" y="186"/>
                    <a:pt x="422" y="167"/>
                    <a:pt x="385" y="161"/>
                  </a:cubicBezTo>
                  <a:cubicBezTo>
                    <a:pt x="422" y="145"/>
                    <a:pt x="455" y="120"/>
                    <a:pt x="493" y="104"/>
                  </a:cubicBezTo>
                  <a:cubicBezTo>
                    <a:pt x="518" y="98"/>
                    <a:pt x="545" y="103"/>
                    <a:pt x="569" y="90"/>
                  </a:cubicBezTo>
                  <a:cubicBezTo>
                    <a:pt x="602" y="76"/>
                    <a:pt x="617" y="32"/>
                    <a:pt x="600" y="0"/>
                  </a:cubicBezTo>
                  <a:lnTo>
                    <a:pt x="597" y="0"/>
                  </a:lnTo>
                  <a:cubicBezTo>
                    <a:pt x="592" y="48"/>
                    <a:pt x="556" y="89"/>
                    <a:pt x="509" y="95"/>
                  </a:cubicBezTo>
                  <a:cubicBezTo>
                    <a:pt x="496" y="95"/>
                    <a:pt x="482" y="93"/>
                    <a:pt x="469" y="97"/>
                  </a:cubicBezTo>
                  <a:cubicBezTo>
                    <a:pt x="433" y="109"/>
                    <a:pt x="403" y="133"/>
                    <a:pt x="378" y="160"/>
                  </a:cubicBezTo>
                  <a:cubicBezTo>
                    <a:pt x="252" y="146"/>
                    <a:pt x="127" y="294"/>
                    <a:pt x="6" y="204"/>
                  </a:cubicBezTo>
                  <a:lnTo>
                    <a:pt x="0" y="211"/>
                  </a:lnTo>
                  <a:cubicBezTo>
                    <a:pt x="53" y="254"/>
                    <a:pt x="127" y="244"/>
                    <a:pt x="187" y="222"/>
                  </a:cubicBezTo>
                  <a:cubicBezTo>
                    <a:pt x="257" y="196"/>
                    <a:pt x="329" y="149"/>
                    <a:pt x="405" y="175"/>
                  </a:cubicBezTo>
                  <a:cubicBezTo>
                    <a:pt x="453" y="190"/>
                    <a:pt x="493" y="222"/>
                    <a:pt x="531" y="253"/>
                  </a:cubicBezTo>
                  <a:cubicBezTo>
                    <a:pt x="681" y="389"/>
                    <a:pt x="782" y="337"/>
                    <a:pt x="953" y="28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6" name="Freeform 395">
              <a:extLst>
                <a:ext uri="{FF2B5EF4-FFF2-40B4-BE49-F238E27FC236}">
                  <a16:creationId xmlns:a16="http://schemas.microsoft.com/office/drawing/2014/main" id="{2F38FEEC-E2F3-2A47-A656-A7B0EFFFD599}"/>
                </a:ext>
              </a:extLst>
            </p:cNvPr>
            <p:cNvSpPr/>
            <p:nvPr/>
          </p:nvSpPr>
          <p:spPr>
            <a:xfrm>
              <a:off x="10768627" y="11907718"/>
              <a:ext cx="662761" cy="363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293">
                  <a:moveTo>
                    <a:pt x="509" y="238"/>
                  </a:moveTo>
                  <a:cubicBezTo>
                    <a:pt x="476" y="176"/>
                    <a:pt x="453" y="115"/>
                    <a:pt x="372" y="104"/>
                  </a:cubicBezTo>
                  <a:cubicBezTo>
                    <a:pt x="240" y="96"/>
                    <a:pt x="118" y="72"/>
                    <a:pt x="3" y="0"/>
                  </a:cubicBezTo>
                  <a:lnTo>
                    <a:pt x="0" y="4"/>
                  </a:lnTo>
                  <a:cubicBezTo>
                    <a:pt x="35" y="28"/>
                    <a:pt x="72" y="49"/>
                    <a:pt x="111" y="66"/>
                  </a:cubicBezTo>
                  <a:cubicBezTo>
                    <a:pt x="73" y="78"/>
                    <a:pt x="-2" y="132"/>
                    <a:pt x="50" y="169"/>
                  </a:cubicBezTo>
                  <a:cubicBezTo>
                    <a:pt x="83" y="186"/>
                    <a:pt x="120" y="194"/>
                    <a:pt x="154" y="208"/>
                  </a:cubicBezTo>
                  <a:cubicBezTo>
                    <a:pt x="169" y="213"/>
                    <a:pt x="183" y="220"/>
                    <a:pt x="194" y="231"/>
                  </a:cubicBezTo>
                  <a:cubicBezTo>
                    <a:pt x="219" y="255"/>
                    <a:pt x="246" y="276"/>
                    <a:pt x="275" y="293"/>
                  </a:cubicBezTo>
                  <a:lnTo>
                    <a:pt x="276" y="292"/>
                  </a:lnTo>
                  <a:cubicBezTo>
                    <a:pt x="245" y="263"/>
                    <a:pt x="218" y="228"/>
                    <a:pt x="183" y="204"/>
                  </a:cubicBezTo>
                  <a:cubicBezTo>
                    <a:pt x="152" y="189"/>
                    <a:pt x="117" y="187"/>
                    <a:pt x="84" y="178"/>
                  </a:cubicBezTo>
                  <a:cubicBezTo>
                    <a:pt x="-7" y="156"/>
                    <a:pt x="73" y="96"/>
                    <a:pt x="113" y="67"/>
                  </a:cubicBezTo>
                  <a:cubicBezTo>
                    <a:pt x="170" y="91"/>
                    <a:pt x="231" y="107"/>
                    <a:pt x="293" y="113"/>
                  </a:cubicBezTo>
                  <a:cubicBezTo>
                    <a:pt x="338" y="117"/>
                    <a:pt x="387" y="114"/>
                    <a:pt x="426" y="140"/>
                  </a:cubicBezTo>
                  <a:cubicBezTo>
                    <a:pt x="474" y="171"/>
                    <a:pt x="485" y="236"/>
                    <a:pt x="529" y="272"/>
                  </a:cubicBezTo>
                  <a:lnTo>
                    <a:pt x="533" y="268"/>
                  </a:lnTo>
                  <a:cubicBezTo>
                    <a:pt x="524" y="259"/>
                    <a:pt x="516" y="249"/>
                    <a:pt x="509" y="23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 396">
              <a:extLst>
                <a:ext uri="{FF2B5EF4-FFF2-40B4-BE49-F238E27FC236}">
                  <a16:creationId xmlns:a16="http://schemas.microsoft.com/office/drawing/2014/main" id="{C671941C-96C2-0C40-86BB-7D50D02049C7}"/>
                </a:ext>
              </a:extLst>
            </p:cNvPr>
            <p:cNvSpPr/>
            <p:nvPr/>
          </p:nvSpPr>
          <p:spPr>
            <a:xfrm>
              <a:off x="10274044" y="11485250"/>
              <a:ext cx="1859967" cy="776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4" h="624">
                  <a:moveTo>
                    <a:pt x="1492" y="588"/>
                  </a:moveTo>
                  <a:cubicBezTo>
                    <a:pt x="1477" y="467"/>
                    <a:pt x="1429" y="345"/>
                    <a:pt x="1330" y="237"/>
                  </a:cubicBezTo>
                  <a:cubicBezTo>
                    <a:pt x="1235" y="133"/>
                    <a:pt x="1050" y="14"/>
                    <a:pt x="828" y="1"/>
                  </a:cubicBezTo>
                  <a:cubicBezTo>
                    <a:pt x="729" y="-5"/>
                    <a:pt x="628" y="18"/>
                    <a:pt x="556" y="56"/>
                  </a:cubicBezTo>
                  <a:cubicBezTo>
                    <a:pt x="428" y="124"/>
                    <a:pt x="457" y="237"/>
                    <a:pt x="332" y="299"/>
                  </a:cubicBezTo>
                  <a:cubicBezTo>
                    <a:pt x="224" y="354"/>
                    <a:pt x="-19" y="400"/>
                    <a:pt x="1" y="502"/>
                  </a:cubicBezTo>
                  <a:cubicBezTo>
                    <a:pt x="10" y="546"/>
                    <a:pt x="58" y="580"/>
                    <a:pt x="122" y="604"/>
                  </a:cubicBezTo>
                  <a:cubicBezTo>
                    <a:pt x="116" y="602"/>
                    <a:pt x="106" y="577"/>
                    <a:pt x="102" y="572"/>
                  </a:cubicBezTo>
                  <a:cubicBezTo>
                    <a:pt x="96" y="560"/>
                    <a:pt x="89" y="548"/>
                    <a:pt x="85" y="535"/>
                  </a:cubicBezTo>
                  <a:cubicBezTo>
                    <a:pt x="66" y="478"/>
                    <a:pt x="114" y="434"/>
                    <a:pt x="162" y="413"/>
                  </a:cubicBezTo>
                  <a:cubicBezTo>
                    <a:pt x="198" y="398"/>
                    <a:pt x="266" y="405"/>
                    <a:pt x="305" y="397"/>
                  </a:cubicBezTo>
                  <a:cubicBezTo>
                    <a:pt x="325" y="393"/>
                    <a:pt x="344" y="388"/>
                    <a:pt x="363" y="382"/>
                  </a:cubicBezTo>
                  <a:cubicBezTo>
                    <a:pt x="394" y="392"/>
                    <a:pt x="458" y="406"/>
                    <a:pt x="501" y="369"/>
                  </a:cubicBezTo>
                  <a:cubicBezTo>
                    <a:pt x="544" y="330"/>
                    <a:pt x="523" y="281"/>
                    <a:pt x="510" y="258"/>
                  </a:cubicBezTo>
                  <a:cubicBezTo>
                    <a:pt x="521" y="233"/>
                    <a:pt x="531" y="206"/>
                    <a:pt x="546" y="182"/>
                  </a:cubicBezTo>
                  <a:cubicBezTo>
                    <a:pt x="606" y="90"/>
                    <a:pt x="748" y="42"/>
                    <a:pt x="857" y="52"/>
                  </a:cubicBezTo>
                  <a:cubicBezTo>
                    <a:pt x="1113" y="76"/>
                    <a:pt x="1333" y="270"/>
                    <a:pt x="1440" y="502"/>
                  </a:cubicBezTo>
                  <a:cubicBezTo>
                    <a:pt x="1459" y="542"/>
                    <a:pt x="1474" y="584"/>
                    <a:pt x="1492" y="624"/>
                  </a:cubicBezTo>
                  <a:cubicBezTo>
                    <a:pt x="1494" y="611"/>
                    <a:pt x="1494" y="599"/>
                    <a:pt x="1492" y="58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8" name="Freeform 397">
              <a:extLst>
                <a:ext uri="{FF2B5EF4-FFF2-40B4-BE49-F238E27FC236}">
                  <a16:creationId xmlns:a16="http://schemas.microsoft.com/office/drawing/2014/main" id="{A54C2041-2F55-DB44-AEE0-525658DE451F}"/>
                </a:ext>
              </a:extLst>
            </p:cNvPr>
            <p:cNvSpPr/>
            <p:nvPr/>
          </p:nvSpPr>
          <p:spPr>
            <a:xfrm>
              <a:off x="11467516" y="11986230"/>
              <a:ext cx="384950" cy="1171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0" h="95">
                  <a:moveTo>
                    <a:pt x="140" y="85"/>
                  </a:moveTo>
                  <a:cubicBezTo>
                    <a:pt x="169" y="93"/>
                    <a:pt x="199" y="96"/>
                    <a:pt x="228" y="94"/>
                  </a:cubicBezTo>
                  <a:cubicBezTo>
                    <a:pt x="248" y="92"/>
                    <a:pt x="272" y="86"/>
                    <a:pt x="290" y="74"/>
                  </a:cubicBezTo>
                  <a:cubicBezTo>
                    <a:pt x="306" y="63"/>
                    <a:pt x="327" y="27"/>
                    <a:pt x="289" y="35"/>
                  </a:cubicBezTo>
                  <a:cubicBezTo>
                    <a:pt x="208" y="53"/>
                    <a:pt x="115" y="61"/>
                    <a:pt x="41" y="15"/>
                  </a:cubicBezTo>
                  <a:cubicBezTo>
                    <a:pt x="34" y="10"/>
                    <a:pt x="19" y="-3"/>
                    <a:pt x="9" y="0"/>
                  </a:cubicBezTo>
                  <a:cubicBezTo>
                    <a:pt x="-14" y="9"/>
                    <a:pt x="13" y="29"/>
                    <a:pt x="23" y="35"/>
                  </a:cubicBezTo>
                  <a:cubicBezTo>
                    <a:pt x="56" y="56"/>
                    <a:pt x="98" y="75"/>
                    <a:pt x="140" y="85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B67E87DF-2F88-F04B-B83E-99E09F54CC5B}"/>
                </a:ext>
              </a:extLst>
            </p:cNvPr>
            <p:cNvSpPr/>
            <p:nvPr/>
          </p:nvSpPr>
          <p:spPr>
            <a:xfrm>
              <a:off x="10658997" y="12048545"/>
              <a:ext cx="153232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4" h="111">
                  <a:moveTo>
                    <a:pt x="0" y="32"/>
                  </a:moveTo>
                  <a:cubicBezTo>
                    <a:pt x="-3" y="71"/>
                    <a:pt x="68" y="102"/>
                    <a:pt x="97" y="109"/>
                  </a:cubicBezTo>
                  <a:cubicBezTo>
                    <a:pt x="165" y="124"/>
                    <a:pt x="83" y="74"/>
                    <a:pt x="72" y="63"/>
                  </a:cubicBezTo>
                  <a:cubicBezTo>
                    <a:pt x="64" y="56"/>
                    <a:pt x="56" y="48"/>
                    <a:pt x="55" y="38"/>
                  </a:cubicBezTo>
                  <a:cubicBezTo>
                    <a:pt x="54" y="31"/>
                    <a:pt x="61" y="18"/>
                    <a:pt x="59" y="14"/>
                  </a:cubicBezTo>
                  <a:cubicBezTo>
                    <a:pt x="48" y="-14"/>
                    <a:pt x="4" y="6"/>
                    <a:pt x="0" y="29"/>
                  </a:cubicBezTo>
                  <a:cubicBezTo>
                    <a:pt x="0" y="30"/>
                    <a:pt x="0" y="31"/>
                    <a:pt x="0" y="32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C711F6A6-4567-8040-A366-C8E753EE7950}"/>
                </a:ext>
              </a:extLst>
            </p:cNvPr>
            <p:cNvSpPr/>
            <p:nvPr/>
          </p:nvSpPr>
          <p:spPr>
            <a:xfrm>
              <a:off x="11017785" y="11695862"/>
              <a:ext cx="232963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" h="73">
                  <a:moveTo>
                    <a:pt x="67" y="52"/>
                  </a:moveTo>
                  <a:cubicBezTo>
                    <a:pt x="103" y="38"/>
                    <a:pt x="134" y="32"/>
                    <a:pt x="172" y="36"/>
                  </a:cubicBezTo>
                  <a:cubicBezTo>
                    <a:pt x="188" y="38"/>
                    <a:pt x="192" y="16"/>
                    <a:pt x="183" y="6"/>
                  </a:cubicBezTo>
                  <a:cubicBezTo>
                    <a:pt x="174" y="-4"/>
                    <a:pt x="155" y="1"/>
                    <a:pt x="144" y="3"/>
                  </a:cubicBezTo>
                  <a:cubicBezTo>
                    <a:pt x="104" y="6"/>
                    <a:pt x="65" y="20"/>
                    <a:pt x="27" y="35"/>
                  </a:cubicBezTo>
                  <a:cubicBezTo>
                    <a:pt x="16" y="39"/>
                    <a:pt x="-11" y="54"/>
                    <a:pt x="5" y="70"/>
                  </a:cubicBezTo>
                  <a:cubicBezTo>
                    <a:pt x="16" y="80"/>
                    <a:pt x="55" y="57"/>
                    <a:pt x="67" y="52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1" name="Freeform 400">
              <a:extLst>
                <a:ext uri="{FF2B5EF4-FFF2-40B4-BE49-F238E27FC236}">
                  <a16:creationId xmlns:a16="http://schemas.microsoft.com/office/drawing/2014/main" id="{26D00786-6B75-2940-9DBD-A0C42AE72128}"/>
                </a:ext>
              </a:extLst>
            </p:cNvPr>
            <p:cNvSpPr/>
            <p:nvPr/>
          </p:nvSpPr>
          <p:spPr>
            <a:xfrm>
              <a:off x="11303072" y="12011158"/>
              <a:ext cx="115859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" h="55">
                  <a:moveTo>
                    <a:pt x="69" y="49"/>
                  </a:moveTo>
                  <a:cubicBezTo>
                    <a:pt x="75" y="53"/>
                    <a:pt x="83" y="57"/>
                    <a:pt x="91" y="54"/>
                  </a:cubicBezTo>
                  <a:cubicBezTo>
                    <a:pt x="93" y="53"/>
                    <a:pt x="94" y="52"/>
                    <a:pt x="94" y="51"/>
                  </a:cubicBezTo>
                  <a:cubicBezTo>
                    <a:pt x="94" y="49"/>
                    <a:pt x="94" y="48"/>
                    <a:pt x="93" y="47"/>
                  </a:cubicBezTo>
                  <a:cubicBezTo>
                    <a:pt x="83" y="29"/>
                    <a:pt x="59" y="24"/>
                    <a:pt x="40" y="14"/>
                  </a:cubicBezTo>
                  <a:cubicBezTo>
                    <a:pt x="32" y="10"/>
                    <a:pt x="17" y="-3"/>
                    <a:pt x="7" y="0"/>
                  </a:cubicBezTo>
                  <a:cubicBezTo>
                    <a:pt x="-5" y="3"/>
                    <a:pt x="1" y="8"/>
                    <a:pt x="9" y="13"/>
                  </a:cubicBezTo>
                  <a:cubicBezTo>
                    <a:pt x="27" y="26"/>
                    <a:pt x="49" y="38"/>
                    <a:pt x="69" y="4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2" name="Freeform 401">
              <a:extLst>
                <a:ext uri="{FF2B5EF4-FFF2-40B4-BE49-F238E27FC236}">
                  <a16:creationId xmlns:a16="http://schemas.microsoft.com/office/drawing/2014/main" id="{D1071433-7F00-8941-85FF-952CD9B16F81}"/>
                </a:ext>
              </a:extLst>
            </p:cNvPr>
            <p:cNvSpPr/>
            <p:nvPr/>
          </p:nvSpPr>
          <p:spPr>
            <a:xfrm>
              <a:off x="11615765" y="11923922"/>
              <a:ext cx="7599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17">
                  <a:moveTo>
                    <a:pt x="62" y="13"/>
                  </a:moveTo>
                  <a:cubicBezTo>
                    <a:pt x="60" y="9"/>
                    <a:pt x="55" y="9"/>
                    <a:pt x="51" y="7"/>
                  </a:cubicBezTo>
                  <a:cubicBezTo>
                    <a:pt x="43" y="6"/>
                    <a:pt x="-9" y="-9"/>
                    <a:pt x="2" y="8"/>
                  </a:cubicBezTo>
                  <a:cubicBezTo>
                    <a:pt x="7" y="14"/>
                    <a:pt x="25" y="17"/>
                    <a:pt x="32" y="17"/>
                  </a:cubicBezTo>
                  <a:cubicBezTo>
                    <a:pt x="36" y="17"/>
                    <a:pt x="63" y="13"/>
                    <a:pt x="62" y="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3" name="Freeform 402">
              <a:extLst>
                <a:ext uri="{FF2B5EF4-FFF2-40B4-BE49-F238E27FC236}">
                  <a16:creationId xmlns:a16="http://schemas.microsoft.com/office/drawing/2014/main" id="{2EF80684-9608-E248-BE15-ED1E7F6FBC02}"/>
                </a:ext>
              </a:extLst>
            </p:cNvPr>
            <p:cNvSpPr/>
            <p:nvPr/>
          </p:nvSpPr>
          <p:spPr>
            <a:xfrm>
              <a:off x="10667718" y="12075962"/>
              <a:ext cx="31145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42">
                  <a:moveTo>
                    <a:pt x="0" y="8"/>
                  </a:moveTo>
                  <a:cubicBezTo>
                    <a:pt x="0" y="10"/>
                    <a:pt x="0" y="11"/>
                    <a:pt x="0" y="11"/>
                  </a:cubicBezTo>
                  <a:cubicBezTo>
                    <a:pt x="1" y="18"/>
                    <a:pt x="3" y="24"/>
                    <a:pt x="7" y="29"/>
                  </a:cubicBezTo>
                  <a:cubicBezTo>
                    <a:pt x="12" y="34"/>
                    <a:pt x="17" y="39"/>
                    <a:pt x="23" y="41"/>
                  </a:cubicBezTo>
                  <a:cubicBezTo>
                    <a:pt x="25" y="42"/>
                    <a:pt x="26" y="42"/>
                    <a:pt x="26" y="41"/>
                  </a:cubicBezTo>
                  <a:cubicBezTo>
                    <a:pt x="27" y="41"/>
                    <a:pt x="26" y="40"/>
                    <a:pt x="26" y="40"/>
                  </a:cubicBezTo>
                  <a:cubicBezTo>
                    <a:pt x="25" y="38"/>
                    <a:pt x="24" y="36"/>
                    <a:pt x="22" y="34"/>
                  </a:cubicBezTo>
                  <a:cubicBezTo>
                    <a:pt x="19" y="30"/>
                    <a:pt x="16" y="26"/>
                    <a:pt x="14" y="21"/>
                  </a:cubicBezTo>
                  <a:cubicBezTo>
                    <a:pt x="12" y="15"/>
                    <a:pt x="12" y="10"/>
                    <a:pt x="11" y="4"/>
                  </a:cubicBezTo>
                  <a:cubicBezTo>
                    <a:pt x="10" y="2"/>
                    <a:pt x="9" y="0"/>
                    <a:pt x="7" y="0"/>
                  </a:cubicBezTo>
                  <a:cubicBezTo>
                    <a:pt x="2" y="-2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4" name="Freeform 403">
              <a:extLst>
                <a:ext uri="{FF2B5EF4-FFF2-40B4-BE49-F238E27FC236}">
                  <a16:creationId xmlns:a16="http://schemas.microsoft.com/office/drawing/2014/main" id="{4AC833E0-66CE-854B-BA5A-D4991BA18C2E}"/>
                </a:ext>
              </a:extLst>
            </p:cNvPr>
            <p:cNvSpPr/>
            <p:nvPr/>
          </p:nvSpPr>
          <p:spPr>
            <a:xfrm>
              <a:off x="11001590" y="11779360"/>
              <a:ext cx="108384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" h="42">
                  <a:moveTo>
                    <a:pt x="75" y="2"/>
                  </a:moveTo>
                  <a:cubicBezTo>
                    <a:pt x="72" y="3"/>
                    <a:pt x="70" y="4"/>
                    <a:pt x="68" y="5"/>
                  </a:cubicBezTo>
                  <a:cubicBezTo>
                    <a:pt x="62" y="7"/>
                    <a:pt x="55" y="10"/>
                    <a:pt x="49" y="13"/>
                  </a:cubicBezTo>
                  <a:cubicBezTo>
                    <a:pt x="37" y="18"/>
                    <a:pt x="25" y="23"/>
                    <a:pt x="13" y="29"/>
                  </a:cubicBezTo>
                  <a:cubicBezTo>
                    <a:pt x="9" y="32"/>
                    <a:pt x="4" y="34"/>
                    <a:pt x="1" y="38"/>
                  </a:cubicBezTo>
                  <a:cubicBezTo>
                    <a:pt x="-1" y="41"/>
                    <a:pt x="2" y="42"/>
                    <a:pt x="4" y="42"/>
                  </a:cubicBezTo>
                  <a:cubicBezTo>
                    <a:pt x="13" y="39"/>
                    <a:pt x="21" y="36"/>
                    <a:pt x="29" y="32"/>
                  </a:cubicBezTo>
                  <a:cubicBezTo>
                    <a:pt x="47" y="25"/>
                    <a:pt x="64" y="16"/>
                    <a:pt x="83" y="10"/>
                  </a:cubicBezTo>
                  <a:cubicBezTo>
                    <a:pt x="84" y="9"/>
                    <a:pt x="86" y="8"/>
                    <a:pt x="88" y="7"/>
                  </a:cubicBezTo>
                  <a:cubicBezTo>
                    <a:pt x="90" y="3"/>
                    <a:pt x="88" y="1"/>
                    <a:pt x="84" y="0"/>
                  </a:cubicBezTo>
                  <a:cubicBezTo>
                    <a:pt x="81" y="-1"/>
                    <a:pt x="78" y="1"/>
                    <a:pt x="75" y="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6ACACE55-F84D-7344-B2C8-5A98957B3AAC}"/>
                </a:ext>
              </a:extLst>
            </p:cNvPr>
            <p:cNvSpPr/>
            <p:nvPr/>
          </p:nvSpPr>
          <p:spPr>
            <a:xfrm>
              <a:off x="11883607" y="11982492"/>
              <a:ext cx="181886" cy="262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" h="212">
                  <a:moveTo>
                    <a:pt x="80" y="90"/>
                  </a:moveTo>
                  <a:cubicBezTo>
                    <a:pt x="86" y="107"/>
                    <a:pt x="88" y="126"/>
                    <a:pt x="79" y="141"/>
                  </a:cubicBezTo>
                  <a:cubicBezTo>
                    <a:pt x="62" y="165"/>
                    <a:pt x="19" y="158"/>
                    <a:pt x="1" y="181"/>
                  </a:cubicBezTo>
                  <a:cubicBezTo>
                    <a:pt x="-6" y="190"/>
                    <a:pt x="28" y="198"/>
                    <a:pt x="34" y="200"/>
                  </a:cubicBezTo>
                  <a:cubicBezTo>
                    <a:pt x="53" y="206"/>
                    <a:pt x="73" y="210"/>
                    <a:pt x="92" y="212"/>
                  </a:cubicBezTo>
                  <a:cubicBezTo>
                    <a:pt x="110" y="213"/>
                    <a:pt x="129" y="212"/>
                    <a:pt x="140" y="196"/>
                  </a:cubicBezTo>
                  <a:cubicBezTo>
                    <a:pt x="149" y="182"/>
                    <a:pt x="149" y="165"/>
                    <a:pt x="145" y="150"/>
                  </a:cubicBezTo>
                  <a:cubicBezTo>
                    <a:pt x="136" y="104"/>
                    <a:pt x="107" y="68"/>
                    <a:pt x="83" y="30"/>
                  </a:cubicBezTo>
                  <a:cubicBezTo>
                    <a:pt x="78" y="23"/>
                    <a:pt x="60" y="-6"/>
                    <a:pt x="49" y="1"/>
                  </a:cubicBezTo>
                  <a:cubicBezTo>
                    <a:pt x="46" y="3"/>
                    <a:pt x="46" y="6"/>
                    <a:pt x="46" y="8"/>
                  </a:cubicBezTo>
                  <a:cubicBezTo>
                    <a:pt x="44" y="20"/>
                    <a:pt x="51" y="30"/>
                    <a:pt x="57" y="40"/>
                  </a:cubicBezTo>
                  <a:cubicBezTo>
                    <a:pt x="64" y="53"/>
                    <a:pt x="75" y="71"/>
                    <a:pt x="80" y="90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957FFA5-F569-3D42-9E14-29FBEFB91084}"/>
              </a:ext>
            </a:extLst>
          </p:cNvPr>
          <p:cNvGrpSpPr/>
          <p:nvPr/>
        </p:nvGrpSpPr>
        <p:grpSpPr>
          <a:xfrm>
            <a:off x="9400744" y="10398538"/>
            <a:ext cx="1932227" cy="591959"/>
            <a:chOff x="9400744" y="10398538"/>
            <a:chExt cx="1932227" cy="591959"/>
          </a:xfrm>
        </p:grpSpPr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B3A4B8EE-135A-AF45-80F7-95C42905B394}"/>
                </a:ext>
              </a:extLst>
            </p:cNvPr>
            <p:cNvSpPr/>
            <p:nvPr/>
          </p:nvSpPr>
          <p:spPr>
            <a:xfrm>
              <a:off x="9400744" y="10398538"/>
              <a:ext cx="1932223" cy="591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2" h="476">
                  <a:moveTo>
                    <a:pt x="940" y="0"/>
                  </a:moveTo>
                  <a:cubicBezTo>
                    <a:pt x="747" y="3"/>
                    <a:pt x="567" y="67"/>
                    <a:pt x="433" y="131"/>
                  </a:cubicBezTo>
                  <a:cubicBezTo>
                    <a:pt x="239" y="198"/>
                    <a:pt x="0" y="63"/>
                    <a:pt x="0" y="63"/>
                  </a:cubicBezTo>
                  <a:cubicBezTo>
                    <a:pt x="26" y="217"/>
                    <a:pt x="139" y="257"/>
                    <a:pt x="139" y="257"/>
                  </a:cubicBezTo>
                  <a:cubicBezTo>
                    <a:pt x="-10" y="345"/>
                    <a:pt x="2" y="472"/>
                    <a:pt x="2" y="472"/>
                  </a:cubicBezTo>
                  <a:cubicBezTo>
                    <a:pt x="88" y="402"/>
                    <a:pt x="193" y="375"/>
                    <a:pt x="272" y="364"/>
                  </a:cubicBezTo>
                  <a:cubicBezTo>
                    <a:pt x="330" y="356"/>
                    <a:pt x="389" y="363"/>
                    <a:pt x="443" y="385"/>
                  </a:cubicBezTo>
                  <a:cubicBezTo>
                    <a:pt x="569" y="435"/>
                    <a:pt x="739" y="480"/>
                    <a:pt x="936" y="476"/>
                  </a:cubicBezTo>
                  <a:cubicBezTo>
                    <a:pt x="1366" y="467"/>
                    <a:pt x="1552" y="283"/>
                    <a:pt x="1552" y="283"/>
                  </a:cubicBezTo>
                  <a:cubicBezTo>
                    <a:pt x="1552" y="283"/>
                    <a:pt x="1330" y="-6"/>
                    <a:pt x="94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F892D964-E457-3440-A4A9-693C66C75706}"/>
                </a:ext>
              </a:extLst>
            </p:cNvPr>
            <p:cNvSpPr/>
            <p:nvPr/>
          </p:nvSpPr>
          <p:spPr>
            <a:xfrm>
              <a:off x="9400744" y="10398538"/>
              <a:ext cx="1932223" cy="591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2" h="476">
                  <a:moveTo>
                    <a:pt x="940" y="0"/>
                  </a:moveTo>
                  <a:cubicBezTo>
                    <a:pt x="747" y="3"/>
                    <a:pt x="567" y="67"/>
                    <a:pt x="433" y="131"/>
                  </a:cubicBezTo>
                  <a:cubicBezTo>
                    <a:pt x="239" y="198"/>
                    <a:pt x="0" y="63"/>
                    <a:pt x="0" y="63"/>
                  </a:cubicBezTo>
                  <a:cubicBezTo>
                    <a:pt x="26" y="217"/>
                    <a:pt x="139" y="257"/>
                    <a:pt x="139" y="257"/>
                  </a:cubicBezTo>
                  <a:cubicBezTo>
                    <a:pt x="-10" y="345"/>
                    <a:pt x="2" y="472"/>
                    <a:pt x="2" y="472"/>
                  </a:cubicBezTo>
                  <a:cubicBezTo>
                    <a:pt x="88" y="402"/>
                    <a:pt x="193" y="375"/>
                    <a:pt x="272" y="364"/>
                  </a:cubicBezTo>
                  <a:cubicBezTo>
                    <a:pt x="330" y="356"/>
                    <a:pt x="389" y="363"/>
                    <a:pt x="443" y="385"/>
                  </a:cubicBezTo>
                  <a:cubicBezTo>
                    <a:pt x="569" y="435"/>
                    <a:pt x="739" y="480"/>
                    <a:pt x="936" y="476"/>
                  </a:cubicBezTo>
                  <a:cubicBezTo>
                    <a:pt x="1366" y="467"/>
                    <a:pt x="1552" y="283"/>
                    <a:pt x="1552" y="283"/>
                  </a:cubicBezTo>
                  <a:cubicBezTo>
                    <a:pt x="1552" y="283"/>
                    <a:pt x="1330" y="-6"/>
                    <a:pt x="940" y="0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AAE5F759-A8DE-D04F-BCBB-67AE7E6C15FD}"/>
                </a:ext>
              </a:extLst>
            </p:cNvPr>
            <p:cNvSpPr/>
            <p:nvPr/>
          </p:nvSpPr>
          <p:spPr>
            <a:xfrm>
              <a:off x="10842125" y="10459603"/>
              <a:ext cx="73502" cy="487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392">
                  <a:moveTo>
                    <a:pt x="60" y="0"/>
                  </a:moveTo>
                  <a:cubicBezTo>
                    <a:pt x="-8" y="119"/>
                    <a:pt x="-9" y="272"/>
                    <a:pt x="60" y="392"/>
                  </a:cubicBezTo>
                  <a:cubicBezTo>
                    <a:pt x="-21" y="277"/>
                    <a:pt x="-20" y="114"/>
                    <a:pt x="60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086016AD-F847-F941-9D92-850D3395D23C}"/>
                </a:ext>
              </a:extLst>
            </p:cNvPr>
            <p:cNvSpPr/>
            <p:nvPr/>
          </p:nvSpPr>
          <p:spPr>
            <a:xfrm>
              <a:off x="10779839" y="10539361"/>
              <a:ext cx="51077" cy="3377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272">
                  <a:moveTo>
                    <a:pt x="42" y="0"/>
                  </a:moveTo>
                  <a:cubicBezTo>
                    <a:pt x="-5" y="83"/>
                    <a:pt x="-5" y="188"/>
                    <a:pt x="42" y="272"/>
                  </a:cubicBezTo>
                  <a:cubicBezTo>
                    <a:pt x="-14" y="192"/>
                    <a:pt x="-14" y="79"/>
                    <a:pt x="42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667F94AC-E1EB-1F47-BBED-7F41DE4D20C3}"/>
                </a:ext>
              </a:extLst>
            </p:cNvPr>
            <p:cNvSpPr/>
            <p:nvPr/>
          </p:nvSpPr>
          <p:spPr>
            <a:xfrm>
              <a:off x="9400744" y="10477050"/>
              <a:ext cx="298990" cy="5084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409">
                  <a:moveTo>
                    <a:pt x="241" y="81"/>
                  </a:moveTo>
                  <a:cubicBezTo>
                    <a:pt x="110" y="62"/>
                    <a:pt x="0" y="0"/>
                    <a:pt x="0" y="0"/>
                  </a:cubicBezTo>
                  <a:cubicBezTo>
                    <a:pt x="26" y="154"/>
                    <a:pt x="139" y="194"/>
                    <a:pt x="139" y="194"/>
                  </a:cubicBezTo>
                  <a:cubicBezTo>
                    <a:pt x="-10" y="282"/>
                    <a:pt x="2" y="409"/>
                    <a:pt x="2" y="409"/>
                  </a:cubicBezTo>
                  <a:cubicBezTo>
                    <a:pt x="74" y="351"/>
                    <a:pt x="159" y="322"/>
                    <a:pt x="230" y="308"/>
                  </a:cubicBezTo>
                  <a:cubicBezTo>
                    <a:pt x="193" y="208"/>
                    <a:pt x="218" y="126"/>
                    <a:pt x="241" y="81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E5F54BEA-31AD-AA45-96A9-F4B803F36706}"/>
                </a:ext>
              </a:extLst>
            </p:cNvPr>
            <p:cNvSpPr/>
            <p:nvPr/>
          </p:nvSpPr>
          <p:spPr>
            <a:xfrm>
              <a:off x="10311418" y="10754959"/>
              <a:ext cx="394916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92">
                  <a:moveTo>
                    <a:pt x="268" y="12"/>
                  </a:moveTo>
                  <a:lnTo>
                    <a:pt x="0" y="0"/>
                  </a:lnTo>
                  <a:cubicBezTo>
                    <a:pt x="0" y="0"/>
                    <a:pt x="43" y="87"/>
                    <a:pt x="191" y="92"/>
                  </a:cubicBezTo>
                  <a:cubicBezTo>
                    <a:pt x="339" y="99"/>
                    <a:pt x="349" y="29"/>
                    <a:pt x="268" y="12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8FEC2716-29C5-5647-82A2-F37B7252FA23}"/>
                </a:ext>
              </a:extLst>
            </p:cNvPr>
            <p:cNvSpPr/>
            <p:nvPr/>
          </p:nvSpPr>
          <p:spPr>
            <a:xfrm>
              <a:off x="10999099" y="10599177"/>
              <a:ext cx="87205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71">
                  <a:moveTo>
                    <a:pt x="71" y="36"/>
                  </a:moveTo>
                  <a:cubicBezTo>
                    <a:pt x="71" y="55"/>
                    <a:pt x="55" y="71"/>
                    <a:pt x="36" y="71"/>
                  </a:cubicBezTo>
                  <a:cubicBezTo>
                    <a:pt x="16" y="71"/>
                    <a:pt x="0" y="55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5" y="0"/>
                    <a:pt x="71" y="16"/>
                    <a:pt x="71" y="36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07741B31-22AB-DE4C-93B1-24E81ED659F6}"/>
                </a:ext>
              </a:extLst>
            </p:cNvPr>
            <p:cNvSpPr/>
            <p:nvPr/>
          </p:nvSpPr>
          <p:spPr>
            <a:xfrm>
              <a:off x="11010311" y="10610393"/>
              <a:ext cx="64781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4">
                  <a:moveTo>
                    <a:pt x="53" y="27"/>
                  </a:moveTo>
                  <a:cubicBezTo>
                    <a:pt x="53" y="41"/>
                    <a:pt x="41" y="54"/>
                    <a:pt x="27" y="54"/>
                  </a:cubicBezTo>
                  <a:cubicBezTo>
                    <a:pt x="12" y="54"/>
                    <a:pt x="0" y="41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1" y="0"/>
                    <a:pt x="53" y="12"/>
                    <a:pt x="53" y="2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B7B8AF8B-D270-344C-B686-48856BE6D846}"/>
                </a:ext>
              </a:extLst>
            </p:cNvPr>
            <p:cNvSpPr/>
            <p:nvPr/>
          </p:nvSpPr>
          <p:spPr>
            <a:xfrm>
              <a:off x="11021519" y="10617870"/>
              <a:ext cx="3363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22">
                  <a:moveTo>
                    <a:pt x="0" y="18"/>
                  </a:moveTo>
                  <a:cubicBezTo>
                    <a:pt x="0" y="21"/>
                    <a:pt x="2" y="24"/>
                    <a:pt x="5" y="21"/>
                  </a:cubicBezTo>
                  <a:cubicBezTo>
                    <a:pt x="8" y="18"/>
                    <a:pt x="10" y="13"/>
                    <a:pt x="13" y="12"/>
                  </a:cubicBezTo>
                  <a:cubicBezTo>
                    <a:pt x="18" y="10"/>
                    <a:pt x="23" y="13"/>
                    <a:pt x="26" y="10"/>
                  </a:cubicBezTo>
                  <a:cubicBezTo>
                    <a:pt x="33" y="5"/>
                    <a:pt x="23" y="0"/>
                    <a:pt x="16" y="0"/>
                  </a:cubicBezTo>
                  <a:cubicBezTo>
                    <a:pt x="7" y="0"/>
                    <a:pt x="0" y="9"/>
                    <a:pt x="0" y="18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094232F6-826B-5A4B-A42B-95BB3FFFE23D}"/>
                </a:ext>
              </a:extLst>
            </p:cNvPr>
            <p:cNvSpPr/>
            <p:nvPr/>
          </p:nvSpPr>
          <p:spPr>
            <a:xfrm>
              <a:off x="11026506" y="10654015"/>
              <a:ext cx="22424" cy="124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" h="11">
                  <a:moveTo>
                    <a:pt x="0" y="4"/>
                  </a:moveTo>
                  <a:cubicBezTo>
                    <a:pt x="0" y="6"/>
                    <a:pt x="1" y="7"/>
                    <a:pt x="2" y="8"/>
                  </a:cubicBezTo>
                  <a:cubicBezTo>
                    <a:pt x="5" y="10"/>
                    <a:pt x="8" y="11"/>
                    <a:pt x="11" y="11"/>
                  </a:cubicBezTo>
                  <a:cubicBezTo>
                    <a:pt x="13" y="11"/>
                    <a:pt x="15" y="11"/>
                    <a:pt x="17" y="10"/>
                  </a:cubicBezTo>
                  <a:cubicBezTo>
                    <a:pt x="17" y="9"/>
                    <a:pt x="18" y="9"/>
                    <a:pt x="19" y="8"/>
                  </a:cubicBezTo>
                  <a:cubicBezTo>
                    <a:pt x="19" y="7"/>
                    <a:pt x="19" y="6"/>
                    <a:pt x="18" y="5"/>
                  </a:cubicBezTo>
                  <a:cubicBezTo>
                    <a:pt x="17" y="3"/>
                    <a:pt x="14" y="4"/>
                    <a:pt x="12" y="3"/>
                  </a:cubicBezTo>
                  <a:cubicBezTo>
                    <a:pt x="11" y="3"/>
                    <a:pt x="9" y="3"/>
                    <a:pt x="8" y="3"/>
                  </a:cubicBezTo>
                  <a:cubicBezTo>
                    <a:pt x="6" y="2"/>
                    <a:pt x="5" y="1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C04E0B86-CC70-4248-8077-AE95A9CBB22C}"/>
                </a:ext>
              </a:extLst>
            </p:cNvPr>
            <p:cNvSpPr/>
            <p:nvPr/>
          </p:nvSpPr>
          <p:spPr>
            <a:xfrm>
              <a:off x="9400744" y="10477050"/>
              <a:ext cx="270337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197">
                  <a:moveTo>
                    <a:pt x="0" y="0"/>
                  </a:moveTo>
                  <a:cubicBezTo>
                    <a:pt x="44" y="90"/>
                    <a:pt x="118" y="172"/>
                    <a:pt x="218" y="197"/>
                  </a:cubicBezTo>
                  <a:cubicBezTo>
                    <a:pt x="116" y="177"/>
                    <a:pt x="39" y="92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1C5BD252-7C97-4348-B284-2BF647F27B18}"/>
                </a:ext>
              </a:extLst>
            </p:cNvPr>
            <p:cNvSpPr/>
            <p:nvPr/>
          </p:nvSpPr>
          <p:spPr>
            <a:xfrm>
              <a:off x="9441859" y="10498236"/>
              <a:ext cx="226734" cy="170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38">
                  <a:moveTo>
                    <a:pt x="0" y="0"/>
                  </a:moveTo>
                  <a:cubicBezTo>
                    <a:pt x="48" y="59"/>
                    <a:pt x="106" y="121"/>
                    <a:pt x="183" y="138"/>
                  </a:cubicBezTo>
                  <a:cubicBezTo>
                    <a:pt x="104" y="126"/>
                    <a:pt x="44" y="62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8CA7D253-4C18-2C4D-ACCC-A7CB2EC2228B}"/>
                </a:ext>
              </a:extLst>
            </p:cNvPr>
            <p:cNvSpPr/>
            <p:nvPr/>
          </p:nvSpPr>
          <p:spPr>
            <a:xfrm>
              <a:off x="9527815" y="10534373"/>
              <a:ext cx="151987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3" h="75">
                  <a:moveTo>
                    <a:pt x="0" y="0"/>
                  </a:moveTo>
                  <a:cubicBezTo>
                    <a:pt x="31" y="36"/>
                    <a:pt x="73" y="69"/>
                    <a:pt x="123" y="75"/>
                  </a:cubicBezTo>
                  <a:cubicBezTo>
                    <a:pt x="72" y="74"/>
                    <a:pt x="28" y="40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FA807923-59FC-D24F-BCFB-666A92301E29}"/>
                </a:ext>
              </a:extLst>
            </p:cNvPr>
            <p:cNvSpPr/>
            <p:nvPr/>
          </p:nvSpPr>
          <p:spPr>
            <a:xfrm>
              <a:off x="9403239" y="10821009"/>
              <a:ext cx="270337" cy="164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133">
                  <a:moveTo>
                    <a:pt x="0" y="133"/>
                  </a:moveTo>
                  <a:cubicBezTo>
                    <a:pt x="42" y="54"/>
                    <a:pt x="126" y="-10"/>
                    <a:pt x="218" y="1"/>
                  </a:cubicBezTo>
                  <a:cubicBezTo>
                    <a:pt x="127" y="-4"/>
                    <a:pt x="46" y="57"/>
                    <a:pt x="0" y="133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247DA481-6884-DC43-A0B8-B5982F8761BF}"/>
                </a:ext>
              </a:extLst>
            </p:cNvPr>
            <p:cNvSpPr/>
            <p:nvPr/>
          </p:nvSpPr>
          <p:spPr>
            <a:xfrm>
              <a:off x="9416943" y="10779884"/>
              <a:ext cx="249158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1" h="94">
                  <a:moveTo>
                    <a:pt x="0" y="94"/>
                  </a:moveTo>
                  <a:cubicBezTo>
                    <a:pt x="49" y="38"/>
                    <a:pt x="124" y="-9"/>
                    <a:pt x="201" y="1"/>
                  </a:cubicBezTo>
                  <a:cubicBezTo>
                    <a:pt x="124" y="-4"/>
                    <a:pt x="52" y="41"/>
                    <a:pt x="0" y="94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0B11CE1F-FE7D-7744-8731-4BB4559223EA}"/>
                </a:ext>
              </a:extLst>
            </p:cNvPr>
            <p:cNvSpPr/>
            <p:nvPr/>
          </p:nvSpPr>
          <p:spPr>
            <a:xfrm>
              <a:off x="9500408" y="10741247"/>
              <a:ext cx="163199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" h="26">
                  <a:moveTo>
                    <a:pt x="0" y="26"/>
                  </a:moveTo>
                  <a:cubicBezTo>
                    <a:pt x="39" y="2"/>
                    <a:pt x="87" y="-6"/>
                    <a:pt x="132" y="4"/>
                  </a:cubicBezTo>
                  <a:cubicBezTo>
                    <a:pt x="87" y="-1"/>
                    <a:pt x="41" y="7"/>
                    <a:pt x="0" y="26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2" name="Freeform 421">
              <a:extLst>
                <a:ext uri="{FF2B5EF4-FFF2-40B4-BE49-F238E27FC236}">
                  <a16:creationId xmlns:a16="http://schemas.microsoft.com/office/drawing/2014/main" id="{A4E40EFC-CBC9-894F-91B5-7DB270643719}"/>
                </a:ext>
              </a:extLst>
            </p:cNvPr>
            <p:cNvSpPr/>
            <p:nvPr/>
          </p:nvSpPr>
          <p:spPr>
            <a:xfrm>
              <a:off x="9707209" y="10398538"/>
              <a:ext cx="1625758" cy="3763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6" h="303">
                  <a:moveTo>
                    <a:pt x="694" y="0"/>
                  </a:moveTo>
                  <a:cubicBezTo>
                    <a:pt x="501" y="3"/>
                    <a:pt x="321" y="67"/>
                    <a:pt x="187" y="131"/>
                  </a:cubicBezTo>
                  <a:cubicBezTo>
                    <a:pt x="126" y="152"/>
                    <a:pt x="61" y="153"/>
                    <a:pt x="0" y="145"/>
                  </a:cubicBezTo>
                  <a:cubicBezTo>
                    <a:pt x="2" y="146"/>
                    <a:pt x="5" y="148"/>
                    <a:pt x="8" y="150"/>
                  </a:cubicBezTo>
                  <a:cubicBezTo>
                    <a:pt x="119" y="211"/>
                    <a:pt x="264" y="136"/>
                    <a:pt x="369" y="97"/>
                  </a:cubicBezTo>
                  <a:cubicBezTo>
                    <a:pt x="574" y="20"/>
                    <a:pt x="811" y="-9"/>
                    <a:pt x="1006" y="90"/>
                  </a:cubicBezTo>
                  <a:cubicBezTo>
                    <a:pt x="1086" y="130"/>
                    <a:pt x="1154" y="189"/>
                    <a:pt x="1219" y="250"/>
                  </a:cubicBezTo>
                  <a:cubicBezTo>
                    <a:pt x="1240" y="268"/>
                    <a:pt x="1260" y="287"/>
                    <a:pt x="1283" y="303"/>
                  </a:cubicBezTo>
                  <a:cubicBezTo>
                    <a:pt x="1298" y="291"/>
                    <a:pt x="1306" y="283"/>
                    <a:pt x="1306" y="283"/>
                  </a:cubicBezTo>
                  <a:cubicBezTo>
                    <a:pt x="1306" y="283"/>
                    <a:pt x="1084" y="-6"/>
                    <a:pt x="694" y="0"/>
                  </a:cubicBezTo>
                  <a:close/>
                </a:path>
              </a:pathLst>
            </a:custGeom>
            <a:solidFill>
              <a:srgbClr val="000000">
                <a:alpha val="1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3" name="Freeform 422">
              <a:extLst>
                <a:ext uri="{FF2B5EF4-FFF2-40B4-BE49-F238E27FC236}">
                  <a16:creationId xmlns:a16="http://schemas.microsoft.com/office/drawing/2014/main" id="{08CE1D7B-EC8A-0D4C-9DEB-A96325C70F9B}"/>
                </a:ext>
              </a:extLst>
            </p:cNvPr>
            <p:cNvSpPr/>
            <p:nvPr/>
          </p:nvSpPr>
          <p:spPr>
            <a:xfrm>
              <a:off x="11152331" y="10728788"/>
              <a:ext cx="180640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" h="19">
                  <a:moveTo>
                    <a:pt x="0" y="19"/>
                  </a:moveTo>
                  <a:cubicBezTo>
                    <a:pt x="46" y="-13"/>
                    <a:pt x="98" y="1"/>
                    <a:pt x="146" y="18"/>
                  </a:cubicBezTo>
                  <a:cubicBezTo>
                    <a:pt x="91" y="14"/>
                    <a:pt x="57" y="-2"/>
                    <a:pt x="0" y="1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4" name="Freeform 423">
              <a:extLst>
                <a:ext uri="{FF2B5EF4-FFF2-40B4-BE49-F238E27FC236}">
                  <a16:creationId xmlns:a16="http://schemas.microsoft.com/office/drawing/2014/main" id="{B02D400D-CAD7-5F4D-95D3-CDD21D2117BD}"/>
                </a:ext>
              </a:extLst>
            </p:cNvPr>
            <p:cNvSpPr/>
            <p:nvPr/>
          </p:nvSpPr>
          <p:spPr>
            <a:xfrm>
              <a:off x="9823071" y="10494494"/>
              <a:ext cx="906936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9" h="205">
                  <a:moveTo>
                    <a:pt x="135" y="198"/>
                  </a:moveTo>
                  <a:cubicBezTo>
                    <a:pt x="181" y="186"/>
                    <a:pt x="222" y="158"/>
                    <a:pt x="264" y="137"/>
                  </a:cubicBezTo>
                  <a:cubicBezTo>
                    <a:pt x="377" y="82"/>
                    <a:pt x="507" y="77"/>
                    <a:pt x="632" y="81"/>
                  </a:cubicBezTo>
                  <a:cubicBezTo>
                    <a:pt x="664" y="82"/>
                    <a:pt x="701" y="82"/>
                    <a:pt x="722" y="58"/>
                  </a:cubicBezTo>
                  <a:cubicBezTo>
                    <a:pt x="727" y="52"/>
                    <a:pt x="730" y="45"/>
                    <a:pt x="729" y="38"/>
                  </a:cubicBezTo>
                  <a:cubicBezTo>
                    <a:pt x="726" y="29"/>
                    <a:pt x="717" y="25"/>
                    <a:pt x="708" y="22"/>
                  </a:cubicBezTo>
                  <a:cubicBezTo>
                    <a:pt x="504" y="-49"/>
                    <a:pt x="295" y="70"/>
                    <a:pt x="99" y="125"/>
                  </a:cubicBezTo>
                  <a:cubicBezTo>
                    <a:pt x="76" y="131"/>
                    <a:pt x="-12" y="133"/>
                    <a:pt x="1" y="175"/>
                  </a:cubicBezTo>
                  <a:cubicBezTo>
                    <a:pt x="14" y="215"/>
                    <a:pt x="105" y="206"/>
                    <a:pt x="135" y="198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5" name="Freeform 424">
              <a:extLst>
                <a:ext uri="{FF2B5EF4-FFF2-40B4-BE49-F238E27FC236}">
                  <a16:creationId xmlns:a16="http://schemas.microsoft.com/office/drawing/2014/main" id="{E0EC2279-3108-F042-A4BB-B34FD5AD5CA7}"/>
                </a:ext>
              </a:extLst>
            </p:cNvPr>
            <p:cNvSpPr/>
            <p:nvPr/>
          </p:nvSpPr>
          <p:spPr>
            <a:xfrm>
              <a:off x="10879499" y="10570514"/>
              <a:ext cx="77239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" h="236">
                  <a:moveTo>
                    <a:pt x="0" y="60"/>
                  </a:moveTo>
                  <a:cubicBezTo>
                    <a:pt x="-1" y="113"/>
                    <a:pt x="10" y="166"/>
                    <a:pt x="35" y="213"/>
                  </a:cubicBezTo>
                  <a:cubicBezTo>
                    <a:pt x="41" y="224"/>
                    <a:pt x="51" y="237"/>
                    <a:pt x="63" y="235"/>
                  </a:cubicBezTo>
                  <a:cubicBezTo>
                    <a:pt x="52" y="165"/>
                    <a:pt x="47" y="98"/>
                    <a:pt x="46" y="28"/>
                  </a:cubicBezTo>
                  <a:cubicBezTo>
                    <a:pt x="45" y="6"/>
                    <a:pt x="28" y="-13"/>
                    <a:pt x="12" y="10"/>
                  </a:cubicBezTo>
                  <a:cubicBezTo>
                    <a:pt x="2" y="23"/>
                    <a:pt x="1" y="44"/>
                    <a:pt x="0" y="60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DFBBAA4F-844F-5E4F-BEAB-2B125AAB8D82}"/>
                </a:ext>
              </a:extLst>
            </p:cNvPr>
            <p:cNvSpPr/>
            <p:nvPr/>
          </p:nvSpPr>
          <p:spPr>
            <a:xfrm>
              <a:off x="10658997" y="10473311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-1" y="13"/>
                    <a:pt x="-3" y="21"/>
                    <a:pt x="22" y="32"/>
                  </a:cubicBezTo>
                  <a:cubicBezTo>
                    <a:pt x="-8" y="28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7" name="Freeform 426">
              <a:extLst>
                <a:ext uri="{FF2B5EF4-FFF2-40B4-BE49-F238E27FC236}">
                  <a16:creationId xmlns:a16="http://schemas.microsoft.com/office/drawing/2014/main" id="{4D1F696C-2E32-CF49-8B97-873C3EDCDBF7}"/>
                </a:ext>
              </a:extLst>
            </p:cNvPr>
            <p:cNvSpPr/>
            <p:nvPr/>
          </p:nvSpPr>
          <p:spPr>
            <a:xfrm>
              <a:off x="10494553" y="10453372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21" y="0"/>
                  </a:moveTo>
                  <a:cubicBezTo>
                    <a:pt x="-1" y="13"/>
                    <a:pt x="-4" y="21"/>
                    <a:pt x="21" y="32"/>
                  </a:cubicBezTo>
                  <a:cubicBezTo>
                    <a:pt x="-9" y="28"/>
                    <a:pt x="-6" y="6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8" name="Freeform 427">
              <a:extLst>
                <a:ext uri="{FF2B5EF4-FFF2-40B4-BE49-F238E27FC236}">
                  <a16:creationId xmlns:a16="http://schemas.microsoft.com/office/drawing/2014/main" id="{DD359ACB-6BAB-874C-9729-9190F4ECF3C8}"/>
                </a:ext>
              </a:extLst>
            </p:cNvPr>
            <p:cNvSpPr/>
            <p:nvPr/>
          </p:nvSpPr>
          <p:spPr>
            <a:xfrm>
              <a:off x="10447213" y="10630336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21" y="0"/>
                  </a:moveTo>
                  <a:cubicBezTo>
                    <a:pt x="-1" y="12"/>
                    <a:pt x="-4" y="21"/>
                    <a:pt x="21" y="32"/>
                  </a:cubicBezTo>
                  <a:cubicBezTo>
                    <a:pt x="-8" y="27"/>
                    <a:pt x="-6" y="5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9" name="Freeform 428">
              <a:extLst>
                <a:ext uri="{FF2B5EF4-FFF2-40B4-BE49-F238E27FC236}">
                  <a16:creationId xmlns:a16="http://schemas.microsoft.com/office/drawing/2014/main" id="{C7366CA2-3ECA-0248-A92D-F0C67A70F732}"/>
                </a:ext>
              </a:extLst>
            </p:cNvPr>
            <p:cNvSpPr/>
            <p:nvPr/>
          </p:nvSpPr>
          <p:spPr>
            <a:xfrm>
              <a:off x="10625361" y="10656507"/>
              <a:ext cx="24916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1">
                  <a:moveTo>
                    <a:pt x="21" y="0"/>
                  </a:moveTo>
                  <a:cubicBezTo>
                    <a:pt x="-1" y="12"/>
                    <a:pt x="-4" y="20"/>
                    <a:pt x="21" y="31"/>
                  </a:cubicBezTo>
                  <a:cubicBezTo>
                    <a:pt x="-8" y="27"/>
                    <a:pt x="-6" y="5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0" name="Freeform 429">
              <a:extLst>
                <a:ext uri="{FF2B5EF4-FFF2-40B4-BE49-F238E27FC236}">
                  <a16:creationId xmlns:a16="http://schemas.microsoft.com/office/drawing/2014/main" id="{BC93245D-1320-3C40-A008-01FDA11C31B4}"/>
                </a:ext>
              </a:extLst>
            </p:cNvPr>
            <p:cNvSpPr/>
            <p:nvPr/>
          </p:nvSpPr>
          <p:spPr>
            <a:xfrm>
              <a:off x="10518220" y="10688909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21" y="0"/>
                  </a:moveTo>
                  <a:cubicBezTo>
                    <a:pt x="-1" y="13"/>
                    <a:pt x="-4" y="21"/>
                    <a:pt x="21" y="32"/>
                  </a:cubicBezTo>
                  <a:cubicBezTo>
                    <a:pt x="-9" y="28"/>
                    <a:pt x="-6" y="6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1" name="Freeform 430">
              <a:extLst>
                <a:ext uri="{FF2B5EF4-FFF2-40B4-BE49-F238E27FC236}">
                  <a16:creationId xmlns:a16="http://schemas.microsoft.com/office/drawing/2014/main" id="{88EBBF88-6277-4641-A747-B3D54D1DFC04}"/>
                </a:ext>
              </a:extLst>
            </p:cNvPr>
            <p:cNvSpPr/>
            <p:nvPr/>
          </p:nvSpPr>
          <p:spPr>
            <a:xfrm>
              <a:off x="10296472" y="10850919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-1" y="12"/>
                    <a:pt x="-3" y="21"/>
                    <a:pt x="22" y="32"/>
                  </a:cubicBezTo>
                  <a:cubicBezTo>
                    <a:pt x="-8" y="28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2" name="Freeform 431">
              <a:extLst>
                <a:ext uri="{FF2B5EF4-FFF2-40B4-BE49-F238E27FC236}">
                  <a16:creationId xmlns:a16="http://schemas.microsoft.com/office/drawing/2014/main" id="{B61DA5D2-B763-3841-83BC-3EF48F9B814A}"/>
                </a:ext>
              </a:extLst>
            </p:cNvPr>
            <p:cNvSpPr/>
            <p:nvPr/>
          </p:nvSpPr>
          <p:spPr>
            <a:xfrm>
              <a:off x="9951388" y="10650276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-1" y="12"/>
                    <a:pt x="-3" y="20"/>
                    <a:pt x="22" y="31"/>
                  </a:cubicBezTo>
                  <a:cubicBezTo>
                    <a:pt x="-8" y="27"/>
                    <a:pt x="-6" y="5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3" name="Freeform 432">
              <a:extLst>
                <a:ext uri="{FF2B5EF4-FFF2-40B4-BE49-F238E27FC236}">
                  <a16:creationId xmlns:a16="http://schemas.microsoft.com/office/drawing/2014/main" id="{0BD48E0D-43A3-BF42-AE73-F19E76EB1C5D}"/>
                </a:ext>
              </a:extLst>
            </p:cNvPr>
            <p:cNvSpPr/>
            <p:nvPr/>
          </p:nvSpPr>
          <p:spPr>
            <a:xfrm>
              <a:off x="10352533" y="10533130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-1" y="12"/>
                    <a:pt x="-3" y="20"/>
                    <a:pt x="22" y="31"/>
                  </a:cubicBezTo>
                  <a:cubicBezTo>
                    <a:pt x="-8" y="27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102C174D-25C6-3D48-AA3E-3F051CD73A92}"/>
                </a:ext>
              </a:extLst>
            </p:cNvPr>
            <p:cNvSpPr/>
            <p:nvPr/>
          </p:nvSpPr>
          <p:spPr>
            <a:xfrm>
              <a:off x="10398624" y="10563036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-1" y="13"/>
                    <a:pt x="-3" y="21"/>
                    <a:pt x="22" y="32"/>
                  </a:cubicBezTo>
                  <a:cubicBezTo>
                    <a:pt x="-8" y="28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57EE27BF-DA1B-A84F-8235-976BE46B300B}"/>
                </a:ext>
              </a:extLst>
            </p:cNvPr>
            <p:cNvSpPr/>
            <p:nvPr/>
          </p:nvSpPr>
          <p:spPr>
            <a:xfrm>
              <a:off x="10340075" y="10675200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-1" y="13"/>
                    <a:pt x="-3" y="21"/>
                    <a:pt x="22" y="32"/>
                  </a:cubicBezTo>
                  <a:cubicBezTo>
                    <a:pt x="-8" y="28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6" name="Freeform 435">
              <a:extLst>
                <a:ext uri="{FF2B5EF4-FFF2-40B4-BE49-F238E27FC236}">
                  <a16:creationId xmlns:a16="http://schemas.microsoft.com/office/drawing/2014/main" id="{35F799ED-D7C6-B440-8A79-A7FFF6D4B707}"/>
                </a:ext>
              </a:extLst>
            </p:cNvPr>
            <p:cNvSpPr/>
            <p:nvPr/>
          </p:nvSpPr>
          <p:spPr>
            <a:xfrm>
              <a:off x="10186839" y="10715076"/>
              <a:ext cx="24916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1">
                  <a:moveTo>
                    <a:pt x="21" y="0"/>
                  </a:moveTo>
                  <a:cubicBezTo>
                    <a:pt x="-1" y="12"/>
                    <a:pt x="-4" y="20"/>
                    <a:pt x="21" y="31"/>
                  </a:cubicBezTo>
                  <a:cubicBezTo>
                    <a:pt x="-8" y="28"/>
                    <a:pt x="-6" y="6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7" name="Freeform 436">
              <a:extLst>
                <a:ext uri="{FF2B5EF4-FFF2-40B4-BE49-F238E27FC236}">
                  <a16:creationId xmlns:a16="http://schemas.microsoft.com/office/drawing/2014/main" id="{386B3510-FD8A-3B48-B414-317CD925ACAD}"/>
                </a:ext>
              </a:extLst>
            </p:cNvPr>
            <p:cNvSpPr/>
            <p:nvPr/>
          </p:nvSpPr>
          <p:spPr>
            <a:xfrm>
              <a:off x="10211755" y="10650276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-1" y="12"/>
                    <a:pt x="-3" y="20"/>
                    <a:pt x="22" y="31"/>
                  </a:cubicBezTo>
                  <a:cubicBezTo>
                    <a:pt x="-8" y="27"/>
                    <a:pt x="-6" y="5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8" name="Freeform 437">
              <a:extLst>
                <a:ext uri="{FF2B5EF4-FFF2-40B4-BE49-F238E27FC236}">
                  <a16:creationId xmlns:a16="http://schemas.microsoft.com/office/drawing/2014/main" id="{05346074-4214-8A4C-99B7-DD5EF6C2112D}"/>
                </a:ext>
              </a:extLst>
            </p:cNvPr>
            <p:cNvSpPr/>
            <p:nvPr/>
          </p:nvSpPr>
          <p:spPr>
            <a:xfrm>
              <a:off x="10599199" y="10518176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21" y="0"/>
                  </a:moveTo>
                  <a:cubicBezTo>
                    <a:pt x="-2" y="13"/>
                    <a:pt x="-4" y="20"/>
                    <a:pt x="21" y="32"/>
                  </a:cubicBezTo>
                  <a:cubicBezTo>
                    <a:pt x="-9" y="28"/>
                    <a:pt x="-6" y="6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9" name="Freeform 438">
              <a:extLst>
                <a:ext uri="{FF2B5EF4-FFF2-40B4-BE49-F238E27FC236}">
                  <a16:creationId xmlns:a16="http://schemas.microsoft.com/office/drawing/2014/main" id="{9540DA56-327B-5E4A-89FB-603E55F1C239}"/>
                </a:ext>
              </a:extLst>
            </p:cNvPr>
            <p:cNvSpPr/>
            <p:nvPr/>
          </p:nvSpPr>
          <p:spPr>
            <a:xfrm>
              <a:off x="10671455" y="10586715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-1" y="13"/>
                    <a:pt x="-3" y="21"/>
                    <a:pt x="22" y="32"/>
                  </a:cubicBezTo>
                  <a:cubicBezTo>
                    <a:pt x="-8" y="28"/>
                    <a:pt x="-6" y="6"/>
                    <a:pt x="2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0" name="Freeform 439">
              <a:extLst>
                <a:ext uri="{FF2B5EF4-FFF2-40B4-BE49-F238E27FC236}">
                  <a16:creationId xmlns:a16="http://schemas.microsoft.com/office/drawing/2014/main" id="{81F563F4-E320-F145-AFB7-7085099FBAFC}"/>
                </a:ext>
              </a:extLst>
            </p:cNvPr>
            <p:cNvSpPr/>
            <p:nvPr/>
          </p:nvSpPr>
          <p:spPr>
            <a:xfrm>
              <a:off x="10540647" y="10563036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21" y="0"/>
                  </a:moveTo>
                  <a:cubicBezTo>
                    <a:pt x="-1" y="13"/>
                    <a:pt x="-3" y="21"/>
                    <a:pt x="21" y="32"/>
                  </a:cubicBezTo>
                  <a:cubicBezTo>
                    <a:pt x="-8" y="28"/>
                    <a:pt x="-6" y="6"/>
                    <a:pt x="21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1" name="Freeform 440">
              <a:extLst>
                <a:ext uri="{FF2B5EF4-FFF2-40B4-BE49-F238E27FC236}">
                  <a16:creationId xmlns:a16="http://schemas.microsoft.com/office/drawing/2014/main" id="{ABD1626E-3D8B-094B-9CBC-B1A63786FAF0}"/>
                </a:ext>
              </a:extLst>
            </p:cNvPr>
            <p:cNvSpPr/>
            <p:nvPr/>
          </p:nvSpPr>
          <p:spPr>
            <a:xfrm>
              <a:off x="10712566" y="10479542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8" y="2"/>
                    <a:pt x="14" y="4"/>
                    <a:pt x="11" y="7"/>
                  </a:cubicBezTo>
                  <a:cubicBezTo>
                    <a:pt x="9" y="8"/>
                    <a:pt x="7" y="9"/>
                    <a:pt x="6" y="11"/>
                  </a:cubicBezTo>
                  <a:cubicBezTo>
                    <a:pt x="4" y="12"/>
                    <a:pt x="3" y="14"/>
                    <a:pt x="3" y="16"/>
                  </a:cubicBezTo>
                  <a:cubicBezTo>
                    <a:pt x="3" y="17"/>
                    <a:pt x="4" y="19"/>
                    <a:pt x="5" y="20"/>
                  </a:cubicBezTo>
                  <a:cubicBezTo>
                    <a:pt x="6" y="22"/>
                    <a:pt x="7" y="22"/>
                    <a:pt x="8" y="23"/>
                  </a:cubicBezTo>
                  <a:cubicBezTo>
                    <a:pt x="8" y="23"/>
                    <a:pt x="9" y="24"/>
                    <a:pt x="10" y="25"/>
                  </a:cubicBezTo>
                  <a:cubicBezTo>
                    <a:pt x="14" y="27"/>
                    <a:pt x="18" y="29"/>
                    <a:pt x="22" y="31"/>
                  </a:cubicBezTo>
                  <a:cubicBezTo>
                    <a:pt x="17" y="30"/>
                    <a:pt x="13" y="29"/>
                    <a:pt x="9" y="27"/>
                  </a:cubicBezTo>
                  <a:cubicBezTo>
                    <a:pt x="7" y="26"/>
                    <a:pt x="4" y="25"/>
                    <a:pt x="3" y="23"/>
                  </a:cubicBezTo>
                  <a:cubicBezTo>
                    <a:pt x="2" y="21"/>
                    <a:pt x="0" y="18"/>
                    <a:pt x="0" y="16"/>
                  </a:cubicBezTo>
                  <a:cubicBezTo>
                    <a:pt x="0" y="12"/>
                    <a:pt x="2" y="11"/>
                    <a:pt x="3" y="9"/>
                  </a:cubicBezTo>
                  <a:cubicBezTo>
                    <a:pt x="5" y="7"/>
                    <a:pt x="7" y="6"/>
                    <a:pt x="9" y="4"/>
                  </a:cubicBezTo>
                  <a:cubicBezTo>
                    <a:pt x="13" y="2"/>
                    <a:pt x="17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2" name="Freeform 441">
              <a:extLst>
                <a:ext uri="{FF2B5EF4-FFF2-40B4-BE49-F238E27FC236}">
                  <a16:creationId xmlns:a16="http://schemas.microsoft.com/office/drawing/2014/main" id="{233EEAAF-2774-8740-A9CF-8595F38F259C}"/>
                </a:ext>
              </a:extLst>
            </p:cNvPr>
            <p:cNvSpPr/>
            <p:nvPr/>
          </p:nvSpPr>
          <p:spPr>
            <a:xfrm>
              <a:off x="10548122" y="10459603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8" y="2"/>
                    <a:pt x="14" y="4"/>
                    <a:pt x="10" y="7"/>
                  </a:cubicBezTo>
                  <a:cubicBezTo>
                    <a:pt x="8" y="8"/>
                    <a:pt x="7" y="9"/>
                    <a:pt x="5" y="11"/>
                  </a:cubicBezTo>
                  <a:cubicBezTo>
                    <a:pt x="4" y="13"/>
                    <a:pt x="3" y="14"/>
                    <a:pt x="3" y="16"/>
                  </a:cubicBezTo>
                  <a:cubicBezTo>
                    <a:pt x="3" y="17"/>
                    <a:pt x="3" y="19"/>
                    <a:pt x="5" y="21"/>
                  </a:cubicBezTo>
                  <a:cubicBezTo>
                    <a:pt x="6" y="22"/>
                    <a:pt x="7" y="22"/>
                    <a:pt x="7" y="23"/>
                  </a:cubicBezTo>
                  <a:cubicBezTo>
                    <a:pt x="8" y="24"/>
                    <a:pt x="9" y="24"/>
                    <a:pt x="9" y="25"/>
                  </a:cubicBezTo>
                  <a:cubicBezTo>
                    <a:pt x="13" y="27"/>
                    <a:pt x="18" y="29"/>
                    <a:pt x="22" y="32"/>
                  </a:cubicBezTo>
                  <a:cubicBezTo>
                    <a:pt x="17" y="30"/>
                    <a:pt x="13" y="29"/>
                    <a:pt x="8" y="27"/>
                  </a:cubicBezTo>
                  <a:cubicBezTo>
                    <a:pt x="7" y="26"/>
                    <a:pt x="4" y="25"/>
                    <a:pt x="3" y="23"/>
                  </a:cubicBezTo>
                  <a:cubicBezTo>
                    <a:pt x="1" y="21"/>
                    <a:pt x="-1" y="19"/>
                    <a:pt x="0" y="16"/>
                  </a:cubicBezTo>
                  <a:cubicBezTo>
                    <a:pt x="0" y="13"/>
                    <a:pt x="2" y="11"/>
                    <a:pt x="3" y="9"/>
                  </a:cubicBezTo>
                  <a:cubicBezTo>
                    <a:pt x="5" y="7"/>
                    <a:pt x="7" y="6"/>
                    <a:pt x="9" y="4"/>
                  </a:cubicBezTo>
                  <a:cubicBezTo>
                    <a:pt x="13" y="2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3" name="Freeform 442">
              <a:extLst>
                <a:ext uri="{FF2B5EF4-FFF2-40B4-BE49-F238E27FC236}">
                  <a16:creationId xmlns:a16="http://schemas.microsoft.com/office/drawing/2014/main" id="{841E91A6-C95B-524B-B036-9E8EFC879818}"/>
                </a:ext>
              </a:extLst>
            </p:cNvPr>
            <p:cNvSpPr/>
            <p:nvPr/>
          </p:nvSpPr>
          <p:spPr>
            <a:xfrm>
              <a:off x="10500782" y="10635321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7" y="2"/>
                    <a:pt x="14" y="5"/>
                    <a:pt x="10" y="7"/>
                  </a:cubicBezTo>
                  <a:cubicBezTo>
                    <a:pt x="9" y="8"/>
                    <a:pt x="7" y="10"/>
                    <a:pt x="6" y="12"/>
                  </a:cubicBezTo>
                  <a:cubicBezTo>
                    <a:pt x="4" y="13"/>
                    <a:pt x="3" y="15"/>
                    <a:pt x="3" y="17"/>
                  </a:cubicBezTo>
                  <a:cubicBezTo>
                    <a:pt x="3" y="18"/>
                    <a:pt x="4" y="19"/>
                    <a:pt x="5" y="21"/>
                  </a:cubicBezTo>
                  <a:cubicBezTo>
                    <a:pt x="6" y="22"/>
                    <a:pt x="6" y="23"/>
                    <a:pt x="7" y="23"/>
                  </a:cubicBezTo>
                  <a:cubicBezTo>
                    <a:pt x="8" y="24"/>
                    <a:pt x="9" y="24"/>
                    <a:pt x="10" y="25"/>
                  </a:cubicBezTo>
                  <a:cubicBezTo>
                    <a:pt x="14" y="28"/>
                    <a:pt x="17" y="29"/>
                    <a:pt x="22" y="32"/>
                  </a:cubicBezTo>
                  <a:cubicBezTo>
                    <a:pt x="17" y="31"/>
                    <a:pt x="13" y="30"/>
                    <a:pt x="8" y="28"/>
                  </a:cubicBezTo>
                  <a:cubicBezTo>
                    <a:pt x="6" y="27"/>
                    <a:pt x="5" y="25"/>
                    <a:pt x="3" y="23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0" y="13"/>
                    <a:pt x="1" y="11"/>
                    <a:pt x="3" y="9"/>
                  </a:cubicBezTo>
                  <a:cubicBezTo>
                    <a:pt x="5" y="7"/>
                    <a:pt x="7" y="6"/>
                    <a:pt x="9" y="5"/>
                  </a:cubicBezTo>
                  <a:cubicBezTo>
                    <a:pt x="13" y="2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4" name="Freeform 443">
              <a:extLst>
                <a:ext uri="{FF2B5EF4-FFF2-40B4-BE49-F238E27FC236}">
                  <a16:creationId xmlns:a16="http://schemas.microsoft.com/office/drawing/2014/main" id="{FC97EA09-871F-FD4A-A98E-AA5A760C59A0}"/>
                </a:ext>
              </a:extLst>
            </p:cNvPr>
            <p:cNvSpPr/>
            <p:nvPr/>
          </p:nvSpPr>
          <p:spPr>
            <a:xfrm>
              <a:off x="10677684" y="10661488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8" y="2"/>
                    <a:pt x="14" y="5"/>
                    <a:pt x="10" y="7"/>
                  </a:cubicBezTo>
                  <a:cubicBezTo>
                    <a:pt x="8" y="8"/>
                    <a:pt x="7" y="10"/>
                    <a:pt x="6" y="11"/>
                  </a:cubicBezTo>
                  <a:cubicBezTo>
                    <a:pt x="4" y="13"/>
                    <a:pt x="3" y="15"/>
                    <a:pt x="3" y="16"/>
                  </a:cubicBezTo>
                  <a:cubicBezTo>
                    <a:pt x="3" y="18"/>
                    <a:pt x="4" y="20"/>
                    <a:pt x="5" y="21"/>
                  </a:cubicBezTo>
                  <a:cubicBezTo>
                    <a:pt x="6" y="22"/>
                    <a:pt x="7" y="22"/>
                    <a:pt x="7" y="24"/>
                  </a:cubicBezTo>
                  <a:cubicBezTo>
                    <a:pt x="8" y="24"/>
                    <a:pt x="9" y="25"/>
                    <a:pt x="10" y="25"/>
                  </a:cubicBezTo>
                  <a:cubicBezTo>
                    <a:pt x="14" y="27"/>
                    <a:pt x="18" y="30"/>
                    <a:pt x="22" y="31"/>
                  </a:cubicBezTo>
                  <a:cubicBezTo>
                    <a:pt x="17" y="31"/>
                    <a:pt x="13" y="30"/>
                    <a:pt x="8" y="27"/>
                  </a:cubicBezTo>
                  <a:cubicBezTo>
                    <a:pt x="7" y="27"/>
                    <a:pt x="5" y="25"/>
                    <a:pt x="3" y="24"/>
                  </a:cubicBezTo>
                  <a:cubicBezTo>
                    <a:pt x="1" y="22"/>
                    <a:pt x="-1" y="19"/>
                    <a:pt x="0" y="16"/>
                  </a:cubicBezTo>
                  <a:cubicBezTo>
                    <a:pt x="0" y="13"/>
                    <a:pt x="2" y="11"/>
                    <a:pt x="3" y="9"/>
                  </a:cubicBezTo>
                  <a:cubicBezTo>
                    <a:pt x="5" y="8"/>
                    <a:pt x="7" y="6"/>
                    <a:pt x="9" y="5"/>
                  </a:cubicBezTo>
                  <a:cubicBezTo>
                    <a:pt x="13" y="3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5" name="Freeform 444">
              <a:extLst>
                <a:ext uri="{FF2B5EF4-FFF2-40B4-BE49-F238E27FC236}">
                  <a16:creationId xmlns:a16="http://schemas.microsoft.com/office/drawing/2014/main" id="{D581D6CF-6238-4544-A321-84916A60BC60}"/>
                </a:ext>
              </a:extLst>
            </p:cNvPr>
            <p:cNvSpPr/>
            <p:nvPr/>
          </p:nvSpPr>
          <p:spPr>
            <a:xfrm>
              <a:off x="10571792" y="10695140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9" y="2"/>
                    <a:pt x="15" y="4"/>
                    <a:pt x="11" y="6"/>
                  </a:cubicBezTo>
                  <a:cubicBezTo>
                    <a:pt x="9" y="8"/>
                    <a:pt x="7" y="9"/>
                    <a:pt x="6" y="11"/>
                  </a:cubicBezTo>
                  <a:cubicBezTo>
                    <a:pt x="5" y="12"/>
                    <a:pt x="4" y="14"/>
                    <a:pt x="4" y="16"/>
                  </a:cubicBezTo>
                  <a:cubicBezTo>
                    <a:pt x="4" y="17"/>
                    <a:pt x="4" y="19"/>
                    <a:pt x="6" y="20"/>
                  </a:cubicBezTo>
                  <a:cubicBezTo>
                    <a:pt x="6" y="22"/>
                    <a:pt x="7" y="22"/>
                    <a:pt x="8" y="23"/>
                  </a:cubicBezTo>
                  <a:cubicBezTo>
                    <a:pt x="9" y="23"/>
                    <a:pt x="10" y="24"/>
                    <a:pt x="11" y="25"/>
                  </a:cubicBezTo>
                  <a:cubicBezTo>
                    <a:pt x="14" y="27"/>
                    <a:pt x="19" y="29"/>
                    <a:pt x="22" y="31"/>
                  </a:cubicBezTo>
                  <a:cubicBezTo>
                    <a:pt x="18" y="30"/>
                    <a:pt x="14" y="29"/>
                    <a:pt x="9" y="27"/>
                  </a:cubicBezTo>
                  <a:cubicBezTo>
                    <a:pt x="7" y="26"/>
                    <a:pt x="5" y="25"/>
                    <a:pt x="3" y="23"/>
                  </a:cubicBezTo>
                  <a:cubicBezTo>
                    <a:pt x="2" y="21"/>
                    <a:pt x="0" y="19"/>
                    <a:pt x="0" y="16"/>
                  </a:cubicBezTo>
                  <a:cubicBezTo>
                    <a:pt x="1" y="12"/>
                    <a:pt x="3" y="11"/>
                    <a:pt x="4" y="9"/>
                  </a:cubicBezTo>
                  <a:cubicBezTo>
                    <a:pt x="6" y="7"/>
                    <a:pt x="7" y="6"/>
                    <a:pt x="10" y="4"/>
                  </a:cubicBezTo>
                  <a:cubicBezTo>
                    <a:pt x="14" y="2"/>
                    <a:pt x="18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6" name="Freeform 445">
              <a:extLst>
                <a:ext uri="{FF2B5EF4-FFF2-40B4-BE49-F238E27FC236}">
                  <a16:creationId xmlns:a16="http://schemas.microsoft.com/office/drawing/2014/main" id="{38558BF6-C374-9840-95C0-28A70B1F285A}"/>
                </a:ext>
              </a:extLst>
            </p:cNvPr>
            <p:cNvSpPr/>
            <p:nvPr/>
          </p:nvSpPr>
          <p:spPr>
            <a:xfrm>
              <a:off x="10350041" y="10855904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9" y="3"/>
                    <a:pt x="14" y="5"/>
                    <a:pt x="11" y="8"/>
                  </a:cubicBezTo>
                  <a:cubicBezTo>
                    <a:pt x="9" y="9"/>
                    <a:pt x="8" y="10"/>
                    <a:pt x="6" y="12"/>
                  </a:cubicBezTo>
                  <a:cubicBezTo>
                    <a:pt x="5" y="14"/>
                    <a:pt x="4" y="15"/>
                    <a:pt x="4" y="17"/>
                  </a:cubicBezTo>
                  <a:cubicBezTo>
                    <a:pt x="3" y="19"/>
                    <a:pt x="4" y="20"/>
                    <a:pt x="6" y="22"/>
                  </a:cubicBezTo>
                  <a:cubicBezTo>
                    <a:pt x="6" y="22"/>
                    <a:pt x="7" y="23"/>
                    <a:pt x="8" y="24"/>
                  </a:cubicBezTo>
                  <a:cubicBezTo>
                    <a:pt x="9" y="24"/>
                    <a:pt x="9" y="25"/>
                    <a:pt x="11" y="25"/>
                  </a:cubicBezTo>
                  <a:cubicBezTo>
                    <a:pt x="14" y="28"/>
                    <a:pt x="18" y="30"/>
                    <a:pt x="22" y="32"/>
                  </a:cubicBezTo>
                  <a:cubicBezTo>
                    <a:pt x="18" y="31"/>
                    <a:pt x="13" y="30"/>
                    <a:pt x="9" y="28"/>
                  </a:cubicBezTo>
                  <a:cubicBezTo>
                    <a:pt x="7" y="27"/>
                    <a:pt x="5" y="26"/>
                    <a:pt x="3" y="24"/>
                  </a:cubicBezTo>
                  <a:cubicBezTo>
                    <a:pt x="1" y="22"/>
                    <a:pt x="0" y="19"/>
                    <a:pt x="0" y="17"/>
                  </a:cubicBezTo>
                  <a:cubicBezTo>
                    <a:pt x="0" y="14"/>
                    <a:pt x="2" y="11"/>
                    <a:pt x="4" y="9"/>
                  </a:cubicBezTo>
                  <a:cubicBezTo>
                    <a:pt x="6" y="8"/>
                    <a:pt x="8" y="6"/>
                    <a:pt x="9" y="5"/>
                  </a:cubicBezTo>
                  <a:cubicBezTo>
                    <a:pt x="14" y="3"/>
                    <a:pt x="18" y="2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7" name="Freeform 446">
              <a:extLst>
                <a:ext uri="{FF2B5EF4-FFF2-40B4-BE49-F238E27FC236}">
                  <a16:creationId xmlns:a16="http://schemas.microsoft.com/office/drawing/2014/main" id="{B53AE5AB-0FD6-154F-809F-BF5FEBCA869E}"/>
                </a:ext>
              </a:extLst>
            </p:cNvPr>
            <p:cNvSpPr/>
            <p:nvPr/>
          </p:nvSpPr>
          <p:spPr>
            <a:xfrm>
              <a:off x="10004957" y="10655261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9" y="2"/>
                    <a:pt x="14" y="5"/>
                    <a:pt x="10" y="7"/>
                  </a:cubicBezTo>
                  <a:cubicBezTo>
                    <a:pt x="9" y="8"/>
                    <a:pt x="8" y="10"/>
                    <a:pt x="6" y="12"/>
                  </a:cubicBezTo>
                  <a:cubicBezTo>
                    <a:pt x="5" y="13"/>
                    <a:pt x="4" y="14"/>
                    <a:pt x="4" y="16"/>
                  </a:cubicBezTo>
                  <a:cubicBezTo>
                    <a:pt x="3" y="18"/>
                    <a:pt x="4" y="19"/>
                    <a:pt x="6" y="21"/>
                  </a:cubicBezTo>
                  <a:cubicBezTo>
                    <a:pt x="6" y="22"/>
                    <a:pt x="7" y="23"/>
                    <a:pt x="8" y="23"/>
                  </a:cubicBezTo>
                  <a:cubicBezTo>
                    <a:pt x="9" y="24"/>
                    <a:pt x="9" y="24"/>
                    <a:pt x="10" y="25"/>
                  </a:cubicBezTo>
                  <a:cubicBezTo>
                    <a:pt x="14" y="27"/>
                    <a:pt x="18" y="29"/>
                    <a:pt x="22" y="32"/>
                  </a:cubicBezTo>
                  <a:cubicBezTo>
                    <a:pt x="18" y="30"/>
                    <a:pt x="13" y="29"/>
                    <a:pt x="9" y="27"/>
                  </a:cubicBezTo>
                  <a:cubicBezTo>
                    <a:pt x="7" y="26"/>
                    <a:pt x="5" y="25"/>
                    <a:pt x="3" y="23"/>
                  </a:cubicBezTo>
                  <a:cubicBezTo>
                    <a:pt x="1" y="21"/>
                    <a:pt x="0" y="19"/>
                    <a:pt x="0" y="16"/>
                  </a:cubicBezTo>
                  <a:cubicBezTo>
                    <a:pt x="0" y="13"/>
                    <a:pt x="2" y="11"/>
                    <a:pt x="4" y="9"/>
                  </a:cubicBezTo>
                  <a:cubicBezTo>
                    <a:pt x="6" y="7"/>
                    <a:pt x="8" y="6"/>
                    <a:pt x="9" y="5"/>
                  </a:cubicBezTo>
                  <a:cubicBezTo>
                    <a:pt x="14" y="2"/>
                    <a:pt x="18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8" name="Freeform 447">
              <a:extLst>
                <a:ext uri="{FF2B5EF4-FFF2-40B4-BE49-F238E27FC236}">
                  <a16:creationId xmlns:a16="http://schemas.microsoft.com/office/drawing/2014/main" id="{FEFE6800-698C-BF40-87B2-155A0688B8DF}"/>
                </a:ext>
              </a:extLst>
            </p:cNvPr>
            <p:cNvSpPr/>
            <p:nvPr/>
          </p:nvSpPr>
          <p:spPr>
            <a:xfrm>
              <a:off x="10406102" y="10538112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8" y="3"/>
                    <a:pt x="14" y="5"/>
                    <a:pt x="11" y="8"/>
                  </a:cubicBezTo>
                  <a:cubicBezTo>
                    <a:pt x="9" y="9"/>
                    <a:pt x="7" y="10"/>
                    <a:pt x="6" y="12"/>
                  </a:cubicBezTo>
                  <a:cubicBezTo>
                    <a:pt x="5" y="13"/>
                    <a:pt x="3" y="15"/>
                    <a:pt x="3" y="17"/>
                  </a:cubicBezTo>
                  <a:cubicBezTo>
                    <a:pt x="3" y="19"/>
                    <a:pt x="4" y="20"/>
                    <a:pt x="5" y="22"/>
                  </a:cubicBezTo>
                  <a:cubicBezTo>
                    <a:pt x="6" y="22"/>
                    <a:pt x="7" y="23"/>
                    <a:pt x="8" y="23"/>
                  </a:cubicBezTo>
                  <a:cubicBezTo>
                    <a:pt x="8" y="24"/>
                    <a:pt x="10" y="25"/>
                    <a:pt x="10" y="25"/>
                  </a:cubicBezTo>
                  <a:cubicBezTo>
                    <a:pt x="14" y="28"/>
                    <a:pt x="18" y="30"/>
                    <a:pt x="22" y="32"/>
                  </a:cubicBezTo>
                  <a:cubicBezTo>
                    <a:pt x="18" y="32"/>
                    <a:pt x="13" y="30"/>
                    <a:pt x="9" y="28"/>
                  </a:cubicBezTo>
                  <a:cubicBezTo>
                    <a:pt x="7" y="27"/>
                    <a:pt x="5" y="25"/>
                    <a:pt x="3" y="23"/>
                  </a:cubicBezTo>
                  <a:cubicBezTo>
                    <a:pt x="2" y="22"/>
                    <a:pt x="0" y="19"/>
                    <a:pt x="0" y="16"/>
                  </a:cubicBezTo>
                  <a:cubicBezTo>
                    <a:pt x="0" y="14"/>
                    <a:pt x="2" y="11"/>
                    <a:pt x="3" y="9"/>
                  </a:cubicBezTo>
                  <a:cubicBezTo>
                    <a:pt x="5" y="8"/>
                    <a:pt x="7" y="6"/>
                    <a:pt x="10" y="5"/>
                  </a:cubicBezTo>
                  <a:cubicBezTo>
                    <a:pt x="13" y="3"/>
                    <a:pt x="18" y="2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20F84C94-7EC0-CB48-BA6F-1B7FA5BA4D62}"/>
                </a:ext>
              </a:extLst>
            </p:cNvPr>
            <p:cNvSpPr/>
            <p:nvPr/>
          </p:nvSpPr>
          <p:spPr>
            <a:xfrm>
              <a:off x="10452196" y="10569267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8" y="2"/>
                    <a:pt x="14" y="5"/>
                    <a:pt x="11" y="7"/>
                  </a:cubicBezTo>
                  <a:cubicBezTo>
                    <a:pt x="9" y="8"/>
                    <a:pt x="7" y="9"/>
                    <a:pt x="6" y="11"/>
                  </a:cubicBezTo>
                  <a:cubicBezTo>
                    <a:pt x="5" y="13"/>
                    <a:pt x="4" y="14"/>
                    <a:pt x="4" y="16"/>
                  </a:cubicBezTo>
                  <a:cubicBezTo>
                    <a:pt x="3" y="18"/>
                    <a:pt x="5" y="19"/>
                    <a:pt x="6" y="21"/>
                  </a:cubicBezTo>
                  <a:cubicBezTo>
                    <a:pt x="6" y="22"/>
                    <a:pt x="7" y="22"/>
                    <a:pt x="7" y="23"/>
                  </a:cubicBezTo>
                  <a:cubicBezTo>
                    <a:pt x="9" y="24"/>
                    <a:pt x="9" y="24"/>
                    <a:pt x="11" y="25"/>
                  </a:cubicBezTo>
                  <a:cubicBezTo>
                    <a:pt x="14" y="27"/>
                    <a:pt x="18" y="29"/>
                    <a:pt x="22" y="31"/>
                  </a:cubicBezTo>
                  <a:cubicBezTo>
                    <a:pt x="17" y="31"/>
                    <a:pt x="13" y="30"/>
                    <a:pt x="9" y="27"/>
                  </a:cubicBezTo>
                  <a:cubicBezTo>
                    <a:pt x="7" y="26"/>
                    <a:pt x="5" y="25"/>
                    <a:pt x="3" y="23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0" y="13"/>
                    <a:pt x="2" y="11"/>
                    <a:pt x="4" y="9"/>
                  </a:cubicBezTo>
                  <a:cubicBezTo>
                    <a:pt x="6" y="7"/>
                    <a:pt x="7" y="6"/>
                    <a:pt x="9" y="5"/>
                  </a:cubicBezTo>
                  <a:cubicBezTo>
                    <a:pt x="13" y="2"/>
                    <a:pt x="18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0" name="Freeform 449">
              <a:extLst>
                <a:ext uri="{FF2B5EF4-FFF2-40B4-BE49-F238E27FC236}">
                  <a16:creationId xmlns:a16="http://schemas.microsoft.com/office/drawing/2014/main" id="{1D3FA9CD-D126-2C4B-B430-3FAA73ED3AF4}"/>
                </a:ext>
              </a:extLst>
            </p:cNvPr>
            <p:cNvSpPr/>
            <p:nvPr/>
          </p:nvSpPr>
          <p:spPr>
            <a:xfrm>
              <a:off x="10393644" y="10681432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8" y="2"/>
                    <a:pt x="14" y="4"/>
                    <a:pt x="10" y="7"/>
                  </a:cubicBezTo>
                  <a:cubicBezTo>
                    <a:pt x="9" y="8"/>
                    <a:pt x="7" y="9"/>
                    <a:pt x="6" y="11"/>
                  </a:cubicBezTo>
                  <a:cubicBezTo>
                    <a:pt x="5" y="13"/>
                    <a:pt x="4" y="14"/>
                    <a:pt x="4" y="16"/>
                  </a:cubicBezTo>
                  <a:cubicBezTo>
                    <a:pt x="3" y="18"/>
                    <a:pt x="4" y="19"/>
                    <a:pt x="6" y="21"/>
                  </a:cubicBezTo>
                  <a:cubicBezTo>
                    <a:pt x="6" y="22"/>
                    <a:pt x="7" y="22"/>
                    <a:pt x="7" y="23"/>
                  </a:cubicBezTo>
                  <a:cubicBezTo>
                    <a:pt x="8" y="23"/>
                    <a:pt x="9" y="24"/>
                    <a:pt x="10" y="25"/>
                  </a:cubicBezTo>
                  <a:cubicBezTo>
                    <a:pt x="14" y="27"/>
                    <a:pt x="18" y="29"/>
                    <a:pt x="22" y="31"/>
                  </a:cubicBezTo>
                  <a:cubicBezTo>
                    <a:pt x="18" y="31"/>
                    <a:pt x="13" y="30"/>
                    <a:pt x="9" y="27"/>
                  </a:cubicBezTo>
                  <a:cubicBezTo>
                    <a:pt x="7" y="27"/>
                    <a:pt x="5" y="25"/>
                    <a:pt x="3" y="23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0" y="13"/>
                    <a:pt x="2" y="11"/>
                    <a:pt x="4" y="9"/>
                  </a:cubicBezTo>
                  <a:cubicBezTo>
                    <a:pt x="6" y="7"/>
                    <a:pt x="7" y="6"/>
                    <a:pt x="9" y="4"/>
                  </a:cubicBezTo>
                  <a:cubicBezTo>
                    <a:pt x="13" y="3"/>
                    <a:pt x="18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1" name="Freeform 450">
              <a:extLst>
                <a:ext uri="{FF2B5EF4-FFF2-40B4-BE49-F238E27FC236}">
                  <a16:creationId xmlns:a16="http://schemas.microsoft.com/office/drawing/2014/main" id="{68EC7C8D-15E0-DC4F-A162-0A2DB42E30FF}"/>
                </a:ext>
              </a:extLst>
            </p:cNvPr>
            <p:cNvSpPr/>
            <p:nvPr/>
          </p:nvSpPr>
          <p:spPr>
            <a:xfrm>
              <a:off x="10239162" y="10720065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9" y="3"/>
                    <a:pt x="15" y="5"/>
                    <a:pt x="11" y="8"/>
                  </a:cubicBezTo>
                  <a:cubicBezTo>
                    <a:pt x="10" y="9"/>
                    <a:pt x="8" y="10"/>
                    <a:pt x="6" y="12"/>
                  </a:cubicBezTo>
                  <a:cubicBezTo>
                    <a:pt x="5" y="13"/>
                    <a:pt x="4" y="15"/>
                    <a:pt x="4" y="17"/>
                  </a:cubicBezTo>
                  <a:cubicBezTo>
                    <a:pt x="4" y="18"/>
                    <a:pt x="5" y="20"/>
                    <a:pt x="6" y="22"/>
                  </a:cubicBezTo>
                  <a:cubicBezTo>
                    <a:pt x="6" y="23"/>
                    <a:pt x="7" y="23"/>
                    <a:pt x="9" y="24"/>
                  </a:cubicBezTo>
                  <a:cubicBezTo>
                    <a:pt x="9" y="24"/>
                    <a:pt x="10" y="25"/>
                    <a:pt x="11" y="25"/>
                  </a:cubicBezTo>
                  <a:cubicBezTo>
                    <a:pt x="15" y="28"/>
                    <a:pt x="18" y="30"/>
                    <a:pt x="22" y="32"/>
                  </a:cubicBezTo>
                  <a:cubicBezTo>
                    <a:pt x="18" y="31"/>
                    <a:pt x="13" y="30"/>
                    <a:pt x="10" y="28"/>
                  </a:cubicBezTo>
                  <a:cubicBezTo>
                    <a:pt x="7" y="27"/>
                    <a:pt x="5" y="25"/>
                    <a:pt x="4" y="24"/>
                  </a:cubicBezTo>
                  <a:cubicBezTo>
                    <a:pt x="2" y="22"/>
                    <a:pt x="0" y="19"/>
                    <a:pt x="0" y="16"/>
                  </a:cubicBezTo>
                  <a:cubicBezTo>
                    <a:pt x="1" y="14"/>
                    <a:pt x="2" y="12"/>
                    <a:pt x="4" y="10"/>
                  </a:cubicBezTo>
                  <a:cubicBezTo>
                    <a:pt x="6" y="8"/>
                    <a:pt x="8" y="7"/>
                    <a:pt x="10" y="5"/>
                  </a:cubicBezTo>
                  <a:cubicBezTo>
                    <a:pt x="14" y="3"/>
                    <a:pt x="18" y="2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2" name="Freeform 451">
              <a:extLst>
                <a:ext uri="{FF2B5EF4-FFF2-40B4-BE49-F238E27FC236}">
                  <a16:creationId xmlns:a16="http://schemas.microsoft.com/office/drawing/2014/main" id="{1EC01030-EE72-B74D-87BA-33FF49C69EF6}"/>
                </a:ext>
              </a:extLst>
            </p:cNvPr>
            <p:cNvSpPr/>
            <p:nvPr/>
          </p:nvSpPr>
          <p:spPr>
            <a:xfrm>
              <a:off x="10265324" y="10655261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8" y="2"/>
                    <a:pt x="14" y="5"/>
                    <a:pt x="11" y="7"/>
                  </a:cubicBezTo>
                  <a:cubicBezTo>
                    <a:pt x="9" y="8"/>
                    <a:pt x="7" y="10"/>
                    <a:pt x="6" y="12"/>
                  </a:cubicBezTo>
                  <a:cubicBezTo>
                    <a:pt x="5" y="13"/>
                    <a:pt x="3" y="14"/>
                    <a:pt x="3" y="16"/>
                  </a:cubicBezTo>
                  <a:cubicBezTo>
                    <a:pt x="3" y="18"/>
                    <a:pt x="4" y="19"/>
                    <a:pt x="5" y="21"/>
                  </a:cubicBezTo>
                  <a:cubicBezTo>
                    <a:pt x="6" y="22"/>
                    <a:pt x="6" y="23"/>
                    <a:pt x="8" y="23"/>
                  </a:cubicBezTo>
                  <a:cubicBezTo>
                    <a:pt x="8" y="24"/>
                    <a:pt x="9" y="24"/>
                    <a:pt x="10" y="25"/>
                  </a:cubicBezTo>
                  <a:cubicBezTo>
                    <a:pt x="14" y="27"/>
                    <a:pt x="18" y="29"/>
                    <a:pt x="22" y="32"/>
                  </a:cubicBezTo>
                  <a:cubicBezTo>
                    <a:pt x="17" y="30"/>
                    <a:pt x="13" y="29"/>
                    <a:pt x="9" y="27"/>
                  </a:cubicBezTo>
                  <a:cubicBezTo>
                    <a:pt x="6" y="26"/>
                    <a:pt x="5" y="25"/>
                    <a:pt x="3" y="23"/>
                  </a:cubicBezTo>
                  <a:cubicBezTo>
                    <a:pt x="1" y="21"/>
                    <a:pt x="0" y="19"/>
                    <a:pt x="0" y="16"/>
                  </a:cubicBezTo>
                  <a:cubicBezTo>
                    <a:pt x="0" y="13"/>
                    <a:pt x="1" y="11"/>
                    <a:pt x="3" y="9"/>
                  </a:cubicBezTo>
                  <a:cubicBezTo>
                    <a:pt x="5" y="7"/>
                    <a:pt x="7" y="6"/>
                    <a:pt x="9" y="5"/>
                  </a:cubicBezTo>
                  <a:cubicBezTo>
                    <a:pt x="13" y="2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3E0574AF-EE65-0C48-88DB-F13FCE954CF3}"/>
                </a:ext>
              </a:extLst>
            </p:cNvPr>
            <p:cNvSpPr/>
            <p:nvPr/>
          </p:nvSpPr>
          <p:spPr>
            <a:xfrm>
              <a:off x="10652768" y="10524407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7" y="2"/>
                    <a:pt x="14" y="4"/>
                    <a:pt x="10" y="7"/>
                  </a:cubicBezTo>
                  <a:cubicBezTo>
                    <a:pt x="8" y="8"/>
                    <a:pt x="7" y="9"/>
                    <a:pt x="5" y="11"/>
                  </a:cubicBezTo>
                  <a:cubicBezTo>
                    <a:pt x="4" y="13"/>
                    <a:pt x="3" y="14"/>
                    <a:pt x="3" y="16"/>
                  </a:cubicBezTo>
                  <a:cubicBezTo>
                    <a:pt x="3" y="17"/>
                    <a:pt x="3" y="19"/>
                    <a:pt x="4" y="21"/>
                  </a:cubicBezTo>
                  <a:cubicBezTo>
                    <a:pt x="5" y="22"/>
                    <a:pt x="6" y="22"/>
                    <a:pt x="7" y="23"/>
                  </a:cubicBezTo>
                  <a:cubicBezTo>
                    <a:pt x="8" y="24"/>
                    <a:pt x="9" y="24"/>
                    <a:pt x="9" y="25"/>
                  </a:cubicBezTo>
                  <a:cubicBezTo>
                    <a:pt x="13" y="27"/>
                    <a:pt x="17" y="29"/>
                    <a:pt x="22" y="31"/>
                  </a:cubicBezTo>
                  <a:cubicBezTo>
                    <a:pt x="17" y="30"/>
                    <a:pt x="12" y="29"/>
                    <a:pt x="8" y="27"/>
                  </a:cubicBezTo>
                  <a:cubicBezTo>
                    <a:pt x="6" y="26"/>
                    <a:pt x="4" y="25"/>
                    <a:pt x="2" y="23"/>
                  </a:cubicBezTo>
                  <a:cubicBezTo>
                    <a:pt x="1" y="21"/>
                    <a:pt x="-1" y="19"/>
                    <a:pt x="0" y="15"/>
                  </a:cubicBezTo>
                  <a:cubicBezTo>
                    <a:pt x="0" y="13"/>
                    <a:pt x="1" y="11"/>
                    <a:pt x="3" y="9"/>
                  </a:cubicBezTo>
                  <a:cubicBezTo>
                    <a:pt x="4" y="7"/>
                    <a:pt x="6" y="6"/>
                    <a:pt x="9" y="4"/>
                  </a:cubicBezTo>
                  <a:cubicBezTo>
                    <a:pt x="12" y="2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461CAA07-AD50-7A42-ADC2-AB95BB3AAA82}"/>
                </a:ext>
              </a:extLst>
            </p:cNvPr>
            <p:cNvSpPr/>
            <p:nvPr/>
          </p:nvSpPr>
          <p:spPr>
            <a:xfrm>
              <a:off x="10725024" y="10592949"/>
              <a:ext cx="2616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2">
                  <a:moveTo>
                    <a:pt x="22" y="0"/>
                  </a:moveTo>
                  <a:cubicBezTo>
                    <a:pt x="18" y="2"/>
                    <a:pt x="14" y="5"/>
                    <a:pt x="11" y="7"/>
                  </a:cubicBezTo>
                  <a:cubicBezTo>
                    <a:pt x="9" y="8"/>
                    <a:pt x="7" y="10"/>
                    <a:pt x="6" y="11"/>
                  </a:cubicBezTo>
                  <a:cubicBezTo>
                    <a:pt x="5" y="13"/>
                    <a:pt x="4" y="14"/>
                    <a:pt x="4" y="16"/>
                  </a:cubicBezTo>
                  <a:cubicBezTo>
                    <a:pt x="3" y="18"/>
                    <a:pt x="4" y="20"/>
                    <a:pt x="6" y="21"/>
                  </a:cubicBezTo>
                  <a:cubicBezTo>
                    <a:pt x="6" y="22"/>
                    <a:pt x="7" y="22"/>
                    <a:pt x="8" y="23"/>
                  </a:cubicBezTo>
                  <a:cubicBezTo>
                    <a:pt x="9" y="23"/>
                    <a:pt x="9" y="25"/>
                    <a:pt x="10" y="25"/>
                  </a:cubicBezTo>
                  <a:cubicBezTo>
                    <a:pt x="14" y="27"/>
                    <a:pt x="18" y="30"/>
                    <a:pt x="22" y="32"/>
                  </a:cubicBezTo>
                  <a:cubicBezTo>
                    <a:pt x="18" y="31"/>
                    <a:pt x="13" y="30"/>
                    <a:pt x="9" y="27"/>
                  </a:cubicBezTo>
                  <a:cubicBezTo>
                    <a:pt x="7" y="27"/>
                    <a:pt x="5" y="25"/>
                    <a:pt x="3" y="23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1" y="13"/>
                    <a:pt x="2" y="11"/>
                    <a:pt x="4" y="9"/>
                  </a:cubicBezTo>
                  <a:cubicBezTo>
                    <a:pt x="6" y="8"/>
                    <a:pt x="7" y="6"/>
                    <a:pt x="9" y="5"/>
                  </a:cubicBezTo>
                  <a:cubicBezTo>
                    <a:pt x="13" y="3"/>
                    <a:pt x="18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35BD78B4-50F4-6946-8531-2E34E1BA3793}"/>
                </a:ext>
              </a:extLst>
            </p:cNvPr>
            <p:cNvSpPr/>
            <p:nvPr/>
          </p:nvSpPr>
          <p:spPr>
            <a:xfrm>
              <a:off x="10592970" y="10569267"/>
              <a:ext cx="26162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1">
                  <a:moveTo>
                    <a:pt x="22" y="0"/>
                  </a:moveTo>
                  <a:cubicBezTo>
                    <a:pt x="18" y="2"/>
                    <a:pt x="14" y="5"/>
                    <a:pt x="10" y="7"/>
                  </a:cubicBezTo>
                  <a:cubicBezTo>
                    <a:pt x="8" y="8"/>
                    <a:pt x="7" y="9"/>
                    <a:pt x="6" y="11"/>
                  </a:cubicBezTo>
                  <a:cubicBezTo>
                    <a:pt x="4" y="13"/>
                    <a:pt x="3" y="14"/>
                    <a:pt x="3" y="16"/>
                  </a:cubicBezTo>
                  <a:cubicBezTo>
                    <a:pt x="3" y="18"/>
                    <a:pt x="4" y="19"/>
                    <a:pt x="6" y="21"/>
                  </a:cubicBezTo>
                  <a:cubicBezTo>
                    <a:pt x="6" y="22"/>
                    <a:pt x="7" y="22"/>
                    <a:pt x="7" y="23"/>
                  </a:cubicBezTo>
                  <a:cubicBezTo>
                    <a:pt x="8" y="24"/>
                    <a:pt x="9" y="24"/>
                    <a:pt x="10" y="25"/>
                  </a:cubicBezTo>
                  <a:cubicBezTo>
                    <a:pt x="14" y="27"/>
                    <a:pt x="18" y="29"/>
                    <a:pt x="22" y="31"/>
                  </a:cubicBezTo>
                  <a:cubicBezTo>
                    <a:pt x="17" y="31"/>
                    <a:pt x="13" y="30"/>
                    <a:pt x="8" y="27"/>
                  </a:cubicBezTo>
                  <a:cubicBezTo>
                    <a:pt x="7" y="26"/>
                    <a:pt x="5" y="25"/>
                    <a:pt x="3" y="23"/>
                  </a:cubicBezTo>
                  <a:cubicBezTo>
                    <a:pt x="1" y="22"/>
                    <a:pt x="-1" y="19"/>
                    <a:pt x="0" y="16"/>
                  </a:cubicBezTo>
                  <a:cubicBezTo>
                    <a:pt x="0" y="13"/>
                    <a:pt x="2" y="11"/>
                    <a:pt x="3" y="9"/>
                  </a:cubicBezTo>
                  <a:cubicBezTo>
                    <a:pt x="5" y="7"/>
                    <a:pt x="7" y="6"/>
                    <a:pt x="9" y="5"/>
                  </a:cubicBezTo>
                  <a:cubicBezTo>
                    <a:pt x="13" y="2"/>
                    <a:pt x="17" y="1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0BCC32C9-E20A-FD40-BF1A-51C06BF7000D}"/>
                </a:ext>
              </a:extLst>
            </p:cNvPr>
            <p:cNvSpPr/>
            <p:nvPr/>
          </p:nvSpPr>
          <p:spPr>
            <a:xfrm>
              <a:off x="10311418" y="10754959"/>
              <a:ext cx="199327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83">
                  <a:moveTo>
                    <a:pt x="0" y="0"/>
                  </a:moveTo>
                  <a:cubicBezTo>
                    <a:pt x="0" y="0"/>
                    <a:pt x="29" y="59"/>
                    <a:pt x="124" y="83"/>
                  </a:cubicBezTo>
                  <a:cubicBezTo>
                    <a:pt x="120" y="67"/>
                    <a:pt x="122" y="50"/>
                    <a:pt x="130" y="37"/>
                  </a:cubicBezTo>
                  <a:cubicBezTo>
                    <a:pt x="138" y="25"/>
                    <a:pt x="150" y="16"/>
                    <a:pt x="161" y="7"/>
                  </a:cubicBezTo>
                  <a:close/>
                </a:path>
              </a:pathLst>
            </a:custGeom>
            <a:solidFill>
              <a:srgbClr val="000000">
                <a:alpha val="1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E7C3522A-85BE-DB49-9ED2-0C9419C1FEEA}"/>
                </a:ext>
              </a:extLst>
            </p:cNvPr>
            <p:cNvSpPr/>
            <p:nvPr/>
          </p:nvSpPr>
          <p:spPr>
            <a:xfrm>
              <a:off x="10284014" y="10620363"/>
              <a:ext cx="373738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1" h="83">
                  <a:moveTo>
                    <a:pt x="164" y="3"/>
                  </a:moveTo>
                  <a:cubicBezTo>
                    <a:pt x="155" y="3"/>
                    <a:pt x="149" y="4"/>
                    <a:pt x="146" y="5"/>
                  </a:cubicBezTo>
                  <a:cubicBezTo>
                    <a:pt x="119" y="8"/>
                    <a:pt x="90" y="11"/>
                    <a:pt x="64" y="21"/>
                  </a:cubicBezTo>
                  <a:cubicBezTo>
                    <a:pt x="51" y="26"/>
                    <a:pt x="38" y="33"/>
                    <a:pt x="26" y="41"/>
                  </a:cubicBezTo>
                  <a:cubicBezTo>
                    <a:pt x="15" y="49"/>
                    <a:pt x="-20" y="81"/>
                    <a:pt x="16" y="83"/>
                  </a:cubicBezTo>
                  <a:cubicBezTo>
                    <a:pt x="53" y="87"/>
                    <a:pt x="94" y="65"/>
                    <a:pt x="130" y="57"/>
                  </a:cubicBezTo>
                  <a:cubicBezTo>
                    <a:pt x="156" y="51"/>
                    <a:pt x="182" y="49"/>
                    <a:pt x="209" y="49"/>
                  </a:cubicBezTo>
                  <a:cubicBezTo>
                    <a:pt x="224" y="49"/>
                    <a:pt x="240" y="50"/>
                    <a:pt x="255" y="48"/>
                  </a:cubicBezTo>
                  <a:cubicBezTo>
                    <a:pt x="268" y="47"/>
                    <a:pt x="294" y="41"/>
                    <a:pt x="300" y="26"/>
                  </a:cubicBezTo>
                  <a:cubicBezTo>
                    <a:pt x="315" y="-6"/>
                    <a:pt x="209" y="-1"/>
                    <a:pt x="164" y="3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0458CC1-BF17-8A4B-87D0-47E0298FF66E}"/>
              </a:ext>
            </a:extLst>
          </p:cNvPr>
          <p:cNvGrpSpPr/>
          <p:nvPr/>
        </p:nvGrpSpPr>
        <p:grpSpPr>
          <a:xfrm>
            <a:off x="12413072" y="10806055"/>
            <a:ext cx="1548516" cy="726551"/>
            <a:chOff x="12413072" y="10806055"/>
            <a:chExt cx="1548516" cy="726551"/>
          </a:xfrm>
        </p:grpSpPr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500E869F-BB73-F04B-A005-989209533A20}"/>
                </a:ext>
              </a:extLst>
            </p:cNvPr>
            <p:cNvSpPr/>
            <p:nvPr/>
          </p:nvSpPr>
          <p:spPr>
            <a:xfrm>
              <a:off x="12684655" y="10806055"/>
              <a:ext cx="1276933" cy="606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6" h="488">
                  <a:moveTo>
                    <a:pt x="113" y="101"/>
                  </a:moveTo>
                  <a:cubicBezTo>
                    <a:pt x="198" y="24"/>
                    <a:pt x="342" y="-38"/>
                    <a:pt x="436" y="27"/>
                  </a:cubicBezTo>
                  <a:cubicBezTo>
                    <a:pt x="467" y="48"/>
                    <a:pt x="502" y="71"/>
                    <a:pt x="537" y="77"/>
                  </a:cubicBezTo>
                  <a:cubicBezTo>
                    <a:pt x="616" y="92"/>
                    <a:pt x="694" y="63"/>
                    <a:pt x="773" y="70"/>
                  </a:cubicBezTo>
                  <a:cubicBezTo>
                    <a:pt x="897" y="80"/>
                    <a:pt x="1024" y="175"/>
                    <a:pt x="1026" y="325"/>
                  </a:cubicBezTo>
                  <a:cubicBezTo>
                    <a:pt x="1026" y="369"/>
                    <a:pt x="999" y="409"/>
                    <a:pt x="966" y="431"/>
                  </a:cubicBezTo>
                  <a:cubicBezTo>
                    <a:pt x="932" y="454"/>
                    <a:pt x="892" y="462"/>
                    <a:pt x="853" y="467"/>
                  </a:cubicBezTo>
                  <a:cubicBezTo>
                    <a:pt x="753" y="479"/>
                    <a:pt x="652" y="484"/>
                    <a:pt x="552" y="485"/>
                  </a:cubicBezTo>
                  <a:cubicBezTo>
                    <a:pt x="455" y="487"/>
                    <a:pt x="357" y="490"/>
                    <a:pt x="261" y="483"/>
                  </a:cubicBezTo>
                  <a:cubicBezTo>
                    <a:pt x="197" y="476"/>
                    <a:pt x="11" y="478"/>
                    <a:pt x="1" y="383"/>
                  </a:cubicBezTo>
                  <a:cubicBezTo>
                    <a:pt x="-9" y="284"/>
                    <a:pt x="48" y="161"/>
                    <a:pt x="113" y="10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ECBBB05E-7149-AD45-8157-7B686A8CF6A3}"/>
                </a:ext>
              </a:extLst>
            </p:cNvPr>
            <p:cNvSpPr/>
            <p:nvPr/>
          </p:nvSpPr>
          <p:spPr>
            <a:xfrm>
              <a:off x="12684655" y="10806055"/>
              <a:ext cx="1276933" cy="606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6" h="488">
                  <a:moveTo>
                    <a:pt x="113" y="101"/>
                  </a:moveTo>
                  <a:cubicBezTo>
                    <a:pt x="198" y="24"/>
                    <a:pt x="342" y="-38"/>
                    <a:pt x="436" y="27"/>
                  </a:cubicBezTo>
                  <a:cubicBezTo>
                    <a:pt x="467" y="48"/>
                    <a:pt x="502" y="71"/>
                    <a:pt x="537" y="77"/>
                  </a:cubicBezTo>
                  <a:cubicBezTo>
                    <a:pt x="616" y="92"/>
                    <a:pt x="694" y="63"/>
                    <a:pt x="773" y="70"/>
                  </a:cubicBezTo>
                  <a:cubicBezTo>
                    <a:pt x="897" y="80"/>
                    <a:pt x="1024" y="175"/>
                    <a:pt x="1026" y="325"/>
                  </a:cubicBezTo>
                  <a:cubicBezTo>
                    <a:pt x="1026" y="369"/>
                    <a:pt x="999" y="409"/>
                    <a:pt x="966" y="431"/>
                  </a:cubicBezTo>
                  <a:cubicBezTo>
                    <a:pt x="932" y="454"/>
                    <a:pt x="892" y="462"/>
                    <a:pt x="853" y="467"/>
                  </a:cubicBezTo>
                  <a:cubicBezTo>
                    <a:pt x="753" y="479"/>
                    <a:pt x="652" y="484"/>
                    <a:pt x="552" y="485"/>
                  </a:cubicBezTo>
                  <a:cubicBezTo>
                    <a:pt x="455" y="487"/>
                    <a:pt x="357" y="490"/>
                    <a:pt x="261" y="483"/>
                  </a:cubicBezTo>
                  <a:cubicBezTo>
                    <a:pt x="197" y="476"/>
                    <a:pt x="11" y="478"/>
                    <a:pt x="1" y="383"/>
                  </a:cubicBezTo>
                  <a:cubicBezTo>
                    <a:pt x="-9" y="284"/>
                    <a:pt x="48" y="161"/>
                    <a:pt x="113" y="101"/>
                  </a:cubicBezTo>
                  <a:close/>
                </a:path>
              </a:pathLst>
            </a:custGeom>
            <a:solidFill>
              <a:srgbClr val="EA43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A6AB66CB-6F65-0E4E-A50A-EE0267280118}"/>
                </a:ext>
              </a:extLst>
            </p:cNvPr>
            <p:cNvSpPr/>
            <p:nvPr/>
          </p:nvSpPr>
          <p:spPr>
            <a:xfrm>
              <a:off x="12717045" y="10806055"/>
              <a:ext cx="1235825" cy="335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3" h="270">
                  <a:moveTo>
                    <a:pt x="955" y="205"/>
                  </a:moveTo>
                  <a:cubicBezTo>
                    <a:pt x="971" y="225"/>
                    <a:pt x="982" y="247"/>
                    <a:pt x="993" y="270"/>
                  </a:cubicBezTo>
                  <a:cubicBezTo>
                    <a:pt x="966" y="152"/>
                    <a:pt x="856" y="78"/>
                    <a:pt x="747" y="70"/>
                  </a:cubicBezTo>
                  <a:cubicBezTo>
                    <a:pt x="668" y="63"/>
                    <a:pt x="590" y="92"/>
                    <a:pt x="511" y="77"/>
                  </a:cubicBezTo>
                  <a:cubicBezTo>
                    <a:pt x="476" y="71"/>
                    <a:pt x="441" y="48"/>
                    <a:pt x="410" y="27"/>
                  </a:cubicBezTo>
                  <a:cubicBezTo>
                    <a:pt x="316" y="-38"/>
                    <a:pt x="172" y="24"/>
                    <a:pt x="87" y="101"/>
                  </a:cubicBezTo>
                  <a:cubicBezTo>
                    <a:pt x="53" y="133"/>
                    <a:pt x="21" y="181"/>
                    <a:pt x="0" y="235"/>
                  </a:cubicBezTo>
                  <a:cubicBezTo>
                    <a:pt x="21" y="213"/>
                    <a:pt x="41" y="186"/>
                    <a:pt x="62" y="166"/>
                  </a:cubicBezTo>
                  <a:cubicBezTo>
                    <a:pt x="97" y="134"/>
                    <a:pt x="134" y="105"/>
                    <a:pt x="175" y="81"/>
                  </a:cubicBezTo>
                  <a:cubicBezTo>
                    <a:pt x="205" y="64"/>
                    <a:pt x="238" y="50"/>
                    <a:pt x="273" y="48"/>
                  </a:cubicBezTo>
                  <a:cubicBezTo>
                    <a:pt x="353" y="44"/>
                    <a:pt x="421" y="108"/>
                    <a:pt x="499" y="126"/>
                  </a:cubicBezTo>
                  <a:cubicBezTo>
                    <a:pt x="580" y="144"/>
                    <a:pt x="663" y="112"/>
                    <a:pt x="747" y="112"/>
                  </a:cubicBezTo>
                  <a:cubicBezTo>
                    <a:pt x="826" y="112"/>
                    <a:pt x="906" y="143"/>
                    <a:pt x="955" y="20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5C97242A-BD76-E44D-BC2C-DA335D1067D0}"/>
                </a:ext>
              </a:extLst>
            </p:cNvPr>
            <p:cNvSpPr/>
            <p:nvPr/>
          </p:nvSpPr>
          <p:spPr>
            <a:xfrm>
              <a:off x="12738220" y="11050315"/>
              <a:ext cx="894478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248">
                  <a:moveTo>
                    <a:pt x="44" y="228"/>
                  </a:moveTo>
                  <a:cubicBezTo>
                    <a:pt x="84" y="252"/>
                    <a:pt x="135" y="246"/>
                    <a:pt x="183" y="239"/>
                  </a:cubicBezTo>
                  <a:cubicBezTo>
                    <a:pt x="286" y="225"/>
                    <a:pt x="391" y="217"/>
                    <a:pt x="493" y="233"/>
                  </a:cubicBezTo>
                  <a:cubicBezTo>
                    <a:pt x="532" y="239"/>
                    <a:pt x="570" y="248"/>
                    <a:pt x="608" y="248"/>
                  </a:cubicBezTo>
                  <a:cubicBezTo>
                    <a:pt x="637" y="248"/>
                    <a:pt x="667" y="241"/>
                    <a:pt x="691" y="225"/>
                  </a:cubicBezTo>
                  <a:cubicBezTo>
                    <a:pt x="705" y="215"/>
                    <a:pt x="735" y="189"/>
                    <a:pt x="709" y="176"/>
                  </a:cubicBezTo>
                  <a:cubicBezTo>
                    <a:pt x="643" y="140"/>
                    <a:pt x="571" y="116"/>
                    <a:pt x="497" y="107"/>
                  </a:cubicBezTo>
                  <a:cubicBezTo>
                    <a:pt x="417" y="96"/>
                    <a:pt x="334" y="101"/>
                    <a:pt x="262" y="60"/>
                  </a:cubicBezTo>
                  <a:cubicBezTo>
                    <a:pt x="207" y="29"/>
                    <a:pt x="129" y="-32"/>
                    <a:pt x="68" y="20"/>
                  </a:cubicBezTo>
                  <a:cubicBezTo>
                    <a:pt x="9" y="69"/>
                    <a:pt x="-37" y="178"/>
                    <a:pt x="44" y="228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82614728-D7D3-AC4D-9539-EF542ABB152E}"/>
                </a:ext>
              </a:extLst>
            </p:cNvPr>
            <p:cNvSpPr/>
            <p:nvPr/>
          </p:nvSpPr>
          <p:spPr>
            <a:xfrm>
              <a:off x="13505632" y="11026637"/>
              <a:ext cx="361280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1" h="131">
                  <a:moveTo>
                    <a:pt x="136" y="0"/>
                  </a:moveTo>
                  <a:cubicBezTo>
                    <a:pt x="184" y="2"/>
                    <a:pt x="235" y="11"/>
                    <a:pt x="269" y="44"/>
                  </a:cubicBezTo>
                  <a:cubicBezTo>
                    <a:pt x="281" y="57"/>
                    <a:pt x="290" y="72"/>
                    <a:pt x="291" y="88"/>
                  </a:cubicBezTo>
                  <a:cubicBezTo>
                    <a:pt x="292" y="105"/>
                    <a:pt x="283" y="123"/>
                    <a:pt x="268" y="129"/>
                  </a:cubicBezTo>
                  <a:cubicBezTo>
                    <a:pt x="244" y="138"/>
                    <a:pt x="220" y="117"/>
                    <a:pt x="200" y="102"/>
                  </a:cubicBezTo>
                  <a:cubicBezTo>
                    <a:pt x="156" y="68"/>
                    <a:pt x="107" y="65"/>
                    <a:pt x="55" y="52"/>
                  </a:cubicBezTo>
                  <a:cubicBezTo>
                    <a:pt x="42" y="49"/>
                    <a:pt x="-23" y="28"/>
                    <a:pt x="9" y="10"/>
                  </a:cubicBezTo>
                  <a:cubicBezTo>
                    <a:pt x="29" y="0"/>
                    <a:pt x="59" y="3"/>
                    <a:pt x="80" y="2"/>
                  </a:cubicBezTo>
                  <a:cubicBezTo>
                    <a:pt x="98" y="0"/>
                    <a:pt x="117" y="0"/>
                    <a:pt x="136" y="0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695F59D7-BBF2-6443-AC22-D73077A868CB}"/>
                </a:ext>
              </a:extLst>
            </p:cNvPr>
            <p:cNvSpPr/>
            <p:nvPr/>
          </p:nvSpPr>
          <p:spPr>
            <a:xfrm>
              <a:off x="12413072" y="10926939"/>
              <a:ext cx="1276933" cy="605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6" h="487">
                  <a:moveTo>
                    <a:pt x="113" y="102"/>
                  </a:moveTo>
                  <a:cubicBezTo>
                    <a:pt x="199" y="24"/>
                    <a:pt x="342" y="-37"/>
                    <a:pt x="436" y="27"/>
                  </a:cubicBezTo>
                  <a:cubicBezTo>
                    <a:pt x="467" y="48"/>
                    <a:pt x="502" y="71"/>
                    <a:pt x="537" y="78"/>
                  </a:cubicBezTo>
                  <a:cubicBezTo>
                    <a:pt x="616" y="93"/>
                    <a:pt x="694" y="63"/>
                    <a:pt x="773" y="69"/>
                  </a:cubicBezTo>
                  <a:cubicBezTo>
                    <a:pt x="897" y="79"/>
                    <a:pt x="1024" y="174"/>
                    <a:pt x="1026" y="324"/>
                  </a:cubicBezTo>
                  <a:cubicBezTo>
                    <a:pt x="1027" y="368"/>
                    <a:pt x="999" y="409"/>
                    <a:pt x="966" y="431"/>
                  </a:cubicBezTo>
                  <a:cubicBezTo>
                    <a:pt x="932" y="454"/>
                    <a:pt x="892" y="462"/>
                    <a:pt x="853" y="466"/>
                  </a:cubicBezTo>
                  <a:cubicBezTo>
                    <a:pt x="753" y="479"/>
                    <a:pt x="652" y="483"/>
                    <a:pt x="552" y="485"/>
                  </a:cubicBezTo>
                  <a:cubicBezTo>
                    <a:pt x="455" y="486"/>
                    <a:pt x="357" y="491"/>
                    <a:pt x="262" y="482"/>
                  </a:cubicBezTo>
                  <a:cubicBezTo>
                    <a:pt x="197" y="477"/>
                    <a:pt x="11" y="478"/>
                    <a:pt x="1" y="384"/>
                  </a:cubicBezTo>
                  <a:cubicBezTo>
                    <a:pt x="-8" y="284"/>
                    <a:pt x="48" y="161"/>
                    <a:pt x="113" y="10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399F4281-DB4E-6B4F-B447-CC1F87381C8A}"/>
                </a:ext>
              </a:extLst>
            </p:cNvPr>
            <p:cNvSpPr/>
            <p:nvPr/>
          </p:nvSpPr>
          <p:spPr>
            <a:xfrm>
              <a:off x="12413072" y="10926939"/>
              <a:ext cx="1276933" cy="605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6" h="487">
                  <a:moveTo>
                    <a:pt x="113" y="102"/>
                  </a:moveTo>
                  <a:cubicBezTo>
                    <a:pt x="199" y="24"/>
                    <a:pt x="342" y="-37"/>
                    <a:pt x="436" y="27"/>
                  </a:cubicBezTo>
                  <a:cubicBezTo>
                    <a:pt x="467" y="48"/>
                    <a:pt x="502" y="71"/>
                    <a:pt x="537" y="78"/>
                  </a:cubicBezTo>
                  <a:cubicBezTo>
                    <a:pt x="616" y="93"/>
                    <a:pt x="694" y="63"/>
                    <a:pt x="773" y="69"/>
                  </a:cubicBezTo>
                  <a:cubicBezTo>
                    <a:pt x="897" y="79"/>
                    <a:pt x="1024" y="174"/>
                    <a:pt x="1026" y="324"/>
                  </a:cubicBezTo>
                  <a:cubicBezTo>
                    <a:pt x="1027" y="368"/>
                    <a:pt x="999" y="409"/>
                    <a:pt x="966" y="431"/>
                  </a:cubicBezTo>
                  <a:cubicBezTo>
                    <a:pt x="932" y="454"/>
                    <a:pt x="892" y="462"/>
                    <a:pt x="853" y="466"/>
                  </a:cubicBezTo>
                  <a:cubicBezTo>
                    <a:pt x="753" y="479"/>
                    <a:pt x="652" y="483"/>
                    <a:pt x="552" y="485"/>
                  </a:cubicBezTo>
                  <a:cubicBezTo>
                    <a:pt x="455" y="486"/>
                    <a:pt x="357" y="491"/>
                    <a:pt x="262" y="482"/>
                  </a:cubicBezTo>
                  <a:cubicBezTo>
                    <a:pt x="197" y="477"/>
                    <a:pt x="11" y="478"/>
                    <a:pt x="1" y="384"/>
                  </a:cubicBezTo>
                  <a:cubicBezTo>
                    <a:pt x="-8" y="284"/>
                    <a:pt x="48" y="161"/>
                    <a:pt x="113" y="102"/>
                  </a:cubicBezTo>
                  <a:close/>
                </a:path>
              </a:pathLst>
            </a:custGeom>
            <a:solidFill>
              <a:srgbClr val="EA43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950DD674-19A0-C941-8699-D21F393C4E6E}"/>
                </a:ext>
              </a:extLst>
            </p:cNvPr>
            <p:cNvSpPr/>
            <p:nvPr/>
          </p:nvSpPr>
          <p:spPr>
            <a:xfrm>
              <a:off x="12444217" y="10926939"/>
              <a:ext cx="1235825" cy="335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3" h="270">
                  <a:moveTo>
                    <a:pt x="955" y="205"/>
                  </a:moveTo>
                  <a:cubicBezTo>
                    <a:pt x="971" y="225"/>
                    <a:pt x="982" y="247"/>
                    <a:pt x="993" y="270"/>
                  </a:cubicBezTo>
                  <a:cubicBezTo>
                    <a:pt x="966" y="152"/>
                    <a:pt x="856" y="78"/>
                    <a:pt x="747" y="69"/>
                  </a:cubicBezTo>
                  <a:cubicBezTo>
                    <a:pt x="668" y="63"/>
                    <a:pt x="590" y="93"/>
                    <a:pt x="511" y="78"/>
                  </a:cubicBezTo>
                  <a:cubicBezTo>
                    <a:pt x="476" y="71"/>
                    <a:pt x="441" y="48"/>
                    <a:pt x="410" y="27"/>
                  </a:cubicBezTo>
                  <a:cubicBezTo>
                    <a:pt x="316" y="-37"/>
                    <a:pt x="173" y="24"/>
                    <a:pt x="87" y="102"/>
                  </a:cubicBezTo>
                  <a:cubicBezTo>
                    <a:pt x="53" y="133"/>
                    <a:pt x="21" y="181"/>
                    <a:pt x="0" y="235"/>
                  </a:cubicBezTo>
                  <a:cubicBezTo>
                    <a:pt x="21" y="213"/>
                    <a:pt x="41" y="187"/>
                    <a:pt x="62" y="167"/>
                  </a:cubicBezTo>
                  <a:cubicBezTo>
                    <a:pt x="97" y="134"/>
                    <a:pt x="134" y="105"/>
                    <a:pt x="175" y="82"/>
                  </a:cubicBezTo>
                  <a:cubicBezTo>
                    <a:pt x="205" y="64"/>
                    <a:pt x="238" y="50"/>
                    <a:pt x="273" y="48"/>
                  </a:cubicBezTo>
                  <a:cubicBezTo>
                    <a:pt x="353" y="44"/>
                    <a:pt x="421" y="108"/>
                    <a:pt x="499" y="126"/>
                  </a:cubicBezTo>
                  <a:cubicBezTo>
                    <a:pt x="580" y="145"/>
                    <a:pt x="663" y="113"/>
                    <a:pt x="747" y="112"/>
                  </a:cubicBezTo>
                  <a:cubicBezTo>
                    <a:pt x="826" y="112"/>
                    <a:pt x="906" y="143"/>
                    <a:pt x="955" y="20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450CAB2E-7EE3-AB4B-B82B-8BEB165AED60}"/>
                </a:ext>
              </a:extLst>
            </p:cNvPr>
            <p:cNvSpPr/>
            <p:nvPr/>
          </p:nvSpPr>
          <p:spPr>
            <a:xfrm>
              <a:off x="12465395" y="11171200"/>
              <a:ext cx="894478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9" h="248">
                  <a:moveTo>
                    <a:pt x="44" y="227"/>
                  </a:moveTo>
                  <a:cubicBezTo>
                    <a:pt x="84" y="253"/>
                    <a:pt x="136" y="246"/>
                    <a:pt x="183" y="239"/>
                  </a:cubicBezTo>
                  <a:cubicBezTo>
                    <a:pt x="286" y="225"/>
                    <a:pt x="391" y="218"/>
                    <a:pt x="493" y="233"/>
                  </a:cubicBezTo>
                  <a:cubicBezTo>
                    <a:pt x="532" y="240"/>
                    <a:pt x="570" y="249"/>
                    <a:pt x="608" y="248"/>
                  </a:cubicBezTo>
                  <a:cubicBezTo>
                    <a:pt x="637" y="248"/>
                    <a:pt x="667" y="242"/>
                    <a:pt x="691" y="226"/>
                  </a:cubicBezTo>
                  <a:cubicBezTo>
                    <a:pt x="705" y="216"/>
                    <a:pt x="735" y="190"/>
                    <a:pt x="709" y="176"/>
                  </a:cubicBezTo>
                  <a:cubicBezTo>
                    <a:pt x="643" y="140"/>
                    <a:pt x="571" y="117"/>
                    <a:pt x="497" y="106"/>
                  </a:cubicBezTo>
                  <a:cubicBezTo>
                    <a:pt x="417" y="96"/>
                    <a:pt x="335" y="101"/>
                    <a:pt x="262" y="60"/>
                  </a:cubicBezTo>
                  <a:cubicBezTo>
                    <a:pt x="207" y="29"/>
                    <a:pt x="130" y="-32"/>
                    <a:pt x="68" y="20"/>
                  </a:cubicBezTo>
                  <a:cubicBezTo>
                    <a:pt x="9" y="69"/>
                    <a:pt x="-37" y="178"/>
                    <a:pt x="44" y="227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3EA8D7B7-C4CC-C847-97A0-E105A1A06F84}"/>
                </a:ext>
              </a:extLst>
            </p:cNvPr>
            <p:cNvSpPr/>
            <p:nvPr/>
          </p:nvSpPr>
          <p:spPr>
            <a:xfrm>
              <a:off x="13232800" y="11148768"/>
              <a:ext cx="361280" cy="1607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1" h="130">
                  <a:moveTo>
                    <a:pt x="136" y="0"/>
                  </a:moveTo>
                  <a:cubicBezTo>
                    <a:pt x="184" y="1"/>
                    <a:pt x="235" y="10"/>
                    <a:pt x="269" y="43"/>
                  </a:cubicBezTo>
                  <a:cubicBezTo>
                    <a:pt x="280" y="55"/>
                    <a:pt x="290" y="70"/>
                    <a:pt x="291" y="88"/>
                  </a:cubicBezTo>
                  <a:cubicBezTo>
                    <a:pt x="292" y="104"/>
                    <a:pt x="283" y="122"/>
                    <a:pt x="267" y="128"/>
                  </a:cubicBezTo>
                  <a:cubicBezTo>
                    <a:pt x="244" y="136"/>
                    <a:pt x="220" y="116"/>
                    <a:pt x="200" y="101"/>
                  </a:cubicBezTo>
                  <a:cubicBezTo>
                    <a:pt x="156" y="67"/>
                    <a:pt x="107" y="63"/>
                    <a:pt x="55" y="51"/>
                  </a:cubicBezTo>
                  <a:cubicBezTo>
                    <a:pt x="43" y="48"/>
                    <a:pt x="-23" y="26"/>
                    <a:pt x="9" y="9"/>
                  </a:cubicBezTo>
                  <a:cubicBezTo>
                    <a:pt x="29" y="-1"/>
                    <a:pt x="59" y="2"/>
                    <a:pt x="81" y="1"/>
                  </a:cubicBezTo>
                  <a:cubicBezTo>
                    <a:pt x="98" y="0"/>
                    <a:pt x="117" y="-1"/>
                    <a:pt x="136" y="0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4B204F-79E1-944F-8B2F-D1A79D7375D6}"/>
              </a:ext>
            </a:extLst>
          </p:cNvPr>
          <p:cNvGrpSpPr/>
          <p:nvPr/>
        </p:nvGrpSpPr>
        <p:grpSpPr>
          <a:xfrm>
            <a:off x="8731758" y="11894013"/>
            <a:ext cx="654040" cy="655516"/>
            <a:chOff x="8731758" y="11894013"/>
            <a:chExt cx="654040" cy="655516"/>
          </a:xfrm>
        </p:grpSpPr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A938D13-85C3-0D4B-9B6D-F5B5255145DD}"/>
                </a:ext>
              </a:extLst>
            </p:cNvPr>
            <p:cNvSpPr/>
            <p:nvPr/>
          </p:nvSpPr>
          <p:spPr>
            <a:xfrm>
              <a:off x="8731758" y="11912706"/>
              <a:ext cx="447239" cy="6368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512">
                  <a:moveTo>
                    <a:pt x="342" y="267"/>
                  </a:moveTo>
                  <a:cubicBezTo>
                    <a:pt x="284" y="115"/>
                    <a:pt x="203" y="44"/>
                    <a:pt x="145" y="11"/>
                  </a:cubicBezTo>
                  <a:cubicBezTo>
                    <a:pt x="101" y="-14"/>
                    <a:pt x="45" y="6"/>
                    <a:pt x="25" y="52"/>
                  </a:cubicBezTo>
                  <a:cubicBezTo>
                    <a:pt x="1" y="115"/>
                    <a:pt x="-19" y="220"/>
                    <a:pt x="30" y="376"/>
                  </a:cubicBezTo>
                  <a:cubicBezTo>
                    <a:pt x="36" y="393"/>
                    <a:pt x="42" y="408"/>
                    <a:pt x="49" y="422"/>
                  </a:cubicBezTo>
                  <a:cubicBezTo>
                    <a:pt x="135" y="592"/>
                    <a:pt x="394" y="501"/>
                    <a:pt x="356" y="315"/>
                  </a:cubicBezTo>
                  <a:cubicBezTo>
                    <a:pt x="353" y="300"/>
                    <a:pt x="349" y="283"/>
                    <a:pt x="342" y="267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A8F12C00-B65C-1343-9C07-4C9A4C10E84B}"/>
                </a:ext>
              </a:extLst>
            </p:cNvPr>
            <p:cNvSpPr/>
            <p:nvPr/>
          </p:nvSpPr>
          <p:spPr>
            <a:xfrm>
              <a:off x="8731758" y="11912706"/>
              <a:ext cx="447239" cy="6368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512">
                  <a:moveTo>
                    <a:pt x="342" y="267"/>
                  </a:moveTo>
                  <a:cubicBezTo>
                    <a:pt x="284" y="115"/>
                    <a:pt x="203" y="44"/>
                    <a:pt x="145" y="11"/>
                  </a:cubicBezTo>
                  <a:cubicBezTo>
                    <a:pt x="101" y="-14"/>
                    <a:pt x="45" y="6"/>
                    <a:pt x="25" y="52"/>
                  </a:cubicBezTo>
                  <a:cubicBezTo>
                    <a:pt x="1" y="115"/>
                    <a:pt x="-19" y="220"/>
                    <a:pt x="30" y="376"/>
                  </a:cubicBezTo>
                  <a:cubicBezTo>
                    <a:pt x="36" y="393"/>
                    <a:pt x="42" y="408"/>
                    <a:pt x="49" y="422"/>
                  </a:cubicBezTo>
                  <a:cubicBezTo>
                    <a:pt x="135" y="592"/>
                    <a:pt x="394" y="501"/>
                    <a:pt x="356" y="315"/>
                  </a:cubicBezTo>
                  <a:cubicBezTo>
                    <a:pt x="353" y="300"/>
                    <a:pt x="349" y="283"/>
                    <a:pt x="342" y="267"/>
                  </a:cubicBezTo>
                  <a:close/>
                </a:path>
              </a:pathLst>
            </a:custGeom>
            <a:solidFill>
              <a:srgbClr val="FC8A2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E32D40FA-F542-B84A-B6B8-F32C939AC4DB}"/>
                </a:ext>
              </a:extLst>
            </p:cNvPr>
            <p:cNvSpPr/>
            <p:nvPr/>
          </p:nvSpPr>
          <p:spPr>
            <a:xfrm>
              <a:off x="8974687" y="11894013"/>
              <a:ext cx="411111" cy="654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526">
                  <a:moveTo>
                    <a:pt x="331" y="334"/>
                  </a:moveTo>
                  <a:cubicBezTo>
                    <a:pt x="325" y="172"/>
                    <a:pt x="273" y="78"/>
                    <a:pt x="229" y="28"/>
                  </a:cubicBezTo>
                  <a:cubicBezTo>
                    <a:pt x="195" y="-9"/>
                    <a:pt x="136" y="-9"/>
                    <a:pt x="102" y="28"/>
                  </a:cubicBezTo>
                  <a:cubicBezTo>
                    <a:pt x="58" y="78"/>
                    <a:pt x="5" y="172"/>
                    <a:pt x="0" y="334"/>
                  </a:cubicBezTo>
                  <a:cubicBezTo>
                    <a:pt x="-1" y="352"/>
                    <a:pt x="1" y="369"/>
                    <a:pt x="2" y="385"/>
                  </a:cubicBezTo>
                  <a:cubicBezTo>
                    <a:pt x="28" y="573"/>
                    <a:pt x="302" y="573"/>
                    <a:pt x="328" y="385"/>
                  </a:cubicBezTo>
                  <a:cubicBezTo>
                    <a:pt x="330" y="369"/>
                    <a:pt x="331" y="352"/>
                    <a:pt x="331" y="33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71" name="Rounded Rectangle 470">
            <a:extLst>
              <a:ext uri="{FF2B5EF4-FFF2-40B4-BE49-F238E27FC236}">
                <a16:creationId xmlns:a16="http://schemas.microsoft.com/office/drawing/2014/main" id="{4CD53C36-E01D-DF45-BB81-9C9B36F53441}"/>
              </a:ext>
            </a:extLst>
          </p:cNvPr>
          <p:cNvSpPr/>
          <p:nvPr/>
        </p:nvSpPr>
        <p:spPr>
          <a:xfrm>
            <a:off x="5820342" y="6621216"/>
            <a:ext cx="9034482" cy="3024599"/>
          </a:xfrm>
          <a:prstGeom prst="roundRect">
            <a:avLst>
              <a:gd name="adj" fmla="val 14076"/>
            </a:avLst>
          </a:prstGeom>
          <a:solidFill>
            <a:srgbClr val="C3C8CF">
              <a:alpha val="18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4973F0F-CE2E-604B-A2EC-A6E40E3E13DE}"/>
              </a:ext>
            </a:extLst>
          </p:cNvPr>
          <p:cNvGrpSpPr/>
          <p:nvPr/>
        </p:nvGrpSpPr>
        <p:grpSpPr>
          <a:xfrm>
            <a:off x="8100141" y="7031226"/>
            <a:ext cx="1494950" cy="1192642"/>
            <a:chOff x="8100141" y="7031226"/>
            <a:chExt cx="1494950" cy="1192642"/>
          </a:xfrm>
        </p:grpSpPr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EC49F68A-70EF-754A-94C2-4EAC277F5EA3}"/>
                </a:ext>
              </a:extLst>
            </p:cNvPr>
            <p:cNvSpPr/>
            <p:nvPr/>
          </p:nvSpPr>
          <p:spPr>
            <a:xfrm>
              <a:off x="8133778" y="8019486"/>
              <a:ext cx="1417711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9" h="165">
                  <a:moveTo>
                    <a:pt x="1018" y="165"/>
                  </a:moveTo>
                  <a:lnTo>
                    <a:pt x="121" y="165"/>
                  </a:lnTo>
                  <a:cubicBezTo>
                    <a:pt x="54" y="165"/>
                    <a:pt x="0" y="111"/>
                    <a:pt x="0" y="44"/>
                  </a:cubicBezTo>
                  <a:lnTo>
                    <a:pt x="0" y="0"/>
                  </a:lnTo>
                  <a:lnTo>
                    <a:pt x="1139" y="0"/>
                  </a:lnTo>
                  <a:lnTo>
                    <a:pt x="1139" y="44"/>
                  </a:lnTo>
                  <a:cubicBezTo>
                    <a:pt x="1139" y="111"/>
                    <a:pt x="1085" y="165"/>
                    <a:pt x="1018" y="165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CC3B482F-8761-1D48-A5D4-B84AC612C196}"/>
                </a:ext>
              </a:extLst>
            </p:cNvPr>
            <p:cNvSpPr/>
            <p:nvPr/>
          </p:nvSpPr>
          <p:spPr>
            <a:xfrm>
              <a:off x="8100141" y="7828813"/>
              <a:ext cx="1483738" cy="286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2" h="231">
                  <a:moveTo>
                    <a:pt x="1123" y="187"/>
                  </a:moveTo>
                  <a:cubicBezTo>
                    <a:pt x="1062" y="210"/>
                    <a:pt x="1058" y="231"/>
                    <a:pt x="993" y="231"/>
                  </a:cubicBezTo>
                  <a:cubicBezTo>
                    <a:pt x="928" y="231"/>
                    <a:pt x="928" y="187"/>
                    <a:pt x="863" y="187"/>
                  </a:cubicBezTo>
                  <a:cubicBezTo>
                    <a:pt x="798" y="187"/>
                    <a:pt x="798" y="231"/>
                    <a:pt x="733" y="231"/>
                  </a:cubicBezTo>
                  <a:cubicBezTo>
                    <a:pt x="667" y="231"/>
                    <a:pt x="667" y="187"/>
                    <a:pt x="603" y="187"/>
                  </a:cubicBezTo>
                  <a:cubicBezTo>
                    <a:pt x="538" y="187"/>
                    <a:pt x="538" y="231"/>
                    <a:pt x="472" y="231"/>
                  </a:cubicBezTo>
                  <a:cubicBezTo>
                    <a:pt x="407" y="231"/>
                    <a:pt x="407" y="187"/>
                    <a:pt x="342" y="187"/>
                  </a:cubicBezTo>
                  <a:cubicBezTo>
                    <a:pt x="277" y="187"/>
                    <a:pt x="277" y="231"/>
                    <a:pt x="212" y="231"/>
                  </a:cubicBezTo>
                  <a:cubicBezTo>
                    <a:pt x="147" y="231"/>
                    <a:pt x="147" y="187"/>
                    <a:pt x="82" y="187"/>
                  </a:cubicBezTo>
                  <a:cubicBezTo>
                    <a:pt x="82" y="187"/>
                    <a:pt x="-184" y="132"/>
                    <a:pt x="244" y="34"/>
                  </a:cubicBezTo>
                  <a:cubicBezTo>
                    <a:pt x="671" y="-65"/>
                    <a:pt x="1425" y="73"/>
                    <a:pt x="1123" y="187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84A8FB1B-7EBB-E94C-8960-DDE2DF369ED8}"/>
                </a:ext>
              </a:extLst>
            </p:cNvPr>
            <p:cNvSpPr/>
            <p:nvPr/>
          </p:nvSpPr>
          <p:spPr>
            <a:xfrm>
              <a:off x="8126299" y="7749054"/>
              <a:ext cx="1432660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1" h="186">
                  <a:moveTo>
                    <a:pt x="1084" y="186"/>
                  </a:moveTo>
                  <a:lnTo>
                    <a:pt x="68" y="186"/>
                  </a:lnTo>
                  <a:cubicBezTo>
                    <a:pt x="31" y="186"/>
                    <a:pt x="0" y="156"/>
                    <a:pt x="0" y="118"/>
                  </a:cubicBezTo>
                  <a:lnTo>
                    <a:pt x="0" y="68"/>
                  </a:lnTo>
                  <a:cubicBezTo>
                    <a:pt x="0" y="30"/>
                    <a:pt x="31" y="0"/>
                    <a:pt x="68" y="0"/>
                  </a:cubicBezTo>
                  <a:lnTo>
                    <a:pt x="1084" y="0"/>
                  </a:lnTo>
                  <a:cubicBezTo>
                    <a:pt x="1121" y="0"/>
                    <a:pt x="1151" y="30"/>
                    <a:pt x="1151" y="68"/>
                  </a:cubicBezTo>
                  <a:lnTo>
                    <a:pt x="1151" y="118"/>
                  </a:lnTo>
                  <a:cubicBezTo>
                    <a:pt x="1151" y="156"/>
                    <a:pt x="1121" y="186"/>
                    <a:pt x="1084" y="186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D837D092-2076-E244-A96A-785C47A60B00}"/>
                </a:ext>
              </a:extLst>
            </p:cNvPr>
            <p:cNvSpPr/>
            <p:nvPr/>
          </p:nvSpPr>
          <p:spPr>
            <a:xfrm>
              <a:off x="8229700" y="7749054"/>
              <a:ext cx="1022795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2" h="123">
                  <a:moveTo>
                    <a:pt x="0" y="0"/>
                  </a:moveTo>
                  <a:cubicBezTo>
                    <a:pt x="0" y="0"/>
                    <a:pt x="360" y="59"/>
                    <a:pt x="485" y="123"/>
                  </a:cubicBezTo>
                  <a:cubicBezTo>
                    <a:pt x="485" y="123"/>
                    <a:pt x="661" y="27"/>
                    <a:pt x="822" y="0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C635ED28-1508-4043-A953-2CCB7D2A9875}"/>
                </a:ext>
              </a:extLst>
            </p:cNvPr>
            <p:cNvSpPr/>
            <p:nvPr/>
          </p:nvSpPr>
          <p:spPr>
            <a:xfrm>
              <a:off x="8216000" y="7673034"/>
              <a:ext cx="1253266" cy="747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7" h="61">
                  <a:moveTo>
                    <a:pt x="985" y="61"/>
                  </a:moveTo>
                  <a:lnTo>
                    <a:pt x="23" y="61"/>
                  </a:lnTo>
                  <a:cubicBezTo>
                    <a:pt x="10" y="61"/>
                    <a:pt x="0" y="51"/>
                    <a:pt x="0" y="39"/>
                  </a:cubicBezTo>
                  <a:lnTo>
                    <a:pt x="0" y="22"/>
                  </a:lnTo>
                  <a:cubicBezTo>
                    <a:pt x="0" y="10"/>
                    <a:pt x="10" y="0"/>
                    <a:pt x="23" y="0"/>
                  </a:cubicBezTo>
                  <a:lnTo>
                    <a:pt x="985" y="0"/>
                  </a:lnTo>
                  <a:cubicBezTo>
                    <a:pt x="997" y="0"/>
                    <a:pt x="1007" y="10"/>
                    <a:pt x="1007" y="22"/>
                  </a:cubicBezTo>
                  <a:lnTo>
                    <a:pt x="1007" y="39"/>
                  </a:lnTo>
                  <a:cubicBezTo>
                    <a:pt x="1007" y="51"/>
                    <a:pt x="997" y="61"/>
                    <a:pt x="985" y="61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01F82540-4E1F-7E4C-AEEA-7DCAB71ED2B3}"/>
                </a:ext>
              </a:extLst>
            </p:cNvPr>
            <p:cNvSpPr/>
            <p:nvPr/>
          </p:nvSpPr>
          <p:spPr>
            <a:xfrm>
              <a:off x="8133778" y="7479868"/>
              <a:ext cx="1417711" cy="249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9" h="201">
                  <a:moveTo>
                    <a:pt x="1073" y="161"/>
                  </a:moveTo>
                  <a:cubicBezTo>
                    <a:pt x="1014" y="182"/>
                    <a:pt x="1011" y="201"/>
                    <a:pt x="949" y="201"/>
                  </a:cubicBezTo>
                  <a:cubicBezTo>
                    <a:pt x="886" y="201"/>
                    <a:pt x="886" y="161"/>
                    <a:pt x="824" y="161"/>
                  </a:cubicBezTo>
                  <a:cubicBezTo>
                    <a:pt x="762" y="161"/>
                    <a:pt x="762" y="201"/>
                    <a:pt x="700" y="201"/>
                  </a:cubicBezTo>
                  <a:cubicBezTo>
                    <a:pt x="638" y="201"/>
                    <a:pt x="638" y="161"/>
                    <a:pt x="576" y="161"/>
                  </a:cubicBezTo>
                  <a:cubicBezTo>
                    <a:pt x="513" y="161"/>
                    <a:pt x="513" y="201"/>
                    <a:pt x="451" y="201"/>
                  </a:cubicBezTo>
                  <a:cubicBezTo>
                    <a:pt x="389" y="201"/>
                    <a:pt x="389" y="161"/>
                    <a:pt x="327" y="161"/>
                  </a:cubicBezTo>
                  <a:cubicBezTo>
                    <a:pt x="265" y="161"/>
                    <a:pt x="265" y="201"/>
                    <a:pt x="203" y="201"/>
                  </a:cubicBezTo>
                  <a:cubicBezTo>
                    <a:pt x="141" y="201"/>
                    <a:pt x="141" y="161"/>
                    <a:pt x="78" y="161"/>
                  </a:cubicBezTo>
                  <a:cubicBezTo>
                    <a:pt x="78" y="161"/>
                    <a:pt x="-176" y="115"/>
                    <a:pt x="232" y="29"/>
                  </a:cubicBezTo>
                  <a:cubicBezTo>
                    <a:pt x="641" y="-56"/>
                    <a:pt x="1361" y="63"/>
                    <a:pt x="1073" y="161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C256D893-CFFE-DB4F-A79C-A4F0F3124AD1}"/>
                </a:ext>
              </a:extLst>
            </p:cNvPr>
            <p:cNvSpPr/>
            <p:nvPr/>
          </p:nvSpPr>
          <p:spPr>
            <a:xfrm>
              <a:off x="8112599" y="7031226"/>
              <a:ext cx="1482492" cy="5857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1" h="471">
                  <a:moveTo>
                    <a:pt x="65" y="471"/>
                  </a:moveTo>
                  <a:lnTo>
                    <a:pt x="1126" y="471"/>
                  </a:lnTo>
                  <a:cubicBezTo>
                    <a:pt x="1175" y="471"/>
                    <a:pt x="1207" y="398"/>
                    <a:pt x="1183" y="338"/>
                  </a:cubicBezTo>
                  <a:cubicBezTo>
                    <a:pt x="1128" y="197"/>
                    <a:pt x="978" y="-4"/>
                    <a:pt x="576" y="0"/>
                  </a:cubicBezTo>
                  <a:cubicBezTo>
                    <a:pt x="203" y="4"/>
                    <a:pt x="62" y="200"/>
                    <a:pt x="8" y="338"/>
                  </a:cubicBezTo>
                  <a:cubicBezTo>
                    <a:pt x="-15" y="398"/>
                    <a:pt x="17" y="471"/>
                    <a:pt x="65" y="471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023B3FC0-04FF-A849-B69B-9A9AC85A112E}"/>
                </a:ext>
              </a:extLst>
            </p:cNvPr>
            <p:cNvSpPr/>
            <p:nvPr/>
          </p:nvSpPr>
          <p:spPr>
            <a:xfrm>
              <a:off x="8642061" y="7300411"/>
              <a:ext cx="4484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68">
                  <a:moveTo>
                    <a:pt x="30" y="0"/>
                  </a:moveTo>
                  <a:cubicBezTo>
                    <a:pt x="30" y="0"/>
                    <a:pt x="-26" y="59"/>
                    <a:pt x="15" y="68"/>
                  </a:cubicBezTo>
                  <a:cubicBezTo>
                    <a:pt x="53" y="75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38104DE0-B4F1-7948-BE31-F00F9B4830BC}"/>
                </a:ext>
              </a:extLst>
            </p:cNvPr>
            <p:cNvSpPr/>
            <p:nvPr/>
          </p:nvSpPr>
          <p:spPr>
            <a:xfrm>
              <a:off x="8985896" y="7290442"/>
              <a:ext cx="4484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68">
                  <a:moveTo>
                    <a:pt x="7" y="0"/>
                  </a:moveTo>
                  <a:cubicBezTo>
                    <a:pt x="7" y="0"/>
                    <a:pt x="63" y="59"/>
                    <a:pt x="23" y="67"/>
                  </a:cubicBezTo>
                  <a:cubicBezTo>
                    <a:pt x="-16" y="75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74FAB79E-7121-6642-A127-9CCE63E0660B}"/>
                </a:ext>
              </a:extLst>
            </p:cNvPr>
            <p:cNvSpPr/>
            <p:nvPr/>
          </p:nvSpPr>
          <p:spPr>
            <a:xfrm>
              <a:off x="8807751" y="7173296"/>
              <a:ext cx="46094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69">
                  <a:moveTo>
                    <a:pt x="21" y="0"/>
                  </a:moveTo>
                  <a:cubicBezTo>
                    <a:pt x="21" y="0"/>
                    <a:pt x="-25" y="69"/>
                    <a:pt x="19" y="69"/>
                  </a:cubicBezTo>
                  <a:cubicBezTo>
                    <a:pt x="61" y="7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2" name="Freeform 481">
              <a:extLst>
                <a:ext uri="{FF2B5EF4-FFF2-40B4-BE49-F238E27FC236}">
                  <a16:creationId xmlns:a16="http://schemas.microsoft.com/office/drawing/2014/main" id="{A7B22F61-20EA-3744-9F8B-1BEE49047C80}"/>
                </a:ext>
              </a:extLst>
            </p:cNvPr>
            <p:cNvSpPr/>
            <p:nvPr/>
          </p:nvSpPr>
          <p:spPr>
            <a:xfrm>
              <a:off x="8681926" y="7113477"/>
              <a:ext cx="33636" cy="62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51">
                  <a:moveTo>
                    <a:pt x="17" y="0"/>
                  </a:moveTo>
                  <a:cubicBezTo>
                    <a:pt x="17" y="0"/>
                    <a:pt x="-19" y="49"/>
                    <a:pt x="13" y="51"/>
                  </a:cubicBezTo>
                  <a:cubicBezTo>
                    <a:pt x="43" y="52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3" name="Freeform 482">
              <a:extLst>
                <a:ext uri="{FF2B5EF4-FFF2-40B4-BE49-F238E27FC236}">
                  <a16:creationId xmlns:a16="http://schemas.microsoft.com/office/drawing/2014/main" id="{67C7652B-356B-0D40-9BF2-3AAD60EFA2A7}"/>
                </a:ext>
              </a:extLst>
            </p:cNvPr>
            <p:cNvSpPr/>
            <p:nvPr/>
          </p:nvSpPr>
          <p:spPr>
            <a:xfrm>
              <a:off x="8939805" y="7114723"/>
              <a:ext cx="34882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49">
                  <a:moveTo>
                    <a:pt x="4" y="0"/>
                  </a:moveTo>
                  <a:cubicBezTo>
                    <a:pt x="4" y="0"/>
                    <a:pt x="-11" y="58"/>
                    <a:pt x="19" y="48"/>
                  </a:cubicBezTo>
                  <a:cubicBezTo>
                    <a:pt x="48" y="3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4" name="Freeform 483">
              <a:extLst>
                <a:ext uri="{FF2B5EF4-FFF2-40B4-BE49-F238E27FC236}">
                  <a16:creationId xmlns:a16="http://schemas.microsoft.com/office/drawing/2014/main" id="{0FB6597E-3924-D749-9052-B659E6A7B6D0}"/>
                </a:ext>
              </a:extLst>
            </p:cNvPr>
            <p:cNvSpPr/>
            <p:nvPr/>
          </p:nvSpPr>
          <p:spPr>
            <a:xfrm>
              <a:off x="8818963" y="7353999"/>
              <a:ext cx="33636" cy="610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50">
                  <a:moveTo>
                    <a:pt x="17" y="0"/>
                  </a:moveTo>
                  <a:cubicBezTo>
                    <a:pt x="17" y="0"/>
                    <a:pt x="-19" y="49"/>
                    <a:pt x="13" y="50"/>
                  </a:cubicBezTo>
                  <a:cubicBezTo>
                    <a:pt x="43" y="52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5" name="Freeform 484">
              <a:extLst>
                <a:ext uri="{FF2B5EF4-FFF2-40B4-BE49-F238E27FC236}">
                  <a16:creationId xmlns:a16="http://schemas.microsoft.com/office/drawing/2014/main" id="{71EB62D1-19E7-0044-B2A2-143C471719E9}"/>
                </a:ext>
              </a:extLst>
            </p:cNvPr>
            <p:cNvSpPr/>
            <p:nvPr/>
          </p:nvSpPr>
          <p:spPr>
            <a:xfrm>
              <a:off x="8392902" y="7314120"/>
              <a:ext cx="3488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48">
                  <a:moveTo>
                    <a:pt x="26" y="0"/>
                  </a:moveTo>
                  <a:cubicBezTo>
                    <a:pt x="26" y="0"/>
                    <a:pt x="-20" y="38"/>
                    <a:pt x="10" y="47"/>
                  </a:cubicBezTo>
                  <a:cubicBezTo>
                    <a:pt x="39" y="57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6" name="Freeform 485">
              <a:extLst>
                <a:ext uri="{FF2B5EF4-FFF2-40B4-BE49-F238E27FC236}">
                  <a16:creationId xmlns:a16="http://schemas.microsoft.com/office/drawing/2014/main" id="{E36EC2C3-DCBE-E049-9678-909754766C39}"/>
                </a:ext>
              </a:extLst>
            </p:cNvPr>
            <p:cNvSpPr/>
            <p:nvPr/>
          </p:nvSpPr>
          <p:spPr>
            <a:xfrm>
              <a:off x="9267448" y="7314120"/>
              <a:ext cx="3488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48">
                  <a:moveTo>
                    <a:pt x="3" y="0"/>
                  </a:moveTo>
                  <a:cubicBezTo>
                    <a:pt x="3" y="0"/>
                    <a:pt x="50" y="38"/>
                    <a:pt x="19" y="47"/>
                  </a:cubicBezTo>
                  <a:cubicBezTo>
                    <a:pt x="-10" y="57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7" name="Freeform 486">
              <a:extLst>
                <a:ext uri="{FF2B5EF4-FFF2-40B4-BE49-F238E27FC236}">
                  <a16:creationId xmlns:a16="http://schemas.microsoft.com/office/drawing/2014/main" id="{501B7690-0505-8646-AA0B-A2E4709E251B}"/>
                </a:ext>
              </a:extLst>
            </p:cNvPr>
            <p:cNvSpPr/>
            <p:nvPr/>
          </p:nvSpPr>
          <p:spPr>
            <a:xfrm>
              <a:off x="8513744" y="7153356"/>
              <a:ext cx="53569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64">
                  <a:moveTo>
                    <a:pt x="44" y="0"/>
                  </a:moveTo>
                  <a:cubicBezTo>
                    <a:pt x="44" y="0"/>
                    <a:pt x="-27" y="42"/>
                    <a:pt x="12" y="61"/>
                  </a:cubicBezTo>
                  <a:cubicBezTo>
                    <a:pt x="50" y="81"/>
                    <a:pt x="44" y="0"/>
                    <a:pt x="4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8" name="Freeform 487">
              <a:extLst>
                <a:ext uri="{FF2B5EF4-FFF2-40B4-BE49-F238E27FC236}">
                  <a16:creationId xmlns:a16="http://schemas.microsoft.com/office/drawing/2014/main" id="{9BF34D8D-30D0-A249-B545-3FC06A959BD6}"/>
                </a:ext>
              </a:extLst>
            </p:cNvPr>
            <p:cNvSpPr/>
            <p:nvPr/>
          </p:nvSpPr>
          <p:spPr>
            <a:xfrm>
              <a:off x="9091791" y="7153356"/>
              <a:ext cx="53569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64">
                  <a:moveTo>
                    <a:pt x="0" y="0"/>
                  </a:moveTo>
                  <a:cubicBezTo>
                    <a:pt x="0" y="0"/>
                    <a:pt x="71" y="42"/>
                    <a:pt x="32" y="61"/>
                  </a:cubicBezTo>
                  <a:cubicBezTo>
                    <a:pt x="-5" y="8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9" name="Freeform 488">
              <a:extLst>
                <a:ext uri="{FF2B5EF4-FFF2-40B4-BE49-F238E27FC236}">
                  <a16:creationId xmlns:a16="http://schemas.microsoft.com/office/drawing/2014/main" id="{E64E89A5-709C-C045-B3B6-1F4C66FADCA8}"/>
                </a:ext>
              </a:extLst>
            </p:cNvPr>
            <p:cNvSpPr/>
            <p:nvPr/>
          </p:nvSpPr>
          <p:spPr>
            <a:xfrm>
              <a:off x="8113842" y="7517255"/>
              <a:ext cx="1481246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0" h="81">
                  <a:moveTo>
                    <a:pt x="0" y="0"/>
                  </a:moveTo>
                  <a:cubicBezTo>
                    <a:pt x="3" y="43"/>
                    <a:pt x="29" y="81"/>
                    <a:pt x="64" y="81"/>
                  </a:cubicBezTo>
                  <a:lnTo>
                    <a:pt x="1125" y="81"/>
                  </a:lnTo>
                  <a:cubicBezTo>
                    <a:pt x="1160" y="81"/>
                    <a:pt x="1187" y="43"/>
                    <a:pt x="1190" y="0"/>
                  </a:cubicBezTo>
                  <a:close/>
                </a:path>
              </a:pathLst>
            </a:custGeom>
            <a:solidFill>
              <a:srgbClr val="EA4344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165FB39-C297-2746-9CBE-CB059F34FCD6}"/>
              </a:ext>
            </a:extLst>
          </p:cNvPr>
          <p:cNvGrpSpPr/>
          <p:nvPr/>
        </p:nvGrpSpPr>
        <p:grpSpPr>
          <a:xfrm>
            <a:off x="6373470" y="8106722"/>
            <a:ext cx="2176398" cy="944642"/>
            <a:chOff x="6373470" y="8106722"/>
            <a:chExt cx="2176398" cy="944642"/>
          </a:xfrm>
        </p:grpSpPr>
        <p:sp>
          <p:nvSpPr>
            <p:cNvPr id="490" name="Freeform 489">
              <a:extLst>
                <a:ext uri="{FF2B5EF4-FFF2-40B4-BE49-F238E27FC236}">
                  <a16:creationId xmlns:a16="http://schemas.microsoft.com/office/drawing/2014/main" id="{51903516-EB71-DD45-BFC0-BEA74C85CA77}"/>
                </a:ext>
              </a:extLst>
            </p:cNvPr>
            <p:cNvSpPr/>
            <p:nvPr/>
          </p:nvSpPr>
          <p:spPr>
            <a:xfrm>
              <a:off x="6373470" y="8615183"/>
              <a:ext cx="2173907" cy="299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6" h="241">
                  <a:moveTo>
                    <a:pt x="0" y="0"/>
                  </a:moveTo>
                  <a:lnTo>
                    <a:pt x="0" y="38"/>
                  </a:lnTo>
                  <a:cubicBezTo>
                    <a:pt x="0" y="69"/>
                    <a:pt x="24" y="95"/>
                    <a:pt x="55" y="98"/>
                  </a:cubicBezTo>
                  <a:lnTo>
                    <a:pt x="1136" y="194"/>
                  </a:lnTo>
                  <a:lnTo>
                    <a:pt x="1677" y="241"/>
                  </a:lnTo>
                  <a:cubicBezTo>
                    <a:pt x="1679" y="241"/>
                    <a:pt x="1681" y="241"/>
                    <a:pt x="1683" y="241"/>
                  </a:cubicBezTo>
                  <a:cubicBezTo>
                    <a:pt x="1702" y="241"/>
                    <a:pt x="1721" y="231"/>
                    <a:pt x="1732" y="218"/>
                  </a:cubicBezTo>
                  <a:cubicBezTo>
                    <a:pt x="1733" y="217"/>
                    <a:pt x="1734" y="215"/>
                    <a:pt x="1734" y="215"/>
                  </a:cubicBezTo>
                  <a:cubicBezTo>
                    <a:pt x="1742" y="204"/>
                    <a:pt x="1746" y="191"/>
                    <a:pt x="1746" y="177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1" name="Freeform 490">
              <a:extLst>
                <a:ext uri="{FF2B5EF4-FFF2-40B4-BE49-F238E27FC236}">
                  <a16:creationId xmlns:a16="http://schemas.microsoft.com/office/drawing/2014/main" id="{AF8E393E-2A65-0D40-BE64-9D57EF421F03}"/>
                </a:ext>
              </a:extLst>
            </p:cNvPr>
            <p:cNvSpPr/>
            <p:nvPr/>
          </p:nvSpPr>
          <p:spPr>
            <a:xfrm>
              <a:off x="6373470" y="8106722"/>
              <a:ext cx="2176398" cy="9446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8" h="759">
                  <a:moveTo>
                    <a:pt x="1730" y="541"/>
                  </a:moveTo>
                  <a:lnTo>
                    <a:pt x="855" y="16"/>
                  </a:lnTo>
                  <a:cubicBezTo>
                    <a:pt x="844" y="10"/>
                    <a:pt x="833" y="6"/>
                    <a:pt x="820" y="5"/>
                  </a:cubicBezTo>
                  <a:cubicBezTo>
                    <a:pt x="361" y="-42"/>
                    <a:pt x="96" y="248"/>
                    <a:pt x="22" y="344"/>
                  </a:cubicBezTo>
                  <a:cubicBezTo>
                    <a:pt x="8" y="362"/>
                    <a:pt x="0" y="385"/>
                    <a:pt x="0" y="408"/>
                  </a:cubicBezTo>
                  <a:lnTo>
                    <a:pt x="137" y="422"/>
                  </a:lnTo>
                  <a:lnTo>
                    <a:pt x="138" y="422"/>
                  </a:lnTo>
                  <a:cubicBezTo>
                    <a:pt x="268" y="439"/>
                    <a:pt x="246" y="635"/>
                    <a:pt x="379" y="649"/>
                  </a:cubicBezTo>
                  <a:cubicBezTo>
                    <a:pt x="513" y="662"/>
                    <a:pt x="537" y="471"/>
                    <a:pt x="672" y="485"/>
                  </a:cubicBezTo>
                  <a:cubicBezTo>
                    <a:pt x="806" y="498"/>
                    <a:pt x="783" y="690"/>
                    <a:pt x="917" y="703"/>
                  </a:cubicBezTo>
                  <a:cubicBezTo>
                    <a:pt x="1052" y="717"/>
                    <a:pt x="1076" y="526"/>
                    <a:pt x="1210" y="539"/>
                  </a:cubicBezTo>
                  <a:cubicBezTo>
                    <a:pt x="1345" y="553"/>
                    <a:pt x="1321" y="744"/>
                    <a:pt x="1455" y="758"/>
                  </a:cubicBezTo>
                  <a:cubicBezTo>
                    <a:pt x="1590" y="771"/>
                    <a:pt x="1612" y="571"/>
                    <a:pt x="1746" y="585"/>
                  </a:cubicBezTo>
                  <a:cubicBezTo>
                    <a:pt x="1752" y="569"/>
                    <a:pt x="1745" y="550"/>
                    <a:pt x="1730" y="54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2" name="Freeform 491">
              <a:extLst>
                <a:ext uri="{FF2B5EF4-FFF2-40B4-BE49-F238E27FC236}">
                  <a16:creationId xmlns:a16="http://schemas.microsoft.com/office/drawing/2014/main" id="{D6E0364C-9E42-3A4A-B12E-D96559D8F768}"/>
                </a:ext>
              </a:extLst>
            </p:cNvPr>
            <p:cNvSpPr/>
            <p:nvPr/>
          </p:nvSpPr>
          <p:spPr>
            <a:xfrm>
              <a:off x="6719804" y="8510500"/>
              <a:ext cx="222997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82">
                  <a:moveTo>
                    <a:pt x="180" y="41"/>
                  </a:moveTo>
                  <a:cubicBezTo>
                    <a:pt x="180" y="63"/>
                    <a:pt x="140" y="82"/>
                    <a:pt x="90" y="82"/>
                  </a:cubicBezTo>
                  <a:cubicBezTo>
                    <a:pt x="40" y="82"/>
                    <a:pt x="0" y="63"/>
                    <a:pt x="0" y="41"/>
                  </a:cubicBezTo>
                  <a:cubicBezTo>
                    <a:pt x="0" y="18"/>
                    <a:pt x="40" y="0"/>
                    <a:pt x="90" y="0"/>
                  </a:cubicBezTo>
                  <a:cubicBezTo>
                    <a:pt x="140" y="0"/>
                    <a:pt x="180" y="18"/>
                    <a:pt x="180" y="41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3" name="Freeform 492">
              <a:extLst>
                <a:ext uri="{FF2B5EF4-FFF2-40B4-BE49-F238E27FC236}">
                  <a16:creationId xmlns:a16="http://schemas.microsoft.com/office/drawing/2014/main" id="{09358E8E-FE20-7C49-B7DE-D43FA005758E}"/>
                </a:ext>
              </a:extLst>
            </p:cNvPr>
            <p:cNvSpPr/>
            <p:nvPr/>
          </p:nvSpPr>
          <p:spPr>
            <a:xfrm>
              <a:off x="7157077" y="8294902"/>
              <a:ext cx="22424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" h="82">
                  <a:moveTo>
                    <a:pt x="181" y="41"/>
                  </a:moveTo>
                  <a:cubicBezTo>
                    <a:pt x="181" y="64"/>
                    <a:pt x="140" y="82"/>
                    <a:pt x="91" y="82"/>
                  </a:cubicBezTo>
                  <a:cubicBezTo>
                    <a:pt x="40" y="82"/>
                    <a:pt x="0" y="64"/>
                    <a:pt x="0" y="41"/>
                  </a:cubicBezTo>
                  <a:cubicBezTo>
                    <a:pt x="0" y="19"/>
                    <a:pt x="40" y="0"/>
                    <a:pt x="91" y="0"/>
                  </a:cubicBezTo>
                  <a:cubicBezTo>
                    <a:pt x="140" y="0"/>
                    <a:pt x="181" y="19"/>
                    <a:pt x="181" y="41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4" name="Freeform 493">
              <a:extLst>
                <a:ext uri="{FF2B5EF4-FFF2-40B4-BE49-F238E27FC236}">
                  <a16:creationId xmlns:a16="http://schemas.microsoft.com/office/drawing/2014/main" id="{0D64956C-005C-6A4E-8681-1BE99283D8F5}"/>
                </a:ext>
              </a:extLst>
            </p:cNvPr>
            <p:cNvSpPr/>
            <p:nvPr/>
          </p:nvSpPr>
          <p:spPr>
            <a:xfrm>
              <a:off x="7310309" y="8522962"/>
              <a:ext cx="222997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83">
                  <a:moveTo>
                    <a:pt x="180" y="41"/>
                  </a:moveTo>
                  <a:cubicBezTo>
                    <a:pt x="180" y="64"/>
                    <a:pt x="140" y="83"/>
                    <a:pt x="90" y="83"/>
                  </a:cubicBezTo>
                  <a:cubicBezTo>
                    <a:pt x="40" y="83"/>
                    <a:pt x="0" y="64"/>
                    <a:pt x="0" y="41"/>
                  </a:cubicBezTo>
                  <a:cubicBezTo>
                    <a:pt x="0" y="19"/>
                    <a:pt x="40" y="0"/>
                    <a:pt x="90" y="0"/>
                  </a:cubicBezTo>
                  <a:cubicBezTo>
                    <a:pt x="140" y="0"/>
                    <a:pt x="180" y="19"/>
                    <a:pt x="180" y="41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5" name="Freeform 494">
              <a:extLst>
                <a:ext uri="{FF2B5EF4-FFF2-40B4-BE49-F238E27FC236}">
                  <a16:creationId xmlns:a16="http://schemas.microsoft.com/office/drawing/2014/main" id="{E85AE3DF-6E41-DF45-B647-91969CC0B5B0}"/>
                </a:ext>
              </a:extLst>
            </p:cNvPr>
            <p:cNvSpPr/>
            <p:nvPr/>
          </p:nvSpPr>
          <p:spPr>
            <a:xfrm>
              <a:off x="7595596" y="8375907"/>
              <a:ext cx="22424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" h="82">
                  <a:moveTo>
                    <a:pt x="181" y="41"/>
                  </a:moveTo>
                  <a:cubicBezTo>
                    <a:pt x="181" y="64"/>
                    <a:pt x="140" y="82"/>
                    <a:pt x="91" y="82"/>
                  </a:cubicBezTo>
                  <a:cubicBezTo>
                    <a:pt x="41" y="82"/>
                    <a:pt x="0" y="64"/>
                    <a:pt x="0" y="41"/>
                  </a:cubicBezTo>
                  <a:cubicBezTo>
                    <a:pt x="0" y="18"/>
                    <a:pt x="41" y="0"/>
                    <a:pt x="91" y="0"/>
                  </a:cubicBezTo>
                  <a:cubicBezTo>
                    <a:pt x="140" y="0"/>
                    <a:pt x="181" y="18"/>
                    <a:pt x="181" y="41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6" name="Freeform 495">
              <a:extLst>
                <a:ext uri="{FF2B5EF4-FFF2-40B4-BE49-F238E27FC236}">
                  <a16:creationId xmlns:a16="http://schemas.microsoft.com/office/drawing/2014/main" id="{86EA3097-BC84-F34D-946C-8C49C500077F}"/>
                </a:ext>
              </a:extLst>
            </p:cNvPr>
            <p:cNvSpPr/>
            <p:nvPr/>
          </p:nvSpPr>
          <p:spPr>
            <a:xfrm>
              <a:off x="7949400" y="8612691"/>
              <a:ext cx="222997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83">
                  <a:moveTo>
                    <a:pt x="180" y="42"/>
                  </a:moveTo>
                  <a:cubicBezTo>
                    <a:pt x="180" y="64"/>
                    <a:pt x="139" y="83"/>
                    <a:pt x="90" y="83"/>
                  </a:cubicBezTo>
                  <a:cubicBezTo>
                    <a:pt x="40" y="83"/>
                    <a:pt x="0" y="64"/>
                    <a:pt x="0" y="42"/>
                  </a:cubicBezTo>
                  <a:cubicBezTo>
                    <a:pt x="0" y="18"/>
                    <a:pt x="40" y="0"/>
                    <a:pt x="90" y="0"/>
                  </a:cubicBezTo>
                  <a:cubicBezTo>
                    <a:pt x="139" y="0"/>
                    <a:pt x="180" y="18"/>
                    <a:pt x="180" y="42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7" name="Freeform 496">
              <a:extLst>
                <a:ext uri="{FF2B5EF4-FFF2-40B4-BE49-F238E27FC236}">
                  <a16:creationId xmlns:a16="http://schemas.microsoft.com/office/drawing/2014/main" id="{B044F8AD-C719-634B-9634-C12FF00273D7}"/>
                </a:ext>
              </a:extLst>
            </p:cNvPr>
            <p:cNvSpPr/>
            <p:nvPr/>
          </p:nvSpPr>
          <p:spPr>
            <a:xfrm>
              <a:off x="6910410" y="8424507"/>
              <a:ext cx="104647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68">
                  <a:moveTo>
                    <a:pt x="5" y="1"/>
                  </a:moveTo>
                  <a:cubicBezTo>
                    <a:pt x="9" y="0"/>
                    <a:pt x="13" y="0"/>
                    <a:pt x="17" y="1"/>
                  </a:cubicBezTo>
                  <a:lnTo>
                    <a:pt x="80" y="45"/>
                  </a:lnTo>
                  <a:cubicBezTo>
                    <a:pt x="86" y="50"/>
                    <a:pt x="86" y="60"/>
                    <a:pt x="79" y="64"/>
                  </a:cubicBezTo>
                  <a:lnTo>
                    <a:pt x="77" y="65"/>
                  </a:lnTo>
                  <a:cubicBezTo>
                    <a:pt x="74" y="68"/>
                    <a:pt x="68" y="68"/>
                    <a:pt x="64" y="65"/>
                  </a:cubicBezTo>
                  <a:lnTo>
                    <a:pt x="5" y="19"/>
                  </a:lnTo>
                  <a:cubicBezTo>
                    <a:pt x="-2" y="15"/>
                    <a:pt x="-2" y="5"/>
                    <a:pt x="5" y="1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8" name="Freeform 497">
              <a:extLst>
                <a:ext uri="{FF2B5EF4-FFF2-40B4-BE49-F238E27FC236}">
                  <a16:creationId xmlns:a16="http://schemas.microsoft.com/office/drawing/2014/main" id="{EB703F78-0929-B84F-A672-A6FE8677F6FD}"/>
                </a:ext>
              </a:extLst>
            </p:cNvPr>
            <p:cNvSpPr/>
            <p:nvPr/>
          </p:nvSpPr>
          <p:spPr>
            <a:xfrm>
              <a:off x="8291990" y="8719867"/>
              <a:ext cx="104647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68">
                  <a:moveTo>
                    <a:pt x="5" y="1"/>
                  </a:moveTo>
                  <a:cubicBezTo>
                    <a:pt x="9" y="0"/>
                    <a:pt x="14" y="0"/>
                    <a:pt x="18" y="1"/>
                  </a:cubicBezTo>
                  <a:lnTo>
                    <a:pt x="79" y="45"/>
                  </a:lnTo>
                  <a:cubicBezTo>
                    <a:pt x="86" y="50"/>
                    <a:pt x="86" y="60"/>
                    <a:pt x="79" y="64"/>
                  </a:cubicBezTo>
                  <a:lnTo>
                    <a:pt x="78" y="66"/>
                  </a:lnTo>
                  <a:cubicBezTo>
                    <a:pt x="73" y="68"/>
                    <a:pt x="68" y="68"/>
                    <a:pt x="65" y="65"/>
                  </a:cubicBezTo>
                  <a:lnTo>
                    <a:pt x="4" y="20"/>
                  </a:lnTo>
                  <a:cubicBezTo>
                    <a:pt x="-2" y="15"/>
                    <a:pt x="-2" y="6"/>
                    <a:pt x="5" y="1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9" name="Freeform 498">
              <a:extLst>
                <a:ext uri="{FF2B5EF4-FFF2-40B4-BE49-F238E27FC236}">
                  <a16:creationId xmlns:a16="http://schemas.microsoft.com/office/drawing/2014/main" id="{73C37239-BDF1-FF4E-BE31-309FB5700815}"/>
                </a:ext>
              </a:extLst>
            </p:cNvPr>
            <p:cNvSpPr/>
            <p:nvPr/>
          </p:nvSpPr>
          <p:spPr>
            <a:xfrm>
              <a:off x="7437380" y="8387123"/>
              <a:ext cx="12084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32">
                  <a:moveTo>
                    <a:pt x="0" y="18"/>
                  </a:moveTo>
                  <a:cubicBezTo>
                    <a:pt x="2" y="13"/>
                    <a:pt x="5" y="10"/>
                    <a:pt x="10" y="10"/>
                  </a:cubicBezTo>
                  <a:lnTo>
                    <a:pt x="85" y="0"/>
                  </a:lnTo>
                  <a:cubicBezTo>
                    <a:pt x="93" y="-1"/>
                    <a:pt x="99" y="6"/>
                    <a:pt x="98" y="13"/>
                  </a:cubicBezTo>
                  <a:lnTo>
                    <a:pt x="97" y="15"/>
                  </a:lnTo>
                  <a:cubicBezTo>
                    <a:pt x="96" y="20"/>
                    <a:pt x="92" y="24"/>
                    <a:pt x="88" y="24"/>
                  </a:cubicBezTo>
                  <a:lnTo>
                    <a:pt x="13" y="32"/>
                  </a:lnTo>
                  <a:cubicBezTo>
                    <a:pt x="5" y="33"/>
                    <a:pt x="-2" y="25"/>
                    <a:pt x="0" y="18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0" name="Freeform 499">
              <a:extLst>
                <a:ext uri="{FF2B5EF4-FFF2-40B4-BE49-F238E27FC236}">
                  <a16:creationId xmlns:a16="http://schemas.microsoft.com/office/drawing/2014/main" id="{6070343F-78E0-134F-91E0-A3A495D26D4C}"/>
                </a:ext>
              </a:extLst>
            </p:cNvPr>
            <p:cNvSpPr/>
            <p:nvPr/>
          </p:nvSpPr>
          <p:spPr>
            <a:xfrm>
              <a:off x="7595596" y="8645093"/>
              <a:ext cx="12084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32">
                  <a:moveTo>
                    <a:pt x="2" y="6"/>
                  </a:moveTo>
                  <a:cubicBezTo>
                    <a:pt x="3" y="2"/>
                    <a:pt x="8" y="0"/>
                    <a:pt x="13" y="0"/>
                  </a:cubicBezTo>
                  <a:lnTo>
                    <a:pt x="88" y="7"/>
                  </a:lnTo>
                  <a:cubicBezTo>
                    <a:pt x="96" y="9"/>
                    <a:pt x="101" y="17"/>
                    <a:pt x="97" y="24"/>
                  </a:cubicBezTo>
                  <a:lnTo>
                    <a:pt x="96" y="26"/>
                  </a:lnTo>
                  <a:cubicBezTo>
                    <a:pt x="94" y="30"/>
                    <a:pt x="90" y="33"/>
                    <a:pt x="85" y="32"/>
                  </a:cubicBezTo>
                  <a:lnTo>
                    <a:pt x="10" y="22"/>
                  </a:lnTo>
                  <a:cubicBezTo>
                    <a:pt x="2" y="22"/>
                    <a:pt x="-2" y="13"/>
                    <a:pt x="2" y="6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1" name="Freeform 500">
              <a:extLst>
                <a:ext uri="{FF2B5EF4-FFF2-40B4-BE49-F238E27FC236}">
                  <a16:creationId xmlns:a16="http://schemas.microsoft.com/office/drawing/2014/main" id="{B4213064-974B-6944-971D-5D32A5E0231E}"/>
                </a:ext>
              </a:extLst>
            </p:cNvPr>
            <p:cNvSpPr/>
            <p:nvPr/>
          </p:nvSpPr>
          <p:spPr>
            <a:xfrm>
              <a:off x="7903306" y="8550379"/>
              <a:ext cx="119596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" h="36">
                  <a:moveTo>
                    <a:pt x="0" y="22"/>
                  </a:moveTo>
                  <a:cubicBezTo>
                    <a:pt x="1" y="18"/>
                    <a:pt x="4" y="14"/>
                    <a:pt x="8" y="13"/>
                  </a:cubicBezTo>
                  <a:lnTo>
                    <a:pt x="83" y="0"/>
                  </a:lnTo>
                  <a:cubicBezTo>
                    <a:pt x="91" y="-2"/>
                    <a:pt x="98" y="5"/>
                    <a:pt x="97" y="13"/>
                  </a:cubicBezTo>
                  <a:lnTo>
                    <a:pt x="96" y="15"/>
                  </a:lnTo>
                  <a:cubicBezTo>
                    <a:pt x="95" y="20"/>
                    <a:pt x="92" y="24"/>
                    <a:pt x="87" y="24"/>
                  </a:cubicBezTo>
                  <a:lnTo>
                    <a:pt x="12" y="36"/>
                  </a:lnTo>
                  <a:cubicBezTo>
                    <a:pt x="5" y="37"/>
                    <a:pt x="-2" y="30"/>
                    <a:pt x="0" y="22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2" name="Freeform 501">
              <a:extLst>
                <a:ext uri="{FF2B5EF4-FFF2-40B4-BE49-F238E27FC236}">
                  <a16:creationId xmlns:a16="http://schemas.microsoft.com/office/drawing/2014/main" id="{0314E66B-8941-8947-BCBD-1BDA4D58BC52}"/>
                </a:ext>
              </a:extLst>
            </p:cNvPr>
            <p:cNvSpPr/>
            <p:nvPr/>
          </p:nvSpPr>
          <p:spPr>
            <a:xfrm>
              <a:off x="7099770" y="8453174"/>
              <a:ext cx="113367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" h="87">
                  <a:moveTo>
                    <a:pt x="9" y="21"/>
                  </a:moveTo>
                  <a:lnTo>
                    <a:pt x="6" y="27"/>
                  </a:lnTo>
                  <a:cubicBezTo>
                    <a:pt x="-6" y="47"/>
                    <a:pt x="1" y="74"/>
                    <a:pt x="22" y="86"/>
                  </a:cubicBezTo>
                  <a:cubicBezTo>
                    <a:pt x="26" y="89"/>
                    <a:pt x="32" y="87"/>
                    <a:pt x="35" y="83"/>
                  </a:cubicBezTo>
                  <a:lnTo>
                    <a:pt x="44" y="67"/>
                  </a:lnTo>
                  <a:cubicBezTo>
                    <a:pt x="45" y="66"/>
                    <a:pt x="48" y="65"/>
                    <a:pt x="50" y="66"/>
                  </a:cubicBezTo>
                  <a:lnTo>
                    <a:pt x="72" y="81"/>
                  </a:lnTo>
                  <a:cubicBezTo>
                    <a:pt x="75" y="83"/>
                    <a:pt x="79" y="83"/>
                    <a:pt x="80" y="80"/>
                  </a:cubicBezTo>
                  <a:lnTo>
                    <a:pt x="86" y="70"/>
                  </a:lnTo>
                  <a:lnTo>
                    <a:pt x="91" y="61"/>
                  </a:lnTo>
                  <a:cubicBezTo>
                    <a:pt x="93" y="58"/>
                    <a:pt x="92" y="54"/>
                    <a:pt x="89" y="53"/>
                  </a:cubicBezTo>
                  <a:lnTo>
                    <a:pt x="64" y="40"/>
                  </a:lnTo>
                  <a:cubicBezTo>
                    <a:pt x="63" y="39"/>
                    <a:pt x="62" y="37"/>
                    <a:pt x="63" y="35"/>
                  </a:cubicBezTo>
                  <a:lnTo>
                    <a:pt x="72" y="20"/>
                  </a:lnTo>
                  <a:cubicBezTo>
                    <a:pt x="75" y="15"/>
                    <a:pt x="74" y="9"/>
                    <a:pt x="69" y="6"/>
                  </a:cubicBezTo>
                  <a:cubicBezTo>
                    <a:pt x="48" y="-6"/>
                    <a:pt x="22" y="1"/>
                    <a:pt x="9" y="21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3" name="Freeform 502">
              <a:extLst>
                <a:ext uri="{FF2B5EF4-FFF2-40B4-BE49-F238E27FC236}">
                  <a16:creationId xmlns:a16="http://schemas.microsoft.com/office/drawing/2014/main" id="{0BB91A34-7F27-954B-82C7-41E84730F232}"/>
                </a:ext>
              </a:extLst>
            </p:cNvPr>
            <p:cNvSpPr/>
            <p:nvPr/>
          </p:nvSpPr>
          <p:spPr>
            <a:xfrm>
              <a:off x="7422431" y="8228852"/>
              <a:ext cx="107138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90">
                  <a:moveTo>
                    <a:pt x="19" y="11"/>
                  </a:moveTo>
                  <a:lnTo>
                    <a:pt x="15" y="15"/>
                  </a:lnTo>
                  <a:cubicBezTo>
                    <a:pt x="-4" y="31"/>
                    <a:pt x="-5" y="58"/>
                    <a:pt x="11" y="77"/>
                  </a:cubicBezTo>
                  <a:cubicBezTo>
                    <a:pt x="15" y="80"/>
                    <a:pt x="21" y="81"/>
                    <a:pt x="24" y="77"/>
                  </a:cubicBezTo>
                  <a:lnTo>
                    <a:pt x="38" y="65"/>
                  </a:lnTo>
                  <a:cubicBezTo>
                    <a:pt x="40" y="64"/>
                    <a:pt x="42" y="64"/>
                    <a:pt x="43" y="66"/>
                  </a:cubicBezTo>
                  <a:lnTo>
                    <a:pt x="61" y="87"/>
                  </a:lnTo>
                  <a:cubicBezTo>
                    <a:pt x="62" y="90"/>
                    <a:pt x="66" y="90"/>
                    <a:pt x="69" y="88"/>
                  </a:cubicBezTo>
                  <a:lnTo>
                    <a:pt x="77" y="81"/>
                  </a:lnTo>
                  <a:lnTo>
                    <a:pt x="85" y="74"/>
                  </a:lnTo>
                  <a:cubicBezTo>
                    <a:pt x="87" y="72"/>
                    <a:pt x="88" y="68"/>
                    <a:pt x="85" y="65"/>
                  </a:cubicBezTo>
                  <a:lnTo>
                    <a:pt x="66" y="46"/>
                  </a:lnTo>
                  <a:cubicBezTo>
                    <a:pt x="64" y="44"/>
                    <a:pt x="64" y="42"/>
                    <a:pt x="66" y="41"/>
                  </a:cubicBezTo>
                  <a:lnTo>
                    <a:pt x="79" y="28"/>
                  </a:lnTo>
                  <a:cubicBezTo>
                    <a:pt x="84" y="25"/>
                    <a:pt x="84" y="19"/>
                    <a:pt x="81" y="15"/>
                  </a:cubicBezTo>
                  <a:cubicBezTo>
                    <a:pt x="64" y="-4"/>
                    <a:pt x="37" y="-5"/>
                    <a:pt x="19" y="11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4" name="Freeform 503">
              <a:extLst>
                <a:ext uri="{FF2B5EF4-FFF2-40B4-BE49-F238E27FC236}">
                  <a16:creationId xmlns:a16="http://schemas.microsoft.com/office/drawing/2014/main" id="{CF381E66-98A8-5F43-975A-F723567EA776}"/>
                </a:ext>
              </a:extLst>
            </p:cNvPr>
            <p:cNvSpPr/>
            <p:nvPr/>
          </p:nvSpPr>
          <p:spPr>
            <a:xfrm>
              <a:off x="7717683" y="8517977"/>
              <a:ext cx="107138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89">
                  <a:moveTo>
                    <a:pt x="20" y="11"/>
                  </a:moveTo>
                  <a:lnTo>
                    <a:pt x="15" y="15"/>
                  </a:lnTo>
                  <a:cubicBezTo>
                    <a:pt x="-3" y="31"/>
                    <a:pt x="-5" y="58"/>
                    <a:pt x="11" y="76"/>
                  </a:cubicBezTo>
                  <a:cubicBezTo>
                    <a:pt x="15" y="80"/>
                    <a:pt x="21" y="80"/>
                    <a:pt x="25" y="78"/>
                  </a:cubicBezTo>
                  <a:lnTo>
                    <a:pt x="39" y="65"/>
                  </a:lnTo>
                  <a:cubicBezTo>
                    <a:pt x="41" y="63"/>
                    <a:pt x="43" y="64"/>
                    <a:pt x="44" y="66"/>
                  </a:cubicBezTo>
                  <a:lnTo>
                    <a:pt x="61" y="87"/>
                  </a:lnTo>
                  <a:cubicBezTo>
                    <a:pt x="63" y="90"/>
                    <a:pt x="67" y="90"/>
                    <a:pt x="69" y="88"/>
                  </a:cubicBezTo>
                  <a:lnTo>
                    <a:pt x="78" y="81"/>
                  </a:lnTo>
                  <a:lnTo>
                    <a:pt x="86" y="74"/>
                  </a:lnTo>
                  <a:cubicBezTo>
                    <a:pt x="88" y="71"/>
                    <a:pt x="88" y="68"/>
                    <a:pt x="86" y="65"/>
                  </a:cubicBezTo>
                  <a:lnTo>
                    <a:pt x="66" y="46"/>
                  </a:lnTo>
                  <a:cubicBezTo>
                    <a:pt x="65" y="45"/>
                    <a:pt x="65" y="42"/>
                    <a:pt x="67" y="41"/>
                  </a:cubicBezTo>
                  <a:lnTo>
                    <a:pt x="80" y="29"/>
                  </a:lnTo>
                  <a:cubicBezTo>
                    <a:pt x="84" y="25"/>
                    <a:pt x="84" y="19"/>
                    <a:pt x="81" y="15"/>
                  </a:cubicBezTo>
                  <a:cubicBezTo>
                    <a:pt x="65" y="-3"/>
                    <a:pt x="37" y="-5"/>
                    <a:pt x="20" y="11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5" name="Freeform 504">
              <a:extLst>
                <a:ext uri="{FF2B5EF4-FFF2-40B4-BE49-F238E27FC236}">
                  <a16:creationId xmlns:a16="http://schemas.microsoft.com/office/drawing/2014/main" id="{42942D81-042E-4B4F-9606-7E2269C7B086}"/>
                </a:ext>
              </a:extLst>
            </p:cNvPr>
            <p:cNvSpPr/>
            <p:nvPr/>
          </p:nvSpPr>
          <p:spPr>
            <a:xfrm>
              <a:off x="8118828" y="8748530"/>
              <a:ext cx="107138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90">
                  <a:moveTo>
                    <a:pt x="18" y="11"/>
                  </a:moveTo>
                  <a:lnTo>
                    <a:pt x="14" y="15"/>
                  </a:lnTo>
                  <a:cubicBezTo>
                    <a:pt x="-4" y="31"/>
                    <a:pt x="-5" y="59"/>
                    <a:pt x="11" y="77"/>
                  </a:cubicBezTo>
                  <a:cubicBezTo>
                    <a:pt x="14" y="81"/>
                    <a:pt x="20" y="81"/>
                    <a:pt x="24" y="78"/>
                  </a:cubicBezTo>
                  <a:lnTo>
                    <a:pt x="38" y="66"/>
                  </a:lnTo>
                  <a:cubicBezTo>
                    <a:pt x="39" y="64"/>
                    <a:pt x="42" y="64"/>
                    <a:pt x="43" y="66"/>
                  </a:cubicBezTo>
                  <a:lnTo>
                    <a:pt x="60" y="88"/>
                  </a:lnTo>
                  <a:cubicBezTo>
                    <a:pt x="62" y="90"/>
                    <a:pt x="66" y="91"/>
                    <a:pt x="69" y="88"/>
                  </a:cubicBezTo>
                  <a:lnTo>
                    <a:pt x="76" y="81"/>
                  </a:lnTo>
                  <a:lnTo>
                    <a:pt x="85" y="74"/>
                  </a:lnTo>
                  <a:cubicBezTo>
                    <a:pt x="87" y="72"/>
                    <a:pt x="87" y="68"/>
                    <a:pt x="85" y="66"/>
                  </a:cubicBezTo>
                  <a:lnTo>
                    <a:pt x="65" y="47"/>
                  </a:lnTo>
                  <a:cubicBezTo>
                    <a:pt x="64" y="45"/>
                    <a:pt x="64" y="42"/>
                    <a:pt x="65" y="41"/>
                  </a:cubicBezTo>
                  <a:lnTo>
                    <a:pt x="79" y="29"/>
                  </a:lnTo>
                  <a:cubicBezTo>
                    <a:pt x="83" y="25"/>
                    <a:pt x="84" y="19"/>
                    <a:pt x="80" y="15"/>
                  </a:cubicBezTo>
                  <a:cubicBezTo>
                    <a:pt x="64" y="-3"/>
                    <a:pt x="37" y="-5"/>
                    <a:pt x="18" y="11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6" name="Freeform 505">
              <a:extLst>
                <a:ext uri="{FF2B5EF4-FFF2-40B4-BE49-F238E27FC236}">
                  <a16:creationId xmlns:a16="http://schemas.microsoft.com/office/drawing/2014/main" id="{03EA65DB-0258-5C4F-A40D-0336065EE2CA}"/>
                </a:ext>
              </a:extLst>
            </p:cNvPr>
            <p:cNvSpPr/>
            <p:nvPr/>
          </p:nvSpPr>
          <p:spPr>
            <a:xfrm>
              <a:off x="6373470" y="8106722"/>
              <a:ext cx="1141145" cy="640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515">
                  <a:moveTo>
                    <a:pt x="855" y="16"/>
                  </a:moveTo>
                  <a:cubicBezTo>
                    <a:pt x="844" y="10"/>
                    <a:pt x="833" y="6"/>
                    <a:pt x="820" y="5"/>
                  </a:cubicBezTo>
                  <a:cubicBezTo>
                    <a:pt x="361" y="-42"/>
                    <a:pt x="96" y="248"/>
                    <a:pt x="22" y="344"/>
                  </a:cubicBezTo>
                  <a:cubicBezTo>
                    <a:pt x="8" y="362"/>
                    <a:pt x="0" y="385"/>
                    <a:pt x="0" y="408"/>
                  </a:cubicBezTo>
                  <a:lnTo>
                    <a:pt x="0" y="446"/>
                  </a:lnTo>
                  <a:cubicBezTo>
                    <a:pt x="0" y="477"/>
                    <a:pt x="24" y="503"/>
                    <a:pt x="55" y="506"/>
                  </a:cubicBezTo>
                  <a:lnTo>
                    <a:pt x="153" y="515"/>
                  </a:lnTo>
                  <a:cubicBezTo>
                    <a:pt x="108" y="444"/>
                    <a:pt x="154" y="383"/>
                    <a:pt x="154" y="383"/>
                  </a:cubicBezTo>
                  <a:cubicBezTo>
                    <a:pt x="370" y="43"/>
                    <a:pt x="917" y="53"/>
                    <a:pt x="917" y="53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2FC16FD-F5EF-0045-B310-ED1408E3AF06}"/>
              </a:ext>
            </a:extLst>
          </p:cNvPr>
          <p:cNvGrpSpPr/>
          <p:nvPr/>
        </p:nvGrpSpPr>
        <p:grpSpPr>
          <a:xfrm>
            <a:off x="11396503" y="6910342"/>
            <a:ext cx="1146132" cy="1420701"/>
            <a:chOff x="11396503" y="6910342"/>
            <a:chExt cx="1146132" cy="1420701"/>
          </a:xfrm>
        </p:grpSpPr>
        <p:sp>
          <p:nvSpPr>
            <p:cNvPr id="507" name="Freeform 506">
              <a:extLst>
                <a:ext uri="{FF2B5EF4-FFF2-40B4-BE49-F238E27FC236}">
                  <a16:creationId xmlns:a16="http://schemas.microsoft.com/office/drawing/2014/main" id="{F21A42FC-C415-BE4E-AC34-6A01EC267596}"/>
                </a:ext>
              </a:extLst>
            </p:cNvPr>
            <p:cNvSpPr/>
            <p:nvPr/>
          </p:nvSpPr>
          <p:spPr>
            <a:xfrm>
              <a:off x="11396503" y="7208190"/>
              <a:ext cx="379966" cy="7838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630">
                  <a:moveTo>
                    <a:pt x="223" y="630"/>
                  </a:moveTo>
                  <a:cubicBezTo>
                    <a:pt x="187" y="440"/>
                    <a:pt x="128" y="292"/>
                    <a:pt x="86" y="202"/>
                  </a:cubicBezTo>
                  <a:cubicBezTo>
                    <a:pt x="39" y="104"/>
                    <a:pt x="0" y="50"/>
                    <a:pt x="0" y="49"/>
                  </a:cubicBezTo>
                  <a:lnTo>
                    <a:pt x="68" y="0"/>
                  </a:lnTo>
                  <a:cubicBezTo>
                    <a:pt x="74" y="10"/>
                    <a:pt x="233" y="230"/>
                    <a:pt x="306" y="614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8" name="Freeform 507">
              <a:extLst>
                <a:ext uri="{FF2B5EF4-FFF2-40B4-BE49-F238E27FC236}">
                  <a16:creationId xmlns:a16="http://schemas.microsoft.com/office/drawing/2014/main" id="{4D1B4144-5416-6248-B701-5924CD665280}"/>
                </a:ext>
              </a:extLst>
            </p:cNvPr>
            <p:cNvSpPr/>
            <p:nvPr/>
          </p:nvSpPr>
          <p:spPr>
            <a:xfrm>
              <a:off x="11438863" y="7208190"/>
              <a:ext cx="337610" cy="775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623">
                  <a:moveTo>
                    <a:pt x="34" y="0"/>
                  </a:moveTo>
                  <a:lnTo>
                    <a:pt x="0" y="26"/>
                  </a:lnTo>
                  <a:cubicBezTo>
                    <a:pt x="0" y="26"/>
                    <a:pt x="187" y="323"/>
                    <a:pt x="227" y="623"/>
                  </a:cubicBezTo>
                  <a:lnTo>
                    <a:pt x="272" y="614"/>
                  </a:lnTo>
                  <a:cubicBezTo>
                    <a:pt x="199" y="230"/>
                    <a:pt x="40" y="10"/>
                    <a:pt x="34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9" name="Freeform 508">
              <a:extLst>
                <a:ext uri="{FF2B5EF4-FFF2-40B4-BE49-F238E27FC236}">
                  <a16:creationId xmlns:a16="http://schemas.microsoft.com/office/drawing/2014/main" id="{A6D8AD5C-8707-F94C-B889-A6C60DF490BE}"/>
                </a:ext>
              </a:extLst>
            </p:cNvPr>
            <p:cNvSpPr/>
            <p:nvPr/>
          </p:nvSpPr>
          <p:spPr>
            <a:xfrm>
              <a:off x="11479971" y="7064874"/>
              <a:ext cx="328889" cy="834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671">
                  <a:moveTo>
                    <a:pt x="181" y="671"/>
                  </a:moveTo>
                  <a:cubicBezTo>
                    <a:pt x="152" y="274"/>
                    <a:pt x="1" y="50"/>
                    <a:pt x="0" y="48"/>
                  </a:cubicBezTo>
                  <a:lnTo>
                    <a:pt x="69" y="0"/>
                  </a:lnTo>
                  <a:cubicBezTo>
                    <a:pt x="70" y="3"/>
                    <a:pt x="111" y="63"/>
                    <a:pt x="157" y="175"/>
                  </a:cubicBezTo>
                  <a:cubicBezTo>
                    <a:pt x="197" y="278"/>
                    <a:pt x="249" y="446"/>
                    <a:pt x="265" y="665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0" name="Freeform 509">
              <a:extLst>
                <a:ext uri="{FF2B5EF4-FFF2-40B4-BE49-F238E27FC236}">
                  <a16:creationId xmlns:a16="http://schemas.microsoft.com/office/drawing/2014/main" id="{6A641BEA-FB64-474A-8A7C-2BE22699C606}"/>
                </a:ext>
              </a:extLst>
            </p:cNvPr>
            <p:cNvSpPr/>
            <p:nvPr/>
          </p:nvSpPr>
          <p:spPr>
            <a:xfrm>
              <a:off x="11517344" y="7064874"/>
              <a:ext cx="291515" cy="8312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668">
                  <a:moveTo>
                    <a:pt x="39" y="0"/>
                  </a:moveTo>
                  <a:lnTo>
                    <a:pt x="0" y="27"/>
                  </a:lnTo>
                  <a:cubicBezTo>
                    <a:pt x="0" y="27"/>
                    <a:pt x="84" y="165"/>
                    <a:pt x="139" y="336"/>
                  </a:cubicBezTo>
                  <a:cubicBezTo>
                    <a:pt x="184" y="471"/>
                    <a:pt x="190" y="644"/>
                    <a:pt x="191" y="668"/>
                  </a:cubicBezTo>
                  <a:lnTo>
                    <a:pt x="235" y="665"/>
                  </a:lnTo>
                  <a:cubicBezTo>
                    <a:pt x="219" y="446"/>
                    <a:pt x="167" y="278"/>
                    <a:pt x="127" y="175"/>
                  </a:cubicBezTo>
                  <a:cubicBezTo>
                    <a:pt x="81" y="63"/>
                    <a:pt x="40" y="3"/>
                    <a:pt x="39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B710431D-9997-AD48-90B0-0818434B195E}"/>
                </a:ext>
              </a:extLst>
            </p:cNvPr>
            <p:cNvSpPr/>
            <p:nvPr/>
          </p:nvSpPr>
          <p:spPr>
            <a:xfrm>
              <a:off x="11621994" y="6971407"/>
              <a:ext cx="251650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744">
                  <a:moveTo>
                    <a:pt x="119" y="744"/>
                  </a:moveTo>
                  <a:cubicBezTo>
                    <a:pt x="105" y="311"/>
                    <a:pt x="1" y="33"/>
                    <a:pt x="0" y="29"/>
                  </a:cubicBezTo>
                  <a:lnTo>
                    <a:pt x="79" y="0"/>
                  </a:lnTo>
                  <a:cubicBezTo>
                    <a:pt x="80" y="3"/>
                    <a:pt x="107" y="75"/>
                    <a:pt x="136" y="203"/>
                  </a:cubicBezTo>
                  <a:cubicBezTo>
                    <a:pt x="162" y="320"/>
                    <a:pt x="195" y="508"/>
                    <a:pt x="203" y="74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2" name="Freeform 511">
              <a:extLst>
                <a:ext uri="{FF2B5EF4-FFF2-40B4-BE49-F238E27FC236}">
                  <a16:creationId xmlns:a16="http://schemas.microsoft.com/office/drawing/2014/main" id="{D00C3C95-61A7-2C43-8003-725D1A380EBD}"/>
                </a:ext>
              </a:extLst>
            </p:cNvPr>
            <p:cNvSpPr/>
            <p:nvPr/>
          </p:nvSpPr>
          <p:spPr>
            <a:xfrm>
              <a:off x="11621994" y="6990100"/>
              <a:ext cx="195589" cy="907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" h="729">
                  <a:moveTo>
                    <a:pt x="158" y="728"/>
                  </a:moveTo>
                  <a:cubicBezTo>
                    <a:pt x="157" y="697"/>
                    <a:pt x="145" y="446"/>
                    <a:pt x="125" y="310"/>
                  </a:cubicBezTo>
                  <a:cubicBezTo>
                    <a:pt x="103" y="166"/>
                    <a:pt x="38" y="0"/>
                    <a:pt x="38" y="0"/>
                  </a:cubicBezTo>
                  <a:lnTo>
                    <a:pt x="0" y="14"/>
                  </a:lnTo>
                  <a:cubicBezTo>
                    <a:pt x="1" y="18"/>
                    <a:pt x="105" y="296"/>
                    <a:pt x="119" y="729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3" name="Freeform 512">
              <a:extLst>
                <a:ext uri="{FF2B5EF4-FFF2-40B4-BE49-F238E27FC236}">
                  <a16:creationId xmlns:a16="http://schemas.microsoft.com/office/drawing/2014/main" id="{F88B0D8A-3E9C-0F41-A30E-02AB4297F38F}"/>
                </a:ext>
              </a:extLst>
            </p:cNvPr>
            <p:cNvSpPr/>
            <p:nvPr/>
          </p:nvSpPr>
          <p:spPr>
            <a:xfrm>
              <a:off x="11801388" y="7057397"/>
              <a:ext cx="153232" cy="828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4" h="666">
                  <a:moveTo>
                    <a:pt x="40" y="666"/>
                  </a:moveTo>
                  <a:lnTo>
                    <a:pt x="0" y="5"/>
                  </a:lnTo>
                  <a:lnTo>
                    <a:pt x="84" y="0"/>
                  </a:lnTo>
                  <a:lnTo>
                    <a:pt x="124" y="661"/>
                  </a:ln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4" name="Freeform 513">
              <a:extLst>
                <a:ext uri="{FF2B5EF4-FFF2-40B4-BE49-F238E27FC236}">
                  <a16:creationId xmlns:a16="http://schemas.microsoft.com/office/drawing/2014/main" id="{12854EFF-23D0-734C-9631-3DB6E4ACFD11}"/>
                </a:ext>
              </a:extLst>
            </p:cNvPr>
            <p:cNvSpPr/>
            <p:nvPr/>
          </p:nvSpPr>
          <p:spPr>
            <a:xfrm>
              <a:off x="11858695" y="7057397"/>
              <a:ext cx="95926" cy="825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663">
                  <a:moveTo>
                    <a:pt x="40" y="663"/>
                  </a:moveTo>
                  <a:lnTo>
                    <a:pt x="78" y="661"/>
                  </a:lnTo>
                  <a:lnTo>
                    <a:pt x="3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5" name="Freeform 514">
              <a:extLst>
                <a:ext uri="{FF2B5EF4-FFF2-40B4-BE49-F238E27FC236}">
                  <a16:creationId xmlns:a16="http://schemas.microsoft.com/office/drawing/2014/main" id="{CF67853F-B76B-5546-B10F-503B5B3BD3BB}"/>
                </a:ext>
              </a:extLst>
            </p:cNvPr>
            <p:cNvSpPr/>
            <p:nvPr/>
          </p:nvSpPr>
          <p:spPr>
            <a:xfrm>
              <a:off x="12163914" y="7208190"/>
              <a:ext cx="378721" cy="7838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5" h="630">
                  <a:moveTo>
                    <a:pt x="83" y="630"/>
                  </a:moveTo>
                  <a:cubicBezTo>
                    <a:pt x="118" y="440"/>
                    <a:pt x="177" y="292"/>
                    <a:pt x="220" y="202"/>
                  </a:cubicBezTo>
                  <a:cubicBezTo>
                    <a:pt x="267" y="104"/>
                    <a:pt x="305" y="50"/>
                    <a:pt x="305" y="49"/>
                  </a:cubicBezTo>
                  <a:lnTo>
                    <a:pt x="238" y="0"/>
                  </a:lnTo>
                  <a:cubicBezTo>
                    <a:pt x="231" y="10"/>
                    <a:pt x="73" y="230"/>
                    <a:pt x="0" y="614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6" name="Freeform 515">
              <a:extLst>
                <a:ext uri="{FF2B5EF4-FFF2-40B4-BE49-F238E27FC236}">
                  <a16:creationId xmlns:a16="http://schemas.microsoft.com/office/drawing/2014/main" id="{EEBC6B49-CC4C-F54A-84F5-8F351477126F}"/>
                </a:ext>
              </a:extLst>
            </p:cNvPr>
            <p:cNvSpPr/>
            <p:nvPr/>
          </p:nvSpPr>
          <p:spPr>
            <a:xfrm>
              <a:off x="12163914" y="7208190"/>
              <a:ext cx="337610" cy="775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623">
                  <a:moveTo>
                    <a:pt x="238" y="0"/>
                  </a:moveTo>
                  <a:lnTo>
                    <a:pt x="272" y="26"/>
                  </a:lnTo>
                  <a:cubicBezTo>
                    <a:pt x="272" y="26"/>
                    <a:pt x="85" y="323"/>
                    <a:pt x="44" y="623"/>
                  </a:cubicBezTo>
                  <a:lnTo>
                    <a:pt x="0" y="614"/>
                  </a:lnTo>
                  <a:cubicBezTo>
                    <a:pt x="73" y="230"/>
                    <a:pt x="231" y="10"/>
                    <a:pt x="238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7" name="Freeform 516">
              <a:extLst>
                <a:ext uri="{FF2B5EF4-FFF2-40B4-BE49-F238E27FC236}">
                  <a16:creationId xmlns:a16="http://schemas.microsoft.com/office/drawing/2014/main" id="{11D65AD9-11DA-C841-B4B5-8D0F969BC00C}"/>
                </a:ext>
              </a:extLst>
            </p:cNvPr>
            <p:cNvSpPr/>
            <p:nvPr/>
          </p:nvSpPr>
          <p:spPr>
            <a:xfrm>
              <a:off x="12131520" y="7064874"/>
              <a:ext cx="328889" cy="834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5" h="671">
                  <a:moveTo>
                    <a:pt x="83" y="671"/>
                  </a:moveTo>
                  <a:cubicBezTo>
                    <a:pt x="112" y="274"/>
                    <a:pt x="264" y="50"/>
                    <a:pt x="265" y="48"/>
                  </a:cubicBezTo>
                  <a:lnTo>
                    <a:pt x="196" y="0"/>
                  </a:lnTo>
                  <a:cubicBezTo>
                    <a:pt x="194" y="3"/>
                    <a:pt x="153" y="63"/>
                    <a:pt x="108" y="175"/>
                  </a:cubicBezTo>
                  <a:cubicBezTo>
                    <a:pt x="67" y="278"/>
                    <a:pt x="15" y="446"/>
                    <a:pt x="0" y="665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8" name="Freeform 517">
              <a:extLst>
                <a:ext uri="{FF2B5EF4-FFF2-40B4-BE49-F238E27FC236}">
                  <a16:creationId xmlns:a16="http://schemas.microsoft.com/office/drawing/2014/main" id="{E27ED64F-5863-5D4F-81CF-D8BF0C385EB6}"/>
                </a:ext>
              </a:extLst>
            </p:cNvPr>
            <p:cNvSpPr/>
            <p:nvPr/>
          </p:nvSpPr>
          <p:spPr>
            <a:xfrm>
              <a:off x="12131520" y="7064874"/>
              <a:ext cx="291515" cy="8312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668">
                  <a:moveTo>
                    <a:pt x="196" y="0"/>
                  </a:moveTo>
                  <a:lnTo>
                    <a:pt x="235" y="27"/>
                  </a:lnTo>
                  <a:cubicBezTo>
                    <a:pt x="235" y="27"/>
                    <a:pt x="150" y="165"/>
                    <a:pt x="95" y="336"/>
                  </a:cubicBezTo>
                  <a:cubicBezTo>
                    <a:pt x="51" y="471"/>
                    <a:pt x="45" y="644"/>
                    <a:pt x="44" y="668"/>
                  </a:cubicBezTo>
                  <a:lnTo>
                    <a:pt x="0" y="665"/>
                  </a:lnTo>
                  <a:cubicBezTo>
                    <a:pt x="15" y="446"/>
                    <a:pt x="67" y="278"/>
                    <a:pt x="108" y="175"/>
                  </a:cubicBezTo>
                  <a:cubicBezTo>
                    <a:pt x="153" y="63"/>
                    <a:pt x="194" y="3"/>
                    <a:pt x="196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9" name="Freeform 518">
              <a:extLst>
                <a:ext uri="{FF2B5EF4-FFF2-40B4-BE49-F238E27FC236}">
                  <a16:creationId xmlns:a16="http://schemas.microsoft.com/office/drawing/2014/main" id="{EF9ED206-906A-494F-8E77-A54829C73FCD}"/>
                </a:ext>
              </a:extLst>
            </p:cNvPr>
            <p:cNvSpPr/>
            <p:nvPr/>
          </p:nvSpPr>
          <p:spPr>
            <a:xfrm>
              <a:off x="12065496" y="6971407"/>
              <a:ext cx="251650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3" h="744">
                  <a:moveTo>
                    <a:pt x="84" y="744"/>
                  </a:moveTo>
                  <a:cubicBezTo>
                    <a:pt x="99" y="311"/>
                    <a:pt x="202" y="33"/>
                    <a:pt x="203" y="29"/>
                  </a:cubicBezTo>
                  <a:lnTo>
                    <a:pt x="125" y="0"/>
                  </a:lnTo>
                  <a:cubicBezTo>
                    <a:pt x="124" y="3"/>
                    <a:pt x="97" y="75"/>
                    <a:pt x="68" y="203"/>
                  </a:cubicBezTo>
                  <a:cubicBezTo>
                    <a:pt x="42" y="320"/>
                    <a:pt x="8" y="508"/>
                    <a:pt x="0" y="74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0" name="Freeform 519">
              <a:extLst>
                <a:ext uri="{FF2B5EF4-FFF2-40B4-BE49-F238E27FC236}">
                  <a16:creationId xmlns:a16="http://schemas.microsoft.com/office/drawing/2014/main" id="{9A208435-C0CA-4147-A179-D4652F80CF9D}"/>
                </a:ext>
              </a:extLst>
            </p:cNvPr>
            <p:cNvSpPr/>
            <p:nvPr/>
          </p:nvSpPr>
          <p:spPr>
            <a:xfrm>
              <a:off x="12122799" y="6990100"/>
              <a:ext cx="194344" cy="907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" h="729">
                  <a:moveTo>
                    <a:pt x="0" y="728"/>
                  </a:moveTo>
                  <a:cubicBezTo>
                    <a:pt x="1" y="697"/>
                    <a:pt x="13" y="446"/>
                    <a:pt x="33" y="310"/>
                  </a:cubicBezTo>
                  <a:cubicBezTo>
                    <a:pt x="55" y="166"/>
                    <a:pt x="119" y="0"/>
                    <a:pt x="119" y="0"/>
                  </a:cubicBezTo>
                  <a:lnTo>
                    <a:pt x="157" y="14"/>
                  </a:lnTo>
                  <a:cubicBezTo>
                    <a:pt x="156" y="18"/>
                    <a:pt x="53" y="296"/>
                    <a:pt x="38" y="729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1" name="Freeform 520">
              <a:extLst>
                <a:ext uri="{FF2B5EF4-FFF2-40B4-BE49-F238E27FC236}">
                  <a16:creationId xmlns:a16="http://schemas.microsoft.com/office/drawing/2014/main" id="{A68E740F-2A71-0749-B0F2-8DF16A92AB54}"/>
                </a:ext>
              </a:extLst>
            </p:cNvPr>
            <p:cNvSpPr/>
            <p:nvPr/>
          </p:nvSpPr>
          <p:spPr>
            <a:xfrm>
              <a:off x="12005695" y="7020010"/>
              <a:ext cx="153232" cy="828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4" h="666">
                  <a:moveTo>
                    <a:pt x="84" y="666"/>
                  </a:moveTo>
                  <a:lnTo>
                    <a:pt x="124" y="5"/>
                  </a:lnTo>
                  <a:lnTo>
                    <a:pt x="40" y="0"/>
                  </a:lnTo>
                  <a:lnTo>
                    <a:pt x="0" y="661"/>
                  </a:ln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D377F8C0-F037-5A49-BF06-83770DE125EC}"/>
                </a:ext>
              </a:extLst>
            </p:cNvPr>
            <p:cNvSpPr/>
            <p:nvPr/>
          </p:nvSpPr>
          <p:spPr>
            <a:xfrm>
              <a:off x="12005695" y="7020010"/>
              <a:ext cx="95926" cy="825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663">
                  <a:moveTo>
                    <a:pt x="38" y="663"/>
                  </a:moveTo>
                  <a:lnTo>
                    <a:pt x="0" y="661"/>
                  </a:lnTo>
                  <a:lnTo>
                    <a:pt x="40" y="0"/>
                  </a:lnTo>
                  <a:lnTo>
                    <a:pt x="78" y="3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3" name="Freeform 522">
              <a:extLst>
                <a:ext uri="{FF2B5EF4-FFF2-40B4-BE49-F238E27FC236}">
                  <a16:creationId xmlns:a16="http://schemas.microsoft.com/office/drawing/2014/main" id="{273AAFBD-A5A8-8D4C-A65A-FCDC7CA3A33C}"/>
                </a:ext>
              </a:extLst>
            </p:cNvPr>
            <p:cNvSpPr/>
            <p:nvPr/>
          </p:nvSpPr>
          <p:spPr>
            <a:xfrm>
              <a:off x="11922230" y="6910342"/>
              <a:ext cx="115859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" h="712">
                  <a:moveTo>
                    <a:pt x="10" y="712"/>
                  </a:moveTo>
                  <a:lnTo>
                    <a:pt x="0" y="1"/>
                  </a:lnTo>
                  <a:lnTo>
                    <a:pt x="84" y="0"/>
                  </a:lnTo>
                  <a:lnTo>
                    <a:pt x="94" y="711"/>
                  </a:ln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4" name="Freeform 523">
              <a:extLst>
                <a:ext uri="{FF2B5EF4-FFF2-40B4-BE49-F238E27FC236}">
                  <a16:creationId xmlns:a16="http://schemas.microsoft.com/office/drawing/2014/main" id="{6F07B2CA-92B7-AD42-8FB3-4927923CE017}"/>
                </a:ext>
              </a:extLst>
            </p:cNvPr>
            <p:cNvSpPr/>
            <p:nvPr/>
          </p:nvSpPr>
          <p:spPr>
            <a:xfrm>
              <a:off x="11922230" y="6910342"/>
              <a:ext cx="56061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712">
                  <a:moveTo>
                    <a:pt x="43" y="0"/>
                  </a:moveTo>
                  <a:lnTo>
                    <a:pt x="0" y="1"/>
                  </a:lnTo>
                  <a:lnTo>
                    <a:pt x="9" y="712"/>
                  </a:lnTo>
                  <a:lnTo>
                    <a:pt x="46" y="712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5" name="Freeform 524">
              <a:extLst>
                <a:ext uri="{FF2B5EF4-FFF2-40B4-BE49-F238E27FC236}">
                  <a16:creationId xmlns:a16="http://schemas.microsoft.com/office/drawing/2014/main" id="{351AFD75-1261-B74F-ADBC-C695580B19E0}"/>
                </a:ext>
              </a:extLst>
            </p:cNvPr>
            <p:cNvSpPr/>
            <p:nvPr/>
          </p:nvSpPr>
          <p:spPr>
            <a:xfrm>
              <a:off x="11516099" y="7535949"/>
              <a:ext cx="925623" cy="795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39">
                  <a:moveTo>
                    <a:pt x="657" y="0"/>
                  </a:moveTo>
                  <a:cubicBezTo>
                    <a:pt x="537" y="115"/>
                    <a:pt x="206" y="115"/>
                    <a:pt x="86" y="0"/>
                  </a:cubicBezTo>
                  <a:lnTo>
                    <a:pt x="13" y="0"/>
                  </a:lnTo>
                  <a:cubicBezTo>
                    <a:pt x="5" y="0"/>
                    <a:pt x="-2" y="7"/>
                    <a:pt x="0" y="16"/>
                  </a:cubicBezTo>
                  <a:lnTo>
                    <a:pt x="94" y="624"/>
                  </a:lnTo>
                  <a:cubicBezTo>
                    <a:pt x="95" y="633"/>
                    <a:pt x="102" y="639"/>
                    <a:pt x="111" y="639"/>
                  </a:cubicBezTo>
                  <a:lnTo>
                    <a:pt x="171" y="639"/>
                  </a:lnTo>
                  <a:cubicBezTo>
                    <a:pt x="176" y="639"/>
                    <a:pt x="181" y="637"/>
                    <a:pt x="185" y="633"/>
                  </a:cubicBezTo>
                  <a:cubicBezTo>
                    <a:pt x="204" y="609"/>
                    <a:pt x="274" y="530"/>
                    <a:pt x="371" y="530"/>
                  </a:cubicBezTo>
                  <a:cubicBezTo>
                    <a:pt x="467" y="530"/>
                    <a:pt x="537" y="606"/>
                    <a:pt x="557" y="631"/>
                  </a:cubicBezTo>
                  <a:cubicBezTo>
                    <a:pt x="562" y="636"/>
                    <a:pt x="567" y="639"/>
                    <a:pt x="574" y="639"/>
                  </a:cubicBezTo>
                  <a:lnTo>
                    <a:pt x="631" y="639"/>
                  </a:lnTo>
                  <a:cubicBezTo>
                    <a:pt x="640" y="639"/>
                    <a:pt x="648" y="633"/>
                    <a:pt x="650" y="624"/>
                  </a:cubicBezTo>
                  <a:lnTo>
                    <a:pt x="744" y="10"/>
                  </a:lnTo>
                  <a:cubicBezTo>
                    <a:pt x="744" y="5"/>
                    <a:pt x="740" y="0"/>
                    <a:pt x="735" y="0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6" name="Freeform 525">
              <a:extLst>
                <a:ext uri="{FF2B5EF4-FFF2-40B4-BE49-F238E27FC236}">
                  <a16:creationId xmlns:a16="http://schemas.microsoft.com/office/drawing/2014/main" id="{FA0E7632-048B-7940-BF26-FBFC1240765D}"/>
                </a:ext>
              </a:extLst>
            </p:cNvPr>
            <p:cNvSpPr/>
            <p:nvPr/>
          </p:nvSpPr>
          <p:spPr>
            <a:xfrm>
              <a:off x="11516099" y="7535949"/>
              <a:ext cx="211785" cy="795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" h="639">
                  <a:moveTo>
                    <a:pt x="0" y="16"/>
                  </a:moveTo>
                  <a:lnTo>
                    <a:pt x="94" y="624"/>
                  </a:lnTo>
                  <a:cubicBezTo>
                    <a:pt x="95" y="633"/>
                    <a:pt x="102" y="639"/>
                    <a:pt x="111" y="639"/>
                  </a:cubicBezTo>
                  <a:lnTo>
                    <a:pt x="171" y="639"/>
                  </a:lnTo>
                  <a:lnTo>
                    <a:pt x="86" y="0"/>
                  </a:lnTo>
                  <a:lnTo>
                    <a:pt x="13" y="0"/>
                  </a:lnTo>
                  <a:cubicBezTo>
                    <a:pt x="5" y="0"/>
                    <a:pt x="-2" y="7"/>
                    <a:pt x="0" y="16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7" name="Freeform 526">
              <a:extLst>
                <a:ext uri="{FF2B5EF4-FFF2-40B4-BE49-F238E27FC236}">
                  <a16:creationId xmlns:a16="http://schemas.microsoft.com/office/drawing/2014/main" id="{5BF44967-B143-2E46-AFEC-551425D6073B}"/>
                </a:ext>
              </a:extLst>
            </p:cNvPr>
            <p:cNvSpPr/>
            <p:nvPr/>
          </p:nvSpPr>
          <p:spPr>
            <a:xfrm>
              <a:off x="12228695" y="7535949"/>
              <a:ext cx="213030" cy="795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639">
                  <a:moveTo>
                    <a:pt x="172" y="10"/>
                  </a:moveTo>
                  <a:lnTo>
                    <a:pt x="77" y="624"/>
                  </a:lnTo>
                  <a:cubicBezTo>
                    <a:pt x="76" y="633"/>
                    <a:pt x="68" y="639"/>
                    <a:pt x="59" y="639"/>
                  </a:cubicBezTo>
                  <a:lnTo>
                    <a:pt x="0" y="639"/>
                  </a:lnTo>
                  <a:lnTo>
                    <a:pt x="85" y="0"/>
                  </a:lnTo>
                  <a:lnTo>
                    <a:pt x="163" y="0"/>
                  </a:lnTo>
                  <a:cubicBezTo>
                    <a:pt x="168" y="0"/>
                    <a:pt x="172" y="5"/>
                    <a:pt x="172" y="10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8" name="Freeform 527">
              <a:extLst>
                <a:ext uri="{FF2B5EF4-FFF2-40B4-BE49-F238E27FC236}">
                  <a16:creationId xmlns:a16="http://schemas.microsoft.com/office/drawing/2014/main" id="{9C5E28F5-FE77-394D-BFBF-430C0DCA3D4F}"/>
                </a:ext>
              </a:extLst>
            </p:cNvPr>
            <p:cNvSpPr/>
            <p:nvPr/>
          </p:nvSpPr>
          <p:spPr>
            <a:xfrm>
              <a:off x="11874890" y="7820089"/>
              <a:ext cx="209293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169">
                  <a:moveTo>
                    <a:pt x="169" y="85"/>
                  </a:moveTo>
                  <a:cubicBezTo>
                    <a:pt x="169" y="131"/>
                    <a:pt x="132" y="169"/>
                    <a:pt x="85" y="169"/>
                  </a:cubicBezTo>
                  <a:cubicBezTo>
                    <a:pt x="38" y="169"/>
                    <a:pt x="0" y="131"/>
                    <a:pt x="0" y="85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32" y="0"/>
                    <a:pt x="169" y="38"/>
                    <a:pt x="169" y="85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D03D080-72B8-9C45-B6F3-6216CEAB925F}"/>
              </a:ext>
            </a:extLst>
          </p:cNvPr>
          <p:cNvGrpSpPr/>
          <p:nvPr/>
        </p:nvGrpSpPr>
        <p:grpSpPr>
          <a:xfrm>
            <a:off x="12695867" y="7716652"/>
            <a:ext cx="1610805" cy="1058048"/>
            <a:chOff x="12695867" y="7716652"/>
            <a:chExt cx="1610805" cy="1058048"/>
          </a:xfrm>
        </p:grpSpPr>
        <p:sp>
          <p:nvSpPr>
            <p:cNvPr id="529" name="Freeform 528">
              <a:extLst>
                <a:ext uri="{FF2B5EF4-FFF2-40B4-BE49-F238E27FC236}">
                  <a16:creationId xmlns:a16="http://schemas.microsoft.com/office/drawing/2014/main" id="{C4D7F259-201A-CE40-A4DD-22F46CCB65E2}"/>
                </a:ext>
              </a:extLst>
            </p:cNvPr>
            <p:cNvSpPr/>
            <p:nvPr/>
          </p:nvSpPr>
          <p:spPr>
            <a:xfrm>
              <a:off x="12702092" y="7716652"/>
              <a:ext cx="1480001" cy="711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9" h="572">
                  <a:moveTo>
                    <a:pt x="1092" y="347"/>
                  </a:moveTo>
                  <a:lnTo>
                    <a:pt x="183" y="568"/>
                  </a:lnTo>
                  <a:cubicBezTo>
                    <a:pt x="114" y="585"/>
                    <a:pt x="44" y="543"/>
                    <a:pt x="27" y="474"/>
                  </a:cubicBezTo>
                  <a:lnTo>
                    <a:pt x="4" y="382"/>
                  </a:lnTo>
                  <a:cubicBezTo>
                    <a:pt x="-13" y="313"/>
                    <a:pt x="30" y="243"/>
                    <a:pt x="99" y="226"/>
                  </a:cubicBezTo>
                  <a:lnTo>
                    <a:pt x="1007" y="3"/>
                  </a:lnTo>
                  <a:cubicBezTo>
                    <a:pt x="1077" y="-13"/>
                    <a:pt x="1147" y="29"/>
                    <a:pt x="1164" y="98"/>
                  </a:cubicBezTo>
                  <a:lnTo>
                    <a:pt x="1186" y="190"/>
                  </a:lnTo>
                  <a:cubicBezTo>
                    <a:pt x="1203" y="260"/>
                    <a:pt x="1161" y="329"/>
                    <a:pt x="1092" y="347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0" name="Freeform 529">
              <a:extLst>
                <a:ext uri="{FF2B5EF4-FFF2-40B4-BE49-F238E27FC236}">
                  <a16:creationId xmlns:a16="http://schemas.microsoft.com/office/drawing/2014/main" id="{7D128AEE-C21B-264D-A2C4-40662DE6EDAA}"/>
                </a:ext>
              </a:extLst>
            </p:cNvPr>
            <p:cNvSpPr/>
            <p:nvPr/>
          </p:nvSpPr>
          <p:spPr>
            <a:xfrm>
              <a:off x="12702092" y="7716652"/>
              <a:ext cx="1480001" cy="711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9" h="572">
                  <a:moveTo>
                    <a:pt x="1092" y="347"/>
                  </a:moveTo>
                  <a:lnTo>
                    <a:pt x="183" y="568"/>
                  </a:lnTo>
                  <a:cubicBezTo>
                    <a:pt x="114" y="585"/>
                    <a:pt x="44" y="543"/>
                    <a:pt x="27" y="474"/>
                  </a:cubicBezTo>
                  <a:lnTo>
                    <a:pt x="4" y="382"/>
                  </a:lnTo>
                  <a:cubicBezTo>
                    <a:pt x="-13" y="313"/>
                    <a:pt x="30" y="243"/>
                    <a:pt x="99" y="226"/>
                  </a:cubicBezTo>
                  <a:lnTo>
                    <a:pt x="1007" y="3"/>
                  </a:lnTo>
                  <a:cubicBezTo>
                    <a:pt x="1077" y="-13"/>
                    <a:pt x="1147" y="29"/>
                    <a:pt x="1164" y="98"/>
                  </a:cubicBezTo>
                  <a:lnTo>
                    <a:pt x="1186" y="190"/>
                  </a:lnTo>
                  <a:cubicBezTo>
                    <a:pt x="1203" y="260"/>
                    <a:pt x="1161" y="329"/>
                    <a:pt x="1092" y="347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1" name="Freeform 530">
              <a:extLst>
                <a:ext uri="{FF2B5EF4-FFF2-40B4-BE49-F238E27FC236}">
                  <a16:creationId xmlns:a16="http://schemas.microsoft.com/office/drawing/2014/main" id="{3E29A511-3451-ED47-903C-2A8AAAA23042}"/>
                </a:ext>
              </a:extLst>
            </p:cNvPr>
            <p:cNvSpPr/>
            <p:nvPr/>
          </p:nvSpPr>
          <p:spPr>
            <a:xfrm>
              <a:off x="12743204" y="7793915"/>
              <a:ext cx="1427677" cy="623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7" h="501">
                  <a:moveTo>
                    <a:pt x="196" y="496"/>
                  </a:moveTo>
                  <a:lnTo>
                    <a:pt x="1012" y="296"/>
                  </a:lnTo>
                  <a:cubicBezTo>
                    <a:pt x="1107" y="273"/>
                    <a:pt x="1165" y="178"/>
                    <a:pt x="1142" y="83"/>
                  </a:cubicBezTo>
                  <a:cubicBezTo>
                    <a:pt x="1141" y="82"/>
                    <a:pt x="1141" y="81"/>
                    <a:pt x="1141" y="79"/>
                  </a:cubicBezTo>
                  <a:cubicBezTo>
                    <a:pt x="1101" y="19"/>
                    <a:pt x="1026" y="-12"/>
                    <a:pt x="952" y="5"/>
                  </a:cubicBezTo>
                  <a:lnTo>
                    <a:pt x="135" y="205"/>
                  </a:lnTo>
                  <a:cubicBezTo>
                    <a:pt x="40" y="229"/>
                    <a:pt x="-17" y="324"/>
                    <a:pt x="5" y="419"/>
                  </a:cubicBezTo>
                  <a:cubicBezTo>
                    <a:pt x="6" y="420"/>
                    <a:pt x="6" y="421"/>
                    <a:pt x="7" y="422"/>
                  </a:cubicBezTo>
                  <a:cubicBezTo>
                    <a:pt x="47" y="483"/>
                    <a:pt x="122" y="515"/>
                    <a:pt x="196" y="496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2" name="Freeform 531">
              <a:extLst>
                <a:ext uri="{FF2B5EF4-FFF2-40B4-BE49-F238E27FC236}">
                  <a16:creationId xmlns:a16="http://schemas.microsoft.com/office/drawing/2014/main" id="{E01EE537-6E81-B04F-B5E2-5FCF126DE993}"/>
                </a:ext>
              </a:extLst>
            </p:cNvPr>
            <p:cNvSpPr/>
            <p:nvPr/>
          </p:nvSpPr>
          <p:spPr>
            <a:xfrm>
              <a:off x="12695867" y="7872431"/>
              <a:ext cx="1573431" cy="623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4" h="501">
                  <a:moveTo>
                    <a:pt x="1196" y="236"/>
                  </a:moveTo>
                  <a:lnTo>
                    <a:pt x="124" y="499"/>
                  </a:lnTo>
                  <a:cubicBezTo>
                    <a:pt x="77" y="511"/>
                    <a:pt x="29" y="482"/>
                    <a:pt x="18" y="435"/>
                  </a:cubicBezTo>
                  <a:lnTo>
                    <a:pt x="2" y="372"/>
                  </a:lnTo>
                  <a:cubicBezTo>
                    <a:pt x="-9" y="324"/>
                    <a:pt x="19" y="277"/>
                    <a:pt x="67" y="266"/>
                  </a:cubicBezTo>
                  <a:lnTo>
                    <a:pt x="1139" y="3"/>
                  </a:lnTo>
                  <a:cubicBezTo>
                    <a:pt x="1186" y="-9"/>
                    <a:pt x="1234" y="20"/>
                    <a:pt x="1246" y="67"/>
                  </a:cubicBezTo>
                  <a:lnTo>
                    <a:pt x="1261" y="130"/>
                  </a:lnTo>
                  <a:cubicBezTo>
                    <a:pt x="1272" y="177"/>
                    <a:pt x="1244" y="225"/>
                    <a:pt x="1196" y="236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3" name="Freeform 532">
              <a:extLst>
                <a:ext uri="{FF2B5EF4-FFF2-40B4-BE49-F238E27FC236}">
                  <a16:creationId xmlns:a16="http://schemas.microsoft.com/office/drawing/2014/main" id="{4289DF1A-B3A5-874D-A25E-2B1C22C5DC48}"/>
                </a:ext>
              </a:extLst>
            </p:cNvPr>
            <p:cNvSpPr/>
            <p:nvPr/>
          </p:nvSpPr>
          <p:spPr>
            <a:xfrm>
              <a:off x="13283881" y="8043164"/>
              <a:ext cx="14451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276">
                  <a:moveTo>
                    <a:pt x="117" y="0"/>
                  </a:moveTo>
                  <a:lnTo>
                    <a:pt x="65" y="12"/>
                  </a:lnTo>
                  <a:lnTo>
                    <a:pt x="0" y="276"/>
                  </a:lnTo>
                  <a:lnTo>
                    <a:pt x="51" y="263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4" name="Freeform 533">
              <a:extLst>
                <a:ext uri="{FF2B5EF4-FFF2-40B4-BE49-F238E27FC236}">
                  <a16:creationId xmlns:a16="http://schemas.microsoft.com/office/drawing/2014/main" id="{955E4C87-77E1-524E-BAA4-95F280B66AD0}"/>
                </a:ext>
              </a:extLst>
            </p:cNvPr>
            <p:cNvSpPr/>
            <p:nvPr/>
          </p:nvSpPr>
          <p:spPr>
            <a:xfrm>
              <a:off x="12963712" y="8120430"/>
              <a:ext cx="14451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276">
                  <a:moveTo>
                    <a:pt x="51" y="264"/>
                  </a:moveTo>
                  <a:lnTo>
                    <a:pt x="117" y="0"/>
                  </a:lnTo>
                  <a:lnTo>
                    <a:pt x="66" y="13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5" name="Freeform 534">
              <a:extLst>
                <a:ext uri="{FF2B5EF4-FFF2-40B4-BE49-F238E27FC236}">
                  <a16:creationId xmlns:a16="http://schemas.microsoft.com/office/drawing/2014/main" id="{301C6C50-CDB8-064D-9060-6939943F1C59}"/>
                </a:ext>
              </a:extLst>
            </p:cNvPr>
            <p:cNvSpPr/>
            <p:nvPr/>
          </p:nvSpPr>
          <p:spPr>
            <a:xfrm>
              <a:off x="13602803" y="7964652"/>
              <a:ext cx="14451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276">
                  <a:moveTo>
                    <a:pt x="117" y="0"/>
                  </a:moveTo>
                  <a:lnTo>
                    <a:pt x="66" y="12"/>
                  </a:lnTo>
                  <a:lnTo>
                    <a:pt x="0" y="276"/>
                  </a:lnTo>
                  <a:lnTo>
                    <a:pt x="52" y="263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6" name="Freeform 535">
              <a:extLst>
                <a:ext uri="{FF2B5EF4-FFF2-40B4-BE49-F238E27FC236}">
                  <a16:creationId xmlns:a16="http://schemas.microsoft.com/office/drawing/2014/main" id="{E0571295-C2DE-6A48-ACFA-2F070C40F270}"/>
                </a:ext>
              </a:extLst>
            </p:cNvPr>
            <p:cNvSpPr/>
            <p:nvPr/>
          </p:nvSpPr>
          <p:spPr>
            <a:xfrm>
              <a:off x="13922972" y="7886139"/>
              <a:ext cx="14451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276">
                  <a:moveTo>
                    <a:pt x="117" y="0"/>
                  </a:moveTo>
                  <a:lnTo>
                    <a:pt x="66" y="13"/>
                  </a:lnTo>
                  <a:lnTo>
                    <a:pt x="0" y="276"/>
                  </a:lnTo>
                  <a:lnTo>
                    <a:pt x="51" y="263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7" name="Freeform 536">
              <a:extLst>
                <a:ext uri="{FF2B5EF4-FFF2-40B4-BE49-F238E27FC236}">
                  <a16:creationId xmlns:a16="http://schemas.microsoft.com/office/drawing/2014/main" id="{A4D0E1A6-1E5F-FC40-931D-6A5BE8E55C2D}"/>
                </a:ext>
              </a:extLst>
            </p:cNvPr>
            <p:cNvSpPr/>
            <p:nvPr/>
          </p:nvSpPr>
          <p:spPr>
            <a:xfrm>
              <a:off x="12803002" y="7904833"/>
              <a:ext cx="1309327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2" h="310">
                  <a:moveTo>
                    <a:pt x="136" y="310"/>
                  </a:moveTo>
                  <a:cubicBezTo>
                    <a:pt x="112" y="310"/>
                    <a:pt x="94" y="301"/>
                    <a:pt x="79" y="291"/>
                  </a:cubicBezTo>
                  <a:cubicBezTo>
                    <a:pt x="60" y="281"/>
                    <a:pt x="46" y="272"/>
                    <a:pt x="20" y="279"/>
                  </a:cubicBezTo>
                  <a:cubicBezTo>
                    <a:pt x="12" y="281"/>
                    <a:pt x="3" y="276"/>
                    <a:pt x="1" y="267"/>
                  </a:cubicBezTo>
                  <a:cubicBezTo>
                    <a:pt x="-1" y="258"/>
                    <a:pt x="3" y="250"/>
                    <a:pt x="12" y="248"/>
                  </a:cubicBezTo>
                  <a:cubicBezTo>
                    <a:pt x="50" y="238"/>
                    <a:pt x="74" y="252"/>
                    <a:pt x="94" y="263"/>
                  </a:cubicBezTo>
                  <a:cubicBezTo>
                    <a:pt x="113" y="274"/>
                    <a:pt x="127" y="282"/>
                    <a:pt x="153" y="276"/>
                  </a:cubicBezTo>
                  <a:cubicBezTo>
                    <a:pt x="179" y="270"/>
                    <a:pt x="188" y="256"/>
                    <a:pt x="200" y="238"/>
                  </a:cubicBezTo>
                  <a:cubicBezTo>
                    <a:pt x="213" y="218"/>
                    <a:pt x="228" y="195"/>
                    <a:pt x="266" y="186"/>
                  </a:cubicBezTo>
                  <a:cubicBezTo>
                    <a:pt x="304" y="176"/>
                    <a:pt x="328" y="190"/>
                    <a:pt x="349" y="202"/>
                  </a:cubicBezTo>
                  <a:cubicBezTo>
                    <a:pt x="368" y="213"/>
                    <a:pt x="382" y="220"/>
                    <a:pt x="408" y="214"/>
                  </a:cubicBezTo>
                  <a:cubicBezTo>
                    <a:pt x="434" y="208"/>
                    <a:pt x="443" y="193"/>
                    <a:pt x="455" y="176"/>
                  </a:cubicBezTo>
                  <a:cubicBezTo>
                    <a:pt x="468" y="156"/>
                    <a:pt x="483" y="133"/>
                    <a:pt x="521" y="124"/>
                  </a:cubicBezTo>
                  <a:cubicBezTo>
                    <a:pt x="559" y="115"/>
                    <a:pt x="583" y="128"/>
                    <a:pt x="604" y="140"/>
                  </a:cubicBezTo>
                  <a:cubicBezTo>
                    <a:pt x="622" y="150"/>
                    <a:pt x="637" y="159"/>
                    <a:pt x="663" y="153"/>
                  </a:cubicBezTo>
                  <a:cubicBezTo>
                    <a:pt x="689" y="146"/>
                    <a:pt x="698" y="132"/>
                    <a:pt x="710" y="114"/>
                  </a:cubicBezTo>
                  <a:cubicBezTo>
                    <a:pt x="724" y="94"/>
                    <a:pt x="738" y="71"/>
                    <a:pt x="776" y="62"/>
                  </a:cubicBezTo>
                  <a:cubicBezTo>
                    <a:pt x="814" y="53"/>
                    <a:pt x="838" y="66"/>
                    <a:pt x="859" y="78"/>
                  </a:cubicBezTo>
                  <a:cubicBezTo>
                    <a:pt x="878" y="88"/>
                    <a:pt x="892" y="97"/>
                    <a:pt x="918" y="91"/>
                  </a:cubicBezTo>
                  <a:cubicBezTo>
                    <a:pt x="944" y="84"/>
                    <a:pt x="954" y="70"/>
                    <a:pt x="965" y="52"/>
                  </a:cubicBezTo>
                  <a:cubicBezTo>
                    <a:pt x="978" y="32"/>
                    <a:pt x="993" y="9"/>
                    <a:pt x="1031" y="0"/>
                  </a:cubicBezTo>
                  <a:cubicBezTo>
                    <a:pt x="1040" y="-2"/>
                    <a:pt x="1048" y="3"/>
                    <a:pt x="1051" y="12"/>
                  </a:cubicBezTo>
                  <a:cubicBezTo>
                    <a:pt x="1052" y="20"/>
                    <a:pt x="1048" y="29"/>
                    <a:pt x="1039" y="31"/>
                  </a:cubicBezTo>
                  <a:cubicBezTo>
                    <a:pt x="1013" y="38"/>
                    <a:pt x="1004" y="52"/>
                    <a:pt x="992" y="70"/>
                  </a:cubicBezTo>
                  <a:cubicBezTo>
                    <a:pt x="978" y="90"/>
                    <a:pt x="964" y="112"/>
                    <a:pt x="926" y="122"/>
                  </a:cubicBezTo>
                  <a:cubicBezTo>
                    <a:pt x="888" y="130"/>
                    <a:pt x="864" y="117"/>
                    <a:pt x="844" y="106"/>
                  </a:cubicBezTo>
                  <a:cubicBezTo>
                    <a:pt x="824" y="95"/>
                    <a:pt x="810" y="87"/>
                    <a:pt x="784" y="93"/>
                  </a:cubicBezTo>
                  <a:cubicBezTo>
                    <a:pt x="758" y="99"/>
                    <a:pt x="748" y="113"/>
                    <a:pt x="737" y="131"/>
                  </a:cubicBezTo>
                  <a:cubicBezTo>
                    <a:pt x="724" y="151"/>
                    <a:pt x="709" y="174"/>
                    <a:pt x="671" y="183"/>
                  </a:cubicBezTo>
                  <a:cubicBezTo>
                    <a:pt x="633" y="192"/>
                    <a:pt x="609" y="180"/>
                    <a:pt x="588" y="167"/>
                  </a:cubicBezTo>
                  <a:cubicBezTo>
                    <a:pt x="569" y="157"/>
                    <a:pt x="555" y="149"/>
                    <a:pt x="529" y="155"/>
                  </a:cubicBezTo>
                  <a:cubicBezTo>
                    <a:pt x="503" y="161"/>
                    <a:pt x="494" y="175"/>
                    <a:pt x="482" y="193"/>
                  </a:cubicBezTo>
                  <a:cubicBezTo>
                    <a:pt x="468" y="213"/>
                    <a:pt x="454" y="237"/>
                    <a:pt x="416" y="245"/>
                  </a:cubicBezTo>
                  <a:cubicBezTo>
                    <a:pt x="378" y="255"/>
                    <a:pt x="354" y="241"/>
                    <a:pt x="333" y="230"/>
                  </a:cubicBezTo>
                  <a:cubicBezTo>
                    <a:pt x="314" y="219"/>
                    <a:pt x="300" y="211"/>
                    <a:pt x="274" y="217"/>
                  </a:cubicBezTo>
                  <a:cubicBezTo>
                    <a:pt x="248" y="223"/>
                    <a:pt x="238" y="237"/>
                    <a:pt x="227" y="255"/>
                  </a:cubicBezTo>
                  <a:cubicBezTo>
                    <a:pt x="213" y="276"/>
                    <a:pt x="199" y="298"/>
                    <a:pt x="161" y="307"/>
                  </a:cubicBezTo>
                  <a:cubicBezTo>
                    <a:pt x="152" y="309"/>
                    <a:pt x="144" y="310"/>
                    <a:pt x="136" y="310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8" name="Freeform 537">
              <a:extLst>
                <a:ext uri="{FF2B5EF4-FFF2-40B4-BE49-F238E27FC236}">
                  <a16:creationId xmlns:a16="http://schemas.microsoft.com/office/drawing/2014/main" id="{4F6A1657-71ED-5345-B2AA-B63F84C13798}"/>
                </a:ext>
              </a:extLst>
            </p:cNvPr>
            <p:cNvSpPr/>
            <p:nvPr/>
          </p:nvSpPr>
          <p:spPr>
            <a:xfrm>
              <a:off x="12814214" y="8060611"/>
              <a:ext cx="1492458" cy="7140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9" h="574">
                  <a:moveTo>
                    <a:pt x="1101" y="347"/>
                  </a:moveTo>
                  <a:lnTo>
                    <a:pt x="183" y="571"/>
                  </a:lnTo>
                  <a:cubicBezTo>
                    <a:pt x="114" y="588"/>
                    <a:pt x="44" y="546"/>
                    <a:pt x="27" y="477"/>
                  </a:cubicBezTo>
                  <a:lnTo>
                    <a:pt x="4" y="384"/>
                  </a:lnTo>
                  <a:cubicBezTo>
                    <a:pt x="-13" y="315"/>
                    <a:pt x="30" y="246"/>
                    <a:pt x="99" y="229"/>
                  </a:cubicBezTo>
                  <a:lnTo>
                    <a:pt x="1017" y="4"/>
                  </a:lnTo>
                  <a:cubicBezTo>
                    <a:pt x="1086" y="-13"/>
                    <a:pt x="1157" y="29"/>
                    <a:pt x="1173" y="98"/>
                  </a:cubicBezTo>
                  <a:lnTo>
                    <a:pt x="1196" y="190"/>
                  </a:lnTo>
                  <a:cubicBezTo>
                    <a:pt x="1213" y="260"/>
                    <a:pt x="1170" y="330"/>
                    <a:pt x="1101" y="347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9" name="Freeform 538">
              <a:extLst>
                <a:ext uri="{FF2B5EF4-FFF2-40B4-BE49-F238E27FC236}">
                  <a16:creationId xmlns:a16="http://schemas.microsoft.com/office/drawing/2014/main" id="{8A5EA81A-910A-1A43-931A-84568F5D290A}"/>
                </a:ext>
              </a:extLst>
            </p:cNvPr>
            <p:cNvSpPr/>
            <p:nvPr/>
          </p:nvSpPr>
          <p:spPr>
            <a:xfrm>
              <a:off x="12861557" y="8139124"/>
              <a:ext cx="1432660" cy="623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1" h="501">
                  <a:moveTo>
                    <a:pt x="190" y="496"/>
                  </a:moveTo>
                  <a:lnTo>
                    <a:pt x="1016" y="294"/>
                  </a:lnTo>
                  <a:cubicBezTo>
                    <a:pt x="1111" y="270"/>
                    <a:pt x="1169" y="175"/>
                    <a:pt x="1146" y="80"/>
                  </a:cubicBezTo>
                  <a:cubicBezTo>
                    <a:pt x="1144" y="77"/>
                    <a:pt x="1143" y="73"/>
                    <a:pt x="1143" y="69"/>
                  </a:cubicBezTo>
                  <a:cubicBezTo>
                    <a:pt x="1101" y="15"/>
                    <a:pt x="1031" y="-12"/>
                    <a:pt x="960" y="5"/>
                  </a:cubicBezTo>
                  <a:lnTo>
                    <a:pt x="134" y="208"/>
                  </a:lnTo>
                  <a:cubicBezTo>
                    <a:pt x="39" y="231"/>
                    <a:pt x="-18" y="327"/>
                    <a:pt x="5" y="422"/>
                  </a:cubicBezTo>
                  <a:cubicBezTo>
                    <a:pt x="6" y="425"/>
                    <a:pt x="7" y="429"/>
                    <a:pt x="8" y="433"/>
                  </a:cubicBezTo>
                  <a:cubicBezTo>
                    <a:pt x="49" y="486"/>
                    <a:pt x="120" y="513"/>
                    <a:pt x="190" y="496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0" name="Freeform 539">
              <a:extLst>
                <a:ext uri="{FF2B5EF4-FFF2-40B4-BE49-F238E27FC236}">
                  <a16:creationId xmlns:a16="http://schemas.microsoft.com/office/drawing/2014/main" id="{BC38B64E-95AE-A749-9166-F32E711EFC70}"/>
                </a:ext>
              </a:extLst>
            </p:cNvPr>
            <p:cNvSpPr/>
            <p:nvPr/>
          </p:nvSpPr>
          <p:spPr>
            <a:xfrm>
              <a:off x="13226571" y="8564088"/>
              <a:ext cx="26162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41">
                  <a:moveTo>
                    <a:pt x="12" y="0"/>
                  </a:moveTo>
                  <a:cubicBezTo>
                    <a:pt x="12" y="0"/>
                    <a:pt x="-14" y="41"/>
                    <a:pt x="12" y="41"/>
                  </a:cubicBezTo>
                  <a:cubicBezTo>
                    <a:pt x="36" y="4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1" name="Freeform 540">
              <a:extLst>
                <a:ext uri="{FF2B5EF4-FFF2-40B4-BE49-F238E27FC236}">
                  <a16:creationId xmlns:a16="http://schemas.microsoft.com/office/drawing/2014/main" id="{15A4BDE2-5542-8648-A4F1-317FDFAE9E6E}"/>
                </a:ext>
              </a:extLst>
            </p:cNvPr>
            <p:cNvSpPr/>
            <p:nvPr/>
          </p:nvSpPr>
          <p:spPr>
            <a:xfrm>
              <a:off x="13003577" y="8628892"/>
              <a:ext cx="26162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41">
                  <a:moveTo>
                    <a:pt x="12" y="0"/>
                  </a:moveTo>
                  <a:cubicBezTo>
                    <a:pt x="12" y="0"/>
                    <a:pt x="-15" y="41"/>
                    <a:pt x="11" y="41"/>
                  </a:cubicBezTo>
                  <a:cubicBezTo>
                    <a:pt x="35" y="4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2" name="Freeform 541">
              <a:extLst>
                <a:ext uri="{FF2B5EF4-FFF2-40B4-BE49-F238E27FC236}">
                  <a16:creationId xmlns:a16="http://schemas.microsoft.com/office/drawing/2014/main" id="{F5DF687F-D4F1-4143-99D9-E20123D8C8E9}"/>
                </a:ext>
              </a:extLst>
            </p:cNvPr>
            <p:cNvSpPr/>
            <p:nvPr/>
          </p:nvSpPr>
          <p:spPr>
            <a:xfrm>
              <a:off x="13240278" y="8438215"/>
              <a:ext cx="19933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30">
                  <a:moveTo>
                    <a:pt x="2" y="0"/>
                  </a:moveTo>
                  <a:cubicBezTo>
                    <a:pt x="2" y="0"/>
                    <a:pt x="-6" y="36"/>
                    <a:pt x="12" y="29"/>
                  </a:cubicBezTo>
                  <a:cubicBezTo>
                    <a:pt x="29" y="22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3" name="Freeform 542">
              <a:extLst>
                <a:ext uri="{FF2B5EF4-FFF2-40B4-BE49-F238E27FC236}">
                  <a16:creationId xmlns:a16="http://schemas.microsoft.com/office/drawing/2014/main" id="{46297251-ACED-6149-925B-775633F89E90}"/>
                </a:ext>
              </a:extLst>
            </p:cNvPr>
            <p:cNvSpPr/>
            <p:nvPr/>
          </p:nvSpPr>
          <p:spPr>
            <a:xfrm>
              <a:off x="13418426" y="8349737"/>
              <a:ext cx="2117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30">
                  <a:moveTo>
                    <a:pt x="1" y="0"/>
                  </a:moveTo>
                  <a:cubicBezTo>
                    <a:pt x="1" y="0"/>
                    <a:pt x="-6" y="36"/>
                    <a:pt x="12" y="29"/>
                  </a:cubicBezTo>
                  <a:cubicBezTo>
                    <a:pt x="29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4" name="Freeform 543">
              <a:extLst>
                <a:ext uri="{FF2B5EF4-FFF2-40B4-BE49-F238E27FC236}">
                  <a16:creationId xmlns:a16="http://schemas.microsoft.com/office/drawing/2014/main" id="{7D3984ED-CF79-7D4B-8911-5EB66539A4B8}"/>
                </a:ext>
              </a:extLst>
            </p:cNvPr>
            <p:cNvSpPr/>
            <p:nvPr/>
          </p:nvSpPr>
          <p:spPr>
            <a:xfrm>
              <a:off x="13727382" y="8468128"/>
              <a:ext cx="19933" cy="34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29">
                  <a:moveTo>
                    <a:pt x="1" y="0"/>
                  </a:moveTo>
                  <a:cubicBezTo>
                    <a:pt x="1" y="0"/>
                    <a:pt x="-6" y="35"/>
                    <a:pt x="11" y="28"/>
                  </a:cubicBezTo>
                  <a:cubicBezTo>
                    <a:pt x="29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5" name="Freeform 544">
              <a:extLst>
                <a:ext uri="{FF2B5EF4-FFF2-40B4-BE49-F238E27FC236}">
                  <a16:creationId xmlns:a16="http://schemas.microsoft.com/office/drawing/2014/main" id="{4955A256-73A4-0145-B0DD-B0F69D059B80}"/>
                </a:ext>
              </a:extLst>
            </p:cNvPr>
            <p:cNvSpPr/>
            <p:nvPr/>
          </p:nvSpPr>
          <p:spPr>
            <a:xfrm>
              <a:off x="13767248" y="8288668"/>
              <a:ext cx="2117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30">
                  <a:moveTo>
                    <a:pt x="1" y="0"/>
                  </a:moveTo>
                  <a:cubicBezTo>
                    <a:pt x="1" y="0"/>
                    <a:pt x="-6" y="35"/>
                    <a:pt x="12" y="29"/>
                  </a:cubicBezTo>
                  <a:cubicBezTo>
                    <a:pt x="29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6" name="Freeform 545">
              <a:extLst>
                <a:ext uri="{FF2B5EF4-FFF2-40B4-BE49-F238E27FC236}">
                  <a16:creationId xmlns:a16="http://schemas.microsoft.com/office/drawing/2014/main" id="{455A0246-7CFB-164B-B866-4FBA61A55574}"/>
                </a:ext>
              </a:extLst>
            </p:cNvPr>
            <p:cNvSpPr/>
            <p:nvPr/>
          </p:nvSpPr>
          <p:spPr>
            <a:xfrm>
              <a:off x="14040076" y="8213898"/>
              <a:ext cx="26162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6">
                  <a:moveTo>
                    <a:pt x="2" y="0"/>
                  </a:moveTo>
                  <a:cubicBezTo>
                    <a:pt x="2" y="0"/>
                    <a:pt x="-7" y="44"/>
                    <a:pt x="15" y="35"/>
                  </a:cubicBezTo>
                  <a:cubicBezTo>
                    <a:pt x="37" y="2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7" name="Freeform 546">
              <a:extLst>
                <a:ext uri="{FF2B5EF4-FFF2-40B4-BE49-F238E27FC236}">
                  <a16:creationId xmlns:a16="http://schemas.microsoft.com/office/drawing/2014/main" id="{01D29918-1CA3-E243-A0B7-53B825A9D561}"/>
                </a:ext>
              </a:extLst>
            </p:cNvPr>
            <p:cNvSpPr/>
            <p:nvPr/>
          </p:nvSpPr>
          <p:spPr>
            <a:xfrm>
              <a:off x="14006436" y="8308607"/>
              <a:ext cx="2117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30">
                  <a:moveTo>
                    <a:pt x="1" y="0"/>
                  </a:moveTo>
                  <a:cubicBezTo>
                    <a:pt x="1" y="0"/>
                    <a:pt x="-6" y="35"/>
                    <a:pt x="12" y="29"/>
                  </a:cubicBezTo>
                  <a:cubicBezTo>
                    <a:pt x="29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8" name="Freeform 547">
              <a:extLst>
                <a:ext uri="{FF2B5EF4-FFF2-40B4-BE49-F238E27FC236}">
                  <a16:creationId xmlns:a16="http://schemas.microsoft.com/office/drawing/2014/main" id="{3C13B7AB-9EF5-234A-BAE3-E91E9F06AEEC}"/>
                </a:ext>
              </a:extLst>
            </p:cNvPr>
            <p:cNvSpPr/>
            <p:nvPr/>
          </p:nvSpPr>
          <p:spPr>
            <a:xfrm>
              <a:off x="14160918" y="8349737"/>
              <a:ext cx="2117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30">
                  <a:moveTo>
                    <a:pt x="2" y="0"/>
                  </a:moveTo>
                  <a:cubicBezTo>
                    <a:pt x="2" y="0"/>
                    <a:pt x="-6" y="36"/>
                    <a:pt x="13" y="29"/>
                  </a:cubicBezTo>
                  <a:cubicBezTo>
                    <a:pt x="30" y="22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9" name="Freeform 548">
              <a:extLst>
                <a:ext uri="{FF2B5EF4-FFF2-40B4-BE49-F238E27FC236}">
                  <a16:creationId xmlns:a16="http://schemas.microsoft.com/office/drawing/2014/main" id="{4D2BE5CD-7A70-C244-B0E3-E98C1635BA54}"/>
                </a:ext>
              </a:extLst>
            </p:cNvPr>
            <p:cNvSpPr/>
            <p:nvPr/>
          </p:nvSpPr>
          <p:spPr>
            <a:xfrm>
              <a:off x="13913005" y="8445693"/>
              <a:ext cx="19933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30">
                  <a:moveTo>
                    <a:pt x="2" y="0"/>
                  </a:moveTo>
                  <a:cubicBezTo>
                    <a:pt x="2" y="0"/>
                    <a:pt x="-6" y="36"/>
                    <a:pt x="12" y="29"/>
                  </a:cubicBezTo>
                  <a:cubicBezTo>
                    <a:pt x="29" y="23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0" name="Freeform 549">
              <a:extLst>
                <a:ext uri="{FF2B5EF4-FFF2-40B4-BE49-F238E27FC236}">
                  <a16:creationId xmlns:a16="http://schemas.microsoft.com/office/drawing/2014/main" id="{05EE2221-2C8F-A94B-AFC0-BA329B9D12AB}"/>
                </a:ext>
              </a:extLst>
            </p:cNvPr>
            <p:cNvSpPr/>
            <p:nvPr/>
          </p:nvSpPr>
          <p:spPr>
            <a:xfrm>
              <a:off x="13471995" y="8526701"/>
              <a:ext cx="2117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30">
                  <a:moveTo>
                    <a:pt x="1" y="0"/>
                  </a:moveTo>
                  <a:cubicBezTo>
                    <a:pt x="1" y="0"/>
                    <a:pt x="-6" y="37"/>
                    <a:pt x="12" y="29"/>
                  </a:cubicBezTo>
                  <a:cubicBezTo>
                    <a:pt x="29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1" name="Freeform 550">
              <a:extLst>
                <a:ext uri="{FF2B5EF4-FFF2-40B4-BE49-F238E27FC236}">
                  <a16:creationId xmlns:a16="http://schemas.microsoft.com/office/drawing/2014/main" id="{5790BFC6-C095-A34E-8B04-927F65517679}"/>
                </a:ext>
              </a:extLst>
            </p:cNvPr>
            <p:cNvSpPr/>
            <p:nvPr/>
          </p:nvSpPr>
          <p:spPr>
            <a:xfrm>
              <a:off x="13599066" y="8367184"/>
              <a:ext cx="26162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6">
                  <a:moveTo>
                    <a:pt x="2" y="0"/>
                  </a:moveTo>
                  <a:cubicBezTo>
                    <a:pt x="2" y="0"/>
                    <a:pt x="-7" y="43"/>
                    <a:pt x="15" y="35"/>
                  </a:cubicBezTo>
                  <a:cubicBezTo>
                    <a:pt x="36" y="2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2" name="Freeform 551">
              <a:extLst>
                <a:ext uri="{FF2B5EF4-FFF2-40B4-BE49-F238E27FC236}">
                  <a16:creationId xmlns:a16="http://schemas.microsoft.com/office/drawing/2014/main" id="{39EEA101-9ECA-A644-91DC-9D452E10B6AD}"/>
                </a:ext>
              </a:extLst>
            </p:cNvPr>
            <p:cNvSpPr/>
            <p:nvPr/>
          </p:nvSpPr>
          <p:spPr>
            <a:xfrm>
              <a:off x="12992365" y="8485576"/>
              <a:ext cx="22424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" h="33">
                  <a:moveTo>
                    <a:pt x="11" y="0"/>
                  </a:moveTo>
                  <a:cubicBezTo>
                    <a:pt x="11" y="0"/>
                    <a:pt x="-12" y="34"/>
                    <a:pt x="10" y="33"/>
                  </a:cubicBezTo>
                  <a:cubicBezTo>
                    <a:pt x="30" y="33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DC5D01D-8C0B-2744-920D-CF964630F09C}"/>
              </a:ext>
            </a:extLst>
          </p:cNvPr>
          <p:cNvGrpSpPr/>
          <p:nvPr/>
        </p:nvGrpSpPr>
        <p:grpSpPr>
          <a:xfrm>
            <a:off x="10084687" y="6976392"/>
            <a:ext cx="975455" cy="2377805"/>
            <a:chOff x="10084687" y="6976392"/>
            <a:chExt cx="975455" cy="2377805"/>
          </a:xfrm>
        </p:grpSpPr>
        <p:sp>
          <p:nvSpPr>
            <p:cNvPr id="553" name="Freeform 552">
              <a:extLst>
                <a:ext uri="{FF2B5EF4-FFF2-40B4-BE49-F238E27FC236}">
                  <a16:creationId xmlns:a16="http://schemas.microsoft.com/office/drawing/2014/main" id="{58611891-5592-6A47-A0DC-DDB28D632402}"/>
                </a:ext>
              </a:extLst>
            </p:cNvPr>
            <p:cNvSpPr/>
            <p:nvPr/>
          </p:nvSpPr>
          <p:spPr>
            <a:xfrm>
              <a:off x="10546876" y="6976392"/>
              <a:ext cx="513266" cy="12412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3" h="997">
                  <a:moveTo>
                    <a:pt x="43" y="997"/>
                  </a:moveTo>
                  <a:lnTo>
                    <a:pt x="0" y="981"/>
                  </a:lnTo>
                  <a:lnTo>
                    <a:pt x="370" y="0"/>
                  </a:lnTo>
                  <a:lnTo>
                    <a:pt x="413" y="16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4" name="Freeform 553">
              <a:extLst>
                <a:ext uri="{FF2B5EF4-FFF2-40B4-BE49-F238E27FC236}">
                  <a16:creationId xmlns:a16="http://schemas.microsoft.com/office/drawing/2014/main" id="{AC06B709-13BB-B443-A79F-19488531B617}"/>
                </a:ext>
              </a:extLst>
            </p:cNvPr>
            <p:cNvSpPr/>
            <p:nvPr/>
          </p:nvSpPr>
          <p:spPr>
            <a:xfrm>
              <a:off x="10697614" y="7654341"/>
              <a:ext cx="113367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" h="117">
                  <a:moveTo>
                    <a:pt x="32" y="30"/>
                  </a:moveTo>
                  <a:lnTo>
                    <a:pt x="0" y="117"/>
                  </a:lnTo>
                  <a:lnTo>
                    <a:pt x="60" y="8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5" name="Freeform 554">
              <a:extLst>
                <a:ext uri="{FF2B5EF4-FFF2-40B4-BE49-F238E27FC236}">
                  <a16:creationId xmlns:a16="http://schemas.microsoft.com/office/drawing/2014/main" id="{50CFB4A6-1EE7-DC4C-9D22-30D4B3B4A07D}"/>
                </a:ext>
              </a:extLst>
            </p:cNvPr>
            <p:cNvSpPr/>
            <p:nvPr/>
          </p:nvSpPr>
          <p:spPr>
            <a:xfrm>
              <a:off x="10586742" y="7949697"/>
              <a:ext cx="114613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117">
                  <a:moveTo>
                    <a:pt x="93" y="0"/>
                  </a:moveTo>
                  <a:lnTo>
                    <a:pt x="32" y="30"/>
                  </a:lnTo>
                  <a:lnTo>
                    <a:pt x="0" y="117"/>
                  </a:lnTo>
                  <a:lnTo>
                    <a:pt x="60" y="86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6" name="Freeform 555">
              <a:extLst>
                <a:ext uri="{FF2B5EF4-FFF2-40B4-BE49-F238E27FC236}">
                  <a16:creationId xmlns:a16="http://schemas.microsoft.com/office/drawing/2014/main" id="{32A77902-CB26-D845-BD22-DC83D0AA44F4}"/>
                </a:ext>
              </a:extLst>
            </p:cNvPr>
            <p:cNvSpPr/>
            <p:nvPr/>
          </p:nvSpPr>
          <p:spPr>
            <a:xfrm>
              <a:off x="10808492" y="7358984"/>
              <a:ext cx="114613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117">
                  <a:moveTo>
                    <a:pt x="33" y="31"/>
                  </a:moveTo>
                  <a:lnTo>
                    <a:pt x="0" y="117"/>
                  </a:lnTo>
                  <a:lnTo>
                    <a:pt x="60" y="87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7" name="Freeform 556">
              <a:extLst>
                <a:ext uri="{FF2B5EF4-FFF2-40B4-BE49-F238E27FC236}">
                  <a16:creationId xmlns:a16="http://schemas.microsoft.com/office/drawing/2014/main" id="{EE19F3BC-5BD5-764C-A140-40469706BFA6}"/>
                </a:ext>
              </a:extLst>
            </p:cNvPr>
            <p:cNvSpPr/>
            <p:nvPr/>
          </p:nvSpPr>
          <p:spPr>
            <a:xfrm>
              <a:off x="10919368" y="7064874"/>
              <a:ext cx="114613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117">
                  <a:moveTo>
                    <a:pt x="33" y="30"/>
                  </a:moveTo>
                  <a:lnTo>
                    <a:pt x="0" y="117"/>
                  </a:lnTo>
                  <a:lnTo>
                    <a:pt x="61" y="86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8" name="Freeform 557">
              <a:extLst>
                <a:ext uri="{FF2B5EF4-FFF2-40B4-BE49-F238E27FC236}">
                  <a16:creationId xmlns:a16="http://schemas.microsoft.com/office/drawing/2014/main" id="{F9753FDA-6313-264B-A01C-9F6DB675F9ED}"/>
                </a:ext>
              </a:extLst>
            </p:cNvPr>
            <p:cNvSpPr/>
            <p:nvPr/>
          </p:nvSpPr>
          <p:spPr>
            <a:xfrm>
              <a:off x="10115829" y="7950943"/>
              <a:ext cx="910674" cy="14032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1127">
                  <a:moveTo>
                    <a:pt x="632" y="1079"/>
                  </a:moveTo>
                  <a:lnTo>
                    <a:pt x="543" y="1079"/>
                  </a:lnTo>
                  <a:cubicBezTo>
                    <a:pt x="543" y="1023"/>
                    <a:pt x="548" y="1036"/>
                    <a:pt x="558" y="980"/>
                  </a:cubicBezTo>
                  <a:lnTo>
                    <a:pt x="731" y="33"/>
                  </a:lnTo>
                  <a:cubicBezTo>
                    <a:pt x="734" y="16"/>
                    <a:pt x="721" y="0"/>
                    <a:pt x="703" y="0"/>
                  </a:cubicBezTo>
                  <a:lnTo>
                    <a:pt x="368" y="0"/>
                  </a:lnTo>
                  <a:lnTo>
                    <a:pt x="363" y="0"/>
                  </a:lnTo>
                  <a:lnTo>
                    <a:pt x="27" y="0"/>
                  </a:lnTo>
                  <a:cubicBezTo>
                    <a:pt x="10" y="0"/>
                    <a:pt x="-3" y="16"/>
                    <a:pt x="0" y="33"/>
                  </a:cubicBezTo>
                  <a:lnTo>
                    <a:pt x="172" y="980"/>
                  </a:lnTo>
                  <a:cubicBezTo>
                    <a:pt x="183" y="1036"/>
                    <a:pt x="188" y="1023"/>
                    <a:pt x="188" y="1079"/>
                  </a:cubicBezTo>
                  <a:lnTo>
                    <a:pt x="99" y="1079"/>
                  </a:lnTo>
                  <a:cubicBezTo>
                    <a:pt x="87" y="1079"/>
                    <a:pt x="76" y="1088"/>
                    <a:pt x="75" y="1100"/>
                  </a:cubicBezTo>
                  <a:cubicBezTo>
                    <a:pt x="73" y="1114"/>
                    <a:pt x="84" y="1127"/>
                    <a:pt x="98" y="1127"/>
                  </a:cubicBezTo>
                  <a:lnTo>
                    <a:pt x="632" y="1127"/>
                  </a:lnTo>
                  <a:cubicBezTo>
                    <a:pt x="647" y="1127"/>
                    <a:pt x="658" y="1114"/>
                    <a:pt x="655" y="1100"/>
                  </a:cubicBezTo>
                  <a:cubicBezTo>
                    <a:pt x="654" y="1088"/>
                    <a:pt x="643" y="1079"/>
                    <a:pt x="632" y="107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9" name="Freeform 558">
              <a:extLst>
                <a:ext uri="{FF2B5EF4-FFF2-40B4-BE49-F238E27FC236}">
                  <a16:creationId xmlns:a16="http://schemas.microsoft.com/office/drawing/2014/main" id="{47CB75E1-05F9-7C47-9619-9B473EA11F8E}"/>
                </a:ext>
              </a:extLst>
            </p:cNvPr>
            <p:cNvSpPr/>
            <p:nvPr/>
          </p:nvSpPr>
          <p:spPr>
            <a:xfrm>
              <a:off x="10115829" y="7950943"/>
              <a:ext cx="910674" cy="14032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2" h="1127">
                  <a:moveTo>
                    <a:pt x="632" y="1079"/>
                  </a:moveTo>
                  <a:lnTo>
                    <a:pt x="543" y="1079"/>
                  </a:lnTo>
                  <a:cubicBezTo>
                    <a:pt x="543" y="1023"/>
                    <a:pt x="548" y="1036"/>
                    <a:pt x="558" y="980"/>
                  </a:cubicBezTo>
                  <a:lnTo>
                    <a:pt x="731" y="33"/>
                  </a:lnTo>
                  <a:cubicBezTo>
                    <a:pt x="734" y="16"/>
                    <a:pt x="721" y="0"/>
                    <a:pt x="703" y="0"/>
                  </a:cubicBezTo>
                  <a:lnTo>
                    <a:pt x="368" y="0"/>
                  </a:lnTo>
                  <a:lnTo>
                    <a:pt x="363" y="0"/>
                  </a:lnTo>
                  <a:lnTo>
                    <a:pt x="27" y="0"/>
                  </a:lnTo>
                  <a:cubicBezTo>
                    <a:pt x="10" y="0"/>
                    <a:pt x="-3" y="16"/>
                    <a:pt x="0" y="33"/>
                  </a:cubicBezTo>
                  <a:lnTo>
                    <a:pt x="172" y="980"/>
                  </a:lnTo>
                  <a:cubicBezTo>
                    <a:pt x="183" y="1036"/>
                    <a:pt x="188" y="1023"/>
                    <a:pt x="188" y="1079"/>
                  </a:cubicBezTo>
                  <a:lnTo>
                    <a:pt x="99" y="1079"/>
                  </a:lnTo>
                  <a:cubicBezTo>
                    <a:pt x="87" y="1079"/>
                    <a:pt x="76" y="1088"/>
                    <a:pt x="75" y="1100"/>
                  </a:cubicBezTo>
                  <a:cubicBezTo>
                    <a:pt x="73" y="1114"/>
                    <a:pt x="84" y="1127"/>
                    <a:pt x="98" y="1127"/>
                  </a:cubicBezTo>
                  <a:lnTo>
                    <a:pt x="632" y="1127"/>
                  </a:lnTo>
                  <a:cubicBezTo>
                    <a:pt x="647" y="1127"/>
                    <a:pt x="658" y="1114"/>
                    <a:pt x="655" y="1100"/>
                  </a:cubicBezTo>
                  <a:cubicBezTo>
                    <a:pt x="654" y="1088"/>
                    <a:pt x="643" y="1079"/>
                    <a:pt x="632" y="1079"/>
                  </a:cubicBezTo>
                  <a:close/>
                </a:path>
              </a:pathLst>
            </a:custGeom>
            <a:solidFill>
              <a:srgbClr val="9DDBF4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0" name="Freeform 559">
              <a:extLst>
                <a:ext uri="{FF2B5EF4-FFF2-40B4-BE49-F238E27FC236}">
                  <a16:creationId xmlns:a16="http://schemas.microsoft.com/office/drawing/2014/main" id="{656F0B5E-AAEA-9744-BBE3-98194795BC42}"/>
                </a:ext>
              </a:extLst>
            </p:cNvPr>
            <p:cNvSpPr/>
            <p:nvPr/>
          </p:nvSpPr>
          <p:spPr>
            <a:xfrm>
              <a:off x="10209267" y="7950943"/>
              <a:ext cx="817239" cy="14032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1127">
                  <a:moveTo>
                    <a:pt x="580" y="1100"/>
                  </a:moveTo>
                  <a:cubicBezTo>
                    <a:pt x="579" y="1088"/>
                    <a:pt x="568" y="1079"/>
                    <a:pt x="557" y="1079"/>
                  </a:cubicBezTo>
                  <a:lnTo>
                    <a:pt x="468" y="1079"/>
                  </a:lnTo>
                  <a:cubicBezTo>
                    <a:pt x="468" y="1023"/>
                    <a:pt x="473" y="1036"/>
                    <a:pt x="483" y="980"/>
                  </a:cubicBezTo>
                  <a:lnTo>
                    <a:pt x="656" y="33"/>
                  </a:lnTo>
                  <a:cubicBezTo>
                    <a:pt x="659" y="16"/>
                    <a:pt x="646" y="0"/>
                    <a:pt x="628" y="0"/>
                  </a:cubicBezTo>
                  <a:lnTo>
                    <a:pt x="589" y="0"/>
                  </a:lnTo>
                  <a:cubicBezTo>
                    <a:pt x="577" y="41"/>
                    <a:pt x="563" y="82"/>
                    <a:pt x="550" y="122"/>
                  </a:cubicBezTo>
                  <a:cubicBezTo>
                    <a:pt x="475" y="326"/>
                    <a:pt x="373" y="519"/>
                    <a:pt x="244" y="693"/>
                  </a:cubicBezTo>
                  <a:cubicBezTo>
                    <a:pt x="194" y="761"/>
                    <a:pt x="139" y="827"/>
                    <a:pt x="81" y="889"/>
                  </a:cubicBezTo>
                  <a:lnTo>
                    <a:pt x="97" y="980"/>
                  </a:lnTo>
                  <a:cubicBezTo>
                    <a:pt x="108" y="1036"/>
                    <a:pt x="113" y="1023"/>
                    <a:pt x="113" y="1079"/>
                  </a:cubicBezTo>
                  <a:lnTo>
                    <a:pt x="24" y="1079"/>
                  </a:lnTo>
                  <a:cubicBezTo>
                    <a:pt x="12" y="1079"/>
                    <a:pt x="1" y="1088"/>
                    <a:pt x="0" y="1100"/>
                  </a:cubicBezTo>
                  <a:cubicBezTo>
                    <a:pt x="-2" y="1114"/>
                    <a:pt x="9" y="1127"/>
                    <a:pt x="23" y="1127"/>
                  </a:cubicBezTo>
                  <a:lnTo>
                    <a:pt x="557" y="1127"/>
                  </a:lnTo>
                  <a:cubicBezTo>
                    <a:pt x="572" y="1127"/>
                    <a:pt x="583" y="1114"/>
                    <a:pt x="580" y="1100"/>
                  </a:cubicBezTo>
                  <a:close/>
                </a:path>
              </a:pathLst>
            </a:custGeom>
            <a:solidFill>
              <a:srgbClr val="9DDBF4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1" name="Freeform 560">
              <a:extLst>
                <a:ext uri="{FF2B5EF4-FFF2-40B4-BE49-F238E27FC236}">
                  <a16:creationId xmlns:a16="http://schemas.microsoft.com/office/drawing/2014/main" id="{10D4E752-4AF0-EE49-9A16-4F4F650AEBD2}"/>
                </a:ext>
              </a:extLst>
            </p:cNvPr>
            <p:cNvSpPr/>
            <p:nvPr/>
          </p:nvSpPr>
          <p:spPr>
            <a:xfrm>
              <a:off x="10084687" y="7507285"/>
              <a:ext cx="972963" cy="5009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403">
                  <a:moveTo>
                    <a:pt x="781" y="316"/>
                  </a:moveTo>
                  <a:cubicBezTo>
                    <a:pt x="777" y="269"/>
                    <a:pt x="751" y="231"/>
                    <a:pt x="717" y="211"/>
                  </a:cubicBezTo>
                  <a:cubicBezTo>
                    <a:pt x="711" y="208"/>
                    <a:pt x="707" y="202"/>
                    <a:pt x="705" y="195"/>
                  </a:cubicBezTo>
                  <a:cubicBezTo>
                    <a:pt x="697" y="163"/>
                    <a:pt x="675" y="138"/>
                    <a:pt x="647" y="132"/>
                  </a:cubicBezTo>
                  <a:cubicBezTo>
                    <a:pt x="639" y="130"/>
                    <a:pt x="632" y="124"/>
                    <a:pt x="629" y="116"/>
                  </a:cubicBezTo>
                  <a:cubicBezTo>
                    <a:pt x="621" y="92"/>
                    <a:pt x="602" y="74"/>
                    <a:pt x="580" y="71"/>
                  </a:cubicBezTo>
                  <a:cubicBezTo>
                    <a:pt x="574" y="70"/>
                    <a:pt x="568" y="66"/>
                    <a:pt x="564" y="61"/>
                  </a:cubicBezTo>
                  <a:cubicBezTo>
                    <a:pt x="540" y="24"/>
                    <a:pt x="501" y="0"/>
                    <a:pt x="458" y="0"/>
                  </a:cubicBezTo>
                  <a:cubicBezTo>
                    <a:pt x="426" y="0"/>
                    <a:pt x="397" y="13"/>
                    <a:pt x="374" y="34"/>
                  </a:cubicBezTo>
                  <a:cubicBezTo>
                    <a:pt x="366" y="42"/>
                    <a:pt x="354" y="44"/>
                    <a:pt x="344" y="37"/>
                  </a:cubicBezTo>
                  <a:cubicBezTo>
                    <a:pt x="335" y="31"/>
                    <a:pt x="325" y="28"/>
                    <a:pt x="315" y="28"/>
                  </a:cubicBezTo>
                  <a:cubicBezTo>
                    <a:pt x="296" y="28"/>
                    <a:pt x="279" y="38"/>
                    <a:pt x="268" y="53"/>
                  </a:cubicBezTo>
                  <a:cubicBezTo>
                    <a:pt x="261" y="64"/>
                    <a:pt x="248" y="67"/>
                    <a:pt x="237" y="61"/>
                  </a:cubicBezTo>
                  <a:cubicBezTo>
                    <a:pt x="224" y="55"/>
                    <a:pt x="209" y="51"/>
                    <a:pt x="193" y="51"/>
                  </a:cubicBezTo>
                  <a:cubicBezTo>
                    <a:pt x="133" y="51"/>
                    <a:pt x="84" y="108"/>
                    <a:pt x="84" y="179"/>
                  </a:cubicBezTo>
                  <a:cubicBezTo>
                    <a:pt x="84" y="181"/>
                    <a:pt x="85" y="184"/>
                    <a:pt x="85" y="187"/>
                  </a:cubicBezTo>
                  <a:cubicBezTo>
                    <a:pt x="85" y="195"/>
                    <a:pt x="82" y="202"/>
                    <a:pt x="76" y="208"/>
                  </a:cubicBezTo>
                  <a:cubicBezTo>
                    <a:pt x="30" y="246"/>
                    <a:pt x="0" y="308"/>
                    <a:pt x="0" y="379"/>
                  </a:cubicBezTo>
                  <a:cubicBezTo>
                    <a:pt x="0" y="392"/>
                    <a:pt x="11" y="403"/>
                    <a:pt x="25" y="403"/>
                  </a:cubicBezTo>
                  <a:lnTo>
                    <a:pt x="357" y="403"/>
                  </a:lnTo>
                  <a:lnTo>
                    <a:pt x="570" y="403"/>
                  </a:lnTo>
                  <a:lnTo>
                    <a:pt x="725" y="403"/>
                  </a:lnTo>
                  <a:lnTo>
                    <a:pt x="749" y="403"/>
                  </a:lnTo>
                  <a:cubicBezTo>
                    <a:pt x="759" y="403"/>
                    <a:pt x="768" y="397"/>
                    <a:pt x="772" y="388"/>
                  </a:cubicBezTo>
                  <a:cubicBezTo>
                    <a:pt x="781" y="366"/>
                    <a:pt x="784" y="341"/>
                    <a:pt x="781" y="31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2" name="Freeform 561">
              <a:extLst>
                <a:ext uri="{FF2B5EF4-FFF2-40B4-BE49-F238E27FC236}">
                  <a16:creationId xmlns:a16="http://schemas.microsoft.com/office/drawing/2014/main" id="{8F83BA1C-5B2F-884B-A457-6C338F192EA8}"/>
                </a:ext>
              </a:extLst>
            </p:cNvPr>
            <p:cNvSpPr/>
            <p:nvPr/>
          </p:nvSpPr>
          <p:spPr>
            <a:xfrm>
              <a:off x="10084687" y="7507285"/>
              <a:ext cx="972963" cy="5009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403">
                  <a:moveTo>
                    <a:pt x="781" y="316"/>
                  </a:moveTo>
                  <a:cubicBezTo>
                    <a:pt x="777" y="269"/>
                    <a:pt x="751" y="231"/>
                    <a:pt x="717" y="211"/>
                  </a:cubicBezTo>
                  <a:cubicBezTo>
                    <a:pt x="711" y="208"/>
                    <a:pt x="707" y="202"/>
                    <a:pt x="705" y="195"/>
                  </a:cubicBezTo>
                  <a:cubicBezTo>
                    <a:pt x="697" y="163"/>
                    <a:pt x="675" y="138"/>
                    <a:pt x="647" y="132"/>
                  </a:cubicBezTo>
                  <a:cubicBezTo>
                    <a:pt x="639" y="130"/>
                    <a:pt x="632" y="124"/>
                    <a:pt x="629" y="116"/>
                  </a:cubicBezTo>
                  <a:cubicBezTo>
                    <a:pt x="621" y="92"/>
                    <a:pt x="602" y="74"/>
                    <a:pt x="580" y="71"/>
                  </a:cubicBezTo>
                  <a:cubicBezTo>
                    <a:pt x="574" y="70"/>
                    <a:pt x="568" y="66"/>
                    <a:pt x="564" y="61"/>
                  </a:cubicBezTo>
                  <a:cubicBezTo>
                    <a:pt x="540" y="24"/>
                    <a:pt x="501" y="0"/>
                    <a:pt x="458" y="0"/>
                  </a:cubicBezTo>
                  <a:cubicBezTo>
                    <a:pt x="426" y="0"/>
                    <a:pt x="397" y="13"/>
                    <a:pt x="374" y="34"/>
                  </a:cubicBezTo>
                  <a:cubicBezTo>
                    <a:pt x="366" y="42"/>
                    <a:pt x="354" y="44"/>
                    <a:pt x="344" y="37"/>
                  </a:cubicBezTo>
                  <a:cubicBezTo>
                    <a:pt x="335" y="31"/>
                    <a:pt x="325" y="28"/>
                    <a:pt x="315" y="28"/>
                  </a:cubicBezTo>
                  <a:cubicBezTo>
                    <a:pt x="296" y="28"/>
                    <a:pt x="279" y="38"/>
                    <a:pt x="268" y="53"/>
                  </a:cubicBezTo>
                  <a:cubicBezTo>
                    <a:pt x="261" y="64"/>
                    <a:pt x="248" y="67"/>
                    <a:pt x="237" y="61"/>
                  </a:cubicBezTo>
                  <a:cubicBezTo>
                    <a:pt x="224" y="55"/>
                    <a:pt x="209" y="51"/>
                    <a:pt x="193" y="51"/>
                  </a:cubicBezTo>
                  <a:cubicBezTo>
                    <a:pt x="133" y="51"/>
                    <a:pt x="84" y="108"/>
                    <a:pt x="84" y="179"/>
                  </a:cubicBezTo>
                  <a:cubicBezTo>
                    <a:pt x="84" y="181"/>
                    <a:pt x="85" y="184"/>
                    <a:pt x="85" y="187"/>
                  </a:cubicBezTo>
                  <a:cubicBezTo>
                    <a:pt x="85" y="195"/>
                    <a:pt x="82" y="202"/>
                    <a:pt x="76" y="208"/>
                  </a:cubicBezTo>
                  <a:cubicBezTo>
                    <a:pt x="30" y="246"/>
                    <a:pt x="0" y="308"/>
                    <a:pt x="0" y="379"/>
                  </a:cubicBezTo>
                  <a:cubicBezTo>
                    <a:pt x="0" y="392"/>
                    <a:pt x="11" y="403"/>
                    <a:pt x="25" y="403"/>
                  </a:cubicBezTo>
                  <a:lnTo>
                    <a:pt x="357" y="403"/>
                  </a:lnTo>
                  <a:lnTo>
                    <a:pt x="570" y="403"/>
                  </a:lnTo>
                  <a:lnTo>
                    <a:pt x="725" y="403"/>
                  </a:lnTo>
                  <a:lnTo>
                    <a:pt x="749" y="403"/>
                  </a:lnTo>
                  <a:cubicBezTo>
                    <a:pt x="759" y="403"/>
                    <a:pt x="768" y="397"/>
                    <a:pt x="772" y="388"/>
                  </a:cubicBezTo>
                  <a:cubicBezTo>
                    <a:pt x="781" y="366"/>
                    <a:pt x="784" y="341"/>
                    <a:pt x="781" y="316"/>
                  </a:cubicBezTo>
                  <a:close/>
                </a:path>
              </a:pathLst>
            </a:custGeom>
            <a:solidFill>
              <a:srgbClr val="D42556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3" name="Freeform 562">
              <a:extLst>
                <a:ext uri="{FF2B5EF4-FFF2-40B4-BE49-F238E27FC236}">
                  <a16:creationId xmlns:a16="http://schemas.microsoft.com/office/drawing/2014/main" id="{22D24847-9565-E147-8710-21D2E792A381}"/>
                </a:ext>
              </a:extLst>
            </p:cNvPr>
            <p:cNvSpPr/>
            <p:nvPr/>
          </p:nvSpPr>
          <p:spPr>
            <a:xfrm>
              <a:off x="10531927" y="7312874"/>
              <a:ext cx="191852" cy="262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212">
                  <a:moveTo>
                    <a:pt x="155" y="4"/>
                  </a:moveTo>
                  <a:cubicBezTo>
                    <a:pt x="154" y="1"/>
                    <a:pt x="151" y="-1"/>
                    <a:pt x="149" y="0"/>
                  </a:cubicBezTo>
                  <a:cubicBezTo>
                    <a:pt x="95" y="12"/>
                    <a:pt x="70" y="48"/>
                    <a:pt x="59" y="75"/>
                  </a:cubicBezTo>
                  <a:cubicBezTo>
                    <a:pt x="55" y="86"/>
                    <a:pt x="52" y="97"/>
                    <a:pt x="51" y="105"/>
                  </a:cubicBezTo>
                  <a:cubicBezTo>
                    <a:pt x="22" y="107"/>
                    <a:pt x="0" y="131"/>
                    <a:pt x="0" y="159"/>
                  </a:cubicBezTo>
                  <a:cubicBezTo>
                    <a:pt x="0" y="189"/>
                    <a:pt x="23" y="212"/>
                    <a:pt x="53" y="212"/>
                  </a:cubicBezTo>
                  <a:cubicBezTo>
                    <a:pt x="83" y="212"/>
                    <a:pt x="107" y="189"/>
                    <a:pt x="107" y="159"/>
                  </a:cubicBezTo>
                  <a:cubicBezTo>
                    <a:pt x="107" y="132"/>
                    <a:pt x="87" y="110"/>
                    <a:pt x="61" y="106"/>
                  </a:cubicBezTo>
                  <a:cubicBezTo>
                    <a:pt x="63" y="98"/>
                    <a:pt x="65" y="88"/>
                    <a:pt x="69" y="78"/>
                  </a:cubicBezTo>
                  <a:cubicBezTo>
                    <a:pt x="84" y="42"/>
                    <a:pt x="112" y="20"/>
                    <a:pt x="151" y="10"/>
                  </a:cubicBezTo>
                  <a:cubicBezTo>
                    <a:pt x="154" y="9"/>
                    <a:pt x="156" y="6"/>
                    <a:pt x="155" y="4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4" name="Freeform 563">
              <a:extLst>
                <a:ext uri="{FF2B5EF4-FFF2-40B4-BE49-F238E27FC236}">
                  <a16:creationId xmlns:a16="http://schemas.microsoft.com/office/drawing/2014/main" id="{92DA3C86-4367-A94C-A3EC-75C224EF0AA6}"/>
                </a:ext>
              </a:extLst>
            </p:cNvPr>
            <p:cNvSpPr/>
            <p:nvPr/>
          </p:nvSpPr>
          <p:spPr>
            <a:xfrm>
              <a:off x="10345058" y="7572089"/>
              <a:ext cx="666499" cy="2255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6" h="182">
                  <a:moveTo>
                    <a:pt x="508" y="159"/>
                  </a:moveTo>
                  <a:cubicBezTo>
                    <a:pt x="502" y="156"/>
                    <a:pt x="498" y="150"/>
                    <a:pt x="496" y="143"/>
                  </a:cubicBezTo>
                  <a:cubicBezTo>
                    <a:pt x="495" y="138"/>
                    <a:pt x="493" y="133"/>
                    <a:pt x="492" y="129"/>
                  </a:cubicBezTo>
                  <a:cubicBezTo>
                    <a:pt x="466" y="116"/>
                    <a:pt x="440" y="105"/>
                    <a:pt x="414" y="107"/>
                  </a:cubicBezTo>
                  <a:cubicBezTo>
                    <a:pt x="388" y="107"/>
                    <a:pt x="364" y="117"/>
                    <a:pt x="340" y="124"/>
                  </a:cubicBezTo>
                  <a:cubicBezTo>
                    <a:pt x="278" y="141"/>
                    <a:pt x="273" y="107"/>
                    <a:pt x="240" y="67"/>
                  </a:cubicBezTo>
                  <a:cubicBezTo>
                    <a:pt x="186" y="20"/>
                    <a:pt x="110" y="47"/>
                    <a:pt x="51" y="9"/>
                  </a:cubicBezTo>
                  <a:cubicBezTo>
                    <a:pt x="44" y="13"/>
                    <a:pt x="35" y="14"/>
                    <a:pt x="28" y="9"/>
                  </a:cubicBezTo>
                  <a:cubicBezTo>
                    <a:pt x="19" y="5"/>
                    <a:pt x="10" y="2"/>
                    <a:pt x="0" y="0"/>
                  </a:cubicBezTo>
                  <a:cubicBezTo>
                    <a:pt x="68" y="84"/>
                    <a:pt x="170" y="44"/>
                    <a:pt x="220" y="87"/>
                  </a:cubicBezTo>
                  <a:cubicBezTo>
                    <a:pt x="236" y="103"/>
                    <a:pt x="245" y="129"/>
                    <a:pt x="265" y="143"/>
                  </a:cubicBezTo>
                  <a:cubicBezTo>
                    <a:pt x="341" y="188"/>
                    <a:pt x="394" y="96"/>
                    <a:pt x="487" y="158"/>
                  </a:cubicBezTo>
                  <a:cubicBezTo>
                    <a:pt x="503" y="166"/>
                    <a:pt x="519" y="175"/>
                    <a:pt x="536" y="182"/>
                  </a:cubicBezTo>
                  <a:cubicBezTo>
                    <a:pt x="528" y="172"/>
                    <a:pt x="518" y="165"/>
                    <a:pt x="508" y="159"/>
                  </a:cubicBezTo>
                  <a:close/>
                </a:path>
              </a:pathLst>
            </a:custGeom>
            <a:solidFill>
              <a:srgbClr val="D425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5" name="Freeform 564">
              <a:extLst>
                <a:ext uri="{FF2B5EF4-FFF2-40B4-BE49-F238E27FC236}">
                  <a16:creationId xmlns:a16="http://schemas.microsoft.com/office/drawing/2014/main" id="{74D617FB-D36B-744D-885C-A406E54DDEB9}"/>
                </a:ext>
              </a:extLst>
            </p:cNvPr>
            <p:cNvSpPr/>
            <p:nvPr/>
          </p:nvSpPr>
          <p:spPr>
            <a:xfrm>
              <a:off x="10158189" y="7762762"/>
              <a:ext cx="898216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2" h="179">
                  <a:moveTo>
                    <a:pt x="722" y="149"/>
                  </a:moveTo>
                  <a:cubicBezTo>
                    <a:pt x="688" y="125"/>
                    <a:pt x="655" y="96"/>
                    <a:pt x="609" y="80"/>
                  </a:cubicBezTo>
                  <a:cubicBezTo>
                    <a:pt x="517" y="46"/>
                    <a:pt x="396" y="162"/>
                    <a:pt x="321" y="72"/>
                  </a:cubicBezTo>
                  <a:cubicBezTo>
                    <a:pt x="274" y="17"/>
                    <a:pt x="218" y="28"/>
                    <a:pt x="155" y="38"/>
                  </a:cubicBezTo>
                  <a:cubicBezTo>
                    <a:pt x="108" y="43"/>
                    <a:pt x="59" y="28"/>
                    <a:pt x="20" y="0"/>
                  </a:cubicBezTo>
                  <a:cubicBezTo>
                    <a:pt x="19" y="1"/>
                    <a:pt x="18" y="2"/>
                    <a:pt x="17" y="3"/>
                  </a:cubicBezTo>
                  <a:cubicBezTo>
                    <a:pt x="11" y="8"/>
                    <a:pt x="5" y="13"/>
                    <a:pt x="0" y="19"/>
                  </a:cubicBezTo>
                  <a:cubicBezTo>
                    <a:pt x="53" y="59"/>
                    <a:pt x="124" y="78"/>
                    <a:pt x="189" y="62"/>
                  </a:cubicBezTo>
                  <a:cubicBezTo>
                    <a:pt x="278" y="42"/>
                    <a:pt x="279" y="82"/>
                    <a:pt x="342" y="123"/>
                  </a:cubicBezTo>
                  <a:cubicBezTo>
                    <a:pt x="423" y="166"/>
                    <a:pt x="524" y="81"/>
                    <a:pt x="602" y="107"/>
                  </a:cubicBezTo>
                  <a:cubicBezTo>
                    <a:pt x="646" y="123"/>
                    <a:pt x="678" y="153"/>
                    <a:pt x="714" y="179"/>
                  </a:cubicBezTo>
                  <a:cubicBezTo>
                    <a:pt x="718" y="169"/>
                    <a:pt x="720" y="160"/>
                    <a:pt x="722" y="149"/>
                  </a:cubicBezTo>
                  <a:close/>
                </a:path>
              </a:pathLst>
            </a:custGeom>
            <a:solidFill>
              <a:srgbClr val="D425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6" name="Freeform 565">
              <a:extLst>
                <a:ext uri="{FF2B5EF4-FFF2-40B4-BE49-F238E27FC236}">
                  <a16:creationId xmlns:a16="http://schemas.microsoft.com/office/drawing/2014/main" id="{130B153F-3564-824C-B211-97B3489A6A47}"/>
                </a:ext>
              </a:extLst>
            </p:cNvPr>
            <p:cNvSpPr/>
            <p:nvPr/>
          </p:nvSpPr>
          <p:spPr>
            <a:xfrm>
              <a:off x="10247883" y="8061858"/>
              <a:ext cx="178148" cy="10667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857">
                  <a:moveTo>
                    <a:pt x="136" y="857"/>
                  </a:moveTo>
                  <a:cubicBezTo>
                    <a:pt x="132" y="857"/>
                    <a:pt x="129" y="855"/>
                    <a:pt x="128" y="851"/>
                  </a:cubicBezTo>
                  <a:lnTo>
                    <a:pt x="0" y="8"/>
                  </a:lnTo>
                  <a:cubicBezTo>
                    <a:pt x="-1" y="4"/>
                    <a:pt x="2" y="0"/>
                    <a:pt x="6" y="0"/>
                  </a:cubicBezTo>
                  <a:cubicBezTo>
                    <a:pt x="10" y="-1"/>
                    <a:pt x="14" y="2"/>
                    <a:pt x="14" y="6"/>
                  </a:cubicBezTo>
                  <a:lnTo>
                    <a:pt x="144" y="848"/>
                  </a:lnTo>
                  <a:cubicBezTo>
                    <a:pt x="144" y="853"/>
                    <a:pt x="141" y="857"/>
                    <a:pt x="137" y="85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7" name="Freeform 566">
              <a:extLst>
                <a:ext uri="{FF2B5EF4-FFF2-40B4-BE49-F238E27FC236}">
                  <a16:creationId xmlns:a16="http://schemas.microsoft.com/office/drawing/2014/main" id="{5BDC702B-BB30-6041-83BC-3B9A6AD41C6E}"/>
                </a:ext>
              </a:extLst>
            </p:cNvPr>
            <p:cNvSpPr/>
            <p:nvPr/>
          </p:nvSpPr>
          <p:spPr>
            <a:xfrm>
              <a:off x="10458425" y="8061858"/>
              <a:ext cx="71010" cy="10667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857">
                  <a:moveTo>
                    <a:pt x="50" y="857"/>
                  </a:moveTo>
                  <a:cubicBezTo>
                    <a:pt x="46" y="857"/>
                    <a:pt x="43" y="854"/>
                    <a:pt x="43" y="850"/>
                  </a:cubicBezTo>
                  <a:lnTo>
                    <a:pt x="0" y="8"/>
                  </a:lnTo>
                  <a:cubicBezTo>
                    <a:pt x="0" y="3"/>
                    <a:pt x="2" y="0"/>
                    <a:pt x="7" y="0"/>
                  </a:cubicBezTo>
                  <a:cubicBezTo>
                    <a:pt x="11" y="-1"/>
                    <a:pt x="15" y="3"/>
                    <a:pt x="15" y="7"/>
                  </a:cubicBezTo>
                  <a:lnTo>
                    <a:pt x="58" y="849"/>
                  </a:lnTo>
                  <a:cubicBezTo>
                    <a:pt x="58" y="853"/>
                    <a:pt x="54" y="857"/>
                    <a:pt x="51" y="857"/>
                  </a:cubicBezTo>
                  <a:cubicBezTo>
                    <a:pt x="50" y="857"/>
                    <a:pt x="50" y="857"/>
                    <a:pt x="50" y="85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8" name="Freeform 567">
              <a:extLst>
                <a:ext uri="{FF2B5EF4-FFF2-40B4-BE49-F238E27FC236}">
                  <a16:creationId xmlns:a16="http://schemas.microsoft.com/office/drawing/2014/main" id="{700C0C43-02C3-114B-9B9F-24AA44D12CBC}"/>
                </a:ext>
              </a:extLst>
            </p:cNvPr>
            <p:cNvSpPr/>
            <p:nvPr/>
          </p:nvSpPr>
          <p:spPr>
            <a:xfrm>
              <a:off x="10614145" y="8061858"/>
              <a:ext cx="71010" cy="10667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857">
                  <a:moveTo>
                    <a:pt x="7" y="857"/>
                  </a:moveTo>
                  <a:cubicBezTo>
                    <a:pt x="3" y="857"/>
                    <a:pt x="0" y="853"/>
                    <a:pt x="0" y="849"/>
                  </a:cubicBezTo>
                  <a:lnTo>
                    <a:pt x="43" y="7"/>
                  </a:lnTo>
                  <a:cubicBezTo>
                    <a:pt x="43" y="3"/>
                    <a:pt x="46" y="-1"/>
                    <a:pt x="50" y="0"/>
                  </a:cubicBezTo>
                  <a:cubicBezTo>
                    <a:pt x="55" y="0"/>
                    <a:pt x="58" y="3"/>
                    <a:pt x="58" y="8"/>
                  </a:cubicBezTo>
                  <a:lnTo>
                    <a:pt x="15" y="850"/>
                  </a:lnTo>
                  <a:cubicBezTo>
                    <a:pt x="14" y="854"/>
                    <a:pt x="11" y="857"/>
                    <a:pt x="7" y="85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9" name="Freeform 568">
              <a:extLst>
                <a:ext uri="{FF2B5EF4-FFF2-40B4-BE49-F238E27FC236}">
                  <a16:creationId xmlns:a16="http://schemas.microsoft.com/office/drawing/2014/main" id="{C02AA108-0497-244A-ADC9-B83BADE6810E}"/>
                </a:ext>
              </a:extLst>
            </p:cNvPr>
            <p:cNvSpPr/>
            <p:nvPr/>
          </p:nvSpPr>
          <p:spPr>
            <a:xfrm>
              <a:off x="10716304" y="8061858"/>
              <a:ext cx="178148" cy="10667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857">
                  <a:moveTo>
                    <a:pt x="8" y="857"/>
                  </a:moveTo>
                  <a:cubicBezTo>
                    <a:pt x="7" y="857"/>
                    <a:pt x="7" y="857"/>
                    <a:pt x="6" y="857"/>
                  </a:cubicBezTo>
                  <a:cubicBezTo>
                    <a:pt x="2" y="857"/>
                    <a:pt x="0" y="853"/>
                    <a:pt x="0" y="848"/>
                  </a:cubicBezTo>
                  <a:lnTo>
                    <a:pt x="129" y="6"/>
                  </a:lnTo>
                  <a:cubicBezTo>
                    <a:pt x="129" y="2"/>
                    <a:pt x="133" y="-1"/>
                    <a:pt x="137" y="0"/>
                  </a:cubicBezTo>
                  <a:cubicBezTo>
                    <a:pt x="142" y="0"/>
                    <a:pt x="144" y="4"/>
                    <a:pt x="144" y="8"/>
                  </a:cubicBezTo>
                  <a:lnTo>
                    <a:pt x="15" y="851"/>
                  </a:lnTo>
                  <a:cubicBezTo>
                    <a:pt x="14" y="855"/>
                    <a:pt x="11" y="857"/>
                    <a:pt x="8" y="85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570" name="Straight Connector 569">
            <a:extLst>
              <a:ext uri="{FF2B5EF4-FFF2-40B4-BE49-F238E27FC236}">
                <a16:creationId xmlns:a16="http://schemas.microsoft.com/office/drawing/2014/main" id="{4C039504-5B71-1B4C-BBE3-78B7932CF302}"/>
              </a:ext>
            </a:extLst>
          </p:cNvPr>
          <p:cNvSpPr/>
          <p:nvPr/>
        </p:nvSpPr>
        <p:spPr>
          <a:xfrm>
            <a:off x="3262732" y="4806707"/>
            <a:ext cx="2030641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1" name="Straight Connector 570">
            <a:extLst>
              <a:ext uri="{FF2B5EF4-FFF2-40B4-BE49-F238E27FC236}">
                <a16:creationId xmlns:a16="http://schemas.microsoft.com/office/drawing/2014/main" id="{CA36DCE6-3113-CE4A-9353-F504F38E1CDE}"/>
              </a:ext>
            </a:extLst>
          </p:cNvPr>
          <p:cNvSpPr/>
          <p:nvPr/>
        </p:nvSpPr>
        <p:spPr>
          <a:xfrm>
            <a:off x="3262732" y="8132893"/>
            <a:ext cx="2030641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2" name="Straight Connector 571">
            <a:extLst>
              <a:ext uri="{FF2B5EF4-FFF2-40B4-BE49-F238E27FC236}">
                <a16:creationId xmlns:a16="http://schemas.microsoft.com/office/drawing/2014/main" id="{401A461E-841F-FF43-8557-B50686A9AA0D}"/>
              </a:ext>
            </a:extLst>
          </p:cNvPr>
          <p:cNvSpPr/>
          <p:nvPr/>
        </p:nvSpPr>
        <p:spPr>
          <a:xfrm>
            <a:off x="3262732" y="11460325"/>
            <a:ext cx="2030641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3" name="Straight Connector 572">
            <a:extLst>
              <a:ext uri="{FF2B5EF4-FFF2-40B4-BE49-F238E27FC236}">
                <a16:creationId xmlns:a16="http://schemas.microsoft.com/office/drawing/2014/main" id="{E84F4C3E-5B00-B341-A78B-0625929CF8CF}"/>
              </a:ext>
            </a:extLst>
          </p:cNvPr>
          <p:cNvSpPr/>
          <p:nvPr/>
        </p:nvSpPr>
        <p:spPr>
          <a:xfrm>
            <a:off x="15380548" y="4806707"/>
            <a:ext cx="1215893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4" name="Straight Connector 573">
            <a:extLst>
              <a:ext uri="{FF2B5EF4-FFF2-40B4-BE49-F238E27FC236}">
                <a16:creationId xmlns:a16="http://schemas.microsoft.com/office/drawing/2014/main" id="{84E246D8-E80F-D447-AC25-4C5CAD4C21F0}"/>
              </a:ext>
            </a:extLst>
          </p:cNvPr>
          <p:cNvSpPr/>
          <p:nvPr/>
        </p:nvSpPr>
        <p:spPr>
          <a:xfrm>
            <a:off x="15380548" y="8132893"/>
            <a:ext cx="1215893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5" name="Straight Connector 574">
            <a:extLst>
              <a:ext uri="{FF2B5EF4-FFF2-40B4-BE49-F238E27FC236}">
                <a16:creationId xmlns:a16="http://schemas.microsoft.com/office/drawing/2014/main" id="{D8E0CAA6-4E19-A041-A2F8-7DF7B30EEA6B}"/>
              </a:ext>
            </a:extLst>
          </p:cNvPr>
          <p:cNvSpPr/>
          <p:nvPr/>
        </p:nvSpPr>
        <p:spPr>
          <a:xfrm>
            <a:off x="15380548" y="11460325"/>
            <a:ext cx="1215893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8" name="TextBox 577">
            <a:extLst>
              <a:ext uri="{FF2B5EF4-FFF2-40B4-BE49-F238E27FC236}">
                <a16:creationId xmlns:a16="http://schemas.microsoft.com/office/drawing/2014/main" id="{1B4107DD-F578-3C42-8F1B-F5DF7C8CBFB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:a16="http://schemas.microsoft.com/office/drawing/2014/main" id="{368BC275-DC56-3C49-ACA0-8E9E3AA95C2E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6C34F415-7A58-2046-99EF-A5A702C41477}"/>
              </a:ext>
            </a:extLst>
          </p:cNvPr>
          <p:cNvSpPr txBox="1"/>
          <p:nvPr/>
        </p:nvSpPr>
        <p:spPr>
          <a:xfrm>
            <a:off x="17044818" y="3968432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VEGETABLES</a:t>
            </a:r>
          </a:p>
        </p:txBody>
      </p:sp>
      <p:sp>
        <p:nvSpPr>
          <p:cNvPr id="581" name="TextBox 580">
            <a:extLst>
              <a:ext uri="{FF2B5EF4-FFF2-40B4-BE49-F238E27FC236}">
                <a16:creationId xmlns:a16="http://schemas.microsoft.com/office/drawing/2014/main" id="{13BF5065-4F80-9C46-8441-A3487AEB2362}"/>
              </a:ext>
            </a:extLst>
          </p:cNvPr>
          <p:cNvSpPr txBox="1"/>
          <p:nvPr/>
        </p:nvSpPr>
        <p:spPr>
          <a:xfrm>
            <a:off x="17044818" y="4638590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F0D46F4B-136F-504D-BCDF-DBB1BFE34070}"/>
              </a:ext>
            </a:extLst>
          </p:cNvPr>
          <p:cNvSpPr txBox="1"/>
          <p:nvPr/>
        </p:nvSpPr>
        <p:spPr>
          <a:xfrm>
            <a:off x="17044818" y="728612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FAST FOOD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1831B3EC-A0FD-4141-97B5-614C264F1477}"/>
              </a:ext>
            </a:extLst>
          </p:cNvPr>
          <p:cNvSpPr txBox="1"/>
          <p:nvPr/>
        </p:nvSpPr>
        <p:spPr>
          <a:xfrm>
            <a:off x="17044818" y="795628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7753A540-284C-9742-91FE-F3B14FD544D0}"/>
              </a:ext>
            </a:extLst>
          </p:cNvPr>
          <p:cNvSpPr txBox="1"/>
          <p:nvPr/>
        </p:nvSpPr>
        <p:spPr>
          <a:xfrm>
            <a:off x="17044818" y="1061326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0C907E1E-106B-1A47-BB41-5E271B17EA68}"/>
              </a:ext>
            </a:extLst>
          </p:cNvPr>
          <p:cNvSpPr txBox="1"/>
          <p:nvPr/>
        </p:nvSpPr>
        <p:spPr>
          <a:xfrm>
            <a:off x="17044818" y="11283424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4450D510-71CA-AC4C-9EB1-384DCBC5227A}"/>
              </a:ext>
            </a:extLst>
          </p:cNvPr>
          <p:cNvSpPr txBox="1"/>
          <p:nvPr/>
        </p:nvSpPr>
        <p:spPr>
          <a:xfrm>
            <a:off x="1513840" y="10875173"/>
            <a:ext cx="13686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725DFF3F-768D-7149-A10C-C17A15CF74DD}"/>
              </a:ext>
            </a:extLst>
          </p:cNvPr>
          <p:cNvSpPr txBox="1"/>
          <p:nvPr/>
        </p:nvSpPr>
        <p:spPr>
          <a:xfrm>
            <a:off x="1520825" y="7548036"/>
            <a:ext cx="13686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6AD3E330-4295-5348-BA9E-A88262B8E607}"/>
              </a:ext>
            </a:extLst>
          </p:cNvPr>
          <p:cNvSpPr txBox="1"/>
          <p:nvPr/>
        </p:nvSpPr>
        <p:spPr>
          <a:xfrm>
            <a:off x="1525905" y="4220899"/>
            <a:ext cx="13686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99063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149671C4-30F2-A24C-8114-7B5482724D66}"/>
              </a:ext>
            </a:extLst>
          </p:cNvPr>
          <p:cNvSpPr/>
          <p:nvPr/>
        </p:nvSpPr>
        <p:spPr>
          <a:xfrm>
            <a:off x="10463408" y="3298766"/>
            <a:ext cx="3439631" cy="3440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62" h="2762">
                <a:moveTo>
                  <a:pt x="2762" y="1381"/>
                </a:moveTo>
                <a:cubicBezTo>
                  <a:pt x="2762" y="2143"/>
                  <a:pt x="2144" y="2762"/>
                  <a:pt x="1381" y="2762"/>
                </a:cubicBezTo>
                <a:cubicBezTo>
                  <a:pt x="618" y="2762"/>
                  <a:pt x="0" y="2143"/>
                  <a:pt x="0" y="1381"/>
                </a:cubicBezTo>
                <a:cubicBezTo>
                  <a:pt x="0" y="618"/>
                  <a:pt x="618" y="0"/>
                  <a:pt x="1381" y="0"/>
                </a:cubicBezTo>
                <a:cubicBezTo>
                  <a:pt x="2144" y="0"/>
                  <a:pt x="2762" y="618"/>
                  <a:pt x="2762" y="1381"/>
                </a:cubicBezTo>
                <a:close/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34794093-B004-2848-A5AA-CA0E3BE0D751}"/>
              </a:ext>
            </a:extLst>
          </p:cNvPr>
          <p:cNvSpPr/>
          <p:nvPr/>
        </p:nvSpPr>
        <p:spPr>
          <a:xfrm>
            <a:off x="10708829" y="3544276"/>
            <a:ext cx="2948789" cy="29498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68" h="2368">
                <a:moveTo>
                  <a:pt x="2368" y="1184"/>
                </a:moveTo>
                <a:cubicBezTo>
                  <a:pt x="2368" y="1837"/>
                  <a:pt x="1838" y="2368"/>
                  <a:pt x="1184" y="2368"/>
                </a:cubicBezTo>
                <a:cubicBezTo>
                  <a:pt x="530" y="2368"/>
                  <a:pt x="0" y="1837"/>
                  <a:pt x="0" y="1184"/>
                </a:cubicBezTo>
                <a:cubicBezTo>
                  <a:pt x="0" y="530"/>
                  <a:pt x="530" y="0"/>
                  <a:pt x="1184" y="0"/>
                </a:cubicBezTo>
                <a:cubicBezTo>
                  <a:pt x="1838" y="0"/>
                  <a:pt x="2368" y="530"/>
                  <a:pt x="2368" y="1184"/>
                </a:cubicBezTo>
                <a:close/>
              </a:path>
            </a:pathLst>
          </a:cu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8" name="Straight Connector 137">
            <a:extLst>
              <a:ext uri="{FF2B5EF4-FFF2-40B4-BE49-F238E27FC236}">
                <a16:creationId xmlns:a16="http://schemas.microsoft.com/office/drawing/2014/main" id="{3A3B24CB-DB14-6C44-A4DB-38A936D905A3}"/>
              </a:ext>
            </a:extLst>
          </p:cNvPr>
          <p:cNvSpPr/>
          <p:nvPr/>
        </p:nvSpPr>
        <p:spPr>
          <a:xfrm>
            <a:off x="12183843" y="6740854"/>
            <a:ext cx="0" cy="563296"/>
          </a:xfrm>
          <a:prstGeom prst="line">
            <a:avLst/>
          </a:pr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F9667A9D-99B6-FB43-9EFA-5A13F37CEEB9}"/>
              </a:ext>
            </a:extLst>
          </p:cNvPr>
          <p:cNvSpPr/>
          <p:nvPr/>
        </p:nvSpPr>
        <p:spPr>
          <a:xfrm>
            <a:off x="12044318" y="6601277"/>
            <a:ext cx="277812" cy="2766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3">
                <a:moveTo>
                  <a:pt x="224" y="112"/>
                </a:moveTo>
                <a:cubicBezTo>
                  <a:pt x="224" y="173"/>
                  <a:pt x="174" y="223"/>
                  <a:pt x="112" y="223"/>
                </a:cubicBezTo>
                <a:cubicBezTo>
                  <a:pt x="50" y="223"/>
                  <a:pt x="0" y="173"/>
                  <a:pt x="0" y="112"/>
                </a:cubicBezTo>
                <a:cubicBezTo>
                  <a:pt x="0" y="50"/>
                  <a:pt x="50" y="0"/>
                  <a:pt x="112" y="0"/>
                </a:cubicBezTo>
                <a:cubicBezTo>
                  <a:pt x="174" y="0"/>
                  <a:pt x="224" y="50"/>
                  <a:pt x="224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12BF460A-D45D-E142-8BC6-F5644F49C430}"/>
              </a:ext>
            </a:extLst>
          </p:cNvPr>
          <p:cNvSpPr/>
          <p:nvPr/>
        </p:nvSpPr>
        <p:spPr>
          <a:xfrm>
            <a:off x="12044318" y="7205698"/>
            <a:ext cx="277812" cy="2779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4">
                <a:moveTo>
                  <a:pt x="224" y="112"/>
                </a:moveTo>
                <a:cubicBezTo>
                  <a:pt x="224" y="174"/>
                  <a:pt x="174" y="224"/>
                  <a:pt x="112" y="224"/>
                </a:cubicBezTo>
                <a:cubicBezTo>
                  <a:pt x="50" y="224"/>
                  <a:pt x="0" y="174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4" y="51"/>
                  <a:pt x="224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3DE29B61-5BB5-314D-A7E2-C7B6ED17237A}"/>
              </a:ext>
            </a:extLst>
          </p:cNvPr>
          <p:cNvSpPr/>
          <p:nvPr/>
        </p:nvSpPr>
        <p:spPr>
          <a:xfrm>
            <a:off x="2964988" y="3862065"/>
            <a:ext cx="3439631" cy="3440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62" h="2762">
                <a:moveTo>
                  <a:pt x="2762" y="1381"/>
                </a:moveTo>
                <a:cubicBezTo>
                  <a:pt x="2762" y="2144"/>
                  <a:pt x="2144" y="2762"/>
                  <a:pt x="1381" y="2762"/>
                </a:cubicBezTo>
                <a:cubicBezTo>
                  <a:pt x="619" y="2762"/>
                  <a:pt x="0" y="2144"/>
                  <a:pt x="0" y="1381"/>
                </a:cubicBezTo>
                <a:cubicBezTo>
                  <a:pt x="0" y="619"/>
                  <a:pt x="619" y="0"/>
                  <a:pt x="1381" y="0"/>
                </a:cubicBezTo>
                <a:cubicBezTo>
                  <a:pt x="2144" y="0"/>
                  <a:pt x="2762" y="619"/>
                  <a:pt x="2762" y="1381"/>
                </a:cubicBezTo>
                <a:close/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7A878130-CFE3-064B-A542-F23DF32086D6}"/>
              </a:ext>
            </a:extLst>
          </p:cNvPr>
          <p:cNvSpPr/>
          <p:nvPr/>
        </p:nvSpPr>
        <p:spPr>
          <a:xfrm>
            <a:off x="2964988" y="9271946"/>
            <a:ext cx="3439631" cy="34395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62" h="2761">
                <a:moveTo>
                  <a:pt x="2762" y="1380"/>
                </a:moveTo>
                <a:cubicBezTo>
                  <a:pt x="2762" y="2143"/>
                  <a:pt x="2144" y="2761"/>
                  <a:pt x="1381" y="2761"/>
                </a:cubicBezTo>
                <a:cubicBezTo>
                  <a:pt x="619" y="2761"/>
                  <a:pt x="0" y="2143"/>
                  <a:pt x="0" y="1380"/>
                </a:cubicBezTo>
                <a:cubicBezTo>
                  <a:pt x="0" y="618"/>
                  <a:pt x="619" y="0"/>
                  <a:pt x="1381" y="0"/>
                </a:cubicBezTo>
                <a:cubicBezTo>
                  <a:pt x="2144" y="0"/>
                  <a:pt x="2762" y="618"/>
                  <a:pt x="2762" y="1380"/>
                </a:cubicBezTo>
                <a:close/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0BF32316-51AD-4C4A-BCA2-EAAFBC86AD49}"/>
              </a:ext>
            </a:extLst>
          </p:cNvPr>
          <p:cNvSpPr/>
          <p:nvPr/>
        </p:nvSpPr>
        <p:spPr>
          <a:xfrm>
            <a:off x="17973041" y="9271946"/>
            <a:ext cx="3439631" cy="34395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62" h="2761">
                <a:moveTo>
                  <a:pt x="2762" y="1380"/>
                </a:moveTo>
                <a:cubicBezTo>
                  <a:pt x="2762" y="2143"/>
                  <a:pt x="2144" y="2761"/>
                  <a:pt x="1381" y="2761"/>
                </a:cubicBezTo>
                <a:cubicBezTo>
                  <a:pt x="618" y="2761"/>
                  <a:pt x="0" y="2143"/>
                  <a:pt x="0" y="1380"/>
                </a:cubicBezTo>
                <a:cubicBezTo>
                  <a:pt x="0" y="618"/>
                  <a:pt x="618" y="0"/>
                  <a:pt x="1381" y="0"/>
                </a:cubicBezTo>
                <a:cubicBezTo>
                  <a:pt x="2144" y="0"/>
                  <a:pt x="2762" y="618"/>
                  <a:pt x="2762" y="1380"/>
                </a:cubicBezTo>
                <a:close/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2B66EB8A-388A-E148-A28F-E8E81C9095B7}"/>
              </a:ext>
            </a:extLst>
          </p:cNvPr>
          <p:cNvSpPr/>
          <p:nvPr/>
        </p:nvSpPr>
        <p:spPr>
          <a:xfrm>
            <a:off x="18218462" y="9516207"/>
            <a:ext cx="2948789" cy="29498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68" h="2368">
                <a:moveTo>
                  <a:pt x="2368" y="1184"/>
                </a:moveTo>
                <a:cubicBezTo>
                  <a:pt x="2368" y="1839"/>
                  <a:pt x="1838" y="2368"/>
                  <a:pt x="1184" y="2368"/>
                </a:cubicBezTo>
                <a:cubicBezTo>
                  <a:pt x="530" y="2368"/>
                  <a:pt x="0" y="1839"/>
                  <a:pt x="0" y="1184"/>
                </a:cubicBezTo>
                <a:cubicBezTo>
                  <a:pt x="0" y="530"/>
                  <a:pt x="530" y="0"/>
                  <a:pt x="1184" y="0"/>
                </a:cubicBezTo>
                <a:cubicBezTo>
                  <a:pt x="1838" y="0"/>
                  <a:pt x="2368" y="530"/>
                  <a:pt x="2368" y="1184"/>
                </a:cubicBezTo>
                <a:close/>
              </a:path>
            </a:pathLst>
          </a:cu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8CEA94AB-8F8B-8C4E-AEEB-C302DC8FC0F8}"/>
              </a:ext>
            </a:extLst>
          </p:cNvPr>
          <p:cNvSpPr/>
          <p:nvPr/>
        </p:nvSpPr>
        <p:spPr>
          <a:xfrm>
            <a:off x="3210409" y="9516207"/>
            <a:ext cx="2948789" cy="29498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68" h="2368">
                <a:moveTo>
                  <a:pt x="2368" y="1184"/>
                </a:moveTo>
                <a:cubicBezTo>
                  <a:pt x="2368" y="1839"/>
                  <a:pt x="1838" y="2368"/>
                  <a:pt x="1184" y="2368"/>
                </a:cubicBezTo>
                <a:cubicBezTo>
                  <a:pt x="530" y="2368"/>
                  <a:pt x="0" y="1839"/>
                  <a:pt x="0" y="1184"/>
                </a:cubicBezTo>
                <a:cubicBezTo>
                  <a:pt x="0" y="530"/>
                  <a:pt x="530" y="0"/>
                  <a:pt x="1184" y="0"/>
                </a:cubicBezTo>
                <a:cubicBezTo>
                  <a:pt x="1838" y="0"/>
                  <a:pt x="2368" y="530"/>
                  <a:pt x="2368" y="1184"/>
                </a:cubicBezTo>
                <a:close/>
              </a:path>
            </a:pathLst>
          </a:cu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8" name="Freeform 147">
            <a:extLst>
              <a:ext uri="{FF2B5EF4-FFF2-40B4-BE49-F238E27FC236}">
                <a16:creationId xmlns:a16="http://schemas.microsoft.com/office/drawing/2014/main" id="{E80BEFC8-7BE9-6A44-98B6-506B79FF755E}"/>
              </a:ext>
            </a:extLst>
          </p:cNvPr>
          <p:cNvSpPr/>
          <p:nvPr/>
        </p:nvSpPr>
        <p:spPr>
          <a:xfrm>
            <a:off x="3210409" y="4107572"/>
            <a:ext cx="2948789" cy="29498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68" h="2368">
                <a:moveTo>
                  <a:pt x="2368" y="1184"/>
                </a:moveTo>
                <a:cubicBezTo>
                  <a:pt x="2368" y="1838"/>
                  <a:pt x="1838" y="2368"/>
                  <a:pt x="1184" y="2368"/>
                </a:cubicBezTo>
                <a:cubicBezTo>
                  <a:pt x="530" y="2368"/>
                  <a:pt x="0" y="1838"/>
                  <a:pt x="0" y="1184"/>
                </a:cubicBezTo>
                <a:cubicBezTo>
                  <a:pt x="0" y="531"/>
                  <a:pt x="530" y="0"/>
                  <a:pt x="1184" y="0"/>
                </a:cubicBezTo>
                <a:cubicBezTo>
                  <a:pt x="1838" y="0"/>
                  <a:pt x="2368" y="531"/>
                  <a:pt x="2368" y="1184"/>
                </a:cubicBezTo>
                <a:close/>
              </a:path>
            </a:pathLst>
          </a:cu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6" name="Freeform 165">
            <a:extLst>
              <a:ext uri="{FF2B5EF4-FFF2-40B4-BE49-F238E27FC236}">
                <a16:creationId xmlns:a16="http://schemas.microsoft.com/office/drawing/2014/main" id="{42E39EAD-EBAE-A147-91A9-DC64B5CEBA12}"/>
              </a:ext>
            </a:extLst>
          </p:cNvPr>
          <p:cNvSpPr/>
          <p:nvPr/>
        </p:nvSpPr>
        <p:spPr>
          <a:xfrm>
            <a:off x="17973041" y="3862065"/>
            <a:ext cx="3439631" cy="3440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62" h="2762">
                <a:moveTo>
                  <a:pt x="2762" y="1381"/>
                </a:moveTo>
                <a:cubicBezTo>
                  <a:pt x="2762" y="2144"/>
                  <a:pt x="2144" y="2762"/>
                  <a:pt x="1381" y="2762"/>
                </a:cubicBezTo>
                <a:cubicBezTo>
                  <a:pt x="618" y="2762"/>
                  <a:pt x="0" y="2144"/>
                  <a:pt x="0" y="1381"/>
                </a:cubicBezTo>
                <a:cubicBezTo>
                  <a:pt x="0" y="619"/>
                  <a:pt x="618" y="0"/>
                  <a:pt x="1381" y="0"/>
                </a:cubicBezTo>
                <a:cubicBezTo>
                  <a:pt x="2144" y="0"/>
                  <a:pt x="2762" y="619"/>
                  <a:pt x="2762" y="1381"/>
                </a:cubicBezTo>
                <a:close/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7" name="Freeform 166">
            <a:extLst>
              <a:ext uri="{FF2B5EF4-FFF2-40B4-BE49-F238E27FC236}">
                <a16:creationId xmlns:a16="http://schemas.microsoft.com/office/drawing/2014/main" id="{9610393A-1338-3E4C-8362-AAFD45D3DB1D}"/>
              </a:ext>
            </a:extLst>
          </p:cNvPr>
          <p:cNvSpPr/>
          <p:nvPr/>
        </p:nvSpPr>
        <p:spPr>
          <a:xfrm>
            <a:off x="18218462" y="4107572"/>
            <a:ext cx="2948789" cy="29498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68" h="2368">
                <a:moveTo>
                  <a:pt x="2368" y="1184"/>
                </a:moveTo>
                <a:cubicBezTo>
                  <a:pt x="2368" y="1838"/>
                  <a:pt x="1838" y="2368"/>
                  <a:pt x="1184" y="2368"/>
                </a:cubicBezTo>
                <a:cubicBezTo>
                  <a:pt x="530" y="2368"/>
                  <a:pt x="0" y="1838"/>
                  <a:pt x="0" y="1184"/>
                </a:cubicBezTo>
                <a:cubicBezTo>
                  <a:pt x="0" y="531"/>
                  <a:pt x="530" y="0"/>
                  <a:pt x="1184" y="0"/>
                </a:cubicBezTo>
                <a:cubicBezTo>
                  <a:pt x="1838" y="0"/>
                  <a:pt x="2368" y="531"/>
                  <a:pt x="2368" y="1184"/>
                </a:cubicBezTo>
                <a:close/>
              </a:path>
            </a:pathLst>
          </a:cu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A4B046-13C7-2B41-959A-590793627729}"/>
              </a:ext>
            </a:extLst>
          </p:cNvPr>
          <p:cNvGrpSpPr/>
          <p:nvPr/>
        </p:nvGrpSpPr>
        <p:grpSpPr>
          <a:xfrm>
            <a:off x="8559838" y="7517255"/>
            <a:ext cx="7365121" cy="3739935"/>
            <a:chOff x="8559838" y="7517255"/>
            <a:chExt cx="7365121" cy="3739935"/>
          </a:xfrm>
        </p:grpSpPr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8851C360-6552-C849-B9F5-2AF480F5BA1A}"/>
                </a:ext>
              </a:extLst>
            </p:cNvPr>
            <p:cNvSpPr/>
            <p:nvPr/>
          </p:nvSpPr>
          <p:spPr>
            <a:xfrm>
              <a:off x="8752933" y="7517255"/>
              <a:ext cx="6869292" cy="2063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15" h="1657">
                  <a:moveTo>
                    <a:pt x="4819" y="1657"/>
                  </a:moveTo>
                  <a:lnTo>
                    <a:pt x="685" y="1629"/>
                  </a:lnTo>
                  <a:cubicBezTo>
                    <a:pt x="304" y="1627"/>
                    <a:pt x="-3" y="1316"/>
                    <a:pt x="0" y="935"/>
                  </a:cubicBezTo>
                  <a:lnTo>
                    <a:pt x="2" y="685"/>
                  </a:lnTo>
                  <a:cubicBezTo>
                    <a:pt x="4" y="304"/>
                    <a:pt x="315" y="-2"/>
                    <a:pt x="696" y="0"/>
                  </a:cubicBezTo>
                  <a:lnTo>
                    <a:pt x="4830" y="27"/>
                  </a:lnTo>
                  <a:cubicBezTo>
                    <a:pt x="5210" y="29"/>
                    <a:pt x="5517" y="341"/>
                    <a:pt x="5515" y="722"/>
                  </a:cubicBezTo>
                  <a:lnTo>
                    <a:pt x="5513" y="972"/>
                  </a:lnTo>
                  <a:cubicBezTo>
                    <a:pt x="5510" y="1353"/>
                    <a:pt x="5200" y="1659"/>
                    <a:pt x="4819" y="1657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A21586C4-507A-7B44-9D21-C3E10E280F7B}"/>
                </a:ext>
              </a:extLst>
            </p:cNvPr>
            <p:cNvSpPr/>
            <p:nvPr/>
          </p:nvSpPr>
          <p:spPr>
            <a:xfrm>
              <a:off x="8752933" y="7517255"/>
              <a:ext cx="6869292" cy="2063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15" h="1657">
                  <a:moveTo>
                    <a:pt x="4819" y="1657"/>
                  </a:moveTo>
                  <a:lnTo>
                    <a:pt x="685" y="1629"/>
                  </a:lnTo>
                  <a:cubicBezTo>
                    <a:pt x="304" y="1627"/>
                    <a:pt x="-3" y="1316"/>
                    <a:pt x="0" y="935"/>
                  </a:cubicBezTo>
                  <a:lnTo>
                    <a:pt x="2" y="685"/>
                  </a:lnTo>
                  <a:cubicBezTo>
                    <a:pt x="4" y="304"/>
                    <a:pt x="315" y="-2"/>
                    <a:pt x="696" y="0"/>
                  </a:cubicBezTo>
                  <a:lnTo>
                    <a:pt x="4830" y="27"/>
                  </a:lnTo>
                  <a:cubicBezTo>
                    <a:pt x="5210" y="29"/>
                    <a:pt x="5517" y="341"/>
                    <a:pt x="5515" y="722"/>
                  </a:cubicBezTo>
                  <a:lnTo>
                    <a:pt x="5513" y="972"/>
                  </a:lnTo>
                  <a:cubicBezTo>
                    <a:pt x="5510" y="1353"/>
                    <a:pt x="5200" y="1659"/>
                    <a:pt x="4819" y="1657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1B34A8E9-9173-7548-8FAB-13D3F9FC7B58}"/>
                </a:ext>
              </a:extLst>
            </p:cNvPr>
            <p:cNvSpPr/>
            <p:nvPr/>
          </p:nvSpPr>
          <p:spPr>
            <a:xfrm>
              <a:off x="8810243" y="7840029"/>
              <a:ext cx="6810740" cy="17397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68" h="1397">
                  <a:moveTo>
                    <a:pt x="764" y="1371"/>
                  </a:moveTo>
                  <a:lnTo>
                    <a:pt x="4648" y="1397"/>
                  </a:lnTo>
                  <a:cubicBezTo>
                    <a:pt x="5097" y="1400"/>
                    <a:pt x="5465" y="1037"/>
                    <a:pt x="5468" y="588"/>
                  </a:cubicBezTo>
                  <a:cubicBezTo>
                    <a:pt x="5468" y="582"/>
                    <a:pt x="5468" y="576"/>
                    <a:pt x="5468" y="570"/>
                  </a:cubicBezTo>
                  <a:cubicBezTo>
                    <a:pt x="5357" y="255"/>
                    <a:pt x="5058" y="28"/>
                    <a:pt x="4704" y="25"/>
                  </a:cubicBezTo>
                  <a:lnTo>
                    <a:pt x="820" y="0"/>
                  </a:lnTo>
                  <a:cubicBezTo>
                    <a:pt x="371" y="-3"/>
                    <a:pt x="3" y="359"/>
                    <a:pt x="0" y="809"/>
                  </a:cubicBezTo>
                  <a:cubicBezTo>
                    <a:pt x="0" y="815"/>
                    <a:pt x="0" y="821"/>
                    <a:pt x="0" y="827"/>
                  </a:cubicBezTo>
                  <a:cubicBezTo>
                    <a:pt x="112" y="1142"/>
                    <a:pt x="411" y="1369"/>
                    <a:pt x="764" y="137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8BB6D750-EB95-CC4D-83C1-99E202F08081}"/>
                </a:ext>
              </a:extLst>
            </p:cNvPr>
            <p:cNvSpPr/>
            <p:nvPr/>
          </p:nvSpPr>
          <p:spPr>
            <a:xfrm>
              <a:off x="8559838" y="8378400"/>
              <a:ext cx="7365121" cy="14231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13" h="1143">
                  <a:moveTo>
                    <a:pt x="5440" y="1143"/>
                  </a:moveTo>
                  <a:lnTo>
                    <a:pt x="467" y="1110"/>
                  </a:lnTo>
                  <a:cubicBezTo>
                    <a:pt x="207" y="1108"/>
                    <a:pt x="-1" y="896"/>
                    <a:pt x="0" y="637"/>
                  </a:cubicBezTo>
                  <a:lnTo>
                    <a:pt x="1" y="467"/>
                  </a:lnTo>
                  <a:cubicBezTo>
                    <a:pt x="3" y="207"/>
                    <a:pt x="215" y="-2"/>
                    <a:pt x="474" y="0"/>
                  </a:cubicBezTo>
                  <a:lnTo>
                    <a:pt x="5447" y="33"/>
                  </a:lnTo>
                  <a:cubicBezTo>
                    <a:pt x="5706" y="35"/>
                    <a:pt x="5915" y="247"/>
                    <a:pt x="5913" y="506"/>
                  </a:cubicBezTo>
                  <a:lnTo>
                    <a:pt x="5912" y="676"/>
                  </a:lnTo>
                  <a:cubicBezTo>
                    <a:pt x="5911" y="935"/>
                    <a:pt x="5699" y="1144"/>
                    <a:pt x="5440" y="1143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0018F9CA-2474-D444-A705-5CF8A829C5A2}"/>
                </a:ext>
              </a:extLst>
            </p:cNvPr>
            <p:cNvSpPr/>
            <p:nvPr/>
          </p:nvSpPr>
          <p:spPr>
            <a:xfrm>
              <a:off x="11122432" y="8397093"/>
              <a:ext cx="1038990" cy="1378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5" h="1107">
                  <a:moveTo>
                    <a:pt x="835" y="1"/>
                  </a:moveTo>
                  <a:lnTo>
                    <a:pt x="590" y="0"/>
                  </a:lnTo>
                  <a:lnTo>
                    <a:pt x="0" y="1105"/>
                  </a:lnTo>
                  <a:lnTo>
                    <a:pt x="245" y="1107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E2167C8E-B7F2-244F-906F-E337957FA010}"/>
                </a:ext>
              </a:extLst>
            </p:cNvPr>
            <p:cNvSpPr/>
            <p:nvPr/>
          </p:nvSpPr>
          <p:spPr>
            <a:xfrm>
              <a:off x="9602566" y="8387123"/>
              <a:ext cx="1037745" cy="13770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4" h="1106">
                  <a:moveTo>
                    <a:pt x="245" y="1106"/>
                  </a:moveTo>
                  <a:lnTo>
                    <a:pt x="834" y="1"/>
                  </a:lnTo>
                  <a:lnTo>
                    <a:pt x="589" y="0"/>
                  </a:lnTo>
                  <a:lnTo>
                    <a:pt x="0" y="1105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57D70093-A614-4E47-8DA4-A276E16ABCCD}"/>
                </a:ext>
              </a:extLst>
            </p:cNvPr>
            <p:cNvSpPr/>
            <p:nvPr/>
          </p:nvSpPr>
          <p:spPr>
            <a:xfrm>
              <a:off x="12641049" y="8407063"/>
              <a:ext cx="1038990" cy="1378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5" h="1107">
                  <a:moveTo>
                    <a:pt x="835" y="2"/>
                  </a:moveTo>
                  <a:lnTo>
                    <a:pt x="590" y="0"/>
                  </a:lnTo>
                  <a:lnTo>
                    <a:pt x="0" y="1105"/>
                  </a:lnTo>
                  <a:lnTo>
                    <a:pt x="246" y="1107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9DD25BC2-030F-6647-82E4-2DDCFC95B002}"/>
                </a:ext>
              </a:extLst>
            </p:cNvPr>
            <p:cNvSpPr/>
            <p:nvPr/>
          </p:nvSpPr>
          <p:spPr>
            <a:xfrm>
              <a:off x="14162164" y="8417029"/>
              <a:ext cx="1037745" cy="1378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4" h="1107">
                  <a:moveTo>
                    <a:pt x="834" y="1"/>
                  </a:moveTo>
                  <a:lnTo>
                    <a:pt x="589" y="0"/>
                  </a:lnTo>
                  <a:lnTo>
                    <a:pt x="0" y="1105"/>
                  </a:lnTo>
                  <a:lnTo>
                    <a:pt x="245" y="1107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496FCB54-D374-A54C-93A5-D34FC665D1C1}"/>
                </a:ext>
              </a:extLst>
            </p:cNvPr>
            <p:cNvSpPr/>
            <p:nvPr/>
          </p:nvSpPr>
          <p:spPr>
            <a:xfrm>
              <a:off x="9135394" y="8471867"/>
              <a:ext cx="6222730" cy="580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96" h="467">
                  <a:moveTo>
                    <a:pt x="564" y="422"/>
                  </a:moveTo>
                  <a:cubicBezTo>
                    <a:pt x="454" y="394"/>
                    <a:pt x="387" y="330"/>
                    <a:pt x="325" y="271"/>
                  </a:cubicBezTo>
                  <a:cubicBezTo>
                    <a:pt x="253" y="203"/>
                    <a:pt x="196" y="148"/>
                    <a:pt x="73" y="148"/>
                  </a:cubicBezTo>
                  <a:cubicBezTo>
                    <a:pt x="33" y="147"/>
                    <a:pt x="0" y="114"/>
                    <a:pt x="0" y="73"/>
                  </a:cubicBezTo>
                  <a:cubicBezTo>
                    <a:pt x="1" y="33"/>
                    <a:pt x="34" y="0"/>
                    <a:pt x="74" y="0"/>
                  </a:cubicBezTo>
                  <a:cubicBezTo>
                    <a:pt x="255" y="2"/>
                    <a:pt x="346" y="88"/>
                    <a:pt x="427" y="164"/>
                  </a:cubicBezTo>
                  <a:cubicBezTo>
                    <a:pt x="499" y="233"/>
                    <a:pt x="556" y="287"/>
                    <a:pt x="678" y="288"/>
                  </a:cubicBezTo>
                  <a:cubicBezTo>
                    <a:pt x="801" y="289"/>
                    <a:pt x="858" y="236"/>
                    <a:pt x="932" y="169"/>
                  </a:cubicBezTo>
                  <a:cubicBezTo>
                    <a:pt x="1014" y="94"/>
                    <a:pt x="1106" y="9"/>
                    <a:pt x="1286" y="11"/>
                  </a:cubicBezTo>
                  <a:cubicBezTo>
                    <a:pt x="1467" y="13"/>
                    <a:pt x="1558" y="99"/>
                    <a:pt x="1639" y="175"/>
                  </a:cubicBezTo>
                  <a:cubicBezTo>
                    <a:pt x="1711" y="244"/>
                    <a:pt x="1768" y="298"/>
                    <a:pt x="1890" y="299"/>
                  </a:cubicBezTo>
                  <a:cubicBezTo>
                    <a:pt x="2013" y="300"/>
                    <a:pt x="2070" y="247"/>
                    <a:pt x="2144" y="179"/>
                  </a:cubicBezTo>
                  <a:cubicBezTo>
                    <a:pt x="2226" y="104"/>
                    <a:pt x="2318" y="20"/>
                    <a:pt x="2499" y="21"/>
                  </a:cubicBezTo>
                  <a:cubicBezTo>
                    <a:pt x="2679" y="23"/>
                    <a:pt x="2770" y="109"/>
                    <a:pt x="2851" y="186"/>
                  </a:cubicBezTo>
                  <a:cubicBezTo>
                    <a:pt x="2923" y="254"/>
                    <a:pt x="2980" y="308"/>
                    <a:pt x="3102" y="309"/>
                  </a:cubicBezTo>
                  <a:cubicBezTo>
                    <a:pt x="3225" y="310"/>
                    <a:pt x="3283" y="257"/>
                    <a:pt x="3356" y="190"/>
                  </a:cubicBezTo>
                  <a:cubicBezTo>
                    <a:pt x="3438" y="115"/>
                    <a:pt x="3530" y="30"/>
                    <a:pt x="3711" y="32"/>
                  </a:cubicBezTo>
                  <a:cubicBezTo>
                    <a:pt x="3891" y="33"/>
                    <a:pt x="3982" y="120"/>
                    <a:pt x="4063" y="196"/>
                  </a:cubicBezTo>
                  <a:cubicBezTo>
                    <a:pt x="4135" y="265"/>
                    <a:pt x="4192" y="319"/>
                    <a:pt x="4314" y="320"/>
                  </a:cubicBezTo>
                  <a:cubicBezTo>
                    <a:pt x="4437" y="321"/>
                    <a:pt x="4495" y="268"/>
                    <a:pt x="4568" y="200"/>
                  </a:cubicBezTo>
                  <a:cubicBezTo>
                    <a:pt x="4650" y="126"/>
                    <a:pt x="4742" y="41"/>
                    <a:pt x="4923" y="42"/>
                  </a:cubicBezTo>
                  <a:cubicBezTo>
                    <a:pt x="4964" y="42"/>
                    <a:pt x="4996" y="76"/>
                    <a:pt x="4996" y="116"/>
                  </a:cubicBezTo>
                  <a:cubicBezTo>
                    <a:pt x="4996" y="157"/>
                    <a:pt x="4962" y="190"/>
                    <a:pt x="4922" y="189"/>
                  </a:cubicBezTo>
                  <a:cubicBezTo>
                    <a:pt x="4799" y="189"/>
                    <a:pt x="4741" y="242"/>
                    <a:pt x="4668" y="309"/>
                  </a:cubicBezTo>
                  <a:cubicBezTo>
                    <a:pt x="4587" y="384"/>
                    <a:pt x="4494" y="469"/>
                    <a:pt x="4313" y="467"/>
                  </a:cubicBezTo>
                  <a:cubicBezTo>
                    <a:pt x="4133" y="466"/>
                    <a:pt x="4042" y="379"/>
                    <a:pt x="3962" y="303"/>
                  </a:cubicBezTo>
                  <a:cubicBezTo>
                    <a:pt x="3889" y="235"/>
                    <a:pt x="3832" y="180"/>
                    <a:pt x="3710" y="179"/>
                  </a:cubicBezTo>
                  <a:cubicBezTo>
                    <a:pt x="3587" y="178"/>
                    <a:pt x="3529" y="231"/>
                    <a:pt x="3456" y="298"/>
                  </a:cubicBezTo>
                  <a:cubicBezTo>
                    <a:pt x="3374" y="373"/>
                    <a:pt x="3281" y="458"/>
                    <a:pt x="3101" y="456"/>
                  </a:cubicBezTo>
                  <a:cubicBezTo>
                    <a:pt x="2921" y="455"/>
                    <a:pt x="2830" y="369"/>
                    <a:pt x="2749" y="292"/>
                  </a:cubicBezTo>
                  <a:cubicBezTo>
                    <a:pt x="2677" y="224"/>
                    <a:pt x="2620" y="170"/>
                    <a:pt x="2497" y="168"/>
                  </a:cubicBezTo>
                  <a:cubicBezTo>
                    <a:pt x="2375" y="167"/>
                    <a:pt x="2317" y="220"/>
                    <a:pt x="2244" y="288"/>
                  </a:cubicBezTo>
                  <a:cubicBezTo>
                    <a:pt x="2162" y="363"/>
                    <a:pt x="2069" y="447"/>
                    <a:pt x="1889" y="446"/>
                  </a:cubicBezTo>
                  <a:cubicBezTo>
                    <a:pt x="1708" y="444"/>
                    <a:pt x="1617" y="358"/>
                    <a:pt x="1537" y="282"/>
                  </a:cubicBezTo>
                  <a:cubicBezTo>
                    <a:pt x="1465" y="213"/>
                    <a:pt x="1408" y="159"/>
                    <a:pt x="1285" y="158"/>
                  </a:cubicBezTo>
                  <a:cubicBezTo>
                    <a:pt x="1163" y="157"/>
                    <a:pt x="1105" y="210"/>
                    <a:pt x="1031" y="277"/>
                  </a:cubicBezTo>
                  <a:cubicBezTo>
                    <a:pt x="950" y="352"/>
                    <a:pt x="857" y="437"/>
                    <a:pt x="677" y="436"/>
                  </a:cubicBezTo>
                  <a:cubicBezTo>
                    <a:pt x="634" y="435"/>
                    <a:pt x="597" y="430"/>
                    <a:pt x="564" y="422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93702DEC-A71E-2E4C-B9FB-E4601E452515}"/>
                </a:ext>
              </a:extLst>
            </p:cNvPr>
            <p:cNvSpPr/>
            <p:nvPr/>
          </p:nvSpPr>
          <p:spPr>
            <a:xfrm>
              <a:off x="8863812" y="9193434"/>
              <a:ext cx="6926599" cy="2063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61" h="1657">
                  <a:moveTo>
                    <a:pt x="4865" y="1657"/>
                  </a:moveTo>
                  <a:lnTo>
                    <a:pt x="685" y="1630"/>
                  </a:lnTo>
                  <a:cubicBezTo>
                    <a:pt x="304" y="1627"/>
                    <a:pt x="-3" y="1316"/>
                    <a:pt x="0" y="935"/>
                  </a:cubicBezTo>
                  <a:lnTo>
                    <a:pt x="2" y="685"/>
                  </a:lnTo>
                  <a:cubicBezTo>
                    <a:pt x="4" y="304"/>
                    <a:pt x="315" y="-3"/>
                    <a:pt x="696" y="0"/>
                  </a:cubicBezTo>
                  <a:lnTo>
                    <a:pt x="4876" y="27"/>
                  </a:lnTo>
                  <a:cubicBezTo>
                    <a:pt x="5256" y="30"/>
                    <a:pt x="5563" y="341"/>
                    <a:pt x="5561" y="721"/>
                  </a:cubicBezTo>
                  <a:lnTo>
                    <a:pt x="5559" y="972"/>
                  </a:lnTo>
                  <a:cubicBezTo>
                    <a:pt x="5557" y="1353"/>
                    <a:pt x="5246" y="1660"/>
                    <a:pt x="4865" y="1657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8B69E2CC-A394-844A-B9CE-5882B3341DE4}"/>
                </a:ext>
              </a:extLst>
            </p:cNvPr>
            <p:cNvSpPr/>
            <p:nvPr/>
          </p:nvSpPr>
          <p:spPr>
            <a:xfrm>
              <a:off x="8946034" y="9537393"/>
              <a:ext cx="6843134" cy="17197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94" h="1381">
                  <a:moveTo>
                    <a:pt x="744" y="1354"/>
                  </a:moveTo>
                  <a:lnTo>
                    <a:pt x="4674" y="1381"/>
                  </a:lnTo>
                  <a:cubicBezTo>
                    <a:pt x="5124" y="1384"/>
                    <a:pt x="5491" y="1021"/>
                    <a:pt x="5494" y="571"/>
                  </a:cubicBezTo>
                  <a:cubicBezTo>
                    <a:pt x="5494" y="553"/>
                    <a:pt x="5494" y="536"/>
                    <a:pt x="5492" y="518"/>
                  </a:cubicBezTo>
                  <a:cubicBezTo>
                    <a:pt x="5368" y="231"/>
                    <a:pt x="5083" y="28"/>
                    <a:pt x="4750" y="26"/>
                  </a:cubicBezTo>
                  <a:lnTo>
                    <a:pt x="820" y="0"/>
                  </a:lnTo>
                  <a:cubicBezTo>
                    <a:pt x="371" y="-2"/>
                    <a:pt x="3" y="360"/>
                    <a:pt x="0" y="810"/>
                  </a:cubicBezTo>
                  <a:cubicBezTo>
                    <a:pt x="0" y="828"/>
                    <a:pt x="1" y="846"/>
                    <a:pt x="2" y="863"/>
                  </a:cubicBezTo>
                  <a:cubicBezTo>
                    <a:pt x="126" y="1151"/>
                    <a:pt x="411" y="1352"/>
                    <a:pt x="744" y="1354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A7DE2BBE-8B66-D84E-9FFF-DCE22C203310}"/>
                </a:ext>
              </a:extLst>
            </p:cNvPr>
            <p:cNvSpPr/>
            <p:nvPr/>
          </p:nvSpPr>
          <p:spPr>
            <a:xfrm>
              <a:off x="10615395" y="10520668"/>
              <a:ext cx="132054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83">
                  <a:moveTo>
                    <a:pt x="89" y="0"/>
                  </a:moveTo>
                  <a:cubicBezTo>
                    <a:pt x="89" y="0"/>
                    <a:pt x="-74" y="152"/>
                    <a:pt x="41" y="181"/>
                  </a:cubicBezTo>
                  <a:cubicBezTo>
                    <a:pt x="151" y="208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78E6E2C8-3AAF-3946-B334-9D2775F2A48C}"/>
                </a:ext>
              </a:extLst>
            </p:cNvPr>
            <p:cNvSpPr/>
            <p:nvPr/>
          </p:nvSpPr>
          <p:spPr>
            <a:xfrm>
              <a:off x="9547751" y="10560547"/>
              <a:ext cx="132054" cy="228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84">
                  <a:moveTo>
                    <a:pt x="89" y="0"/>
                  </a:moveTo>
                  <a:cubicBezTo>
                    <a:pt x="89" y="0"/>
                    <a:pt x="-74" y="152"/>
                    <a:pt x="41" y="181"/>
                  </a:cubicBezTo>
                  <a:cubicBezTo>
                    <a:pt x="151" y="209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EE03FA6D-6472-5A4B-BBB7-B69190B1D5AD}"/>
                </a:ext>
              </a:extLst>
            </p:cNvPr>
            <p:cNvSpPr/>
            <p:nvPr/>
          </p:nvSpPr>
          <p:spPr>
            <a:xfrm>
              <a:off x="10837142" y="9961108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5" y="140"/>
                  </a:cubicBezTo>
                  <a:cubicBezTo>
                    <a:pt x="129" y="129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E4A17504-33B2-0E47-831D-D8450E6EF15F}"/>
                </a:ext>
              </a:extLst>
            </p:cNvPr>
            <p:cNvSpPr/>
            <p:nvPr/>
          </p:nvSpPr>
          <p:spPr>
            <a:xfrm>
              <a:off x="11739099" y="9762961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4" y="140"/>
                  </a:cubicBezTo>
                  <a:cubicBezTo>
                    <a:pt x="128" y="13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08E7A714-FC8C-3A40-BA6E-4E60E9ACEDED}"/>
                </a:ext>
              </a:extLst>
            </p:cNvPr>
            <p:cNvSpPr/>
            <p:nvPr/>
          </p:nvSpPr>
          <p:spPr>
            <a:xfrm>
              <a:off x="12988628" y="10639060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30" y="0"/>
                  </a:moveTo>
                  <a:cubicBezTo>
                    <a:pt x="30" y="0"/>
                    <a:pt x="-45" y="151"/>
                    <a:pt x="44" y="140"/>
                  </a:cubicBezTo>
                  <a:cubicBezTo>
                    <a:pt x="129" y="130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AA9AF1F2-3076-B540-A619-6C3439E9E1BC}"/>
                </a:ext>
              </a:extLst>
            </p:cNvPr>
            <p:cNvSpPr/>
            <p:nvPr/>
          </p:nvSpPr>
          <p:spPr>
            <a:xfrm>
              <a:off x="13369840" y="9883845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5" y="140"/>
                  </a:cubicBezTo>
                  <a:cubicBezTo>
                    <a:pt x="129" y="13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8468D953-2415-1641-8D4D-7CF5BA332821}"/>
                </a:ext>
              </a:extLst>
            </p:cNvPr>
            <p:cNvSpPr/>
            <p:nvPr/>
          </p:nvSpPr>
          <p:spPr>
            <a:xfrm>
              <a:off x="14667955" y="9855182"/>
              <a:ext cx="119596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" h="176">
                  <a:moveTo>
                    <a:pt x="36" y="0"/>
                  </a:moveTo>
                  <a:cubicBezTo>
                    <a:pt x="36" y="0"/>
                    <a:pt x="-56" y="189"/>
                    <a:pt x="55" y="175"/>
                  </a:cubicBezTo>
                  <a:cubicBezTo>
                    <a:pt x="160" y="162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5859448C-E17F-704B-BEFB-A1CEED7A8BAA}"/>
                </a:ext>
              </a:extLst>
            </p:cNvPr>
            <p:cNvSpPr/>
            <p:nvPr/>
          </p:nvSpPr>
          <p:spPr>
            <a:xfrm>
              <a:off x="14418797" y="10241513"/>
              <a:ext cx="95926" cy="173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0">
                  <a:moveTo>
                    <a:pt x="29" y="0"/>
                  </a:moveTo>
                  <a:cubicBezTo>
                    <a:pt x="29" y="0"/>
                    <a:pt x="-45" y="150"/>
                    <a:pt x="44" y="139"/>
                  </a:cubicBezTo>
                  <a:cubicBezTo>
                    <a:pt x="129" y="129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BE05EE37-D245-4C40-8D55-C6016D2A7F86}"/>
                </a:ext>
              </a:extLst>
            </p:cNvPr>
            <p:cNvSpPr/>
            <p:nvPr/>
          </p:nvSpPr>
          <p:spPr>
            <a:xfrm>
              <a:off x="15061625" y="10600427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3" y="140"/>
                  </a:cubicBezTo>
                  <a:cubicBezTo>
                    <a:pt x="128" y="13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90FA076D-C5C2-2E4A-9A21-63D1714D9452}"/>
                </a:ext>
              </a:extLst>
            </p:cNvPr>
            <p:cNvSpPr/>
            <p:nvPr/>
          </p:nvSpPr>
          <p:spPr>
            <a:xfrm>
              <a:off x="13841995" y="10753713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4" y="140"/>
                  </a:cubicBezTo>
                  <a:cubicBezTo>
                    <a:pt x="128" y="13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652AADA4-4692-544D-B8CC-69498662BFAA}"/>
                </a:ext>
              </a:extLst>
            </p:cNvPr>
            <p:cNvSpPr/>
            <p:nvPr/>
          </p:nvSpPr>
          <p:spPr>
            <a:xfrm>
              <a:off x="11778964" y="10620363"/>
              <a:ext cx="95926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141">
                  <a:moveTo>
                    <a:pt x="29" y="0"/>
                  </a:moveTo>
                  <a:cubicBezTo>
                    <a:pt x="29" y="0"/>
                    <a:pt x="-45" y="151"/>
                    <a:pt x="44" y="140"/>
                  </a:cubicBezTo>
                  <a:cubicBezTo>
                    <a:pt x="128" y="129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5AECB2E4-34F7-D447-A6DF-D73C4767F2DF}"/>
                </a:ext>
              </a:extLst>
            </p:cNvPr>
            <p:cNvSpPr/>
            <p:nvPr/>
          </p:nvSpPr>
          <p:spPr>
            <a:xfrm>
              <a:off x="12521456" y="10045851"/>
              <a:ext cx="115859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" h="171">
                  <a:moveTo>
                    <a:pt x="35" y="0"/>
                  </a:moveTo>
                  <a:cubicBezTo>
                    <a:pt x="35" y="0"/>
                    <a:pt x="-55" y="183"/>
                    <a:pt x="53" y="170"/>
                  </a:cubicBezTo>
                  <a:cubicBezTo>
                    <a:pt x="155" y="157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DFCF944D-7DD7-BB48-99ED-00A11CD628F6}"/>
                </a:ext>
              </a:extLst>
            </p:cNvPr>
            <p:cNvSpPr/>
            <p:nvPr/>
          </p:nvSpPr>
          <p:spPr>
            <a:xfrm>
              <a:off x="9666101" y="9903784"/>
              <a:ext cx="108384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" h="151">
                  <a:moveTo>
                    <a:pt x="73" y="0"/>
                  </a:moveTo>
                  <a:cubicBezTo>
                    <a:pt x="73" y="0"/>
                    <a:pt x="-62" y="125"/>
                    <a:pt x="34" y="149"/>
                  </a:cubicBezTo>
                  <a:cubicBezTo>
                    <a:pt x="124" y="171"/>
                    <a:pt x="73" y="0"/>
                    <a:pt x="7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05" name="Freeform 204">
            <a:extLst>
              <a:ext uri="{FF2B5EF4-FFF2-40B4-BE49-F238E27FC236}">
                <a16:creationId xmlns:a16="http://schemas.microsoft.com/office/drawing/2014/main" id="{AC5494C4-8917-2F49-86BB-BEFBE3A2556D}"/>
              </a:ext>
            </a:extLst>
          </p:cNvPr>
          <p:cNvSpPr/>
          <p:nvPr/>
        </p:nvSpPr>
        <p:spPr>
          <a:xfrm>
            <a:off x="6405865" y="10105674"/>
            <a:ext cx="1791448" cy="88482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9" h="711" fill="none">
                <a:moveTo>
                  <a:pt x="0" y="711"/>
                </a:moveTo>
                <a:lnTo>
                  <a:pt x="711" y="0"/>
                </a:lnTo>
                <a:lnTo>
                  <a:pt x="1439" y="0"/>
                </a:lnTo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6" name="Freeform 205">
            <a:extLst>
              <a:ext uri="{FF2B5EF4-FFF2-40B4-BE49-F238E27FC236}">
                <a16:creationId xmlns:a16="http://schemas.microsoft.com/office/drawing/2014/main" id="{7469E5C1-F156-D94C-B7F5-A09A19287922}"/>
              </a:ext>
            </a:extLst>
          </p:cNvPr>
          <p:cNvSpPr/>
          <p:nvPr/>
        </p:nvSpPr>
        <p:spPr>
          <a:xfrm>
            <a:off x="6405865" y="5490886"/>
            <a:ext cx="1791448" cy="22768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9" h="1828" fill="none">
                <a:moveTo>
                  <a:pt x="0" y="0"/>
                </a:moveTo>
                <a:lnTo>
                  <a:pt x="711" y="1828"/>
                </a:lnTo>
                <a:lnTo>
                  <a:pt x="1439" y="1828"/>
                </a:lnTo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Freeform 206">
            <a:extLst>
              <a:ext uri="{FF2B5EF4-FFF2-40B4-BE49-F238E27FC236}">
                <a16:creationId xmlns:a16="http://schemas.microsoft.com/office/drawing/2014/main" id="{82B29697-9950-F940-AD53-7D94713902AC}"/>
              </a:ext>
            </a:extLst>
          </p:cNvPr>
          <p:cNvSpPr/>
          <p:nvPr/>
        </p:nvSpPr>
        <p:spPr>
          <a:xfrm>
            <a:off x="6266336" y="10853411"/>
            <a:ext cx="276566" cy="2766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" h="223">
                <a:moveTo>
                  <a:pt x="223" y="111"/>
                </a:moveTo>
                <a:cubicBezTo>
                  <a:pt x="223" y="173"/>
                  <a:pt x="173" y="223"/>
                  <a:pt x="112" y="223"/>
                </a:cubicBezTo>
                <a:cubicBezTo>
                  <a:pt x="50" y="223"/>
                  <a:pt x="0" y="173"/>
                  <a:pt x="0" y="111"/>
                </a:cubicBezTo>
                <a:cubicBezTo>
                  <a:pt x="0" y="50"/>
                  <a:pt x="50" y="0"/>
                  <a:pt x="112" y="0"/>
                </a:cubicBezTo>
                <a:cubicBezTo>
                  <a:pt x="173" y="0"/>
                  <a:pt x="223" y="50"/>
                  <a:pt x="223" y="111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Freeform 208">
            <a:extLst>
              <a:ext uri="{FF2B5EF4-FFF2-40B4-BE49-F238E27FC236}">
                <a16:creationId xmlns:a16="http://schemas.microsoft.com/office/drawing/2014/main" id="{4E1FD6EF-46E6-BC46-B853-3FF98BEFCE77}"/>
              </a:ext>
            </a:extLst>
          </p:cNvPr>
          <p:cNvSpPr/>
          <p:nvPr/>
        </p:nvSpPr>
        <p:spPr>
          <a:xfrm>
            <a:off x="6266336" y="5351309"/>
            <a:ext cx="276566" cy="2779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" h="224">
                <a:moveTo>
                  <a:pt x="223" y="112"/>
                </a:moveTo>
                <a:cubicBezTo>
                  <a:pt x="223" y="173"/>
                  <a:pt x="173" y="224"/>
                  <a:pt x="112" y="224"/>
                </a:cubicBezTo>
                <a:cubicBezTo>
                  <a:pt x="50" y="224"/>
                  <a:pt x="0" y="173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3" y="0"/>
                  <a:pt x="223" y="51"/>
                  <a:pt x="223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1" name="Freeform 210">
            <a:extLst>
              <a:ext uri="{FF2B5EF4-FFF2-40B4-BE49-F238E27FC236}">
                <a16:creationId xmlns:a16="http://schemas.microsoft.com/office/drawing/2014/main" id="{D8D8F5C5-12CB-FE41-82AD-C4BCB5EC6249}"/>
              </a:ext>
            </a:extLst>
          </p:cNvPr>
          <p:cNvSpPr/>
          <p:nvPr/>
        </p:nvSpPr>
        <p:spPr>
          <a:xfrm>
            <a:off x="8057784" y="7628170"/>
            <a:ext cx="277812" cy="2779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4">
                <a:moveTo>
                  <a:pt x="224" y="112"/>
                </a:moveTo>
                <a:cubicBezTo>
                  <a:pt x="224" y="174"/>
                  <a:pt x="174" y="224"/>
                  <a:pt x="113" y="224"/>
                </a:cubicBezTo>
                <a:cubicBezTo>
                  <a:pt x="51" y="224"/>
                  <a:pt x="0" y="174"/>
                  <a:pt x="0" y="112"/>
                </a:cubicBezTo>
                <a:cubicBezTo>
                  <a:pt x="0" y="51"/>
                  <a:pt x="51" y="0"/>
                  <a:pt x="113" y="0"/>
                </a:cubicBezTo>
                <a:cubicBezTo>
                  <a:pt x="174" y="0"/>
                  <a:pt x="224" y="51"/>
                  <a:pt x="224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3" name="Freeform 212">
            <a:extLst>
              <a:ext uri="{FF2B5EF4-FFF2-40B4-BE49-F238E27FC236}">
                <a16:creationId xmlns:a16="http://schemas.microsoft.com/office/drawing/2014/main" id="{C2388F3E-CEF2-2441-BC5B-C1002B00CDD2}"/>
              </a:ext>
            </a:extLst>
          </p:cNvPr>
          <p:cNvSpPr/>
          <p:nvPr/>
        </p:nvSpPr>
        <p:spPr>
          <a:xfrm>
            <a:off x="8057784" y="10003483"/>
            <a:ext cx="277812" cy="2766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3">
                <a:moveTo>
                  <a:pt x="224" y="111"/>
                </a:moveTo>
                <a:cubicBezTo>
                  <a:pt x="224" y="173"/>
                  <a:pt x="174" y="223"/>
                  <a:pt x="113" y="223"/>
                </a:cubicBezTo>
                <a:cubicBezTo>
                  <a:pt x="51" y="223"/>
                  <a:pt x="0" y="173"/>
                  <a:pt x="0" y="111"/>
                </a:cubicBezTo>
                <a:cubicBezTo>
                  <a:pt x="0" y="49"/>
                  <a:pt x="51" y="0"/>
                  <a:pt x="113" y="0"/>
                </a:cubicBezTo>
                <a:cubicBezTo>
                  <a:pt x="174" y="0"/>
                  <a:pt x="224" y="49"/>
                  <a:pt x="224" y="111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5" name="Freeform 214">
            <a:extLst>
              <a:ext uri="{FF2B5EF4-FFF2-40B4-BE49-F238E27FC236}">
                <a16:creationId xmlns:a16="http://schemas.microsoft.com/office/drawing/2014/main" id="{04B26660-1DA1-2C4B-8356-802986DC998F}"/>
              </a:ext>
            </a:extLst>
          </p:cNvPr>
          <p:cNvSpPr/>
          <p:nvPr/>
        </p:nvSpPr>
        <p:spPr>
          <a:xfrm>
            <a:off x="16169134" y="10105674"/>
            <a:ext cx="1790199" cy="88482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8" h="711" fill="none">
                <a:moveTo>
                  <a:pt x="1438" y="711"/>
                </a:moveTo>
                <a:lnTo>
                  <a:pt x="727" y="0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6" name="Freeform 215">
            <a:extLst>
              <a:ext uri="{FF2B5EF4-FFF2-40B4-BE49-F238E27FC236}">
                <a16:creationId xmlns:a16="http://schemas.microsoft.com/office/drawing/2014/main" id="{2D69C3FB-5D07-6044-B14D-2E6336C75D51}"/>
              </a:ext>
            </a:extLst>
          </p:cNvPr>
          <p:cNvSpPr/>
          <p:nvPr/>
        </p:nvSpPr>
        <p:spPr>
          <a:xfrm>
            <a:off x="16169134" y="5490886"/>
            <a:ext cx="1790199" cy="22768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8" h="1828" fill="none">
                <a:moveTo>
                  <a:pt x="1438" y="0"/>
                </a:moveTo>
                <a:lnTo>
                  <a:pt x="727" y="1828"/>
                </a:lnTo>
                <a:lnTo>
                  <a:pt x="0" y="1828"/>
                </a:lnTo>
              </a:path>
            </a:pathLst>
          </a:custGeom>
          <a:noFill/>
          <a:ln w="12700" cap="flat">
            <a:solidFill>
              <a:srgbClr val="EA4344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7" name="Freeform 216">
            <a:extLst>
              <a:ext uri="{FF2B5EF4-FFF2-40B4-BE49-F238E27FC236}">
                <a16:creationId xmlns:a16="http://schemas.microsoft.com/office/drawing/2014/main" id="{863354A2-DD6F-B84D-B1FC-383312D444DB}"/>
              </a:ext>
            </a:extLst>
          </p:cNvPr>
          <p:cNvSpPr/>
          <p:nvPr/>
        </p:nvSpPr>
        <p:spPr>
          <a:xfrm>
            <a:off x="17821054" y="10853411"/>
            <a:ext cx="277812" cy="2766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3">
                <a:moveTo>
                  <a:pt x="0" y="111"/>
                </a:moveTo>
                <a:cubicBezTo>
                  <a:pt x="0" y="173"/>
                  <a:pt x="50" y="223"/>
                  <a:pt x="112" y="223"/>
                </a:cubicBezTo>
                <a:cubicBezTo>
                  <a:pt x="174" y="223"/>
                  <a:pt x="224" y="173"/>
                  <a:pt x="224" y="111"/>
                </a:cubicBezTo>
                <a:cubicBezTo>
                  <a:pt x="224" y="50"/>
                  <a:pt x="174" y="0"/>
                  <a:pt x="112" y="0"/>
                </a:cubicBezTo>
                <a:cubicBezTo>
                  <a:pt x="50" y="0"/>
                  <a:pt x="0" y="50"/>
                  <a:pt x="0" y="111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9" name="Freeform 218">
            <a:extLst>
              <a:ext uri="{FF2B5EF4-FFF2-40B4-BE49-F238E27FC236}">
                <a16:creationId xmlns:a16="http://schemas.microsoft.com/office/drawing/2014/main" id="{B7E3D696-82A7-814B-B531-7450B2C8C2CD}"/>
              </a:ext>
            </a:extLst>
          </p:cNvPr>
          <p:cNvSpPr/>
          <p:nvPr/>
        </p:nvSpPr>
        <p:spPr>
          <a:xfrm>
            <a:off x="17821054" y="5351309"/>
            <a:ext cx="277812" cy="2779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4">
                <a:moveTo>
                  <a:pt x="0" y="112"/>
                </a:moveTo>
                <a:cubicBezTo>
                  <a:pt x="0" y="173"/>
                  <a:pt x="50" y="224"/>
                  <a:pt x="112" y="224"/>
                </a:cubicBezTo>
                <a:cubicBezTo>
                  <a:pt x="174" y="224"/>
                  <a:pt x="224" y="173"/>
                  <a:pt x="224" y="112"/>
                </a:cubicBezTo>
                <a:cubicBezTo>
                  <a:pt x="224" y="51"/>
                  <a:pt x="174" y="0"/>
                  <a:pt x="112" y="0"/>
                </a:cubicBezTo>
                <a:cubicBezTo>
                  <a:pt x="50" y="0"/>
                  <a:pt x="0" y="51"/>
                  <a:pt x="0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1" name="Freeform 220">
            <a:extLst>
              <a:ext uri="{FF2B5EF4-FFF2-40B4-BE49-F238E27FC236}">
                <a16:creationId xmlns:a16="http://schemas.microsoft.com/office/drawing/2014/main" id="{EA984511-5573-A140-99DC-E9AF302880D2}"/>
              </a:ext>
            </a:extLst>
          </p:cNvPr>
          <p:cNvSpPr/>
          <p:nvPr/>
        </p:nvSpPr>
        <p:spPr>
          <a:xfrm>
            <a:off x="16029606" y="7628170"/>
            <a:ext cx="276566" cy="2779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" h="224">
                <a:moveTo>
                  <a:pt x="223" y="112"/>
                </a:moveTo>
                <a:cubicBezTo>
                  <a:pt x="223" y="174"/>
                  <a:pt x="174" y="224"/>
                  <a:pt x="112" y="224"/>
                </a:cubicBezTo>
                <a:cubicBezTo>
                  <a:pt x="50" y="224"/>
                  <a:pt x="0" y="174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3" y="51"/>
                  <a:pt x="223" y="112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3" name="Freeform 222">
            <a:extLst>
              <a:ext uri="{FF2B5EF4-FFF2-40B4-BE49-F238E27FC236}">
                <a16:creationId xmlns:a16="http://schemas.microsoft.com/office/drawing/2014/main" id="{DEE559BC-824A-214B-B992-9A2BB1B700E5}"/>
              </a:ext>
            </a:extLst>
          </p:cNvPr>
          <p:cNvSpPr/>
          <p:nvPr/>
        </p:nvSpPr>
        <p:spPr>
          <a:xfrm>
            <a:off x="16029606" y="10003483"/>
            <a:ext cx="276566" cy="2766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" h="223">
                <a:moveTo>
                  <a:pt x="223" y="111"/>
                </a:moveTo>
                <a:cubicBezTo>
                  <a:pt x="223" y="173"/>
                  <a:pt x="174" y="223"/>
                  <a:pt x="112" y="223"/>
                </a:cubicBezTo>
                <a:cubicBezTo>
                  <a:pt x="50" y="223"/>
                  <a:pt x="0" y="173"/>
                  <a:pt x="0" y="111"/>
                </a:cubicBezTo>
                <a:cubicBezTo>
                  <a:pt x="0" y="49"/>
                  <a:pt x="50" y="0"/>
                  <a:pt x="112" y="0"/>
                </a:cubicBezTo>
                <a:cubicBezTo>
                  <a:pt x="174" y="0"/>
                  <a:pt x="223" y="49"/>
                  <a:pt x="223" y="111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EA434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B706348-5048-2E4F-931E-FA99CE4CDD9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2284C4F-6970-0846-97BC-5F94228D671E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3A0D6D-9277-C64D-8BFD-4A2103D22EA9}"/>
              </a:ext>
            </a:extLst>
          </p:cNvPr>
          <p:cNvSpPr txBox="1"/>
          <p:nvPr/>
        </p:nvSpPr>
        <p:spPr>
          <a:xfrm>
            <a:off x="3470887" y="5746612"/>
            <a:ext cx="242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1F23956-879E-9046-8223-60BDD94599A9}"/>
              </a:ext>
            </a:extLst>
          </p:cNvPr>
          <p:cNvSpPr txBox="1"/>
          <p:nvPr/>
        </p:nvSpPr>
        <p:spPr>
          <a:xfrm>
            <a:off x="9313359" y="11794534"/>
            <a:ext cx="5981704" cy="9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ABF162B-B864-6C4A-94A9-AB0D89BFC3EF}"/>
              </a:ext>
            </a:extLst>
          </p:cNvPr>
          <p:cNvSpPr txBox="1"/>
          <p:nvPr/>
        </p:nvSpPr>
        <p:spPr>
          <a:xfrm>
            <a:off x="10976787" y="5193736"/>
            <a:ext cx="242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41C64F8-FD8B-B04C-B1A2-F3FC2DD05BD1}"/>
              </a:ext>
            </a:extLst>
          </p:cNvPr>
          <p:cNvSpPr txBox="1"/>
          <p:nvPr/>
        </p:nvSpPr>
        <p:spPr>
          <a:xfrm>
            <a:off x="18467547" y="5752800"/>
            <a:ext cx="242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B034131-C67A-3847-BAB6-C4E55AD1564F}"/>
              </a:ext>
            </a:extLst>
          </p:cNvPr>
          <p:cNvSpPr txBox="1"/>
          <p:nvPr/>
        </p:nvSpPr>
        <p:spPr>
          <a:xfrm>
            <a:off x="18475138" y="11154219"/>
            <a:ext cx="242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CARBS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12CB3A3-B496-A940-872D-129A913D890C}"/>
              </a:ext>
            </a:extLst>
          </p:cNvPr>
          <p:cNvSpPr txBox="1"/>
          <p:nvPr/>
        </p:nvSpPr>
        <p:spPr>
          <a:xfrm>
            <a:off x="3477080" y="11154219"/>
            <a:ext cx="242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FIBER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6F0A989-0222-ED47-BC12-2DC0ADE41353}"/>
              </a:ext>
            </a:extLst>
          </p:cNvPr>
          <p:cNvSpPr txBox="1"/>
          <p:nvPr/>
        </p:nvSpPr>
        <p:spPr>
          <a:xfrm>
            <a:off x="18465902" y="10112031"/>
            <a:ext cx="24240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13g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0E2703-0284-1846-9072-14465C5B2E85}"/>
              </a:ext>
            </a:extLst>
          </p:cNvPr>
          <p:cNvSpPr txBox="1"/>
          <p:nvPr/>
        </p:nvSpPr>
        <p:spPr>
          <a:xfrm>
            <a:off x="18465902" y="4710612"/>
            <a:ext cx="24240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23g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30C36E6-B0CF-6346-819E-0AC629AB0625}"/>
              </a:ext>
            </a:extLst>
          </p:cNvPr>
          <p:cNvSpPr txBox="1"/>
          <p:nvPr/>
        </p:nvSpPr>
        <p:spPr>
          <a:xfrm>
            <a:off x="10951167" y="4159283"/>
            <a:ext cx="24240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290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76F176-1F83-8546-8892-B5E26E348E4A}"/>
              </a:ext>
            </a:extLst>
          </p:cNvPr>
          <p:cNvSpPr txBox="1"/>
          <p:nvPr/>
        </p:nvSpPr>
        <p:spPr>
          <a:xfrm>
            <a:off x="3466459" y="4729579"/>
            <a:ext cx="24240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9g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36AB23A-8196-074D-8423-51ECF0E70155}"/>
              </a:ext>
            </a:extLst>
          </p:cNvPr>
          <p:cNvSpPr txBox="1"/>
          <p:nvPr/>
        </p:nvSpPr>
        <p:spPr>
          <a:xfrm>
            <a:off x="3466458" y="10129323"/>
            <a:ext cx="24240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0g</a:t>
            </a:r>
          </a:p>
        </p:txBody>
      </p:sp>
    </p:spTree>
    <p:extLst>
      <p:ext uri="{BB962C8B-B14F-4D97-AF65-F5344CB8AC3E}">
        <p14:creationId xmlns:p14="http://schemas.microsoft.com/office/powerpoint/2010/main" val="305260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9E906C3D-9B44-4043-BB09-EC0865FC6490}"/>
              </a:ext>
            </a:extLst>
          </p:cNvPr>
          <p:cNvGrpSpPr/>
          <p:nvPr/>
        </p:nvGrpSpPr>
        <p:grpSpPr>
          <a:xfrm>
            <a:off x="1503674" y="3295027"/>
            <a:ext cx="9676064" cy="9676970"/>
            <a:chOff x="1503674" y="3295027"/>
            <a:chExt cx="9676064" cy="9676970"/>
          </a:xfrm>
        </p:grpSpPr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B4576337-8001-DF40-BEBC-5760854BDE4C}"/>
                </a:ext>
              </a:extLst>
            </p:cNvPr>
            <p:cNvSpPr/>
            <p:nvPr/>
          </p:nvSpPr>
          <p:spPr>
            <a:xfrm>
              <a:off x="6438255" y="3295027"/>
              <a:ext cx="4611921" cy="4673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03" h="3751">
                  <a:moveTo>
                    <a:pt x="1344" y="3751"/>
                  </a:moveTo>
                  <a:lnTo>
                    <a:pt x="3703" y="2985"/>
                  </a:lnTo>
                  <a:cubicBezTo>
                    <a:pt x="3303" y="1296"/>
                    <a:pt x="1802" y="35"/>
                    <a:pt x="0" y="0"/>
                  </a:cubicBezTo>
                  <a:lnTo>
                    <a:pt x="0" y="2459"/>
                  </a:lnTo>
                  <a:cubicBezTo>
                    <a:pt x="708" y="2496"/>
                    <a:pt x="1279" y="3050"/>
                    <a:pt x="1344" y="3751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1CAC9027-D309-5E4E-926C-59B811A5D442}"/>
                </a:ext>
              </a:extLst>
            </p:cNvPr>
            <p:cNvSpPr/>
            <p:nvPr/>
          </p:nvSpPr>
          <p:spPr>
            <a:xfrm>
              <a:off x="7214383" y="7200713"/>
              <a:ext cx="3965355" cy="49637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4" h="3984">
                  <a:moveTo>
                    <a:pt x="3112" y="0"/>
                  </a:moveTo>
                  <a:lnTo>
                    <a:pt x="727" y="775"/>
                  </a:lnTo>
                  <a:cubicBezTo>
                    <a:pt x="717" y="1297"/>
                    <a:pt x="427" y="1751"/>
                    <a:pt x="0" y="1992"/>
                  </a:cubicBezTo>
                  <a:lnTo>
                    <a:pt x="1448" y="3984"/>
                  </a:lnTo>
                  <a:cubicBezTo>
                    <a:pt x="2495" y="3289"/>
                    <a:pt x="3184" y="2099"/>
                    <a:pt x="3184" y="748"/>
                  </a:cubicBezTo>
                  <a:cubicBezTo>
                    <a:pt x="3184" y="492"/>
                    <a:pt x="3159" y="242"/>
                    <a:pt x="3112" y="0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A4A0D3FE-3DEF-C840-8FCB-2D888211A137}"/>
                </a:ext>
              </a:extLst>
            </p:cNvPr>
            <p:cNvSpPr/>
            <p:nvPr/>
          </p:nvSpPr>
          <p:spPr>
            <a:xfrm>
              <a:off x="3828321" y="9767945"/>
              <a:ext cx="5028015" cy="32040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37" h="2572">
                  <a:moveTo>
                    <a:pt x="2580" y="0"/>
                  </a:moveTo>
                  <a:cubicBezTo>
                    <a:pt x="2407" y="74"/>
                    <a:pt x="2218" y="115"/>
                    <a:pt x="2018" y="115"/>
                  </a:cubicBezTo>
                  <a:cubicBezTo>
                    <a:pt x="1819" y="115"/>
                    <a:pt x="1629" y="74"/>
                    <a:pt x="1458" y="0"/>
                  </a:cubicBezTo>
                  <a:lnTo>
                    <a:pt x="0" y="2006"/>
                  </a:lnTo>
                  <a:cubicBezTo>
                    <a:pt x="588" y="2365"/>
                    <a:pt x="1279" y="2572"/>
                    <a:pt x="2018" y="2572"/>
                  </a:cubicBezTo>
                  <a:cubicBezTo>
                    <a:pt x="2758" y="2572"/>
                    <a:pt x="3449" y="2365"/>
                    <a:pt x="4037" y="2006"/>
                  </a:cubicBezTo>
                  <a:close/>
                </a:path>
              </a:pathLst>
            </a:custGeom>
            <a:solidFill>
              <a:srgbClr val="931CA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1300F008-D447-4449-AB8F-4750720D2DEB}"/>
                </a:ext>
              </a:extLst>
            </p:cNvPr>
            <p:cNvSpPr/>
            <p:nvPr/>
          </p:nvSpPr>
          <p:spPr>
            <a:xfrm>
              <a:off x="1503674" y="7200713"/>
              <a:ext cx="3965355" cy="49637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4" h="3984">
                  <a:moveTo>
                    <a:pt x="2458" y="775"/>
                  </a:moveTo>
                  <a:lnTo>
                    <a:pt x="72" y="0"/>
                  </a:lnTo>
                  <a:cubicBezTo>
                    <a:pt x="25" y="242"/>
                    <a:pt x="0" y="492"/>
                    <a:pt x="0" y="748"/>
                  </a:cubicBezTo>
                  <a:cubicBezTo>
                    <a:pt x="0" y="2099"/>
                    <a:pt x="690" y="3289"/>
                    <a:pt x="1736" y="3984"/>
                  </a:cubicBezTo>
                  <a:lnTo>
                    <a:pt x="3184" y="1992"/>
                  </a:lnTo>
                  <a:cubicBezTo>
                    <a:pt x="2758" y="1751"/>
                    <a:pt x="2468" y="1297"/>
                    <a:pt x="2458" y="77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2C353A3B-756D-F546-8510-DB17903834BA}"/>
                </a:ext>
              </a:extLst>
            </p:cNvPr>
            <p:cNvSpPr/>
            <p:nvPr/>
          </p:nvSpPr>
          <p:spPr>
            <a:xfrm>
              <a:off x="1634479" y="3295027"/>
              <a:ext cx="4611921" cy="4673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03" h="3751">
                  <a:moveTo>
                    <a:pt x="3703" y="2459"/>
                  </a:moveTo>
                  <a:lnTo>
                    <a:pt x="3703" y="0"/>
                  </a:lnTo>
                  <a:cubicBezTo>
                    <a:pt x="1901" y="35"/>
                    <a:pt x="400" y="1296"/>
                    <a:pt x="0" y="2985"/>
                  </a:cubicBezTo>
                  <a:lnTo>
                    <a:pt x="2359" y="3751"/>
                  </a:lnTo>
                  <a:cubicBezTo>
                    <a:pt x="2423" y="3050"/>
                    <a:pt x="2995" y="2496"/>
                    <a:pt x="3703" y="2459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77B4297-6D36-3248-BEF2-F489884074BE}"/>
                </a:ext>
              </a:extLst>
            </p:cNvPr>
            <p:cNvGrpSpPr/>
            <p:nvPr/>
          </p:nvGrpSpPr>
          <p:grpSpPr>
            <a:xfrm>
              <a:off x="3236570" y="4645943"/>
              <a:ext cx="1988284" cy="1721043"/>
              <a:chOff x="3236570" y="4645943"/>
              <a:chExt cx="1988284" cy="1721043"/>
            </a:xfrm>
          </p:grpSpPr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6B5E0FCB-01CE-5244-95A7-DEFA294FC247}"/>
                  </a:ext>
                </a:extLst>
              </p:cNvPr>
              <p:cNvSpPr/>
              <p:nvPr/>
            </p:nvSpPr>
            <p:spPr>
              <a:xfrm>
                <a:off x="3236570" y="4645943"/>
                <a:ext cx="1988284" cy="17210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7" h="1382">
                    <a:moveTo>
                      <a:pt x="1145" y="477"/>
                    </a:moveTo>
                    <a:cubicBezTo>
                      <a:pt x="1136" y="477"/>
                      <a:pt x="1127" y="477"/>
                      <a:pt x="1118" y="478"/>
                    </a:cubicBezTo>
                    <a:cubicBezTo>
                      <a:pt x="1035" y="317"/>
                      <a:pt x="877" y="197"/>
                      <a:pt x="700" y="161"/>
                    </a:cubicBezTo>
                    <a:cubicBezTo>
                      <a:pt x="705" y="102"/>
                      <a:pt x="671" y="42"/>
                      <a:pt x="618" y="15"/>
                    </a:cubicBezTo>
                    <a:cubicBezTo>
                      <a:pt x="516" y="-36"/>
                      <a:pt x="358" y="54"/>
                      <a:pt x="396" y="177"/>
                    </a:cubicBezTo>
                    <a:cubicBezTo>
                      <a:pt x="399" y="183"/>
                      <a:pt x="371" y="182"/>
                      <a:pt x="346" y="192"/>
                    </a:cubicBezTo>
                    <a:cubicBezTo>
                      <a:pt x="316" y="204"/>
                      <a:pt x="295" y="217"/>
                      <a:pt x="275" y="229"/>
                    </a:cubicBezTo>
                    <a:cubicBezTo>
                      <a:pt x="247" y="245"/>
                      <a:pt x="227" y="261"/>
                      <a:pt x="216" y="269"/>
                    </a:cubicBezTo>
                    <a:cubicBezTo>
                      <a:pt x="176" y="296"/>
                      <a:pt x="141" y="330"/>
                      <a:pt x="111" y="367"/>
                    </a:cubicBezTo>
                    <a:cubicBezTo>
                      <a:pt x="50" y="443"/>
                      <a:pt x="11" y="536"/>
                      <a:pt x="2" y="631"/>
                    </a:cubicBezTo>
                    <a:cubicBezTo>
                      <a:pt x="-13" y="819"/>
                      <a:pt x="81" y="1009"/>
                      <a:pt x="235" y="1118"/>
                    </a:cubicBezTo>
                    <a:cubicBezTo>
                      <a:pt x="390" y="1225"/>
                      <a:pt x="596" y="1251"/>
                      <a:pt x="775" y="1194"/>
                    </a:cubicBezTo>
                    <a:cubicBezTo>
                      <a:pt x="896" y="1365"/>
                      <a:pt x="1145" y="1430"/>
                      <a:pt x="1335" y="1343"/>
                    </a:cubicBezTo>
                    <a:cubicBezTo>
                      <a:pt x="1525" y="1255"/>
                      <a:pt x="1635" y="1023"/>
                      <a:pt x="1584" y="819"/>
                    </a:cubicBezTo>
                    <a:cubicBezTo>
                      <a:pt x="1535" y="625"/>
                      <a:pt x="1344" y="478"/>
                      <a:pt x="1145" y="47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6F6C7AA4-1E77-5B42-B1FB-7B149C214C48}"/>
                  </a:ext>
                </a:extLst>
              </p:cNvPr>
              <p:cNvSpPr/>
              <p:nvPr/>
            </p:nvSpPr>
            <p:spPr>
              <a:xfrm>
                <a:off x="3358658" y="4961235"/>
                <a:ext cx="1199697" cy="10854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64" h="872">
                    <a:moveTo>
                      <a:pt x="964" y="436"/>
                    </a:moveTo>
                    <a:cubicBezTo>
                      <a:pt x="964" y="677"/>
                      <a:pt x="748" y="872"/>
                      <a:pt x="482" y="872"/>
                    </a:cubicBezTo>
                    <a:cubicBezTo>
                      <a:pt x="216" y="872"/>
                      <a:pt x="0" y="677"/>
                      <a:pt x="0" y="436"/>
                    </a:cubicBezTo>
                    <a:cubicBezTo>
                      <a:pt x="0" y="195"/>
                      <a:pt x="216" y="0"/>
                      <a:pt x="482" y="0"/>
                    </a:cubicBezTo>
                    <a:cubicBezTo>
                      <a:pt x="748" y="0"/>
                      <a:pt x="964" y="195"/>
                      <a:pt x="964" y="436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7912295D-47F3-434C-BE27-30EE06B10C45}"/>
                  </a:ext>
                </a:extLst>
              </p:cNvPr>
              <p:cNvSpPr/>
              <p:nvPr/>
            </p:nvSpPr>
            <p:spPr>
              <a:xfrm>
                <a:off x="3599096" y="4771812"/>
                <a:ext cx="622896" cy="4797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01" h="386">
                    <a:moveTo>
                      <a:pt x="337" y="232"/>
                    </a:moveTo>
                    <a:cubicBezTo>
                      <a:pt x="337" y="232"/>
                      <a:pt x="392" y="202"/>
                      <a:pt x="501" y="251"/>
                    </a:cubicBezTo>
                    <a:cubicBezTo>
                      <a:pt x="501" y="251"/>
                      <a:pt x="473" y="197"/>
                      <a:pt x="351" y="191"/>
                    </a:cubicBezTo>
                    <a:cubicBezTo>
                      <a:pt x="377" y="180"/>
                      <a:pt x="404" y="171"/>
                      <a:pt x="404" y="171"/>
                    </a:cubicBezTo>
                    <a:cubicBezTo>
                      <a:pt x="369" y="166"/>
                      <a:pt x="340" y="174"/>
                      <a:pt x="317" y="183"/>
                    </a:cubicBezTo>
                    <a:cubicBezTo>
                      <a:pt x="322" y="125"/>
                      <a:pt x="305" y="51"/>
                      <a:pt x="295" y="16"/>
                    </a:cubicBezTo>
                    <a:cubicBezTo>
                      <a:pt x="292" y="4"/>
                      <a:pt x="279" y="-3"/>
                      <a:pt x="268" y="1"/>
                    </a:cubicBezTo>
                    <a:lnTo>
                      <a:pt x="217" y="17"/>
                    </a:lnTo>
                    <a:cubicBezTo>
                      <a:pt x="204" y="20"/>
                      <a:pt x="198" y="36"/>
                      <a:pt x="205" y="48"/>
                    </a:cubicBezTo>
                    <a:cubicBezTo>
                      <a:pt x="226" y="81"/>
                      <a:pt x="238" y="136"/>
                      <a:pt x="245" y="177"/>
                    </a:cubicBezTo>
                    <a:cubicBezTo>
                      <a:pt x="212" y="169"/>
                      <a:pt x="155" y="165"/>
                      <a:pt x="77" y="196"/>
                    </a:cubicBezTo>
                    <a:cubicBezTo>
                      <a:pt x="77" y="196"/>
                      <a:pt x="154" y="184"/>
                      <a:pt x="206" y="212"/>
                    </a:cubicBezTo>
                    <a:cubicBezTo>
                      <a:pt x="206" y="212"/>
                      <a:pt x="81" y="202"/>
                      <a:pt x="0" y="300"/>
                    </a:cubicBezTo>
                    <a:cubicBezTo>
                      <a:pt x="0" y="300"/>
                      <a:pt x="121" y="248"/>
                      <a:pt x="231" y="248"/>
                    </a:cubicBezTo>
                    <a:cubicBezTo>
                      <a:pt x="231" y="248"/>
                      <a:pt x="223" y="337"/>
                      <a:pt x="127" y="386"/>
                    </a:cubicBezTo>
                    <a:cubicBezTo>
                      <a:pt x="127" y="386"/>
                      <a:pt x="271" y="344"/>
                      <a:pt x="289" y="260"/>
                    </a:cubicBezTo>
                    <a:cubicBezTo>
                      <a:pt x="289" y="260"/>
                      <a:pt x="372" y="260"/>
                      <a:pt x="424" y="350"/>
                    </a:cubicBezTo>
                    <a:cubicBezTo>
                      <a:pt x="424" y="350"/>
                      <a:pt x="412" y="253"/>
                      <a:pt x="337" y="232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2959B3EB-035D-F14F-9106-89825EB1E9FB}"/>
                  </a:ext>
                </a:extLst>
              </p:cNvPr>
              <p:cNvSpPr/>
              <p:nvPr/>
            </p:nvSpPr>
            <p:spPr>
              <a:xfrm>
                <a:off x="3437143" y="5097078"/>
                <a:ext cx="1121213" cy="94962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01" h="763">
                    <a:moveTo>
                      <a:pt x="419" y="763"/>
                    </a:moveTo>
                    <a:cubicBezTo>
                      <a:pt x="685" y="763"/>
                      <a:pt x="901" y="568"/>
                      <a:pt x="901" y="327"/>
                    </a:cubicBezTo>
                    <a:cubicBezTo>
                      <a:pt x="901" y="197"/>
                      <a:pt x="838" y="80"/>
                      <a:pt x="738" y="0"/>
                    </a:cubicBezTo>
                    <a:cubicBezTo>
                      <a:pt x="746" y="75"/>
                      <a:pt x="735" y="152"/>
                      <a:pt x="704" y="221"/>
                    </a:cubicBezTo>
                    <a:cubicBezTo>
                      <a:pt x="629" y="386"/>
                      <a:pt x="452" y="491"/>
                      <a:pt x="271" y="506"/>
                    </a:cubicBezTo>
                    <a:cubicBezTo>
                      <a:pt x="202" y="513"/>
                      <a:pt x="133" y="507"/>
                      <a:pt x="66" y="521"/>
                    </a:cubicBezTo>
                    <a:cubicBezTo>
                      <a:pt x="43" y="526"/>
                      <a:pt x="21" y="533"/>
                      <a:pt x="0" y="543"/>
                    </a:cubicBezTo>
                    <a:cubicBezTo>
                      <a:pt x="83" y="675"/>
                      <a:pt x="240" y="763"/>
                      <a:pt x="419" y="763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27863DC6-C55B-D342-9CDD-3C211D33D94E}"/>
                  </a:ext>
                </a:extLst>
              </p:cNvPr>
              <p:cNvSpPr/>
              <p:nvPr/>
            </p:nvSpPr>
            <p:spPr>
              <a:xfrm>
                <a:off x="3913032" y="4771812"/>
                <a:ext cx="80976" cy="2342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" h="189">
                    <a:moveTo>
                      <a:pt x="37" y="178"/>
                    </a:moveTo>
                    <a:cubicBezTo>
                      <a:pt x="37" y="178"/>
                      <a:pt x="40" y="198"/>
                      <a:pt x="65" y="183"/>
                    </a:cubicBezTo>
                    <a:cubicBezTo>
                      <a:pt x="70" y="125"/>
                      <a:pt x="53" y="51"/>
                      <a:pt x="43" y="16"/>
                    </a:cubicBezTo>
                    <a:cubicBezTo>
                      <a:pt x="40" y="4"/>
                      <a:pt x="27" y="-3"/>
                      <a:pt x="16" y="1"/>
                    </a:cubicBezTo>
                    <a:lnTo>
                      <a:pt x="0" y="6"/>
                    </a:lnTo>
                    <a:cubicBezTo>
                      <a:pt x="9" y="20"/>
                      <a:pt x="18" y="40"/>
                      <a:pt x="22" y="63"/>
                    </a:cubicBezTo>
                    <a:cubicBezTo>
                      <a:pt x="30" y="108"/>
                      <a:pt x="37" y="178"/>
                      <a:pt x="37" y="178"/>
                    </a:cubicBezTo>
                    <a:close/>
                  </a:path>
                </a:pathLst>
              </a:custGeom>
              <a:solidFill>
                <a:srgbClr val="5CA971">
                  <a:alpha val="3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960CCFDE-9461-3948-AB95-EFBE36937DAE}"/>
                  </a:ext>
                </a:extLst>
              </p:cNvPr>
              <p:cNvSpPr/>
              <p:nvPr/>
            </p:nvSpPr>
            <p:spPr>
              <a:xfrm>
                <a:off x="4223237" y="5366263"/>
                <a:ext cx="878283" cy="87734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6" h="705">
                    <a:moveTo>
                      <a:pt x="706" y="353"/>
                    </a:moveTo>
                    <a:cubicBezTo>
                      <a:pt x="706" y="547"/>
                      <a:pt x="548" y="705"/>
                      <a:pt x="353" y="705"/>
                    </a:cubicBezTo>
                    <a:cubicBezTo>
                      <a:pt x="158" y="705"/>
                      <a:pt x="0" y="547"/>
                      <a:pt x="0" y="353"/>
                    </a:cubicBezTo>
                    <a:cubicBezTo>
                      <a:pt x="0" y="158"/>
                      <a:pt x="158" y="0"/>
                      <a:pt x="353" y="0"/>
                    </a:cubicBezTo>
                    <a:cubicBezTo>
                      <a:pt x="548" y="0"/>
                      <a:pt x="706" y="158"/>
                      <a:pt x="706" y="353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2" name="Freeform 81">
                <a:extLst>
                  <a:ext uri="{FF2B5EF4-FFF2-40B4-BE49-F238E27FC236}">
                    <a16:creationId xmlns:a16="http://schemas.microsoft.com/office/drawing/2014/main" id="{F70AFAD1-F999-2B46-A0CA-9C17811CEC95}"/>
                  </a:ext>
                </a:extLst>
              </p:cNvPr>
              <p:cNvSpPr/>
              <p:nvPr/>
            </p:nvSpPr>
            <p:spPr>
              <a:xfrm>
                <a:off x="4273069" y="5414866"/>
                <a:ext cx="778620" cy="7813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26" h="628">
                    <a:moveTo>
                      <a:pt x="626" y="314"/>
                    </a:moveTo>
                    <a:cubicBezTo>
                      <a:pt x="626" y="487"/>
                      <a:pt x="487" y="628"/>
                      <a:pt x="313" y="628"/>
                    </a:cubicBezTo>
                    <a:cubicBezTo>
                      <a:pt x="140" y="628"/>
                      <a:pt x="0" y="487"/>
                      <a:pt x="0" y="314"/>
                    </a:cubicBezTo>
                    <a:cubicBezTo>
                      <a:pt x="0" y="141"/>
                      <a:pt x="140" y="0"/>
                      <a:pt x="313" y="0"/>
                    </a:cubicBezTo>
                    <a:cubicBezTo>
                      <a:pt x="487" y="0"/>
                      <a:pt x="626" y="141"/>
                      <a:pt x="626" y="314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3" name="Freeform 82">
                <a:extLst>
                  <a:ext uri="{FF2B5EF4-FFF2-40B4-BE49-F238E27FC236}">
                    <a16:creationId xmlns:a16="http://schemas.microsoft.com/office/drawing/2014/main" id="{EF6C2274-27D5-9249-BB38-5E556635127E}"/>
                  </a:ext>
                </a:extLst>
              </p:cNvPr>
              <p:cNvSpPr/>
              <p:nvPr/>
            </p:nvSpPr>
            <p:spPr>
              <a:xfrm>
                <a:off x="4440002" y="5463469"/>
                <a:ext cx="453468" cy="3128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5" h="252">
                    <a:moveTo>
                      <a:pt x="182" y="252"/>
                    </a:moveTo>
                    <a:lnTo>
                      <a:pt x="365" y="72"/>
                    </a:lnTo>
                    <a:cubicBezTo>
                      <a:pt x="318" y="27"/>
                      <a:pt x="253" y="0"/>
                      <a:pt x="182" y="0"/>
                    </a:cubicBezTo>
                    <a:cubicBezTo>
                      <a:pt x="112" y="0"/>
                      <a:pt x="48" y="27"/>
                      <a:pt x="0" y="72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4" name="Freeform 83">
                <a:extLst>
                  <a:ext uri="{FF2B5EF4-FFF2-40B4-BE49-F238E27FC236}">
                    <a16:creationId xmlns:a16="http://schemas.microsoft.com/office/drawing/2014/main" id="{14599534-922B-A747-BC0E-AF66B40774F6}"/>
                  </a:ext>
                </a:extLst>
              </p:cNvPr>
              <p:cNvSpPr/>
              <p:nvPr/>
            </p:nvSpPr>
            <p:spPr>
              <a:xfrm>
                <a:off x="4331621" y="5730162"/>
                <a:ext cx="315185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4" h="323">
                    <a:moveTo>
                      <a:pt x="254" y="77"/>
                    </a:moveTo>
                    <a:lnTo>
                      <a:pt x="10" y="0"/>
                    </a:lnTo>
                    <a:cubicBezTo>
                      <a:pt x="-7" y="63"/>
                      <a:pt x="-3" y="133"/>
                      <a:pt x="31" y="196"/>
                    </a:cubicBezTo>
                    <a:cubicBezTo>
                      <a:pt x="64" y="259"/>
                      <a:pt x="119" y="302"/>
                      <a:pt x="181" y="323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5" name="Freeform 84">
                <a:extLst>
                  <a:ext uri="{FF2B5EF4-FFF2-40B4-BE49-F238E27FC236}">
                    <a16:creationId xmlns:a16="http://schemas.microsoft.com/office/drawing/2014/main" id="{BFFBD0DA-AA7B-CF45-8585-E88C1FAA2DAA}"/>
                  </a:ext>
                </a:extLst>
              </p:cNvPr>
              <p:cNvSpPr/>
              <p:nvPr/>
            </p:nvSpPr>
            <p:spPr>
              <a:xfrm>
                <a:off x="4677951" y="5730162"/>
                <a:ext cx="315185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4" h="323">
                    <a:moveTo>
                      <a:pt x="0" y="77"/>
                    </a:moveTo>
                    <a:lnTo>
                      <a:pt x="244" y="0"/>
                    </a:lnTo>
                    <a:cubicBezTo>
                      <a:pt x="262" y="63"/>
                      <a:pt x="256" y="133"/>
                      <a:pt x="223" y="196"/>
                    </a:cubicBezTo>
                    <a:cubicBezTo>
                      <a:pt x="190" y="259"/>
                      <a:pt x="136" y="302"/>
                      <a:pt x="73" y="323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6" name="Freeform 85">
                <a:extLst>
                  <a:ext uri="{FF2B5EF4-FFF2-40B4-BE49-F238E27FC236}">
                    <a16:creationId xmlns:a16="http://schemas.microsoft.com/office/drawing/2014/main" id="{497C4AE9-028F-5F4B-9604-51F6E2FF5330}"/>
                  </a:ext>
                </a:extLst>
              </p:cNvPr>
              <p:cNvSpPr/>
              <p:nvPr/>
            </p:nvSpPr>
            <p:spPr>
              <a:xfrm>
                <a:off x="4550877" y="5574384"/>
                <a:ext cx="54815" cy="735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60">
                    <a:moveTo>
                      <a:pt x="45" y="60"/>
                    </a:moveTo>
                    <a:cubicBezTo>
                      <a:pt x="45" y="60"/>
                      <a:pt x="43" y="-19"/>
                      <a:pt x="9" y="4"/>
                    </a:cubicBezTo>
                    <a:cubicBezTo>
                      <a:pt x="-24" y="27"/>
                      <a:pt x="45" y="60"/>
                      <a:pt x="45" y="6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7" name="Freeform 86">
                <a:extLst>
                  <a:ext uri="{FF2B5EF4-FFF2-40B4-BE49-F238E27FC236}">
                    <a16:creationId xmlns:a16="http://schemas.microsoft.com/office/drawing/2014/main" id="{FA946BF6-84D7-2441-97AF-801587D22994}"/>
                  </a:ext>
                </a:extLst>
              </p:cNvPr>
              <p:cNvSpPr/>
              <p:nvPr/>
            </p:nvSpPr>
            <p:spPr>
              <a:xfrm>
                <a:off x="4643069" y="5507087"/>
                <a:ext cx="44849" cy="8100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7" h="66">
                    <a:moveTo>
                      <a:pt x="21" y="66"/>
                    </a:moveTo>
                    <a:cubicBezTo>
                      <a:pt x="21" y="66"/>
                      <a:pt x="59" y="-3"/>
                      <a:pt x="17" y="0"/>
                    </a:cubicBezTo>
                    <a:cubicBezTo>
                      <a:pt x="-23" y="3"/>
                      <a:pt x="21" y="66"/>
                      <a:pt x="21" y="6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8" name="Freeform 87">
                <a:extLst>
                  <a:ext uri="{FF2B5EF4-FFF2-40B4-BE49-F238E27FC236}">
                    <a16:creationId xmlns:a16="http://schemas.microsoft.com/office/drawing/2014/main" id="{44D95224-C192-9A4A-AEB7-F2C802D8923D}"/>
                  </a:ext>
                </a:extLst>
              </p:cNvPr>
              <p:cNvSpPr/>
              <p:nvPr/>
            </p:nvSpPr>
            <p:spPr>
              <a:xfrm>
                <a:off x="4725288" y="5585600"/>
                <a:ext cx="61044" cy="672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0" h="55">
                    <a:moveTo>
                      <a:pt x="0" y="55"/>
                    </a:moveTo>
                    <a:cubicBezTo>
                      <a:pt x="0" y="55"/>
                      <a:pt x="74" y="31"/>
                      <a:pt x="42" y="5"/>
                    </a:cubicBezTo>
                    <a:cubicBezTo>
                      <a:pt x="11" y="-21"/>
                      <a:pt x="0" y="55"/>
                      <a:pt x="0" y="55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89" name="Freeform 88">
                <a:extLst>
                  <a:ext uri="{FF2B5EF4-FFF2-40B4-BE49-F238E27FC236}">
                    <a16:creationId xmlns:a16="http://schemas.microsoft.com/office/drawing/2014/main" id="{36B1355E-2378-7945-82A2-26D241B36147}"/>
                  </a:ext>
                </a:extLst>
              </p:cNvPr>
              <p:cNvSpPr/>
              <p:nvPr/>
            </p:nvSpPr>
            <p:spPr>
              <a:xfrm>
                <a:off x="4518487" y="5925820"/>
                <a:ext cx="46094" cy="7975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" h="65">
                    <a:moveTo>
                      <a:pt x="32" y="0"/>
                    </a:moveTo>
                    <a:cubicBezTo>
                      <a:pt x="32" y="0"/>
                      <a:pt x="-26" y="53"/>
                      <a:pt x="14" y="64"/>
                    </a:cubicBezTo>
                    <a:cubicBezTo>
                      <a:pt x="53" y="74"/>
                      <a:pt x="32" y="0"/>
                      <a:pt x="32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0" name="Freeform 89">
                <a:extLst>
                  <a:ext uri="{FF2B5EF4-FFF2-40B4-BE49-F238E27FC236}">
                    <a16:creationId xmlns:a16="http://schemas.microsoft.com/office/drawing/2014/main" id="{8C357461-9D5B-334C-87A2-E4E09E5C948F}"/>
                  </a:ext>
                </a:extLst>
              </p:cNvPr>
              <p:cNvSpPr/>
              <p:nvPr/>
            </p:nvSpPr>
            <p:spPr>
              <a:xfrm>
                <a:off x="4405123" y="5918343"/>
                <a:ext cx="64781" cy="648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3" h="53">
                    <a:moveTo>
                      <a:pt x="53" y="0"/>
                    </a:moveTo>
                    <a:cubicBezTo>
                      <a:pt x="53" y="0"/>
                      <a:pt x="-23" y="17"/>
                      <a:pt x="7" y="47"/>
                    </a:cubicBezTo>
                    <a:cubicBezTo>
                      <a:pt x="35" y="74"/>
                      <a:pt x="53" y="0"/>
                      <a:pt x="53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1" name="Freeform 90">
                <a:extLst>
                  <a:ext uri="{FF2B5EF4-FFF2-40B4-BE49-F238E27FC236}">
                    <a16:creationId xmlns:a16="http://schemas.microsoft.com/office/drawing/2014/main" id="{D409B016-A0B0-424A-B337-67C8E6CCC3B3}"/>
                  </a:ext>
                </a:extLst>
              </p:cNvPr>
              <p:cNvSpPr/>
              <p:nvPr/>
            </p:nvSpPr>
            <p:spPr>
              <a:xfrm>
                <a:off x="4402631" y="5811167"/>
                <a:ext cx="80976" cy="436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" h="36">
                    <a:moveTo>
                      <a:pt x="66" y="18"/>
                    </a:moveTo>
                    <a:cubicBezTo>
                      <a:pt x="66" y="18"/>
                      <a:pt x="-1" y="-23"/>
                      <a:pt x="0" y="19"/>
                    </a:cubicBezTo>
                    <a:cubicBezTo>
                      <a:pt x="1" y="59"/>
                      <a:pt x="66" y="18"/>
                      <a:pt x="66" y="1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2" name="Freeform 91">
                <a:extLst>
                  <a:ext uri="{FF2B5EF4-FFF2-40B4-BE49-F238E27FC236}">
                    <a16:creationId xmlns:a16="http://schemas.microsoft.com/office/drawing/2014/main" id="{E19EA97C-45AE-7F4C-9B05-C9BFAE783268}"/>
                  </a:ext>
                </a:extLst>
              </p:cNvPr>
              <p:cNvSpPr/>
              <p:nvPr/>
            </p:nvSpPr>
            <p:spPr>
              <a:xfrm>
                <a:off x="4755187" y="5909619"/>
                <a:ext cx="44849" cy="785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7" h="64">
                    <a:moveTo>
                      <a:pt x="5" y="0"/>
                    </a:moveTo>
                    <a:cubicBezTo>
                      <a:pt x="5" y="0"/>
                      <a:pt x="63" y="53"/>
                      <a:pt x="23" y="63"/>
                    </a:cubicBezTo>
                    <a:cubicBezTo>
                      <a:pt x="-15" y="73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D7F4728C-F950-F648-8C4F-CC797630220D}"/>
                  </a:ext>
                </a:extLst>
              </p:cNvPr>
              <p:cNvSpPr/>
              <p:nvPr/>
            </p:nvSpPr>
            <p:spPr>
              <a:xfrm>
                <a:off x="4848625" y="5900896"/>
                <a:ext cx="66027" cy="648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" h="53">
                    <a:moveTo>
                      <a:pt x="0" y="0"/>
                    </a:moveTo>
                    <a:cubicBezTo>
                      <a:pt x="0" y="0"/>
                      <a:pt x="77" y="18"/>
                      <a:pt x="47" y="47"/>
                    </a:cubicBezTo>
                    <a:cubicBezTo>
                      <a:pt x="18" y="7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4" name="Freeform 93">
                <a:extLst>
                  <a:ext uri="{FF2B5EF4-FFF2-40B4-BE49-F238E27FC236}">
                    <a16:creationId xmlns:a16="http://schemas.microsoft.com/office/drawing/2014/main" id="{120B48AC-E1EA-6F49-BC3B-E1C725291319}"/>
                  </a:ext>
                </a:extLst>
              </p:cNvPr>
              <p:cNvSpPr/>
              <p:nvPr/>
            </p:nvSpPr>
            <p:spPr>
              <a:xfrm>
                <a:off x="4834918" y="5793720"/>
                <a:ext cx="80976" cy="436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6" h="36">
                    <a:moveTo>
                      <a:pt x="0" y="19"/>
                    </a:moveTo>
                    <a:cubicBezTo>
                      <a:pt x="0" y="19"/>
                      <a:pt x="67" y="-23"/>
                      <a:pt x="66" y="19"/>
                    </a:cubicBezTo>
                    <a:cubicBezTo>
                      <a:pt x="65" y="59"/>
                      <a:pt x="0" y="19"/>
                      <a:pt x="0" y="19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4DCDD53-8D51-0A49-9A17-02E6B7835FA5}"/>
                </a:ext>
              </a:extLst>
            </p:cNvPr>
            <p:cNvGrpSpPr/>
            <p:nvPr/>
          </p:nvGrpSpPr>
          <p:grpSpPr>
            <a:xfrm>
              <a:off x="5398016" y="10490755"/>
              <a:ext cx="1887374" cy="1935394"/>
              <a:chOff x="5398016" y="10490755"/>
              <a:chExt cx="1887374" cy="1935394"/>
            </a:xfrm>
          </p:grpSpPr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BD5A91F9-483B-7D4C-89F2-214A4D807B5E}"/>
                  </a:ext>
                </a:extLst>
              </p:cNvPr>
              <p:cNvSpPr/>
              <p:nvPr/>
            </p:nvSpPr>
            <p:spPr>
              <a:xfrm>
                <a:off x="5398016" y="10490755"/>
                <a:ext cx="1887374" cy="193539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16" h="1554">
                    <a:moveTo>
                      <a:pt x="264" y="1554"/>
                    </a:moveTo>
                    <a:cubicBezTo>
                      <a:pt x="194" y="1554"/>
                      <a:pt x="128" y="1527"/>
                      <a:pt x="78" y="1477"/>
                    </a:cubicBezTo>
                    <a:cubicBezTo>
                      <a:pt x="28" y="1427"/>
                      <a:pt x="0" y="1361"/>
                      <a:pt x="0" y="1291"/>
                    </a:cubicBezTo>
                    <a:cubicBezTo>
                      <a:pt x="0" y="1283"/>
                      <a:pt x="1" y="1276"/>
                      <a:pt x="2" y="1267"/>
                    </a:cubicBezTo>
                    <a:cubicBezTo>
                      <a:pt x="2" y="1265"/>
                      <a:pt x="3" y="1263"/>
                      <a:pt x="3" y="1260"/>
                    </a:cubicBezTo>
                    <a:cubicBezTo>
                      <a:pt x="3" y="1258"/>
                      <a:pt x="3" y="1256"/>
                      <a:pt x="3" y="1255"/>
                    </a:cubicBezTo>
                    <a:cubicBezTo>
                      <a:pt x="4" y="1252"/>
                      <a:pt x="4" y="1250"/>
                      <a:pt x="4" y="1247"/>
                    </a:cubicBezTo>
                    <a:cubicBezTo>
                      <a:pt x="10" y="1213"/>
                      <a:pt x="22" y="1179"/>
                      <a:pt x="41" y="1150"/>
                    </a:cubicBezTo>
                    <a:cubicBezTo>
                      <a:pt x="39" y="1145"/>
                      <a:pt x="37" y="1139"/>
                      <a:pt x="34" y="1132"/>
                    </a:cubicBezTo>
                    <a:cubicBezTo>
                      <a:pt x="32" y="1124"/>
                      <a:pt x="30" y="1116"/>
                      <a:pt x="27" y="1107"/>
                    </a:cubicBezTo>
                    <a:cubicBezTo>
                      <a:pt x="27" y="1105"/>
                      <a:pt x="26" y="1102"/>
                      <a:pt x="26" y="1099"/>
                    </a:cubicBezTo>
                    <a:cubicBezTo>
                      <a:pt x="25" y="1097"/>
                      <a:pt x="25" y="1094"/>
                      <a:pt x="24" y="1093"/>
                    </a:cubicBezTo>
                    <a:cubicBezTo>
                      <a:pt x="24" y="1090"/>
                      <a:pt x="24" y="1088"/>
                      <a:pt x="23" y="1086"/>
                    </a:cubicBezTo>
                    <a:cubicBezTo>
                      <a:pt x="9" y="993"/>
                      <a:pt x="40" y="901"/>
                      <a:pt x="103" y="836"/>
                    </a:cubicBezTo>
                    <a:cubicBezTo>
                      <a:pt x="101" y="831"/>
                      <a:pt x="100" y="827"/>
                      <a:pt x="99" y="822"/>
                    </a:cubicBezTo>
                    <a:cubicBezTo>
                      <a:pt x="98" y="819"/>
                      <a:pt x="98" y="817"/>
                      <a:pt x="97" y="814"/>
                    </a:cubicBezTo>
                    <a:cubicBezTo>
                      <a:pt x="97" y="812"/>
                      <a:pt x="96" y="810"/>
                      <a:pt x="96" y="808"/>
                    </a:cubicBezTo>
                    <a:cubicBezTo>
                      <a:pt x="95" y="806"/>
                      <a:pt x="95" y="803"/>
                      <a:pt x="95" y="801"/>
                    </a:cubicBezTo>
                    <a:cubicBezTo>
                      <a:pt x="84" y="729"/>
                      <a:pt x="103" y="655"/>
                      <a:pt x="146" y="598"/>
                    </a:cubicBezTo>
                    <a:cubicBezTo>
                      <a:pt x="145" y="595"/>
                      <a:pt x="144" y="593"/>
                      <a:pt x="143" y="591"/>
                    </a:cubicBezTo>
                    <a:cubicBezTo>
                      <a:pt x="141" y="583"/>
                      <a:pt x="139" y="576"/>
                      <a:pt x="136" y="567"/>
                    </a:cubicBezTo>
                    <a:cubicBezTo>
                      <a:pt x="136" y="565"/>
                      <a:pt x="136" y="562"/>
                      <a:pt x="135" y="560"/>
                    </a:cubicBezTo>
                    <a:cubicBezTo>
                      <a:pt x="135" y="558"/>
                      <a:pt x="134" y="556"/>
                      <a:pt x="134" y="554"/>
                    </a:cubicBezTo>
                    <a:cubicBezTo>
                      <a:pt x="133" y="552"/>
                      <a:pt x="133" y="549"/>
                      <a:pt x="133" y="547"/>
                    </a:cubicBezTo>
                    <a:cubicBezTo>
                      <a:pt x="113" y="417"/>
                      <a:pt x="189" y="290"/>
                      <a:pt x="315" y="248"/>
                    </a:cubicBezTo>
                    <a:cubicBezTo>
                      <a:pt x="325" y="245"/>
                      <a:pt x="336" y="242"/>
                      <a:pt x="345" y="240"/>
                    </a:cubicBezTo>
                    <a:cubicBezTo>
                      <a:pt x="349" y="232"/>
                      <a:pt x="353" y="224"/>
                      <a:pt x="357" y="216"/>
                    </a:cubicBezTo>
                    <a:cubicBezTo>
                      <a:pt x="410" y="118"/>
                      <a:pt x="512" y="57"/>
                      <a:pt x="624" y="57"/>
                    </a:cubicBezTo>
                    <a:cubicBezTo>
                      <a:pt x="637" y="57"/>
                      <a:pt x="651" y="58"/>
                      <a:pt x="664" y="60"/>
                    </a:cubicBezTo>
                    <a:cubicBezTo>
                      <a:pt x="666" y="60"/>
                      <a:pt x="669" y="60"/>
                      <a:pt x="671" y="61"/>
                    </a:cubicBezTo>
                    <a:cubicBezTo>
                      <a:pt x="673" y="61"/>
                      <a:pt x="676" y="61"/>
                      <a:pt x="677" y="62"/>
                    </a:cubicBezTo>
                    <a:cubicBezTo>
                      <a:pt x="681" y="63"/>
                      <a:pt x="685" y="63"/>
                      <a:pt x="688" y="64"/>
                    </a:cubicBezTo>
                    <a:cubicBezTo>
                      <a:pt x="693" y="65"/>
                      <a:pt x="698" y="66"/>
                      <a:pt x="703" y="68"/>
                    </a:cubicBezTo>
                    <a:cubicBezTo>
                      <a:pt x="708" y="69"/>
                      <a:pt x="711" y="70"/>
                      <a:pt x="716" y="71"/>
                    </a:cubicBezTo>
                    <a:cubicBezTo>
                      <a:pt x="721" y="73"/>
                      <a:pt x="727" y="75"/>
                      <a:pt x="732" y="77"/>
                    </a:cubicBezTo>
                    <a:lnTo>
                      <a:pt x="733" y="77"/>
                    </a:lnTo>
                    <a:cubicBezTo>
                      <a:pt x="736" y="79"/>
                      <a:pt x="739" y="80"/>
                      <a:pt x="741" y="81"/>
                    </a:cubicBezTo>
                    <a:cubicBezTo>
                      <a:pt x="751" y="85"/>
                      <a:pt x="759" y="89"/>
                      <a:pt x="768" y="93"/>
                    </a:cubicBezTo>
                    <a:cubicBezTo>
                      <a:pt x="774" y="96"/>
                      <a:pt x="780" y="100"/>
                      <a:pt x="786" y="104"/>
                    </a:cubicBezTo>
                    <a:cubicBezTo>
                      <a:pt x="797" y="99"/>
                      <a:pt x="810" y="94"/>
                      <a:pt x="822" y="91"/>
                    </a:cubicBezTo>
                    <a:cubicBezTo>
                      <a:pt x="824" y="90"/>
                      <a:pt x="826" y="90"/>
                      <a:pt x="829" y="89"/>
                    </a:cubicBezTo>
                    <a:cubicBezTo>
                      <a:pt x="831" y="88"/>
                      <a:pt x="832" y="88"/>
                      <a:pt x="835" y="88"/>
                    </a:cubicBezTo>
                    <a:cubicBezTo>
                      <a:pt x="838" y="87"/>
                      <a:pt x="842" y="86"/>
                      <a:pt x="845" y="85"/>
                    </a:cubicBezTo>
                    <a:cubicBezTo>
                      <a:pt x="849" y="85"/>
                      <a:pt x="854" y="84"/>
                      <a:pt x="858" y="83"/>
                    </a:cubicBezTo>
                    <a:cubicBezTo>
                      <a:pt x="862" y="83"/>
                      <a:pt x="866" y="82"/>
                      <a:pt x="870" y="82"/>
                    </a:cubicBezTo>
                    <a:cubicBezTo>
                      <a:pt x="875" y="81"/>
                      <a:pt x="881" y="81"/>
                      <a:pt x="886" y="81"/>
                    </a:cubicBezTo>
                    <a:lnTo>
                      <a:pt x="887" y="81"/>
                    </a:lnTo>
                    <a:cubicBezTo>
                      <a:pt x="890" y="81"/>
                      <a:pt x="893" y="81"/>
                      <a:pt x="896" y="81"/>
                    </a:cubicBezTo>
                    <a:lnTo>
                      <a:pt x="899" y="81"/>
                    </a:lnTo>
                    <a:cubicBezTo>
                      <a:pt x="907" y="81"/>
                      <a:pt x="915" y="81"/>
                      <a:pt x="922" y="81"/>
                    </a:cubicBezTo>
                    <a:cubicBezTo>
                      <a:pt x="989" y="87"/>
                      <a:pt x="1050" y="115"/>
                      <a:pt x="1097" y="162"/>
                    </a:cubicBezTo>
                    <a:cubicBezTo>
                      <a:pt x="1154" y="107"/>
                      <a:pt x="1232" y="53"/>
                      <a:pt x="1338" y="9"/>
                    </a:cubicBezTo>
                    <a:cubicBezTo>
                      <a:pt x="1354" y="3"/>
                      <a:pt x="1371" y="0"/>
                      <a:pt x="1387" y="0"/>
                    </a:cubicBezTo>
                    <a:cubicBezTo>
                      <a:pt x="1440" y="0"/>
                      <a:pt x="1487" y="31"/>
                      <a:pt x="1506" y="79"/>
                    </a:cubicBezTo>
                    <a:cubicBezTo>
                      <a:pt x="1533" y="145"/>
                      <a:pt x="1502" y="221"/>
                      <a:pt x="1436" y="248"/>
                    </a:cubicBezTo>
                    <a:cubicBezTo>
                      <a:pt x="1374" y="274"/>
                      <a:pt x="1327" y="304"/>
                      <a:pt x="1293" y="333"/>
                    </a:cubicBezTo>
                    <a:cubicBezTo>
                      <a:pt x="1314" y="347"/>
                      <a:pt x="1331" y="364"/>
                      <a:pt x="1347" y="384"/>
                    </a:cubicBezTo>
                    <a:cubicBezTo>
                      <a:pt x="1349" y="386"/>
                      <a:pt x="1350" y="387"/>
                      <a:pt x="1352" y="389"/>
                    </a:cubicBezTo>
                    <a:cubicBezTo>
                      <a:pt x="1353" y="391"/>
                      <a:pt x="1354" y="392"/>
                      <a:pt x="1356" y="394"/>
                    </a:cubicBezTo>
                    <a:cubicBezTo>
                      <a:pt x="1358" y="397"/>
                      <a:pt x="1359" y="400"/>
                      <a:pt x="1361" y="403"/>
                    </a:cubicBezTo>
                    <a:cubicBezTo>
                      <a:pt x="1364" y="406"/>
                      <a:pt x="1367" y="411"/>
                      <a:pt x="1369" y="414"/>
                    </a:cubicBezTo>
                    <a:cubicBezTo>
                      <a:pt x="1371" y="418"/>
                      <a:pt x="1373" y="421"/>
                      <a:pt x="1375" y="424"/>
                    </a:cubicBezTo>
                    <a:cubicBezTo>
                      <a:pt x="1378" y="429"/>
                      <a:pt x="1380" y="434"/>
                      <a:pt x="1382" y="439"/>
                    </a:cubicBezTo>
                    <a:lnTo>
                      <a:pt x="1383" y="440"/>
                    </a:lnTo>
                    <a:cubicBezTo>
                      <a:pt x="1384" y="443"/>
                      <a:pt x="1385" y="445"/>
                      <a:pt x="1387" y="448"/>
                    </a:cubicBezTo>
                    <a:cubicBezTo>
                      <a:pt x="1390" y="456"/>
                      <a:pt x="1393" y="465"/>
                      <a:pt x="1396" y="472"/>
                    </a:cubicBezTo>
                    <a:cubicBezTo>
                      <a:pt x="1405" y="500"/>
                      <a:pt x="1410" y="528"/>
                      <a:pt x="1410" y="556"/>
                    </a:cubicBezTo>
                    <a:cubicBezTo>
                      <a:pt x="1410" y="565"/>
                      <a:pt x="1410" y="574"/>
                      <a:pt x="1410" y="583"/>
                    </a:cubicBezTo>
                    <a:cubicBezTo>
                      <a:pt x="1408" y="603"/>
                      <a:pt x="1404" y="622"/>
                      <a:pt x="1399" y="641"/>
                    </a:cubicBezTo>
                    <a:cubicBezTo>
                      <a:pt x="1400" y="644"/>
                      <a:pt x="1402" y="647"/>
                      <a:pt x="1405" y="651"/>
                    </a:cubicBezTo>
                    <a:cubicBezTo>
                      <a:pt x="1406" y="655"/>
                      <a:pt x="1409" y="658"/>
                      <a:pt x="1411" y="662"/>
                    </a:cubicBezTo>
                    <a:cubicBezTo>
                      <a:pt x="1414" y="667"/>
                      <a:pt x="1416" y="672"/>
                      <a:pt x="1419" y="677"/>
                    </a:cubicBezTo>
                    <a:lnTo>
                      <a:pt x="1419" y="679"/>
                    </a:lnTo>
                    <a:cubicBezTo>
                      <a:pt x="1421" y="681"/>
                      <a:pt x="1422" y="684"/>
                      <a:pt x="1423" y="686"/>
                    </a:cubicBezTo>
                    <a:cubicBezTo>
                      <a:pt x="1427" y="696"/>
                      <a:pt x="1431" y="705"/>
                      <a:pt x="1434" y="713"/>
                    </a:cubicBezTo>
                    <a:cubicBezTo>
                      <a:pt x="1450" y="761"/>
                      <a:pt x="1453" y="812"/>
                      <a:pt x="1445" y="862"/>
                    </a:cubicBezTo>
                    <a:cubicBezTo>
                      <a:pt x="1427" y="960"/>
                      <a:pt x="1363" y="1042"/>
                      <a:pt x="1274" y="1083"/>
                    </a:cubicBezTo>
                    <a:cubicBezTo>
                      <a:pt x="1267" y="1125"/>
                      <a:pt x="1249" y="1165"/>
                      <a:pt x="1222" y="1199"/>
                    </a:cubicBezTo>
                    <a:cubicBezTo>
                      <a:pt x="1191" y="1237"/>
                      <a:pt x="1150" y="1267"/>
                      <a:pt x="1103" y="1282"/>
                    </a:cubicBezTo>
                    <a:cubicBezTo>
                      <a:pt x="1076" y="1291"/>
                      <a:pt x="1049" y="1295"/>
                      <a:pt x="1022" y="1295"/>
                    </a:cubicBezTo>
                    <a:cubicBezTo>
                      <a:pt x="1022" y="1295"/>
                      <a:pt x="1021" y="1295"/>
                      <a:pt x="1020" y="1295"/>
                    </a:cubicBezTo>
                    <a:cubicBezTo>
                      <a:pt x="1016" y="1302"/>
                      <a:pt x="1011" y="1308"/>
                      <a:pt x="1006" y="1315"/>
                    </a:cubicBezTo>
                    <a:cubicBezTo>
                      <a:pt x="974" y="1356"/>
                      <a:pt x="929" y="1387"/>
                      <a:pt x="879" y="1403"/>
                    </a:cubicBezTo>
                    <a:cubicBezTo>
                      <a:pt x="855" y="1411"/>
                      <a:pt x="831" y="1415"/>
                      <a:pt x="807" y="1417"/>
                    </a:cubicBezTo>
                    <a:cubicBezTo>
                      <a:pt x="803" y="1421"/>
                      <a:pt x="801" y="1425"/>
                      <a:pt x="797" y="1429"/>
                    </a:cubicBezTo>
                    <a:cubicBezTo>
                      <a:pt x="791" y="1437"/>
                      <a:pt x="785" y="1445"/>
                      <a:pt x="778" y="1452"/>
                    </a:cubicBezTo>
                    <a:cubicBezTo>
                      <a:pt x="742" y="1490"/>
                      <a:pt x="697" y="1519"/>
                      <a:pt x="648" y="1535"/>
                    </a:cubicBezTo>
                    <a:cubicBezTo>
                      <a:pt x="618" y="1545"/>
                      <a:pt x="586" y="1550"/>
                      <a:pt x="555" y="1551"/>
                    </a:cubicBezTo>
                    <a:cubicBezTo>
                      <a:pt x="554" y="1551"/>
                      <a:pt x="549" y="1551"/>
                      <a:pt x="549" y="1551"/>
                    </a:cubicBezTo>
                    <a:cubicBezTo>
                      <a:pt x="513" y="1551"/>
                      <a:pt x="478" y="1545"/>
                      <a:pt x="443" y="1532"/>
                    </a:cubicBezTo>
                    <a:cubicBezTo>
                      <a:pt x="429" y="1527"/>
                      <a:pt x="417" y="1521"/>
                      <a:pt x="404" y="1514"/>
                    </a:cubicBezTo>
                    <a:cubicBezTo>
                      <a:pt x="362" y="1540"/>
                      <a:pt x="314" y="1554"/>
                      <a:pt x="264" y="155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6" name="Freeform 95">
                <a:extLst>
                  <a:ext uri="{FF2B5EF4-FFF2-40B4-BE49-F238E27FC236}">
                    <a16:creationId xmlns:a16="http://schemas.microsoft.com/office/drawing/2014/main" id="{56C54791-8807-3848-B5A8-F4C0BF648F79}"/>
                  </a:ext>
                </a:extLst>
              </p:cNvPr>
              <p:cNvSpPr/>
              <p:nvPr/>
            </p:nvSpPr>
            <p:spPr>
              <a:xfrm>
                <a:off x="6702363" y="10617870"/>
                <a:ext cx="455960" cy="444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7" h="358">
                    <a:moveTo>
                      <a:pt x="27" y="358"/>
                    </a:moveTo>
                    <a:cubicBezTo>
                      <a:pt x="25" y="358"/>
                      <a:pt x="23" y="358"/>
                      <a:pt x="21" y="357"/>
                    </a:cubicBezTo>
                    <a:cubicBezTo>
                      <a:pt x="7" y="354"/>
                      <a:pt x="-3" y="339"/>
                      <a:pt x="1" y="325"/>
                    </a:cubicBezTo>
                    <a:cubicBezTo>
                      <a:pt x="2" y="317"/>
                      <a:pt x="48" y="117"/>
                      <a:pt x="330" y="2"/>
                    </a:cubicBezTo>
                    <a:cubicBezTo>
                      <a:pt x="344" y="-4"/>
                      <a:pt x="359" y="2"/>
                      <a:pt x="365" y="16"/>
                    </a:cubicBezTo>
                    <a:cubicBezTo>
                      <a:pt x="370" y="30"/>
                      <a:pt x="364" y="46"/>
                      <a:pt x="351" y="52"/>
                    </a:cubicBezTo>
                    <a:cubicBezTo>
                      <a:pt x="218" y="106"/>
                      <a:pt x="144" y="181"/>
                      <a:pt x="105" y="233"/>
                    </a:cubicBezTo>
                    <a:cubicBezTo>
                      <a:pt x="64" y="291"/>
                      <a:pt x="53" y="336"/>
                      <a:pt x="53" y="336"/>
                    </a:cubicBezTo>
                    <a:cubicBezTo>
                      <a:pt x="51" y="349"/>
                      <a:pt x="39" y="358"/>
                      <a:pt x="27" y="358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7" name="Freeform 96">
                <a:extLst>
                  <a:ext uri="{FF2B5EF4-FFF2-40B4-BE49-F238E27FC236}">
                    <a16:creationId xmlns:a16="http://schemas.microsoft.com/office/drawing/2014/main" id="{EC2AE1D7-285D-4543-8B27-28551034B9CB}"/>
                  </a:ext>
                </a:extLst>
              </p:cNvPr>
              <p:cNvSpPr/>
              <p:nvPr/>
            </p:nvSpPr>
            <p:spPr>
              <a:xfrm>
                <a:off x="6582767" y="10966818"/>
                <a:ext cx="443502" cy="443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7" h="357">
                    <a:moveTo>
                      <a:pt x="348" y="122"/>
                    </a:moveTo>
                    <a:cubicBezTo>
                      <a:pt x="379" y="216"/>
                      <a:pt x="328" y="317"/>
                      <a:pt x="235" y="348"/>
                    </a:cubicBezTo>
                    <a:cubicBezTo>
                      <a:pt x="141" y="379"/>
                      <a:pt x="40" y="328"/>
                      <a:pt x="9" y="235"/>
                    </a:cubicBezTo>
                    <a:cubicBezTo>
                      <a:pt x="-22" y="141"/>
                      <a:pt x="29" y="40"/>
                      <a:pt x="122" y="9"/>
                    </a:cubicBezTo>
                    <a:cubicBezTo>
                      <a:pt x="216" y="-22"/>
                      <a:pt x="317" y="29"/>
                      <a:pt x="348" y="122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8" name="Freeform 97">
                <a:extLst>
                  <a:ext uri="{FF2B5EF4-FFF2-40B4-BE49-F238E27FC236}">
                    <a16:creationId xmlns:a16="http://schemas.microsoft.com/office/drawing/2014/main" id="{F05C6845-77A1-2446-A450-0A16112121EF}"/>
                  </a:ext>
                </a:extLst>
              </p:cNvPr>
              <p:cNvSpPr/>
              <p:nvPr/>
            </p:nvSpPr>
            <p:spPr>
              <a:xfrm>
                <a:off x="6586504" y="11054054"/>
                <a:ext cx="439764" cy="3564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4" h="287">
                    <a:moveTo>
                      <a:pt x="318" y="0"/>
                    </a:moveTo>
                    <a:cubicBezTo>
                      <a:pt x="333" y="86"/>
                      <a:pt x="283" y="173"/>
                      <a:pt x="198" y="201"/>
                    </a:cubicBezTo>
                    <a:cubicBezTo>
                      <a:pt x="124" y="226"/>
                      <a:pt x="45" y="199"/>
                      <a:pt x="0" y="140"/>
                    </a:cubicBezTo>
                    <a:cubicBezTo>
                      <a:pt x="1" y="149"/>
                      <a:pt x="3" y="157"/>
                      <a:pt x="6" y="165"/>
                    </a:cubicBezTo>
                    <a:cubicBezTo>
                      <a:pt x="37" y="258"/>
                      <a:pt x="138" y="309"/>
                      <a:pt x="232" y="278"/>
                    </a:cubicBezTo>
                    <a:cubicBezTo>
                      <a:pt x="325" y="247"/>
                      <a:pt x="376" y="146"/>
                      <a:pt x="345" y="52"/>
                    </a:cubicBezTo>
                    <a:cubicBezTo>
                      <a:pt x="339" y="33"/>
                      <a:pt x="329" y="15"/>
                      <a:pt x="318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99" name="Freeform 98">
                <a:extLst>
                  <a:ext uri="{FF2B5EF4-FFF2-40B4-BE49-F238E27FC236}">
                    <a16:creationId xmlns:a16="http://schemas.microsoft.com/office/drawing/2014/main" id="{4548E462-5B5A-E846-A8F5-3969D08B0B69}"/>
                  </a:ext>
                </a:extLst>
              </p:cNvPr>
              <p:cNvSpPr/>
              <p:nvPr/>
            </p:nvSpPr>
            <p:spPr>
              <a:xfrm>
                <a:off x="6294989" y="10718815"/>
                <a:ext cx="442256" cy="443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6" h="357">
                    <a:moveTo>
                      <a:pt x="194" y="1"/>
                    </a:moveTo>
                    <a:cubicBezTo>
                      <a:pt x="292" y="9"/>
                      <a:pt x="365" y="96"/>
                      <a:pt x="356" y="194"/>
                    </a:cubicBezTo>
                    <a:cubicBezTo>
                      <a:pt x="348" y="292"/>
                      <a:pt x="261" y="366"/>
                      <a:pt x="163" y="357"/>
                    </a:cubicBezTo>
                    <a:cubicBezTo>
                      <a:pt x="65" y="349"/>
                      <a:pt x="-8" y="262"/>
                      <a:pt x="1" y="164"/>
                    </a:cubicBezTo>
                    <a:cubicBezTo>
                      <a:pt x="9" y="66"/>
                      <a:pt x="95" y="-7"/>
                      <a:pt x="194" y="1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0" name="Freeform 99">
                <a:extLst>
                  <a:ext uri="{FF2B5EF4-FFF2-40B4-BE49-F238E27FC236}">
                    <a16:creationId xmlns:a16="http://schemas.microsoft.com/office/drawing/2014/main" id="{31398402-270E-3B40-BEB3-53171AB70E29}"/>
                  </a:ext>
                </a:extLst>
              </p:cNvPr>
              <p:cNvSpPr/>
              <p:nvPr/>
            </p:nvSpPr>
            <p:spPr>
              <a:xfrm>
                <a:off x="6461925" y="10717572"/>
                <a:ext cx="276566" cy="443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23" h="357">
                    <a:moveTo>
                      <a:pt x="0" y="6"/>
                    </a:moveTo>
                    <a:cubicBezTo>
                      <a:pt x="85" y="25"/>
                      <a:pt x="146" y="105"/>
                      <a:pt x="138" y="195"/>
                    </a:cubicBezTo>
                    <a:cubicBezTo>
                      <a:pt x="132" y="273"/>
                      <a:pt x="76" y="335"/>
                      <a:pt x="5" y="353"/>
                    </a:cubicBezTo>
                    <a:cubicBezTo>
                      <a:pt x="12" y="355"/>
                      <a:pt x="21" y="357"/>
                      <a:pt x="29" y="357"/>
                    </a:cubicBezTo>
                    <a:cubicBezTo>
                      <a:pt x="127" y="366"/>
                      <a:pt x="214" y="292"/>
                      <a:pt x="222" y="194"/>
                    </a:cubicBezTo>
                    <a:cubicBezTo>
                      <a:pt x="231" y="96"/>
                      <a:pt x="158" y="9"/>
                      <a:pt x="60" y="1"/>
                    </a:cubicBezTo>
                    <a:cubicBezTo>
                      <a:pt x="39" y="-1"/>
                      <a:pt x="19" y="1"/>
                      <a:pt x="0" y="6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1" name="Freeform 100">
                <a:extLst>
                  <a:ext uri="{FF2B5EF4-FFF2-40B4-BE49-F238E27FC236}">
                    <a16:creationId xmlns:a16="http://schemas.microsoft.com/office/drawing/2014/main" id="{E9D464E0-A1A1-C746-B44B-10E1E1E6A21B}"/>
                  </a:ext>
                </a:extLst>
              </p:cNvPr>
              <p:cNvSpPr/>
              <p:nvPr/>
            </p:nvSpPr>
            <p:spPr>
              <a:xfrm>
                <a:off x="5526336" y="11897751"/>
                <a:ext cx="401145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323">
                    <a:moveTo>
                      <a:pt x="323" y="162"/>
                    </a:moveTo>
                    <a:cubicBezTo>
                      <a:pt x="323" y="251"/>
                      <a:pt x="251" y="323"/>
                      <a:pt x="161" y="323"/>
                    </a:cubicBezTo>
                    <a:cubicBezTo>
                      <a:pt x="72" y="323"/>
                      <a:pt x="0" y="251"/>
                      <a:pt x="0" y="162"/>
                    </a:cubicBezTo>
                    <a:cubicBezTo>
                      <a:pt x="0" y="73"/>
                      <a:pt x="72" y="0"/>
                      <a:pt x="161" y="0"/>
                    </a:cubicBezTo>
                    <a:cubicBezTo>
                      <a:pt x="251" y="0"/>
                      <a:pt x="323" y="73"/>
                      <a:pt x="323" y="162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2" name="Freeform 101">
                <a:extLst>
                  <a:ext uri="{FF2B5EF4-FFF2-40B4-BE49-F238E27FC236}">
                    <a16:creationId xmlns:a16="http://schemas.microsoft.com/office/drawing/2014/main" id="{6BCD261E-3AA0-0842-9563-DFF58AAC5041}"/>
                  </a:ext>
                </a:extLst>
              </p:cNvPr>
              <p:cNvSpPr/>
              <p:nvPr/>
            </p:nvSpPr>
            <p:spPr>
              <a:xfrm>
                <a:off x="5526336" y="12032344"/>
                <a:ext cx="401145" cy="266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3" h="215">
                    <a:moveTo>
                      <a:pt x="314" y="0"/>
                    </a:moveTo>
                    <a:cubicBezTo>
                      <a:pt x="303" y="79"/>
                      <a:pt x="235" y="139"/>
                      <a:pt x="154" y="139"/>
                    </a:cubicBezTo>
                    <a:cubicBezTo>
                      <a:pt x="83" y="139"/>
                      <a:pt x="23" y="94"/>
                      <a:pt x="1" y="31"/>
                    </a:cubicBezTo>
                    <a:cubicBezTo>
                      <a:pt x="0" y="39"/>
                      <a:pt x="0" y="46"/>
                      <a:pt x="0" y="54"/>
                    </a:cubicBezTo>
                    <a:cubicBezTo>
                      <a:pt x="0" y="143"/>
                      <a:pt x="72" y="215"/>
                      <a:pt x="161" y="215"/>
                    </a:cubicBezTo>
                    <a:cubicBezTo>
                      <a:pt x="251" y="215"/>
                      <a:pt x="323" y="143"/>
                      <a:pt x="323" y="54"/>
                    </a:cubicBezTo>
                    <a:cubicBezTo>
                      <a:pt x="323" y="35"/>
                      <a:pt x="320" y="17"/>
                      <a:pt x="314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3" name="Freeform 102">
                <a:extLst>
                  <a:ext uri="{FF2B5EF4-FFF2-40B4-BE49-F238E27FC236}">
                    <a16:creationId xmlns:a16="http://schemas.microsoft.com/office/drawing/2014/main" id="{17BD2507-D608-7D49-9615-AD26BBD04A96}"/>
                  </a:ext>
                </a:extLst>
              </p:cNvPr>
              <p:cNvSpPr/>
              <p:nvPr/>
            </p:nvSpPr>
            <p:spPr>
              <a:xfrm>
                <a:off x="5817851" y="11769390"/>
                <a:ext cx="525724" cy="5259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23" h="423">
                    <a:moveTo>
                      <a:pt x="412" y="146"/>
                    </a:moveTo>
                    <a:cubicBezTo>
                      <a:pt x="449" y="257"/>
                      <a:pt x="389" y="377"/>
                      <a:pt x="278" y="412"/>
                    </a:cubicBezTo>
                    <a:cubicBezTo>
                      <a:pt x="166" y="449"/>
                      <a:pt x="47" y="390"/>
                      <a:pt x="11" y="279"/>
                    </a:cubicBezTo>
                    <a:cubicBezTo>
                      <a:pt x="-27" y="168"/>
                      <a:pt x="34" y="48"/>
                      <a:pt x="144" y="11"/>
                    </a:cubicBezTo>
                    <a:cubicBezTo>
                      <a:pt x="256" y="-25"/>
                      <a:pt x="376" y="34"/>
                      <a:pt x="412" y="146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4" name="Freeform 103">
                <a:extLst>
                  <a:ext uri="{FF2B5EF4-FFF2-40B4-BE49-F238E27FC236}">
                    <a16:creationId xmlns:a16="http://schemas.microsoft.com/office/drawing/2014/main" id="{2EEC9B7E-3473-CC4B-BC46-2326287C3EE2}"/>
                  </a:ext>
                </a:extLst>
              </p:cNvPr>
              <p:cNvSpPr/>
              <p:nvPr/>
            </p:nvSpPr>
            <p:spPr>
              <a:xfrm>
                <a:off x="5822834" y="11871577"/>
                <a:ext cx="521987" cy="423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20" h="341">
                    <a:moveTo>
                      <a:pt x="376" y="0"/>
                    </a:moveTo>
                    <a:cubicBezTo>
                      <a:pt x="395" y="103"/>
                      <a:pt x="336" y="205"/>
                      <a:pt x="234" y="239"/>
                    </a:cubicBezTo>
                    <a:cubicBezTo>
                      <a:pt x="146" y="268"/>
                      <a:pt x="53" y="237"/>
                      <a:pt x="0" y="168"/>
                    </a:cubicBezTo>
                    <a:cubicBezTo>
                      <a:pt x="2" y="177"/>
                      <a:pt x="4" y="186"/>
                      <a:pt x="8" y="196"/>
                    </a:cubicBezTo>
                    <a:cubicBezTo>
                      <a:pt x="44" y="307"/>
                      <a:pt x="163" y="367"/>
                      <a:pt x="275" y="330"/>
                    </a:cubicBezTo>
                    <a:cubicBezTo>
                      <a:pt x="386" y="294"/>
                      <a:pt x="446" y="174"/>
                      <a:pt x="409" y="63"/>
                    </a:cubicBezTo>
                    <a:cubicBezTo>
                      <a:pt x="401" y="40"/>
                      <a:pt x="391" y="18"/>
                      <a:pt x="376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5" name="Freeform 104">
                <a:extLst>
                  <a:ext uri="{FF2B5EF4-FFF2-40B4-BE49-F238E27FC236}">
                    <a16:creationId xmlns:a16="http://schemas.microsoft.com/office/drawing/2014/main" id="{D0E53742-6AA6-9B40-8045-B891A70802E1}"/>
                  </a:ext>
                </a:extLst>
              </p:cNvPr>
              <p:cNvSpPr/>
              <p:nvPr/>
            </p:nvSpPr>
            <p:spPr>
              <a:xfrm>
                <a:off x="6480612" y="11596160"/>
                <a:ext cx="381212" cy="3813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7" h="307">
                    <a:moveTo>
                      <a:pt x="299" y="105"/>
                    </a:moveTo>
                    <a:cubicBezTo>
                      <a:pt x="325" y="185"/>
                      <a:pt x="282" y="272"/>
                      <a:pt x="202" y="299"/>
                    </a:cubicBezTo>
                    <a:cubicBezTo>
                      <a:pt x="121" y="325"/>
                      <a:pt x="34" y="281"/>
                      <a:pt x="8" y="201"/>
                    </a:cubicBezTo>
                    <a:cubicBezTo>
                      <a:pt x="-19" y="121"/>
                      <a:pt x="25" y="34"/>
                      <a:pt x="105" y="7"/>
                    </a:cubicBezTo>
                    <a:cubicBezTo>
                      <a:pt x="186" y="-19"/>
                      <a:pt x="272" y="25"/>
                      <a:pt x="299" y="105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6" name="Freeform 105">
                <a:extLst>
                  <a:ext uri="{FF2B5EF4-FFF2-40B4-BE49-F238E27FC236}">
                    <a16:creationId xmlns:a16="http://schemas.microsoft.com/office/drawing/2014/main" id="{CD8539EF-7E7A-EE4A-861F-11BBD9BF7851}"/>
                  </a:ext>
                </a:extLst>
              </p:cNvPr>
              <p:cNvSpPr/>
              <p:nvPr/>
            </p:nvSpPr>
            <p:spPr>
              <a:xfrm>
                <a:off x="6483104" y="11669691"/>
                <a:ext cx="378721" cy="3065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5" h="247">
                    <a:moveTo>
                      <a:pt x="273" y="0"/>
                    </a:moveTo>
                    <a:cubicBezTo>
                      <a:pt x="287" y="74"/>
                      <a:pt x="244" y="149"/>
                      <a:pt x="170" y="174"/>
                    </a:cubicBezTo>
                    <a:cubicBezTo>
                      <a:pt x="107" y="194"/>
                      <a:pt x="39" y="172"/>
                      <a:pt x="0" y="122"/>
                    </a:cubicBezTo>
                    <a:cubicBezTo>
                      <a:pt x="2" y="128"/>
                      <a:pt x="4" y="135"/>
                      <a:pt x="6" y="142"/>
                    </a:cubicBezTo>
                    <a:cubicBezTo>
                      <a:pt x="32" y="222"/>
                      <a:pt x="119" y="266"/>
                      <a:pt x="200" y="240"/>
                    </a:cubicBezTo>
                    <a:cubicBezTo>
                      <a:pt x="280" y="213"/>
                      <a:pt x="323" y="126"/>
                      <a:pt x="297" y="46"/>
                    </a:cubicBezTo>
                    <a:cubicBezTo>
                      <a:pt x="292" y="28"/>
                      <a:pt x="283" y="14"/>
                      <a:pt x="273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7" name="Freeform 106">
                <a:extLst>
                  <a:ext uri="{FF2B5EF4-FFF2-40B4-BE49-F238E27FC236}">
                    <a16:creationId xmlns:a16="http://schemas.microsoft.com/office/drawing/2014/main" id="{99F5659D-97FD-1C4B-A2A5-2D73D52907AC}"/>
                  </a:ext>
                </a:extLst>
              </p:cNvPr>
              <p:cNvSpPr/>
              <p:nvPr/>
            </p:nvSpPr>
            <p:spPr>
              <a:xfrm>
                <a:off x="5928726" y="11466556"/>
                <a:ext cx="419832" cy="4199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8" h="338">
                    <a:moveTo>
                      <a:pt x="329" y="116"/>
                    </a:moveTo>
                    <a:cubicBezTo>
                      <a:pt x="359" y="205"/>
                      <a:pt x="311" y="300"/>
                      <a:pt x="222" y="330"/>
                    </a:cubicBezTo>
                    <a:cubicBezTo>
                      <a:pt x="134" y="359"/>
                      <a:pt x="38" y="311"/>
                      <a:pt x="9" y="222"/>
                    </a:cubicBezTo>
                    <a:cubicBezTo>
                      <a:pt x="-21" y="133"/>
                      <a:pt x="27" y="38"/>
                      <a:pt x="116" y="9"/>
                    </a:cubicBezTo>
                    <a:cubicBezTo>
                      <a:pt x="204" y="-21"/>
                      <a:pt x="300" y="28"/>
                      <a:pt x="329" y="116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8" name="Freeform 107">
                <a:extLst>
                  <a:ext uri="{FF2B5EF4-FFF2-40B4-BE49-F238E27FC236}">
                    <a16:creationId xmlns:a16="http://schemas.microsoft.com/office/drawing/2014/main" id="{B18D0A2B-477C-5448-BBF9-591D2EC767C8}"/>
                  </a:ext>
                </a:extLst>
              </p:cNvPr>
              <p:cNvSpPr/>
              <p:nvPr/>
            </p:nvSpPr>
            <p:spPr>
              <a:xfrm>
                <a:off x="5932464" y="11548807"/>
                <a:ext cx="41609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5" h="272">
                    <a:moveTo>
                      <a:pt x="300" y="0"/>
                    </a:moveTo>
                    <a:cubicBezTo>
                      <a:pt x="315" y="82"/>
                      <a:pt x="268" y="164"/>
                      <a:pt x="187" y="191"/>
                    </a:cubicBezTo>
                    <a:cubicBezTo>
                      <a:pt x="116" y="214"/>
                      <a:pt x="42" y="188"/>
                      <a:pt x="0" y="134"/>
                    </a:cubicBezTo>
                    <a:cubicBezTo>
                      <a:pt x="1" y="141"/>
                      <a:pt x="3" y="149"/>
                      <a:pt x="6" y="156"/>
                    </a:cubicBezTo>
                    <a:cubicBezTo>
                      <a:pt x="35" y="245"/>
                      <a:pt x="131" y="293"/>
                      <a:pt x="219" y="264"/>
                    </a:cubicBezTo>
                    <a:cubicBezTo>
                      <a:pt x="308" y="234"/>
                      <a:pt x="356" y="139"/>
                      <a:pt x="326" y="50"/>
                    </a:cubicBezTo>
                    <a:cubicBezTo>
                      <a:pt x="320" y="31"/>
                      <a:pt x="311" y="15"/>
                      <a:pt x="300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09" name="Freeform 108">
                <a:extLst>
                  <a:ext uri="{FF2B5EF4-FFF2-40B4-BE49-F238E27FC236}">
                    <a16:creationId xmlns:a16="http://schemas.microsoft.com/office/drawing/2014/main" id="{8531AE72-61D3-AC42-AE76-4736B2033DCA}"/>
                  </a:ext>
                </a:extLst>
              </p:cNvPr>
              <p:cNvSpPr/>
              <p:nvPr/>
            </p:nvSpPr>
            <p:spPr>
              <a:xfrm>
                <a:off x="6235191" y="11298315"/>
                <a:ext cx="498317" cy="499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" h="402">
                    <a:moveTo>
                      <a:pt x="391" y="138"/>
                    </a:moveTo>
                    <a:cubicBezTo>
                      <a:pt x="426" y="243"/>
                      <a:pt x="370" y="357"/>
                      <a:pt x="264" y="392"/>
                    </a:cubicBezTo>
                    <a:cubicBezTo>
                      <a:pt x="159" y="426"/>
                      <a:pt x="45" y="369"/>
                      <a:pt x="10" y="264"/>
                    </a:cubicBezTo>
                    <a:cubicBezTo>
                      <a:pt x="-24" y="159"/>
                      <a:pt x="33" y="45"/>
                      <a:pt x="138" y="10"/>
                    </a:cubicBezTo>
                    <a:cubicBezTo>
                      <a:pt x="244" y="-25"/>
                      <a:pt x="357" y="32"/>
                      <a:pt x="391" y="138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0" name="Freeform 109">
                <a:extLst>
                  <a:ext uri="{FF2B5EF4-FFF2-40B4-BE49-F238E27FC236}">
                    <a16:creationId xmlns:a16="http://schemas.microsoft.com/office/drawing/2014/main" id="{392A7C58-30B8-2841-977A-7BDA8EDEAAF6}"/>
                  </a:ext>
                </a:extLst>
              </p:cNvPr>
              <p:cNvSpPr/>
              <p:nvPr/>
            </p:nvSpPr>
            <p:spPr>
              <a:xfrm>
                <a:off x="6240174" y="11395521"/>
                <a:ext cx="493334" cy="4025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7" h="324">
                    <a:moveTo>
                      <a:pt x="356" y="0"/>
                    </a:moveTo>
                    <a:cubicBezTo>
                      <a:pt x="374" y="97"/>
                      <a:pt x="318" y="195"/>
                      <a:pt x="222" y="227"/>
                    </a:cubicBezTo>
                    <a:cubicBezTo>
                      <a:pt x="139" y="255"/>
                      <a:pt x="50" y="225"/>
                      <a:pt x="0" y="159"/>
                    </a:cubicBezTo>
                    <a:cubicBezTo>
                      <a:pt x="1" y="168"/>
                      <a:pt x="3" y="177"/>
                      <a:pt x="6" y="186"/>
                    </a:cubicBezTo>
                    <a:cubicBezTo>
                      <a:pt x="41" y="291"/>
                      <a:pt x="155" y="348"/>
                      <a:pt x="260" y="314"/>
                    </a:cubicBezTo>
                    <a:cubicBezTo>
                      <a:pt x="366" y="279"/>
                      <a:pt x="422" y="165"/>
                      <a:pt x="387" y="60"/>
                    </a:cubicBezTo>
                    <a:cubicBezTo>
                      <a:pt x="380" y="38"/>
                      <a:pt x="370" y="18"/>
                      <a:pt x="356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1" name="Freeform 110">
                <a:extLst>
                  <a:ext uri="{FF2B5EF4-FFF2-40B4-BE49-F238E27FC236}">
                    <a16:creationId xmlns:a16="http://schemas.microsoft.com/office/drawing/2014/main" id="{9B6F6699-70A5-F945-93B5-56A9E1257B67}"/>
                  </a:ext>
                </a:extLst>
              </p:cNvPr>
              <p:cNvSpPr/>
              <p:nvPr/>
            </p:nvSpPr>
            <p:spPr>
              <a:xfrm>
                <a:off x="5924985" y="10688909"/>
                <a:ext cx="499562" cy="4984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" h="401">
                    <a:moveTo>
                      <a:pt x="296" y="24"/>
                    </a:moveTo>
                    <a:cubicBezTo>
                      <a:pt x="393" y="77"/>
                      <a:pt x="430" y="199"/>
                      <a:pt x="378" y="296"/>
                    </a:cubicBezTo>
                    <a:cubicBezTo>
                      <a:pt x="325" y="394"/>
                      <a:pt x="203" y="430"/>
                      <a:pt x="105" y="378"/>
                    </a:cubicBezTo>
                    <a:cubicBezTo>
                      <a:pt x="8" y="325"/>
                      <a:pt x="-29" y="203"/>
                      <a:pt x="24" y="106"/>
                    </a:cubicBezTo>
                    <a:cubicBezTo>
                      <a:pt x="76" y="8"/>
                      <a:pt x="198" y="-28"/>
                      <a:pt x="296" y="24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2" name="Freeform 111">
                <a:extLst>
                  <a:ext uri="{FF2B5EF4-FFF2-40B4-BE49-F238E27FC236}">
                    <a16:creationId xmlns:a16="http://schemas.microsoft.com/office/drawing/2014/main" id="{493791F4-2967-6B47-B2F9-8967E4F3B6DC}"/>
                  </a:ext>
                </a:extLst>
              </p:cNvPr>
              <p:cNvSpPr/>
              <p:nvPr/>
            </p:nvSpPr>
            <p:spPr>
              <a:xfrm>
                <a:off x="6027144" y="10691401"/>
                <a:ext cx="397408" cy="4972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0" h="400">
                    <a:moveTo>
                      <a:pt x="150" y="0"/>
                    </a:moveTo>
                    <a:cubicBezTo>
                      <a:pt x="230" y="59"/>
                      <a:pt x="256" y="168"/>
                      <a:pt x="208" y="258"/>
                    </a:cubicBezTo>
                    <a:cubicBezTo>
                      <a:pt x="166" y="335"/>
                      <a:pt x="82" y="373"/>
                      <a:pt x="0" y="360"/>
                    </a:cubicBezTo>
                    <a:cubicBezTo>
                      <a:pt x="7" y="366"/>
                      <a:pt x="15" y="371"/>
                      <a:pt x="23" y="376"/>
                    </a:cubicBezTo>
                    <a:cubicBezTo>
                      <a:pt x="121" y="428"/>
                      <a:pt x="243" y="392"/>
                      <a:pt x="296" y="294"/>
                    </a:cubicBezTo>
                    <a:cubicBezTo>
                      <a:pt x="348" y="197"/>
                      <a:pt x="311" y="75"/>
                      <a:pt x="214" y="22"/>
                    </a:cubicBezTo>
                    <a:cubicBezTo>
                      <a:pt x="193" y="11"/>
                      <a:pt x="172" y="4"/>
                      <a:pt x="150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3" name="Freeform 112">
                <a:extLst>
                  <a:ext uri="{FF2B5EF4-FFF2-40B4-BE49-F238E27FC236}">
                    <a16:creationId xmlns:a16="http://schemas.microsoft.com/office/drawing/2014/main" id="{3FFBC9E5-D624-BA4C-9CCC-F0F66CA017F9}"/>
                  </a:ext>
                </a:extLst>
              </p:cNvPr>
              <p:cNvSpPr/>
              <p:nvPr/>
            </p:nvSpPr>
            <p:spPr>
              <a:xfrm>
                <a:off x="6238928" y="10939398"/>
                <a:ext cx="499562" cy="499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" h="402">
                    <a:moveTo>
                      <a:pt x="391" y="137"/>
                    </a:moveTo>
                    <a:cubicBezTo>
                      <a:pt x="426" y="243"/>
                      <a:pt x="368" y="356"/>
                      <a:pt x="263" y="391"/>
                    </a:cubicBezTo>
                    <a:cubicBezTo>
                      <a:pt x="158" y="426"/>
                      <a:pt x="45" y="369"/>
                      <a:pt x="10" y="263"/>
                    </a:cubicBezTo>
                    <a:cubicBezTo>
                      <a:pt x="-25" y="158"/>
                      <a:pt x="32" y="45"/>
                      <a:pt x="137" y="10"/>
                    </a:cubicBezTo>
                    <a:cubicBezTo>
                      <a:pt x="242" y="-25"/>
                      <a:pt x="356" y="32"/>
                      <a:pt x="391" y="137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34BD5A28-D4AB-954B-9457-B8CAB339D2BD}"/>
                  </a:ext>
                </a:extLst>
              </p:cNvPr>
              <p:cNvSpPr/>
              <p:nvPr/>
            </p:nvSpPr>
            <p:spPr>
              <a:xfrm>
                <a:off x="6243912" y="11036607"/>
                <a:ext cx="494579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8" h="323">
                    <a:moveTo>
                      <a:pt x="356" y="0"/>
                    </a:moveTo>
                    <a:cubicBezTo>
                      <a:pt x="374" y="97"/>
                      <a:pt x="318" y="195"/>
                      <a:pt x="222" y="226"/>
                    </a:cubicBezTo>
                    <a:cubicBezTo>
                      <a:pt x="139" y="254"/>
                      <a:pt x="50" y="224"/>
                      <a:pt x="0" y="159"/>
                    </a:cubicBezTo>
                    <a:cubicBezTo>
                      <a:pt x="2" y="168"/>
                      <a:pt x="3" y="176"/>
                      <a:pt x="7" y="185"/>
                    </a:cubicBezTo>
                    <a:cubicBezTo>
                      <a:pt x="42" y="291"/>
                      <a:pt x="155" y="348"/>
                      <a:pt x="260" y="313"/>
                    </a:cubicBezTo>
                    <a:cubicBezTo>
                      <a:pt x="365" y="278"/>
                      <a:pt x="423" y="165"/>
                      <a:pt x="388" y="59"/>
                    </a:cubicBezTo>
                    <a:cubicBezTo>
                      <a:pt x="381" y="38"/>
                      <a:pt x="370" y="17"/>
                      <a:pt x="356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5" name="Freeform 114">
                <a:extLst>
                  <a:ext uri="{FF2B5EF4-FFF2-40B4-BE49-F238E27FC236}">
                    <a16:creationId xmlns:a16="http://schemas.microsoft.com/office/drawing/2014/main" id="{F083635D-FC62-894A-BAA6-FF4A76BF39CA}"/>
                  </a:ext>
                </a:extLst>
              </p:cNvPr>
              <p:cNvSpPr/>
              <p:nvPr/>
            </p:nvSpPr>
            <p:spPr>
              <a:xfrm>
                <a:off x="6575292" y="11248462"/>
                <a:ext cx="499562" cy="499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" h="402">
                    <a:moveTo>
                      <a:pt x="391" y="137"/>
                    </a:moveTo>
                    <a:cubicBezTo>
                      <a:pt x="426" y="243"/>
                      <a:pt x="369" y="356"/>
                      <a:pt x="263" y="391"/>
                    </a:cubicBezTo>
                    <a:cubicBezTo>
                      <a:pt x="158" y="426"/>
                      <a:pt x="45" y="369"/>
                      <a:pt x="10" y="263"/>
                    </a:cubicBezTo>
                    <a:cubicBezTo>
                      <a:pt x="-25" y="158"/>
                      <a:pt x="32" y="44"/>
                      <a:pt x="137" y="10"/>
                    </a:cubicBezTo>
                    <a:cubicBezTo>
                      <a:pt x="242" y="-25"/>
                      <a:pt x="356" y="32"/>
                      <a:pt x="391" y="137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" name="Freeform 115">
                <a:extLst>
                  <a:ext uri="{FF2B5EF4-FFF2-40B4-BE49-F238E27FC236}">
                    <a16:creationId xmlns:a16="http://schemas.microsoft.com/office/drawing/2014/main" id="{5E146833-7C02-1643-9FAC-CB0723B1758D}"/>
                  </a:ext>
                </a:extLst>
              </p:cNvPr>
              <p:cNvSpPr/>
              <p:nvPr/>
            </p:nvSpPr>
            <p:spPr>
              <a:xfrm>
                <a:off x="6579030" y="11345672"/>
                <a:ext cx="495825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9" h="323">
                    <a:moveTo>
                      <a:pt x="357" y="0"/>
                    </a:moveTo>
                    <a:cubicBezTo>
                      <a:pt x="376" y="97"/>
                      <a:pt x="319" y="194"/>
                      <a:pt x="223" y="227"/>
                    </a:cubicBezTo>
                    <a:cubicBezTo>
                      <a:pt x="140" y="254"/>
                      <a:pt x="51" y="224"/>
                      <a:pt x="0" y="158"/>
                    </a:cubicBezTo>
                    <a:cubicBezTo>
                      <a:pt x="2" y="167"/>
                      <a:pt x="5" y="177"/>
                      <a:pt x="8" y="185"/>
                    </a:cubicBezTo>
                    <a:cubicBezTo>
                      <a:pt x="43" y="291"/>
                      <a:pt x="156" y="348"/>
                      <a:pt x="261" y="313"/>
                    </a:cubicBezTo>
                    <a:cubicBezTo>
                      <a:pt x="367" y="278"/>
                      <a:pt x="424" y="165"/>
                      <a:pt x="389" y="59"/>
                    </a:cubicBezTo>
                    <a:cubicBezTo>
                      <a:pt x="382" y="37"/>
                      <a:pt x="371" y="17"/>
                      <a:pt x="357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" name="Freeform 116">
                <a:extLst>
                  <a:ext uri="{FF2B5EF4-FFF2-40B4-BE49-F238E27FC236}">
                    <a16:creationId xmlns:a16="http://schemas.microsoft.com/office/drawing/2014/main" id="{DC750543-A475-504E-84F1-3F4673CAE34B}"/>
                  </a:ext>
                </a:extLst>
              </p:cNvPr>
              <p:cNvSpPr/>
              <p:nvPr/>
            </p:nvSpPr>
            <p:spPr>
              <a:xfrm>
                <a:off x="5924985" y="11049069"/>
                <a:ext cx="499562" cy="499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" h="402">
                    <a:moveTo>
                      <a:pt x="392" y="137"/>
                    </a:moveTo>
                    <a:cubicBezTo>
                      <a:pt x="426" y="242"/>
                      <a:pt x="369" y="356"/>
                      <a:pt x="264" y="391"/>
                    </a:cubicBezTo>
                    <a:cubicBezTo>
                      <a:pt x="159" y="426"/>
                      <a:pt x="45" y="369"/>
                      <a:pt x="10" y="263"/>
                    </a:cubicBezTo>
                    <a:cubicBezTo>
                      <a:pt x="-25" y="158"/>
                      <a:pt x="33" y="45"/>
                      <a:pt x="138" y="10"/>
                    </a:cubicBezTo>
                    <a:cubicBezTo>
                      <a:pt x="243" y="-25"/>
                      <a:pt x="357" y="32"/>
                      <a:pt x="392" y="137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" name="Freeform 117">
                <a:extLst>
                  <a:ext uri="{FF2B5EF4-FFF2-40B4-BE49-F238E27FC236}">
                    <a16:creationId xmlns:a16="http://schemas.microsoft.com/office/drawing/2014/main" id="{B0BE9059-FC42-604E-B018-012963DBACE8}"/>
                  </a:ext>
                </a:extLst>
              </p:cNvPr>
              <p:cNvSpPr/>
              <p:nvPr/>
            </p:nvSpPr>
            <p:spPr>
              <a:xfrm>
                <a:off x="5928726" y="11146275"/>
                <a:ext cx="495825" cy="4012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9" h="323">
                    <a:moveTo>
                      <a:pt x="357" y="0"/>
                    </a:moveTo>
                    <a:cubicBezTo>
                      <a:pt x="375" y="97"/>
                      <a:pt x="319" y="194"/>
                      <a:pt x="222" y="227"/>
                    </a:cubicBezTo>
                    <a:cubicBezTo>
                      <a:pt x="139" y="254"/>
                      <a:pt x="51" y="224"/>
                      <a:pt x="0" y="158"/>
                    </a:cubicBezTo>
                    <a:cubicBezTo>
                      <a:pt x="2" y="167"/>
                      <a:pt x="4" y="176"/>
                      <a:pt x="7" y="185"/>
                    </a:cubicBezTo>
                    <a:cubicBezTo>
                      <a:pt x="42" y="291"/>
                      <a:pt x="156" y="348"/>
                      <a:pt x="261" y="313"/>
                    </a:cubicBezTo>
                    <a:cubicBezTo>
                      <a:pt x="366" y="278"/>
                      <a:pt x="423" y="164"/>
                      <a:pt x="389" y="59"/>
                    </a:cubicBezTo>
                    <a:cubicBezTo>
                      <a:pt x="381" y="37"/>
                      <a:pt x="370" y="17"/>
                      <a:pt x="357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" name="Freeform 118">
                <a:extLst>
                  <a:ext uri="{FF2B5EF4-FFF2-40B4-BE49-F238E27FC236}">
                    <a16:creationId xmlns:a16="http://schemas.microsoft.com/office/drawing/2014/main" id="{F27381DA-E77C-154A-9AF5-13191F60CA61}"/>
                  </a:ext>
                </a:extLst>
              </p:cNvPr>
              <p:cNvSpPr/>
              <p:nvPr/>
            </p:nvSpPr>
            <p:spPr>
              <a:xfrm>
                <a:off x="5638453" y="11227280"/>
                <a:ext cx="419832" cy="4199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8" h="338">
                    <a:moveTo>
                      <a:pt x="330" y="116"/>
                    </a:moveTo>
                    <a:cubicBezTo>
                      <a:pt x="359" y="205"/>
                      <a:pt x="311" y="301"/>
                      <a:pt x="222" y="330"/>
                    </a:cubicBezTo>
                    <a:cubicBezTo>
                      <a:pt x="134" y="359"/>
                      <a:pt x="38" y="311"/>
                      <a:pt x="9" y="222"/>
                    </a:cubicBezTo>
                    <a:cubicBezTo>
                      <a:pt x="-21" y="134"/>
                      <a:pt x="28" y="38"/>
                      <a:pt x="116" y="9"/>
                    </a:cubicBezTo>
                    <a:cubicBezTo>
                      <a:pt x="205" y="-20"/>
                      <a:pt x="300" y="27"/>
                      <a:pt x="330" y="116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" name="Freeform 119">
                <a:extLst>
                  <a:ext uri="{FF2B5EF4-FFF2-40B4-BE49-F238E27FC236}">
                    <a16:creationId xmlns:a16="http://schemas.microsoft.com/office/drawing/2014/main" id="{77C4745A-D89C-414E-9E76-4B98E0799904}"/>
                  </a:ext>
                </a:extLst>
              </p:cNvPr>
              <p:cNvSpPr/>
              <p:nvPr/>
            </p:nvSpPr>
            <p:spPr>
              <a:xfrm>
                <a:off x="5642194" y="11308285"/>
                <a:ext cx="41609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5" h="272">
                    <a:moveTo>
                      <a:pt x="301" y="0"/>
                    </a:moveTo>
                    <a:cubicBezTo>
                      <a:pt x="315" y="82"/>
                      <a:pt x="268" y="164"/>
                      <a:pt x="187" y="191"/>
                    </a:cubicBezTo>
                    <a:cubicBezTo>
                      <a:pt x="117" y="214"/>
                      <a:pt x="43" y="189"/>
                      <a:pt x="0" y="134"/>
                    </a:cubicBezTo>
                    <a:cubicBezTo>
                      <a:pt x="2" y="141"/>
                      <a:pt x="3" y="149"/>
                      <a:pt x="6" y="156"/>
                    </a:cubicBezTo>
                    <a:cubicBezTo>
                      <a:pt x="35" y="245"/>
                      <a:pt x="131" y="293"/>
                      <a:pt x="219" y="264"/>
                    </a:cubicBezTo>
                    <a:cubicBezTo>
                      <a:pt x="308" y="235"/>
                      <a:pt x="356" y="139"/>
                      <a:pt x="327" y="50"/>
                    </a:cubicBezTo>
                    <a:cubicBezTo>
                      <a:pt x="321" y="32"/>
                      <a:pt x="312" y="15"/>
                      <a:pt x="301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" name="Freeform 120">
                <a:extLst>
                  <a:ext uri="{FF2B5EF4-FFF2-40B4-BE49-F238E27FC236}">
                    <a16:creationId xmlns:a16="http://schemas.microsoft.com/office/drawing/2014/main" id="{297B6F98-67B1-9743-8810-908EBC4BA84F}"/>
                  </a:ext>
                </a:extLst>
              </p:cNvPr>
              <p:cNvSpPr/>
              <p:nvPr/>
            </p:nvSpPr>
            <p:spPr>
              <a:xfrm>
                <a:off x="5685793" y="10909492"/>
                <a:ext cx="419832" cy="4199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8" h="338">
                    <a:moveTo>
                      <a:pt x="330" y="116"/>
                    </a:moveTo>
                    <a:cubicBezTo>
                      <a:pt x="359" y="205"/>
                      <a:pt x="311" y="300"/>
                      <a:pt x="222" y="330"/>
                    </a:cubicBezTo>
                    <a:cubicBezTo>
                      <a:pt x="134" y="359"/>
                      <a:pt x="38" y="311"/>
                      <a:pt x="9" y="223"/>
                    </a:cubicBezTo>
                    <a:cubicBezTo>
                      <a:pt x="-21" y="134"/>
                      <a:pt x="28" y="38"/>
                      <a:pt x="116" y="9"/>
                    </a:cubicBezTo>
                    <a:cubicBezTo>
                      <a:pt x="205" y="-21"/>
                      <a:pt x="301" y="28"/>
                      <a:pt x="330" y="116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" name="Freeform 121">
                <a:extLst>
                  <a:ext uri="{FF2B5EF4-FFF2-40B4-BE49-F238E27FC236}">
                    <a16:creationId xmlns:a16="http://schemas.microsoft.com/office/drawing/2014/main" id="{A7ECD8CE-DE5E-374F-800F-1F488D0098F3}"/>
                  </a:ext>
                </a:extLst>
              </p:cNvPr>
              <p:cNvSpPr/>
              <p:nvPr/>
            </p:nvSpPr>
            <p:spPr>
              <a:xfrm>
                <a:off x="5689531" y="10991743"/>
                <a:ext cx="41609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5" h="272">
                    <a:moveTo>
                      <a:pt x="300" y="0"/>
                    </a:moveTo>
                    <a:cubicBezTo>
                      <a:pt x="315" y="82"/>
                      <a:pt x="268" y="164"/>
                      <a:pt x="187" y="191"/>
                    </a:cubicBezTo>
                    <a:cubicBezTo>
                      <a:pt x="117" y="214"/>
                      <a:pt x="42" y="189"/>
                      <a:pt x="0" y="133"/>
                    </a:cubicBezTo>
                    <a:cubicBezTo>
                      <a:pt x="1" y="141"/>
                      <a:pt x="3" y="149"/>
                      <a:pt x="6" y="157"/>
                    </a:cubicBezTo>
                    <a:cubicBezTo>
                      <a:pt x="35" y="245"/>
                      <a:pt x="131" y="293"/>
                      <a:pt x="219" y="264"/>
                    </a:cubicBezTo>
                    <a:cubicBezTo>
                      <a:pt x="308" y="234"/>
                      <a:pt x="356" y="139"/>
                      <a:pt x="327" y="50"/>
                    </a:cubicBezTo>
                    <a:cubicBezTo>
                      <a:pt x="321" y="32"/>
                      <a:pt x="311" y="15"/>
                      <a:pt x="300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3" name="Freeform 122">
                <a:extLst>
                  <a:ext uri="{FF2B5EF4-FFF2-40B4-BE49-F238E27FC236}">
                    <a16:creationId xmlns:a16="http://schemas.microsoft.com/office/drawing/2014/main" id="{729D16C9-CECB-A442-B20F-345EB176EB3F}"/>
                  </a:ext>
                </a:extLst>
              </p:cNvPr>
              <p:cNvSpPr/>
              <p:nvPr/>
            </p:nvSpPr>
            <p:spPr>
              <a:xfrm>
                <a:off x="5548760" y="11547561"/>
                <a:ext cx="475892" cy="4760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3" h="383">
                    <a:moveTo>
                      <a:pt x="374" y="131"/>
                    </a:moveTo>
                    <a:cubicBezTo>
                      <a:pt x="407" y="232"/>
                      <a:pt x="353" y="341"/>
                      <a:pt x="253" y="374"/>
                    </a:cubicBezTo>
                    <a:cubicBezTo>
                      <a:pt x="152" y="407"/>
                      <a:pt x="44" y="353"/>
                      <a:pt x="10" y="252"/>
                    </a:cubicBezTo>
                    <a:cubicBezTo>
                      <a:pt x="-23" y="152"/>
                      <a:pt x="31" y="43"/>
                      <a:pt x="132" y="10"/>
                    </a:cubicBezTo>
                    <a:cubicBezTo>
                      <a:pt x="233" y="-23"/>
                      <a:pt x="341" y="31"/>
                      <a:pt x="374" y="131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4" name="Freeform 123">
                <a:extLst>
                  <a:ext uri="{FF2B5EF4-FFF2-40B4-BE49-F238E27FC236}">
                    <a16:creationId xmlns:a16="http://schemas.microsoft.com/office/drawing/2014/main" id="{93369534-5C64-444F-85BA-69BE74C55D0B}"/>
                  </a:ext>
                </a:extLst>
              </p:cNvPr>
              <p:cNvSpPr/>
              <p:nvPr/>
            </p:nvSpPr>
            <p:spPr>
              <a:xfrm>
                <a:off x="5553743" y="11639782"/>
                <a:ext cx="472155" cy="38508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80" h="310">
                    <a:moveTo>
                      <a:pt x="340" y="0"/>
                    </a:moveTo>
                    <a:cubicBezTo>
                      <a:pt x="357" y="94"/>
                      <a:pt x="304" y="187"/>
                      <a:pt x="212" y="217"/>
                    </a:cubicBezTo>
                    <a:cubicBezTo>
                      <a:pt x="132" y="243"/>
                      <a:pt x="48" y="215"/>
                      <a:pt x="0" y="152"/>
                    </a:cubicBezTo>
                    <a:cubicBezTo>
                      <a:pt x="1" y="161"/>
                      <a:pt x="3" y="170"/>
                      <a:pt x="6" y="178"/>
                    </a:cubicBezTo>
                    <a:cubicBezTo>
                      <a:pt x="40" y="279"/>
                      <a:pt x="148" y="333"/>
                      <a:pt x="249" y="300"/>
                    </a:cubicBezTo>
                    <a:cubicBezTo>
                      <a:pt x="349" y="267"/>
                      <a:pt x="403" y="158"/>
                      <a:pt x="370" y="57"/>
                    </a:cubicBezTo>
                    <a:cubicBezTo>
                      <a:pt x="363" y="37"/>
                      <a:pt x="353" y="18"/>
                      <a:pt x="340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5" name="Freeform 124">
                <a:extLst>
                  <a:ext uri="{FF2B5EF4-FFF2-40B4-BE49-F238E27FC236}">
                    <a16:creationId xmlns:a16="http://schemas.microsoft.com/office/drawing/2014/main" id="{051923D8-B5FD-DC44-8B9A-4285796E90FC}"/>
                  </a:ext>
                </a:extLst>
              </p:cNvPr>
              <p:cNvSpPr/>
              <p:nvPr/>
            </p:nvSpPr>
            <p:spPr>
              <a:xfrm>
                <a:off x="6176639" y="11708321"/>
                <a:ext cx="419832" cy="4212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8" h="339">
                    <a:moveTo>
                      <a:pt x="330" y="116"/>
                    </a:moveTo>
                    <a:cubicBezTo>
                      <a:pt x="359" y="204"/>
                      <a:pt x="311" y="300"/>
                      <a:pt x="223" y="330"/>
                    </a:cubicBezTo>
                    <a:cubicBezTo>
                      <a:pt x="134" y="359"/>
                      <a:pt x="38" y="311"/>
                      <a:pt x="9" y="222"/>
                    </a:cubicBezTo>
                    <a:cubicBezTo>
                      <a:pt x="-21" y="133"/>
                      <a:pt x="28" y="38"/>
                      <a:pt x="116" y="8"/>
                    </a:cubicBezTo>
                    <a:cubicBezTo>
                      <a:pt x="205" y="-21"/>
                      <a:pt x="300" y="27"/>
                      <a:pt x="330" y="116"/>
                    </a:cubicBezTo>
                    <a:close/>
                  </a:path>
                </a:pathLst>
              </a:custGeom>
              <a:solidFill>
                <a:srgbClr val="931CA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6" name="Freeform 125">
                <a:extLst>
                  <a:ext uri="{FF2B5EF4-FFF2-40B4-BE49-F238E27FC236}">
                    <a16:creationId xmlns:a16="http://schemas.microsoft.com/office/drawing/2014/main" id="{7AC4F9B9-50BB-7C4C-9686-72430D406385}"/>
                  </a:ext>
                </a:extLst>
              </p:cNvPr>
              <p:cNvSpPr/>
              <p:nvPr/>
            </p:nvSpPr>
            <p:spPr>
              <a:xfrm>
                <a:off x="6180376" y="11790572"/>
                <a:ext cx="41609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5" h="272">
                    <a:moveTo>
                      <a:pt x="300" y="0"/>
                    </a:moveTo>
                    <a:cubicBezTo>
                      <a:pt x="315" y="81"/>
                      <a:pt x="268" y="164"/>
                      <a:pt x="187" y="191"/>
                    </a:cubicBezTo>
                    <a:cubicBezTo>
                      <a:pt x="117" y="213"/>
                      <a:pt x="43" y="188"/>
                      <a:pt x="0" y="133"/>
                    </a:cubicBezTo>
                    <a:cubicBezTo>
                      <a:pt x="1" y="141"/>
                      <a:pt x="3" y="149"/>
                      <a:pt x="6" y="156"/>
                    </a:cubicBezTo>
                    <a:cubicBezTo>
                      <a:pt x="35" y="245"/>
                      <a:pt x="131" y="293"/>
                      <a:pt x="220" y="264"/>
                    </a:cubicBezTo>
                    <a:cubicBezTo>
                      <a:pt x="308" y="234"/>
                      <a:pt x="356" y="138"/>
                      <a:pt x="327" y="50"/>
                    </a:cubicBezTo>
                    <a:cubicBezTo>
                      <a:pt x="320" y="31"/>
                      <a:pt x="311" y="15"/>
                      <a:pt x="300" y="0"/>
                    </a:cubicBezTo>
                    <a:close/>
                  </a:path>
                </a:pathLst>
              </a:custGeom>
              <a:solidFill>
                <a:srgbClr val="000000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C442F1B-63A4-F141-AD60-0E26E6C95E3D}"/>
                </a:ext>
              </a:extLst>
            </p:cNvPr>
            <p:cNvGrpSpPr/>
            <p:nvPr/>
          </p:nvGrpSpPr>
          <p:grpSpPr>
            <a:xfrm>
              <a:off x="7206909" y="4495149"/>
              <a:ext cx="2195085" cy="2147253"/>
              <a:chOff x="7206909" y="4495149"/>
              <a:chExt cx="2195085" cy="2147253"/>
            </a:xfrm>
          </p:grpSpPr>
          <p:sp>
            <p:nvSpPr>
              <p:cNvPr id="127" name="Freeform 126">
                <a:extLst>
                  <a:ext uri="{FF2B5EF4-FFF2-40B4-BE49-F238E27FC236}">
                    <a16:creationId xmlns:a16="http://schemas.microsoft.com/office/drawing/2014/main" id="{7A5BD304-6787-3141-A112-8FAFF42C6FD7}"/>
                  </a:ext>
                </a:extLst>
              </p:cNvPr>
              <p:cNvSpPr/>
              <p:nvPr/>
            </p:nvSpPr>
            <p:spPr>
              <a:xfrm>
                <a:off x="7206909" y="4495149"/>
                <a:ext cx="2195085" cy="214725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63" h="1724">
                    <a:moveTo>
                      <a:pt x="1621" y="463"/>
                    </a:moveTo>
                    <a:cubicBezTo>
                      <a:pt x="1621" y="461"/>
                      <a:pt x="1621" y="459"/>
                      <a:pt x="1621" y="457"/>
                    </a:cubicBezTo>
                    <a:cubicBezTo>
                      <a:pt x="1621" y="297"/>
                      <a:pt x="1491" y="166"/>
                      <a:pt x="1331" y="166"/>
                    </a:cubicBezTo>
                    <a:cubicBezTo>
                      <a:pt x="1330" y="166"/>
                      <a:pt x="1327" y="166"/>
                      <a:pt x="1326" y="166"/>
                    </a:cubicBezTo>
                    <a:lnTo>
                      <a:pt x="1315" y="150"/>
                    </a:lnTo>
                    <a:lnTo>
                      <a:pt x="1308" y="150"/>
                    </a:lnTo>
                    <a:cubicBezTo>
                      <a:pt x="1258" y="105"/>
                      <a:pt x="1193" y="79"/>
                      <a:pt x="1124" y="79"/>
                    </a:cubicBezTo>
                    <a:cubicBezTo>
                      <a:pt x="1121" y="79"/>
                      <a:pt x="1117" y="79"/>
                      <a:pt x="1112" y="79"/>
                    </a:cubicBezTo>
                    <a:cubicBezTo>
                      <a:pt x="1062" y="29"/>
                      <a:pt x="993" y="0"/>
                      <a:pt x="921" y="0"/>
                    </a:cubicBezTo>
                    <a:cubicBezTo>
                      <a:pt x="866" y="0"/>
                      <a:pt x="815" y="16"/>
                      <a:pt x="772" y="45"/>
                    </a:cubicBezTo>
                    <a:cubicBezTo>
                      <a:pt x="737" y="32"/>
                      <a:pt x="701" y="26"/>
                      <a:pt x="665" y="26"/>
                    </a:cubicBezTo>
                    <a:cubicBezTo>
                      <a:pt x="646" y="26"/>
                      <a:pt x="628" y="27"/>
                      <a:pt x="609" y="31"/>
                    </a:cubicBezTo>
                    <a:cubicBezTo>
                      <a:pt x="533" y="45"/>
                      <a:pt x="464" y="87"/>
                      <a:pt x="417" y="149"/>
                    </a:cubicBezTo>
                    <a:cubicBezTo>
                      <a:pt x="287" y="155"/>
                      <a:pt x="175" y="240"/>
                      <a:pt x="131" y="360"/>
                    </a:cubicBezTo>
                    <a:cubicBezTo>
                      <a:pt x="53" y="397"/>
                      <a:pt x="0" y="477"/>
                      <a:pt x="0" y="569"/>
                    </a:cubicBezTo>
                    <a:cubicBezTo>
                      <a:pt x="0" y="602"/>
                      <a:pt x="7" y="635"/>
                      <a:pt x="21" y="665"/>
                    </a:cubicBezTo>
                    <a:cubicBezTo>
                      <a:pt x="12" y="695"/>
                      <a:pt x="8" y="726"/>
                      <a:pt x="8" y="758"/>
                    </a:cubicBezTo>
                    <a:cubicBezTo>
                      <a:pt x="8" y="922"/>
                      <a:pt x="130" y="1064"/>
                      <a:pt x="293" y="1088"/>
                    </a:cubicBezTo>
                    <a:lnTo>
                      <a:pt x="296" y="1089"/>
                    </a:lnTo>
                    <a:cubicBezTo>
                      <a:pt x="302" y="1089"/>
                      <a:pt x="308" y="1090"/>
                      <a:pt x="314" y="1090"/>
                    </a:cubicBezTo>
                    <a:lnTo>
                      <a:pt x="320" y="1091"/>
                    </a:lnTo>
                    <a:cubicBezTo>
                      <a:pt x="328" y="1091"/>
                      <a:pt x="334" y="1091"/>
                      <a:pt x="341" y="1091"/>
                    </a:cubicBezTo>
                    <a:cubicBezTo>
                      <a:pt x="354" y="1091"/>
                      <a:pt x="366" y="1091"/>
                      <a:pt x="378" y="1090"/>
                    </a:cubicBezTo>
                    <a:lnTo>
                      <a:pt x="521" y="1260"/>
                    </a:lnTo>
                    <a:lnTo>
                      <a:pt x="521" y="1408"/>
                    </a:lnTo>
                    <a:cubicBezTo>
                      <a:pt x="521" y="1583"/>
                      <a:pt x="664" y="1724"/>
                      <a:pt x="838" y="1724"/>
                    </a:cubicBezTo>
                    <a:cubicBezTo>
                      <a:pt x="1012" y="1724"/>
                      <a:pt x="1153" y="1583"/>
                      <a:pt x="1153" y="1408"/>
                    </a:cubicBezTo>
                    <a:lnTo>
                      <a:pt x="1153" y="1276"/>
                    </a:lnTo>
                    <a:lnTo>
                      <a:pt x="1341" y="1146"/>
                    </a:lnTo>
                    <a:cubicBezTo>
                      <a:pt x="1348" y="1147"/>
                      <a:pt x="1356" y="1147"/>
                      <a:pt x="1364" y="1147"/>
                    </a:cubicBezTo>
                    <a:cubicBezTo>
                      <a:pt x="1468" y="1147"/>
                      <a:pt x="1558" y="1083"/>
                      <a:pt x="1595" y="991"/>
                    </a:cubicBezTo>
                    <a:cubicBezTo>
                      <a:pt x="1696" y="941"/>
                      <a:pt x="1763" y="837"/>
                      <a:pt x="1763" y="720"/>
                    </a:cubicBezTo>
                    <a:cubicBezTo>
                      <a:pt x="1763" y="613"/>
                      <a:pt x="1708" y="517"/>
                      <a:pt x="1621" y="46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" name="Freeform 127">
                <a:extLst>
                  <a:ext uri="{FF2B5EF4-FFF2-40B4-BE49-F238E27FC236}">
                    <a16:creationId xmlns:a16="http://schemas.microsoft.com/office/drawing/2014/main" id="{930D1E5B-1B61-4A4E-A46C-FD814212CE35}"/>
                  </a:ext>
                </a:extLst>
              </p:cNvPr>
              <p:cNvSpPr/>
              <p:nvPr/>
            </p:nvSpPr>
            <p:spPr>
              <a:xfrm>
                <a:off x="7631720" y="5291490"/>
                <a:ext cx="1263233" cy="12250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15" h="984">
                    <a:moveTo>
                      <a:pt x="938" y="275"/>
                    </a:moveTo>
                    <a:lnTo>
                      <a:pt x="761" y="403"/>
                    </a:lnTo>
                    <a:cubicBezTo>
                      <a:pt x="746" y="415"/>
                      <a:pt x="725" y="398"/>
                      <a:pt x="732" y="381"/>
                    </a:cubicBezTo>
                    <a:lnTo>
                      <a:pt x="861" y="71"/>
                    </a:lnTo>
                    <a:lnTo>
                      <a:pt x="711" y="35"/>
                    </a:lnTo>
                    <a:lnTo>
                      <a:pt x="565" y="488"/>
                    </a:lnTo>
                    <a:cubicBezTo>
                      <a:pt x="558" y="508"/>
                      <a:pt x="529" y="504"/>
                      <a:pt x="528" y="483"/>
                    </a:cubicBezTo>
                    <a:lnTo>
                      <a:pt x="508" y="0"/>
                    </a:lnTo>
                    <a:lnTo>
                      <a:pt x="349" y="0"/>
                    </a:lnTo>
                    <a:lnTo>
                      <a:pt x="367" y="359"/>
                    </a:lnTo>
                    <a:cubicBezTo>
                      <a:pt x="368" y="384"/>
                      <a:pt x="337" y="398"/>
                      <a:pt x="319" y="379"/>
                    </a:cubicBezTo>
                    <a:lnTo>
                      <a:pt x="141" y="183"/>
                    </a:lnTo>
                    <a:lnTo>
                      <a:pt x="0" y="249"/>
                    </a:lnTo>
                    <a:lnTo>
                      <a:pt x="283" y="583"/>
                    </a:lnTo>
                    <a:lnTo>
                      <a:pt x="283" y="769"/>
                    </a:lnTo>
                    <a:cubicBezTo>
                      <a:pt x="283" y="887"/>
                      <a:pt x="379" y="984"/>
                      <a:pt x="497" y="984"/>
                    </a:cubicBezTo>
                    <a:cubicBezTo>
                      <a:pt x="615" y="984"/>
                      <a:pt x="711" y="887"/>
                      <a:pt x="711" y="769"/>
                    </a:cubicBezTo>
                    <a:lnTo>
                      <a:pt x="711" y="583"/>
                    </a:lnTo>
                    <a:lnTo>
                      <a:pt x="1015" y="372"/>
                    </a:ln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" name="Freeform 128">
                <a:extLst>
                  <a:ext uri="{FF2B5EF4-FFF2-40B4-BE49-F238E27FC236}">
                    <a16:creationId xmlns:a16="http://schemas.microsoft.com/office/drawing/2014/main" id="{D811F3E6-4018-854A-A5AD-AA86B0096F34}"/>
                  </a:ext>
                </a:extLst>
              </p:cNvPr>
              <p:cNvSpPr/>
              <p:nvPr/>
            </p:nvSpPr>
            <p:spPr>
              <a:xfrm>
                <a:off x="7332734" y="4622265"/>
                <a:ext cx="1942189" cy="11739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60" h="943">
                    <a:moveTo>
                      <a:pt x="1560" y="618"/>
                    </a:moveTo>
                    <a:cubicBezTo>
                      <a:pt x="1560" y="523"/>
                      <a:pt x="1494" y="443"/>
                      <a:pt x="1406" y="422"/>
                    </a:cubicBezTo>
                    <a:cubicBezTo>
                      <a:pt x="1414" y="401"/>
                      <a:pt x="1419" y="379"/>
                      <a:pt x="1419" y="355"/>
                    </a:cubicBezTo>
                    <a:cubicBezTo>
                      <a:pt x="1419" y="251"/>
                      <a:pt x="1334" y="166"/>
                      <a:pt x="1230" y="166"/>
                    </a:cubicBezTo>
                    <a:cubicBezTo>
                      <a:pt x="1211" y="166"/>
                      <a:pt x="1193" y="169"/>
                      <a:pt x="1175" y="174"/>
                    </a:cubicBezTo>
                    <a:cubicBezTo>
                      <a:pt x="1148" y="118"/>
                      <a:pt x="1090" y="79"/>
                      <a:pt x="1023" y="79"/>
                    </a:cubicBezTo>
                    <a:cubicBezTo>
                      <a:pt x="1004" y="79"/>
                      <a:pt x="986" y="83"/>
                      <a:pt x="968" y="88"/>
                    </a:cubicBezTo>
                    <a:cubicBezTo>
                      <a:pt x="940" y="35"/>
                      <a:pt x="884" y="0"/>
                      <a:pt x="820" y="0"/>
                    </a:cubicBezTo>
                    <a:cubicBezTo>
                      <a:pt x="765" y="0"/>
                      <a:pt x="717" y="26"/>
                      <a:pt x="686" y="66"/>
                    </a:cubicBezTo>
                    <a:cubicBezTo>
                      <a:pt x="641" y="33"/>
                      <a:pt x="584" y="18"/>
                      <a:pt x="527" y="29"/>
                    </a:cubicBezTo>
                    <a:cubicBezTo>
                      <a:pt x="455" y="42"/>
                      <a:pt x="400" y="89"/>
                      <a:pt x="372" y="153"/>
                    </a:cubicBezTo>
                    <a:cubicBezTo>
                      <a:pt x="359" y="150"/>
                      <a:pt x="345" y="149"/>
                      <a:pt x="331" y="149"/>
                    </a:cubicBezTo>
                    <a:cubicBezTo>
                      <a:pt x="220" y="149"/>
                      <a:pt x="129" y="231"/>
                      <a:pt x="115" y="338"/>
                    </a:cubicBezTo>
                    <a:cubicBezTo>
                      <a:pt x="51" y="346"/>
                      <a:pt x="0" y="400"/>
                      <a:pt x="0" y="467"/>
                    </a:cubicBezTo>
                    <a:cubicBezTo>
                      <a:pt x="0" y="499"/>
                      <a:pt x="13" y="529"/>
                      <a:pt x="33" y="552"/>
                    </a:cubicBezTo>
                    <a:cubicBezTo>
                      <a:pt x="18" y="584"/>
                      <a:pt x="8" y="619"/>
                      <a:pt x="8" y="656"/>
                    </a:cubicBezTo>
                    <a:cubicBezTo>
                      <a:pt x="8" y="784"/>
                      <a:pt x="112" y="887"/>
                      <a:pt x="240" y="887"/>
                    </a:cubicBezTo>
                    <a:cubicBezTo>
                      <a:pt x="338" y="887"/>
                      <a:pt x="422" y="828"/>
                      <a:pt x="455" y="742"/>
                    </a:cubicBezTo>
                    <a:cubicBezTo>
                      <a:pt x="467" y="746"/>
                      <a:pt x="479" y="747"/>
                      <a:pt x="491" y="747"/>
                    </a:cubicBezTo>
                    <a:cubicBezTo>
                      <a:pt x="550" y="747"/>
                      <a:pt x="598" y="702"/>
                      <a:pt x="602" y="643"/>
                    </a:cubicBezTo>
                    <a:cubicBezTo>
                      <a:pt x="636" y="642"/>
                      <a:pt x="666" y="627"/>
                      <a:pt x="690" y="606"/>
                    </a:cubicBezTo>
                    <a:cubicBezTo>
                      <a:pt x="703" y="653"/>
                      <a:pt x="746" y="687"/>
                      <a:pt x="797" y="687"/>
                    </a:cubicBezTo>
                    <a:cubicBezTo>
                      <a:pt x="819" y="687"/>
                      <a:pt x="839" y="681"/>
                      <a:pt x="857" y="670"/>
                    </a:cubicBezTo>
                    <a:cubicBezTo>
                      <a:pt x="891" y="743"/>
                      <a:pt x="967" y="794"/>
                      <a:pt x="1053" y="794"/>
                    </a:cubicBezTo>
                    <a:cubicBezTo>
                      <a:pt x="1075" y="794"/>
                      <a:pt x="1095" y="792"/>
                      <a:pt x="1115" y="786"/>
                    </a:cubicBezTo>
                    <a:cubicBezTo>
                      <a:pt x="1115" y="788"/>
                      <a:pt x="1115" y="792"/>
                      <a:pt x="1115" y="794"/>
                    </a:cubicBezTo>
                    <a:cubicBezTo>
                      <a:pt x="1115" y="877"/>
                      <a:pt x="1181" y="943"/>
                      <a:pt x="1263" y="943"/>
                    </a:cubicBezTo>
                    <a:cubicBezTo>
                      <a:pt x="1339" y="943"/>
                      <a:pt x="1402" y="886"/>
                      <a:pt x="1410" y="813"/>
                    </a:cubicBezTo>
                    <a:cubicBezTo>
                      <a:pt x="1496" y="790"/>
                      <a:pt x="1560" y="711"/>
                      <a:pt x="1560" y="618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" name="Freeform 129">
                <a:extLst>
                  <a:ext uri="{FF2B5EF4-FFF2-40B4-BE49-F238E27FC236}">
                    <a16:creationId xmlns:a16="http://schemas.microsoft.com/office/drawing/2014/main" id="{96B6D03A-8046-AB46-B88E-B8E0D2D9D3D3}"/>
                  </a:ext>
                </a:extLst>
              </p:cNvPr>
              <p:cNvSpPr/>
              <p:nvPr/>
            </p:nvSpPr>
            <p:spPr>
              <a:xfrm>
                <a:off x="7550747" y="4809199"/>
                <a:ext cx="1724176" cy="9870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5" h="793">
                    <a:moveTo>
                      <a:pt x="1231" y="272"/>
                    </a:moveTo>
                    <a:cubicBezTo>
                      <a:pt x="1239" y="251"/>
                      <a:pt x="1244" y="229"/>
                      <a:pt x="1244" y="205"/>
                    </a:cubicBezTo>
                    <a:cubicBezTo>
                      <a:pt x="1244" y="101"/>
                      <a:pt x="1159" y="16"/>
                      <a:pt x="1055" y="16"/>
                    </a:cubicBezTo>
                    <a:cubicBezTo>
                      <a:pt x="1036" y="16"/>
                      <a:pt x="1018" y="19"/>
                      <a:pt x="1000" y="24"/>
                    </a:cubicBezTo>
                    <a:cubicBezTo>
                      <a:pt x="997" y="16"/>
                      <a:pt x="992" y="8"/>
                      <a:pt x="987" y="0"/>
                    </a:cubicBezTo>
                    <a:cubicBezTo>
                      <a:pt x="943" y="14"/>
                      <a:pt x="904" y="36"/>
                      <a:pt x="872" y="69"/>
                    </a:cubicBezTo>
                    <a:cubicBezTo>
                      <a:pt x="843" y="99"/>
                      <a:pt x="815" y="166"/>
                      <a:pt x="860" y="197"/>
                    </a:cubicBezTo>
                    <a:cubicBezTo>
                      <a:pt x="915" y="236"/>
                      <a:pt x="955" y="299"/>
                      <a:pt x="984" y="359"/>
                    </a:cubicBezTo>
                    <a:cubicBezTo>
                      <a:pt x="1001" y="393"/>
                      <a:pt x="1006" y="440"/>
                      <a:pt x="979" y="469"/>
                    </a:cubicBezTo>
                    <a:cubicBezTo>
                      <a:pt x="952" y="498"/>
                      <a:pt x="904" y="497"/>
                      <a:pt x="868" y="490"/>
                    </a:cubicBezTo>
                    <a:cubicBezTo>
                      <a:pt x="828" y="482"/>
                      <a:pt x="782" y="471"/>
                      <a:pt x="746" y="448"/>
                    </a:cubicBezTo>
                    <a:cubicBezTo>
                      <a:pt x="722" y="433"/>
                      <a:pt x="702" y="408"/>
                      <a:pt x="678" y="393"/>
                    </a:cubicBezTo>
                    <a:cubicBezTo>
                      <a:pt x="645" y="372"/>
                      <a:pt x="612" y="380"/>
                      <a:pt x="576" y="380"/>
                    </a:cubicBezTo>
                    <a:cubicBezTo>
                      <a:pt x="524" y="380"/>
                      <a:pt x="475" y="346"/>
                      <a:pt x="425" y="360"/>
                    </a:cubicBezTo>
                    <a:cubicBezTo>
                      <a:pt x="383" y="372"/>
                      <a:pt x="359" y="416"/>
                      <a:pt x="336" y="454"/>
                    </a:cubicBezTo>
                    <a:cubicBezTo>
                      <a:pt x="314" y="490"/>
                      <a:pt x="280" y="533"/>
                      <a:pt x="234" y="531"/>
                    </a:cubicBezTo>
                    <a:cubicBezTo>
                      <a:pt x="212" y="529"/>
                      <a:pt x="192" y="518"/>
                      <a:pt x="171" y="520"/>
                    </a:cubicBezTo>
                    <a:cubicBezTo>
                      <a:pt x="126" y="523"/>
                      <a:pt x="108" y="579"/>
                      <a:pt x="90" y="620"/>
                    </a:cubicBezTo>
                    <a:cubicBezTo>
                      <a:pt x="71" y="664"/>
                      <a:pt x="39" y="701"/>
                      <a:pt x="0" y="728"/>
                    </a:cubicBezTo>
                    <a:cubicBezTo>
                      <a:pt x="21" y="734"/>
                      <a:pt x="43" y="737"/>
                      <a:pt x="65" y="737"/>
                    </a:cubicBezTo>
                    <a:cubicBezTo>
                      <a:pt x="163" y="737"/>
                      <a:pt x="247" y="678"/>
                      <a:pt x="280" y="592"/>
                    </a:cubicBezTo>
                    <a:cubicBezTo>
                      <a:pt x="292" y="596"/>
                      <a:pt x="304" y="597"/>
                      <a:pt x="316" y="597"/>
                    </a:cubicBezTo>
                    <a:cubicBezTo>
                      <a:pt x="375" y="597"/>
                      <a:pt x="423" y="552"/>
                      <a:pt x="427" y="493"/>
                    </a:cubicBezTo>
                    <a:cubicBezTo>
                      <a:pt x="461" y="492"/>
                      <a:pt x="491" y="477"/>
                      <a:pt x="515" y="456"/>
                    </a:cubicBezTo>
                    <a:cubicBezTo>
                      <a:pt x="528" y="503"/>
                      <a:pt x="571" y="537"/>
                      <a:pt x="622" y="537"/>
                    </a:cubicBezTo>
                    <a:cubicBezTo>
                      <a:pt x="644" y="537"/>
                      <a:pt x="664" y="531"/>
                      <a:pt x="682" y="520"/>
                    </a:cubicBezTo>
                    <a:cubicBezTo>
                      <a:pt x="716" y="593"/>
                      <a:pt x="792" y="644"/>
                      <a:pt x="878" y="644"/>
                    </a:cubicBezTo>
                    <a:cubicBezTo>
                      <a:pt x="900" y="644"/>
                      <a:pt x="920" y="642"/>
                      <a:pt x="940" y="636"/>
                    </a:cubicBezTo>
                    <a:cubicBezTo>
                      <a:pt x="940" y="638"/>
                      <a:pt x="940" y="642"/>
                      <a:pt x="940" y="644"/>
                    </a:cubicBezTo>
                    <a:cubicBezTo>
                      <a:pt x="940" y="727"/>
                      <a:pt x="1006" y="793"/>
                      <a:pt x="1088" y="793"/>
                    </a:cubicBezTo>
                    <a:cubicBezTo>
                      <a:pt x="1164" y="793"/>
                      <a:pt x="1227" y="736"/>
                      <a:pt x="1235" y="663"/>
                    </a:cubicBezTo>
                    <a:cubicBezTo>
                      <a:pt x="1321" y="640"/>
                      <a:pt x="1385" y="561"/>
                      <a:pt x="1385" y="468"/>
                    </a:cubicBezTo>
                    <a:cubicBezTo>
                      <a:pt x="1385" y="373"/>
                      <a:pt x="1319" y="293"/>
                      <a:pt x="1231" y="272"/>
                    </a:cubicBezTo>
                    <a:close/>
                  </a:path>
                </a:pathLst>
              </a:custGeom>
              <a:solidFill>
                <a:srgbClr val="000000">
                  <a:alpha val="2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D8EDA860-8A38-B746-BB04-B9C21F4769C4}"/>
                  </a:ext>
                </a:extLst>
              </p:cNvPr>
              <p:cNvSpPr/>
              <p:nvPr/>
            </p:nvSpPr>
            <p:spPr>
              <a:xfrm>
                <a:off x="7703979" y="4905159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5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5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5965D8B8-B231-CA4E-829D-762CC8B63C09}"/>
                  </a:ext>
                </a:extLst>
              </p:cNvPr>
              <p:cNvSpPr/>
              <p:nvPr/>
            </p:nvSpPr>
            <p:spPr>
              <a:xfrm>
                <a:off x="8346808" y="4715732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9" y="44"/>
                      <a:pt x="0" y="34"/>
                      <a:pt x="0" y="22"/>
                    </a:cubicBezTo>
                    <a:cubicBezTo>
                      <a:pt x="0" y="10"/>
                      <a:pt x="9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" name="Freeform 132">
                <a:extLst>
                  <a:ext uri="{FF2B5EF4-FFF2-40B4-BE49-F238E27FC236}">
                    <a16:creationId xmlns:a16="http://schemas.microsoft.com/office/drawing/2014/main" id="{C990CCFB-3C02-F74C-9EBB-E3E3BC2D746B}"/>
                  </a:ext>
                </a:extLst>
              </p:cNvPr>
              <p:cNvSpPr/>
              <p:nvPr/>
            </p:nvSpPr>
            <p:spPr>
              <a:xfrm>
                <a:off x="8319401" y="5128234"/>
                <a:ext cx="5356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3">
                    <a:moveTo>
                      <a:pt x="44" y="22"/>
                    </a:moveTo>
                    <a:cubicBezTo>
                      <a:pt x="44" y="34"/>
                      <a:pt x="34" y="43"/>
                      <a:pt x="22" y="43"/>
                    </a:cubicBezTo>
                    <a:cubicBezTo>
                      <a:pt x="9" y="43"/>
                      <a:pt x="0" y="34"/>
                      <a:pt x="0" y="22"/>
                    </a:cubicBezTo>
                    <a:cubicBezTo>
                      <a:pt x="0" y="9"/>
                      <a:pt x="9" y="0"/>
                      <a:pt x="22" y="0"/>
                    </a:cubicBezTo>
                    <a:cubicBezTo>
                      <a:pt x="34" y="0"/>
                      <a:pt x="44" y="9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" name="Freeform 133">
                <a:extLst>
                  <a:ext uri="{FF2B5EF4-FFF2-40B4-BE49-F238E27FC236}">
                    <a16:creationId xmlns:a16="http://schemas.microsoft.com/office/drawing/2014/main" id="{BFA53431-7A20-194E-B998-5D896E58CBE7}"/>
                  </a:ext>
                </a:extLst>
              </p:cNvPr>
              <p:cNvSpPr/>
              <p:nvPr/>
            </p:nvSpPr>
            <p:spPr>
              <a:xfrm>
                <a:off x="8597212" y="5155651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1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10" y="44"/>
                      <a:pt x="0" y="34"/>
                      <a:pt x="0" y="21"/>
                    </a:cubicBezTo>
                    <a:cubicBezTo>
                      <a:pt x="0" y="9"/>
                      <a:pt x="10" y="0"/>
                      <a:pt x="22" y="0"/>
                    </a:cubicBezTo>
                    <a:cubicBezTo>
                      <a:pt x="34" y="0"/>
                      <a:pt x="44" y="9"/>
                      <a:pt x="44" y="2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" name="Freeform 134">
                <a:extLst>
                  <a:ext uri="{FF2B5EF4-FFF2-40B4-BE49-F238E27FC236}">
                    <a16:creationId xmlns:a16="http://schemas.microsoft.com/office/drawing/2014/main" id="{F001476F-C459-8B40-81BE-15819E062F63}"/>
                  </a:ext>
                </a:extLst>
              </p:cNvPr>
              <p:cNvSpPr/>
              <p:nvPr/>
            </p:nvSpPr>
            <p:spPr>
              <a:xfrm>
                <a:off x="8182364" y="4905159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9" y="44"/>
                      <a:pt x="0" y="34"/>
                      <a:pt x="0" y="22"/>
                    </a:cubicBezTo>
                    <a:cubicBezTo>
                      <a:pt x="0" y="10"/>
                      <a:pt x="9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" name="Freeform 135">
                <a:extLst>
                  <a:ext uri="{FF2B5EF4-FFF2-40B4-BE49-F238E27FC236}">
                    <a16:creationId xmlns:a16="http://schemas.microsoft.com/office/drawing/2014/main" id="{9C446BB3-3068-6242-A7A2-946E469639C4}"/>
                  </a:ext>
                </a:extLst>
              </p:cNvPr>
              <p:cNvSpPr/>
              <p:nvPr/>
            </p:nvSpPr>
            <p:spPr>
              <a:xfrm>
                <a:off x="8419064" y="4959993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" name="Freeform 136">
                <a:extLst>
                  <a:ext uri="{FF2B5EF4-FFF2-40B4-BE49-F238E27FC236}">
                    <a16:creationId xmlns:a16="http://schemas.microsoft.com/office/drawing/2014/main" id="{846CA9D4-6EAB-EA44-A3E3-1FB7CDA3449C}"/>
                  </a:ext>
                </a:extLst>
              </p:cNvPr>
              <p:cNvSpPr/>
              <p:nvPr/>
            </p:nvSpPr>
            <p:spPr>
              <a:xfrm>
                <a:off x="8082700" y="5095832"/>
                <a:ext cx="53569" cy="548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5">
                    <a:moveTo>
                      <a:pt x="44" y="22"/>
                    </a:moveTo>
                    <a:cubicBezTo>
                      <a:pt x="44" y="35"/>
                      <a:pt x="34" y="45"/>
                      <a:pt x="22" y="45"/>
                    </a:cubicBezTo>
                    <a:cubicBezTo>
                      <a:pt x="10" y="45"/>
                      <a:pt x="0" y="35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" name="Freeform 137">
                <a:extLst>
                  <a:ext uri="{FF2B5EF4-FFF2-40B4-BE49-F238E27FC236}">
                    <a16:creationId xmlns:a16="http://schemas.microsoft.com/office/drawing/2014/main" id="{A51B9F04-AF15-2844-BBDC-1E324BF676DD}"/>
                  </a:ext>
                </a:extLst>
              </p:cNvPr>
              <p:cNvSpPr/>
              <p:nvPr/>
            </p:nvSpPr>
            <p:spPr>
              <a:xfrm>
                <a:off x="7480983" y="5402404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" name="Freeform 138">
                <a:extLst>
                  <a:ext uri="{FF2B5EF4-FFF2-40B4-BE49-F238E27FC236}">
                    <a16:creationId xmlns:a16="http://schemas.microsoft.com/office/drawing/2014/main" id="{5476E658-3D9D-4B4C-918D-CACEFE6058FD}"/>
                  </a:ext>
                </a:extLst>
              </p:cNvPr>
              <p:cNvSpPr/>
              <p:nvPr/>
            </p:nvSpPr>
            <p:spPr>
              <a:xfrm>
                <a:off x="7703979" y="5224193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5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5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" name="Freeform 139">
                <a:extLst>
                  <a:ext uri="{FF2B5EF4-FFF2-40B4-BE49-F238E27FC236}">
                    <a16:creationId xmlns:a16="http://schemas.microsoft.com/office/drawing/2014/main" id="{DDE54585-BD8D-B94D-A3E7-BDF356C62458}"/>
                  </a:ext>
                </a:extLst>
              </p:cNvPr>
              <p:cNvSpPr/>
              <p:nvPr/>
            </p:nvSpPr>
            <p:spPr>
              <a:xfrm>
                <a:off x="7862195" y="5014827"/>
                <a:ext cx="5356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3">
                    <a:moveTo>
                      <a:pt x="44" y="22"/>
                    </a:moveTo>
                    <a:cubicBezTo>
                      <a:pt x="44" y="34"/>
                      <a:pt x="34" y="43"/>
                      <a:pt x="22" y="43"/>
                    </a:cubicBezTo>
                    <a:cubicBezTo>
                      <a:pt x="10" y="43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" name="Freeform 140">
                <a:extLst>
                  <a:ext uri="{FF2B5EF4-FFF2-40B4-BE49-F238E27FC236}">
                    <a16:creationId xmlns:a16="http://schemas.microsoft.com/office/drawing/2014/main" id="{B9A30D30-5D8A-4F40-80F1-F2C2B8CFB8CA}"/>
                  </a:ext>
                </a:extLst>
              </p:cNvPr>
              <p:cNvSpPr/>
              <p:nvPr/>
            </p:nvSpPr>
            <p:spPr>
              <a:xfrm>
                <a:off x="8044081" y="4770566"/>
                <a:ext cx="53569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4">
                    <a:moveTo>
                      <a:pt x="44" y="22"/>
                    </a:moveTo>
                    <a:cubicBezTo>
                      <a:pt x="44" y="34"/>
                      <a:pt x="34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2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" name="Freeform 141">
                <a:extLst>
                  <a:ext uri="{FF2B5EF4-FFF2-40B4-BE49-F238E27FC236}">
                    <a16:creationId xmlns:a16="http://schemas.microsoft.com/office/drawing/2014/main" id="{C264C7DA-5DB0-864D-863A-BC6F72A89525}"/>
                  </a:ext>
                </a:extLst>
              </p:cNvPr>
              <p:cNvSpPr/>
              <p:nvPr/>
            </p:nvSpPr>
            <p:spPr>
              <a:xfrm>
                <a:off x="7495932" y="5123249"/>
                <a:ext cx="53569" cy="548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5">
                    <a:moveTo>
                      <a:pt x="44" y="23"/>
                    </a:moveTo>
                    <a:cubicBezTo>
                      <a:pt x="44" y="35"/>
                      <a:pt x="35" y="45"/>
                      <a:pt x="22" y="45"/>
                    </a:cubicBezTo>
                    <a:cubicBezTo>
                      <a:pt x="11" y="45"/>
                      <a:pt x="0" y="35"/>
                      <a:pt x="0" y="23"/>
                    </a:cubicBezTo>
                    <a:cubicBezTo>
                      <a:pt x="0" y="10"/>
                      <a:pt x="11" y="0"/>
                      <a:pt x="22" y="0"/>
                    </a:cubicBezTo>
                    <a:cubicBezTo>
                      <a:pt x="35" y="0"/>
                      <a:pt x="44" y="10"/>
                      <a:pt x="44" y="23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" name="Freeform 142">
                <a:extLst>
                  <a:ext uri="{FF2B5EF4-FFF2-40B4-BE49-F238E27FC236}">
                    <a16:creationId xmlns:a16="http://schemas.microsoft.com/office/drawing/2014/main" id="{60731FD7-DCE1-874F-AF1F-63AC518E32D1}"/>
                  </a:ext>
                </a:extLst>
              </p:cNvPr>
              <p:cNvSpPr/>
              <p:nvPr/>
            </p:nvSpPr>
            <p:spPr>
              <a:xfrm>
                <a:off x="8214754" y="6047951"/>
                <a:ext cx="209293" cy="35642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9" h="287">
                    <a:moveTo>
                      <a:pt x="9" y="266"/>
                    </a:moveTo>
                    <a:cubicBezTo>
                      <a:pt x="72" y="258"/>
                      <a:pt x="128" y="208"/>
                      <a:pt x="134" y="144"/>
                    </a:cubicBezTo>
                    <a:cubicBezTo>
                      <a:pt x="136" y="99"/>
                      <a:pt x="138" y="54"/>
                      <a:pt x="142" y="9"/>
                    </a:cubicBezTo>
                    <a:cubicBezTo>
                      <a:pt x="143" y="-3"/>
                      <a:pt x="161" y="-3"/>
                      <a:pt x="162" y="9"/>
                    </a:cubicBezTo>
                    <a:cubicBezTo>
                      <a:pt x="166" y="45"/>
                      <a:pt x="167" y="82"/>
                      <a:pt x="169" y="118"/>
                    </a:cubicBezTo>
                    <a:cubicBezTo>
                      <a:pt x="171" y="150"/>
                      <a:pt x="166" y="183"/>
                      <a:pt x="150" y="211"/>
                    </a:cubicBezTo>
                    <a:cubicBezTo>
                      <a:pt x="109" y="300"/>
                      <a:pt x="-37" y="301"/>
                      <a:pt x="9" y="266"/>
                    </a:cubicBezTo>
                    <a:close/>
                  </a:path>
                </a:pathLst>
              </a:custGeom>
              <a:solidFill>
                <a:srgbClr val="5CA971">
                  <a:alpha val="53699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D93EB94-D07F-D643-83B5-3F8C2744F505}"/>
                </a:ext>
              </a:extLst>
            </p:cNvPr>
            <p:cNvGrpSpPr/>
            <p:nvPr/>
          </p:nvGrpSpPr>
          <p:grpSpPr>
            <a:xfrm>
              <a:off x="8392902" y="8616430"/>
              <a:ext cx="1968351" cy="1851897"/>
              <a:chOff x="8392902" y="8616430"/>
              <a:chExt cx="1968351" cy="1851897"/>
            </a:xfrm>
          </p:grpSpPr>
          <p:sp>
            <p:nvSpPr>
              <p:cNvPr id="144" name="Freeform 143">
                <a:extLst>
                  <a:ext uri="{FF2B5EF4-FFF2-40B4-BE49-F238E27FC236}">
                    <a16:creationId xmlns:a16="http://schemas.microsoft.com/office/drawing/2014/main" id="{E19269ED-61A1-0A4F-AAD9-90ECCC335FF8}"/>
                  </a:ext>
                </a:extLst>
              </p:cNvPr>
              <p:cNvSpPr/>
              <p:nvPr/>
            </p:nvSpPr>
            <p:spPr>
              <a:xfrm>
                <a:off x="8392902" y="8616430"/>
                <a:ext cx="1968351" cy="18518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81" h="1487">
                    <a:moveTo>
                      <a:pt x="1577" y="661"/>
                    </a:moveTo>
                    <a:cubicBezTo>
                      <a:pt x="1569" y="575"/>
                      <a:pt x="1549" y="490"/>
                      <a:pt x="1519" y="410"/>
                    </a:cubicBezTo>
                    <a:cubicBezTo>
                      <a:pt x="1496" y="349"/>
                      <a:pt x="1466" y="289"/>
                      <a:pt x="1431" y="234"/>
                    </a:cubicBezTo>
                    <a:cubicBezTo>
                      <a:pt x="1416" y="212"/>
                      <a:pt x="1395" y="192"/>
                      <a:pt x="1384" y="167"/>
                    </a:cubicBezTo>
                    <a:cubicBezTo>
                      <a:pt x="1372" y="141"/>
                      <a:pt x="1372" y="109"/>
                      <a:pt x="1360" y="81"/>
                    </a:cubicBezTo>
                    <a:cubicBezTo>
                      <a:pt x="1348" y="54"/>
                      <a:pt x="1330" y="29"/>
                      <a:pt x="1303" y="14"/>
                    </a:cubicBezTo>
                    <a:cubicBezTo>
                      <a:pt x="1255" y="-13"/>
                      <a:pt x="1193" y="3"/>
                      <a:pt x="1143" y="27"/>
                    </a:cubicBezTo>
                    <a:cubicBezTo>
                      <a:pt x="1112" y="41"/>
                      <a:pt x="1082" y="58"/>
                      <a:pt x="1059" y="84"/>
                    </a:cubicBezTo>
                    <a:cubicBezTo>
                      <a:pt x="1028" y="118"/>
                      <a:pt x="1019" y="165"/>
                      <a:pt x="1032" y="208"/>
                    </a:cubicBezTo>
                    <a:cubicBezTo>
                      <a:pt x="915" y="390"/>
                      <a:pt x="790" y="482"/>
                      <a:pt x="661" y="482"/>
                    </a:cubicBezTo>
                    <a:cubicBezTo>
                      <a:pt x="461" y="482"/>
                      <a:pt x="296" y="270"/>
                      <a:pt x="294" y="269"/>
                    </a:cubicBezTo>
                    <a:cubicBezTo>
                      <a:pt x="288" y="260"/>
                      <a:pt x="280" y="253"/>
                      <a:pt x="270" y="246"/>
                    </a:cubicBezTo>
                    <a:cubicBezTo>
                      <a:pt x="193" y="193"/>
                      <a:pt x="109" y="223"/>
                      <a:pt x="75" y="309"/>
                    </a:cubicBezTo>
                    <a:cubicBezTo>
                      <a:pt x="56" y="357"/>
                      <a:pt x="58" y="411"/>
                      <a:pt x="71" y="461"/>
                    </a:cubicBezTo>
                    <a:cubicBezTo>
                      <a:pt x="80" y="499"/>
                      <a:pt x="96" y="535"/>
                      <a:pt x="112" y="570"/>
                    </a:cubicBezTo>
                    <a:cubicBezTo>
                      <a:pt x="131" y="611"/>
                      <a:pt x="99" y="605"/>
                      <a:pt x="71" y="620"/>
                    </a:cubicBezTo>
                    <a:cubicBezTo>
                      <a:pt x="29" y="639"/>
                      <a:pt x="4" y="683"/>
                      <a:pt x="0" y="727"/>
                    </a:cubicBezTo>
                    <a:cubicBezTo>
                      <a:pt x="-3" y="776"/>
                      <a:pt x="14" y="824"/>
                      <a:pt x="37" y="867"/>
                    </a:cubicBezTo>
                    <a:cubicBezTo>
                      <a:pt x="66" y="924"/>
                      <a:pt x="105" y="975"/>
                      <a:pt x="151" y="1019"/>
                    </a:cubicBezTo>
                    <a:cubicBezTo>
                      <a:pt x="178" y="1046"/>
                      <a:pt x="205" y="1069"/>
                      <a:pt x="202" y="1108"/>
                    </a:cubicBezTo>
                    <a:cubicBezTo>
                      <a:pt x="199" y="1150"/>
                      <a:pt x="210" y="1173"/>
                      <a:pt x="234" y="1211"/>
                    </a:cubicBezTo>
                    <a:cubicBezTo>
                      <a:pt x="265" y="1260"/>
                      <a:pt x="308" y="1301"/>
                      <a:pt x="355" y="1334"/>
                    </a:cubicBezTo>
                    <a:cubicBezTo>
                      <a:pt x="538" y="1460"/>
                      <a:pt x="777" y="1520"/>
                      <a:pt x="996" y="1468"/>
                    </a:cubicBezTo>
                    <a:cubicBezTo>
                      <a:pt x="1299" y="1396"/>
                      <a:pt x="1548" y="1119"/>
                      <a:pt x="1578" y="806"/>
                    </a:cubicBezTo>
                    <a:cubicBezTo>
                      <a:pt x="1583" y="758"/>
                      <a:pt x="1581" y="709"/>
                      <a:pt x="1577" y="66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" name="Freeform 144">
                <a:extLst>
                  <a:ext uri="{FF2B5EF4-FFF2-40B4-BE49-F238E27FC236}">
                    <a16:creationId xmlns:a16="http://schemas.microsoft.com/office/drawing/2014/main" id="{C78CE173-3A2C-184F-8AB5-AF0381080968}"/>
                  </a:ext>
                </a:extLst>
              </p:cNvPr>
              <p:cNvSpPr/>
              <p:nvPr/>
            </p:nvSpPr>
            <p:spPr>
              <a:xfrm>
                <a:off x="8519973" y="8779686"/>
                <a:ext cx="1493704" cy="128236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00" h="1030">
                    <a:moveTo>
                      <a:pt x="47" y="579"/>
                    </a:moveTo>
                    <a:cubicBezTo>
                      <a:pt x="47" y="579"/>
                      <a:pt x="823" y="1107"/>
                      <a:pt x="1050" y="128"/>
                    </a:cubicBezTo>
                    <a:lnTo>
                      <a:pt x="1028" y="41"/>
                    </a:lnTo>
                    <a:cubicBezTo>
                      <a:pt x="1024" y="26"/>
                      <a:pt x="1034" y="11"/>
                      <a:pt x="1051" y="9"/>
                    </a:cubicBezTo>
                    <a:lnTo>
                      <a:pt x="1137" y="0"/>
                    </a:lnTo>
                    <a:cubicBezTo>
                      <a:pt x="1153" y="-1"/>
                      <a:pt x="1167" y="12"/>
                      <a:pt x="1166" y="29"/>
                    </a:cubicBezTo>
                    <a:lnTo>
                      <a:pt x="1158" y="126"/>
                    </a:lnTo>
                    <a:cubicBezTo>
                      <a:pt x="1158" y="126"/>
                      <a:pt x="1375" y="717"/>
                      <a:pt x="821" y="974"/>
                    </a:cubicBezTo>
                    <a:cubicBezTo>
                      <a:pt x="267" y="1231"/>
                      <a:pt x="-144" y="524"/>
                      <a:pt x="47" y="579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6" name="Freeform 145">
                <a:extLst>
                  <a:ext uri="{FF2B5EF4-FFF2-40B4-BE49-F238E27FC236}">
                    <a16:creationId xmlns:a16="http://schemas.microsoft.com/office/drawing/2014/main" id="{462A83B0-9583-4147-BA5F-BE175011876E}"/>
                  </a:ext>
                </a:extLst>
              </p:cNvPr>
              <p:cNvSpPr/>
              <p:nvPr/>
            </p:nvSpPr>
            <p:spPr>
              <a:xfrm>
                <a:off x="8519973" y="8779686"/>
                <a:ext cx="1494950" cy="128236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01" h="1030">
                    <a:moveTo>
                      <a:pt x="1159" y="126"/>
                    </a:moveTo>
                    <a:lnTo>
                      <a:pt x="1167" y="29"/>
                    </a:lnTo>
                    <a:cubicBezTo>
                      <a:pt x="1168" y="12"/>
                      <a:pt x="1154" y="-1"/>
                      <a:pt x="1138" y="0"/>
                    </a:cubicBezTo>
                    <a:lnTo>
                      <a:pt x="1119" y="2"/>
                    </a:lnTo>
                    <a:cubicBezTo>
                      <a:pt x="1119" y="173"/>
                      <a:pt x="1094" y="669"/>
                      <a:pt x="775" y="832"/>
                    </a:cubicBezTo>
                    <a:cubicBezTo>
                      <a:pt x="382" y="1033"/>
                      <a:pt x="14" y="582"/>
                      <a:pt x="12" y="580"/>
                    </a:cubicBezTo>
                    <a:cubicBezTo>
                      <a:pt x="-74" y="634"/>
                      <a:pt x="314" y="1209"/>
                      <a:pt x="822" y="974"/>
                    </a:cubicBezTo>
                    <a:cubicBezTo>
                      <a:pt x="1376" y="717"/>
                      <a:pt x="1159" y="126"/>
                      <a:pt x="1159" y="126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7" name="Freeform 146">
                <a:extLst>
                  <a:ext uri="{FF2B5EF4-FFF2-40B4-BE49-F238E27FC236}">
                    <a16:creationId xmlns:a16="http://schemas.microsoft.com/office/drawing/2014/main" id="{BCA2CA9C-DC93-D547-8C8F-3DB847A287F4}"/>
                  </a:ext>
                </a:extLst>
              </p:cNvPr>
              <p:cNvSpPr/>
              <p:nvPr/>
            </p:nvSpPr>
            <p:spPr>
              <a:xfrm>
                <a:off x="9800647" y="8779686"/>
                <a:ext cx="171919" cy="1582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128">
                    <a:moveTo>
                      <a:pt x="110" y="0"/>
                    </a:moveTo>
                    <a:lnTo>
                      <a:pt x="24" y="9"/>
                    </a:lnTo>
                    <a:cubicBezTo>
                      <a:pt x="7" y="11"/>
                      <a:pt x="-3" y="26"/>
                      <a:pt x="1" y="41"/>
                    </a:cubicBezTo>
                    <a:lnTo>
                      <a:pt x="23" y="128"/>
                    </a:lnTo>
                    <a:lnTo>
                      <a:pt x="131" y="126"/>
                    </a:lnTo>
                    <a:lnTo>
                      <a:pt x="139" y="29"/>
                    </a:lnTo>
                    <a:cubicBezTo>
                      <a:pt x="140" y="12"/>
                      <a:pt x="126" y="-1"/>
                      <a:pt x="110" y="0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8" name="Freeform 147">
                <a:extLst>
                  <a:ext uri="{FF2B5EF4-FFF2-40B4-BE49-F238E27FC236}">
                    <a16:creationId xmlns:a16="http://schemas.microsoft.com/office/drawing/2014/main" id="{C662B8A9-B0F5-364D-880E-D9647BB10D65}"/>
                  </a:ext>
                </a:extLst>
              </p:cNvPr>
              <p:cNvSpPr/>
              <p:nvPr/>
            </p:nvSpPr>
            <p:spPr>
              <a:xfrm>
                <a:off x="8597212" y="8793394"/>
                <a:ext cx="1357913" cy="8873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1" h="713">
                    <a:moveTo>
                      <a:pt x="50" y="189"/>
                    </a:moveTo>
                    <a:cubicBezTo>
                      <a:pt x="50" y="189"/>
                      <a:pt x="530" y="816"/>
                      <a:pt x="971" y="96"/>
                    </a:cubicBezTo>
                    <a:lnTo>
                      <a:pt x="976" y="21"/>
                    </a:lnTo>
                    <a:cubicBezTo>
                      <a:pt x="977" y="8"/>
                      <a:pt x="989" y="-2"/>
                      <a:pt x="1003" y="1"/>
                    </a:cubicBezTo>
                    <a:lnTo>
                      <a:pt x="1074" y="17"/>
                    </a:lnTo>
                    <a:cubicBezTo>
                      <a:pt x="1088" y="20"/>
                      <a:pt x="1095" y="34"/>
                      <a:pt x="1090" y="47"/>
                    </a:cubicBezTo>
                    <a:lnTo>
                      <a:pt x="1057" y="123"/>
                    </a:lnTo>
                    <a:cubicBezTo>
                      <a:pt x="1057" y="123"/>
                      <a:pt x="1073" y="651"/>
                      <a:pt x="563" y="709"/>
                    </a:cubicBezTo>
                    <a:cubicBezTo>
                      <a:pt x="53" y="767"/>
                      <a:pt x="-88" y="95"/>
                      <a:pt x="50" y="189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9" name="Freeform 148">
                <a:extLst>
                  <a:ext uri="{FF2B5EF4-FFF2-40B4-BE49-F238E27FC236}">
                    <a16:creationId xmlns:a16="http://schemas.microsoft.com/office/drawing/2014/main" id="{510559D9-0E11-2146-82AA-0CFD3AF3508F}"/>
                  </a:ext>
                </a:extLst>
              </p:cNvPr>
              <p:cNvSpPr/>
              <p:nvPr/>
            </p:nvSpPr>
            <p:spPr>
              <a:xfrm>
                <a:off x="8597212" y="8808349"/>
                <a:ext cx="1357913" cy="8711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91" h="700">
                    <a:moveTo>
                      <a:pt x="1057" y="110"/>
                    </a:moveTo>
                    <a:lnTo>
                      <a:pt x="1090" y="34"/>
                    </a:lnTo>
                    <a:cubicBezTo>
                      <a:pt x="1095" y="21"/>
                      <a:pt x="1088" y="7"/>
                      <a:pt x="1074" y="4"/>
                    </a:cubicBezTo>
                    <a:lnTo>
                      <a:pt x="1058" y="0"/>
                    </a:lnTo>
                    <a:cubicBezTo>
                      <a:pt x="1013" y="137"/>
                      <a:pt x="861" y="526"/>
                      <a:pt x="563" y="572"/>
                    </a:cubicBezTo>
                    <a:cubicBezTo>
                      <a:pt x="196" y="627"/>
                      <a:pt x="23" y="170"/>
                      <a:pt x="22" y="168"/>
                    </a:cubicBezTo>
                    <a:cubicBezTo>
                      <a:pt x="-62" y="188"/>
                      <a:pt x="95" y="750"/>
                      <a:pt x="563" y="697"/>
                    </a:cubicBezTo>
                    <a:cubicBezTo>
                      <a:pt x="1073" y="639"/>
                      <a:pt x="1057" y="110"/>
                      <a:pt x="1057" y="110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0" name="Freeform 149">
                <a:extLst>
                  <a:ext uri="{FF2B5EF4-FFF2-40B4-BE49-F238E27FC236}">
                    <a16:creationId xmlns:a16="http://schemas.microsoft.com/office/drawing/2014/main" id="{DB1A9860-B3A4-FC46-9556-78B3014037B2}"/>
                  </a:ext>
                </a:extLst>
              </p:cNvPr>
              <p:cNvSpPr/>
              <p:nvPr/>
            </p:nvSpPr>
            <p:spPr>
              <a:xfrm>
                <a:off x="9806876" y="8793394"/>
                <a:ext cx="149495" cy="1520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" h="123">
                    <a:moveTo>
                      <a:pt x="103" y="17"/>
                    </a:moveTo>
                    <a:lnTo>
                      <a:pt x="32" y="1"/>
                    </a:lnTo>
                    <a:cubicBezTo>
                      <a:pt x="19" y="-2"/>
                      <a:pt x="6" y="8"/>
                      <a:pt x="5" y="21"/>
                    </a:cubicBezTo>
                    <a:lnTo>
                      <a:pt x="0" y="96"/>
                    </a:lnTo>
                    <a:lnTo>
                      <a:pt x="86" y="123"/>
                    </a:lnTo>
                    <a:lnTo>
                      <a:pt x="119" y="47"/>
                    </a:lnTo>
                    <a:cubicBezTo>
                      <a:pt x="124" y="34"/>
                      <a:pt x="117" y="20"/>
                      <a:pt x="103" y="17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1" name="Freeform 150">
                <a:extLst>
                  <a:ext uri="{FF2B5EF4-FFF2-40B4-BE49-F238E27FC236}">
                    <a16:creationId xmlns:a16="http://schemas.microsoft.com/office/drawing/2014/main" id="{8208A448-3FB9-C942-9976-CF80DF740E01}"/>
                  </a:ext>
                </a:extLst>
              </p:cNvPr>
              <p:cNvSpPr/>
              <p:nvPr/>
            </p:nvSpPr>
            <p:spPr>
              <a:xfrm>
                <a:off x="8769128" y="8742299"/>
                <a:ext cx="1467543" cy="15989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9" h="1284">
                    <a:moveTo>
                      <a:pt x="41" y="988"/>
                    </a:moveTo>
                    <a:cubicBezTo>
                      <a:pt x="41" y="988"/>
                      <a:pt x="1017" y="1235"/>
                      <a:pt x="886" y="165"/>
                    </a:cubicBezTo>
                    <a:lnTo>
                      <a:pt x="831" y="86"/>
                    </a:lnTo>
                    <a:cubicBezTo>
                      <a:pt x="821" y="71"/>
                      <a:pt x="827" y="52"/>
                      <a:pt x="842" y="44"/>
                    </a:cubicBezTo>
                    <a:lnTo>
                      <a:pt x="926" y="3"/>
                    </a:lnTo>
                    <a:cubicBezTo>
                      <a:pt x="942" y="-4"/>
                      <a:pt x="960" y="4"/>
                      <a:pt x="965" y="22"/>
                    </a:cubicBezTo>
                    <a:lnTo>
                      <a:pt x="993" y="123"/>
                    </a:lnTo>
                    <a:cubicBezTo>
                      <a:pt x="993" y="123"/>
                      <a:pt x="1429" y="638"/>
                      <a:pt x="965" y="1101"/>
                    </a:cubicBezTo>
                    <a:cubicBezTo>
                      <a:pt x="501" y="1564"/>
                      <a:pt x="-172" y="1003"/>
                      <a:pt x="41" y="98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2" name="Freeform 151">
                <a:extLst>
                  <a:ext uri="{FF2B5EF4-FFF2-40B4-BE49-F238E27FC236}">
                    <a16:creationId xmlns:a16="http://schemas.microsoft.com/office/drawing/2014/main" id="{99603EAD-30E3-6B4C-B426-DD9451897BA0}"/>
                  </a:ext>
                </a:extLst>
              </p:cNvPr>
              <p:cNvSpPr/>
              <p:nvPr/>
            </p:nvSpPr>
            <p:spPr>
              <a:xfrm>
                <a:off x="8769128" y="8742299"/>
                <a:ext cx="1468788" cy="15989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0" h="1284">
                    <a:moveTo>
                      <a:pt x="994" y="123"/>
                    </a:moveTo>
                    <a:lnTo>
                      <a:pt x="966" y="22"/>
                    </a:lnTo>
                    <a:cubicBezTo>
                      <a:pt x="961" y="4"/>
                      <a:pt x="943" y="-4"/>
                      <a:pt x="927" y="3"/>
                    </a:cubicBezTo>
                    <a:lnTo>
                      <a:pt x="908" y="12"/>
                    </a:lnTo>
                    <a:cubicBezTo>
                      <a:pt x="972" y="185"/>
                      <a:pt x="1128" y="694"/>
                      <a:pt x="866" y="976"/>
                    </a:cubicBezTo>
                    <a:cubicBezTo>
                      <a:pt x="544" y="1323"/>
                      <a:pt x="8" y="1003"/>
                      <a:pt x="5" y="1002"/>
                    </a:cubicBezTo>
                    <a:cubicBezTo>
                      <a:pt x="-62" y="1089"/>
                      <a:pt x="541" y="1526"/>
                      <a:pt x="966" y="1101"/>
                    </a:cubicBezTo>
                    <a:cubicBezTo>
                      <a:pt x="1430" y="638"/>
                      <a:pt x="994" y="123"/>
                      <a:pt x="994" y="123"/>
                    </a:cubicBezTo>
                    <a:close/>
                  </a:path>
                </a:pathLst>
              </a:custGeom>
              <a:solidFill>
                <a:srgbClr val="FC8A2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3" name="Freeform 152">
                <a:extLst>
                  <a:ext uri="{FF2B5EF4-FFF2-40B4-BE49-F238E27FC236}">
                    <a16:creationId xmlns:a16="http://schemas.microsoft.com/office/drawing/2014/main" id="{868616B2-0036-1E46-B763-B64D6668E26C}"/>
                  </a:ext>
                </a:extLst>
              </p:cNvPr>
              <p:cNvSpPr/>
              <p:nvPr/>
            </p:nvSpPr>
            <p:spPr>
              <a:xfrm>
                <a:off x="9799401" y="8742299"/>
                <a:ext cx="206801" cy="2043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7" h="165">
                    <a:moveTo>
                      <a:pt x="100" y="3"/>
                    </a:moveTo>
                    <a:lnTo>
                      <a:pt x="16" y="44"/>
                    </a:lnTo>
                    <a:cubicBezTo>
                      <a:pt x="1" y="52"/>
                      <a:pt x="-5" y="71"/>
                      <a:pt x="5" y="86"/>
                    </a:cubicBezTo>
                    <a:lnTo>
                      <a:pt x="60" y="165"/>
                    </a:lnTo>
                    <a:lnTo>
                      <a:pt x="167" y="123"/>
                    </a:lnTo>
                    <a:lnTo>
                      <a:pt x="139" y="22"/>
                    </a:lnTo>
                    <a:cubicBezTo>
                      <a:pt x="134" y="4"/>
                      <a:pt x="116" y="-4"/>
                      <a:pt x="100" y="3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7BBC338-B17B-6F46-AA68-BB61F04E25BA}"/>
                </a:ext>
              </a:extLst>
            </p:cNvPr>
            <p:cNvGrpSpPr/>
            <p:nvPr/>
          </p:nvGrpSpPr>
          <p:grpSpPr>
            <a:xfrm>
              <a:off x="2521486" y="8572812"/>
              <a:ext cx="1837543" cy="1998952"/>
              <a:chOff x="2521486" y="8572812"/>
              <a:chExt cx="1837543" cy="1998952"/>
            </a:xfrm>
          </p:grpSpPr>
          <p:sp>
            <p:nvSpPr>
              <p:cNvPr id="154" name="Freeform 153">
                <a:extLst>
                  <a:ext uri="{FF2B5EF4-FFF2-40B4-BE49-F238E27FC236}">
                    <a16:creationId xmlns:a16="http://schemas.microsoft.com/office/drawing/2014/main" id="{C00E495B-F441-5D47-B7BE-C411D4DC52CD}"/>
                  </a:ext>
                </a:extLst>
              </p:cNvPr>
              <p:cNvSpPr/>
              <p:nvPr/>
            </p:nvSpPr>
            <p:spPr>
              <a:xfrm>
                <a:off x="2521486" y="8572812"/>
                <a:ext cx="1837543" cy="19989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76" h="1605">
                    <a:moveTo>
                      <a:pt x="822" y="1605"/>
                    </a:moveTo>
                    <a:cubicBezTo>
                      <a:pt x="795" y="1605"/>
                      <a:pt x="767" y="1605"/>
                      <a:pt x="738" y="1602"/>
                    </a:cubicBezTo>
                    <a:cubicBezTo>
                      <a:pt x="728" y="1603"/>
                      <a:pt x="718" y="1604"/>
                      <a:pt x="708" y="1604"/>
                    </a:cubicBezTo>
                    <a:cubicBezTo>
                      <a:pt x="705" y="1604"/>
                      <a:pt x="696" y="1605"/>
                      <a:pt x="696" y="1605"/>
                    </a:cubicBezTo>
                    <a:cubicBezTo>
                      <a:pt x="688" y="1605"/>
                      <a:pt x="678" y="1605"/>
                      <a:pt x="670" y="1605"/>
                    </a:cubicBezTo>
                    <a:cubicBezTo>
                      <a:pt x="666" y="1605"/>
                      <a:pt x="654" y="1605"/>
                      <a:pt x="654" y="1605"/>
                    </a:cubicBezTo>
                    <a:cubicBezTo>
                      <a:pt x="646" y="1605"/>
                      <a:pt x="639" y="1605"/>
                      <a:pt x="632" y="1605"/>
                    </a:cubicBezTo>
                    <a:cubicBezTo>
                      <a:pt x="628" y="1605"/>
                      <a:pt x="624" y="1605"/>
                      <a:pt x="620" y="1605"/>
                    </a:cubicBezTo>
                    <a:cubicBezTo>
                      <a:pt x="612" y="1605"/>
                      <a:pt x="603" y="1604"/>
                      <a:pt x="595" y="1604"/>
                    </a:cubicBezTo>
                    <a:lnTo>
                      <a:pt x="585" y="1603"/>
                    </a:lnTo>
                    <a:cubicBezTo>
                      <a:pt x="575" y="1602"/>
                      <a:pt x="566" y="1602"/>
                      <a:pt x="557" y="1600"/>
                    </a:cubicBezTo>
                    <a:lnTo>
                      <a:pt x="550" y="1600"/>
                    </a:lnTo>
                    <a:cubicBezTo>
                      <a:pt x="515" y="1596"/>
                      <a:pt x="481" y="1590"/>
                      <a:pt x="447" y="1581"/>
                    </a:cubicBezTo>
                    <a:cubicBezTo>
                      <a:pt x="206" y="1520"/>
                      <a:pt x="42" y="1344"/>
                      <a:pt x="6" y="1111"/>
                    </a:cubicBezTo>
                    <a:cubicBezTo>
                      <a:pt x="-27" y="887"/>
                      <a:pt x="72" y="663"/>
                      <a:pt x="252" y="553"/>
                    </a:cubicBezTo>
                    <a:cubicBezTo>
                      <a:pt x="474" y="420"/>
                      <a:pt x="535" y="246"/>
                      <a:pt x="552" y="154"/>
                    </a:cubicBezTo>
                    <a:cubicBezTo>
                      <a:pt x="568" y="65"/>
                      <a:pt x="647" y="0"/>
                      <a:pt x="738" y="0"/>
                    </a:cubicBezTo>
                    <a:cubicBezTo>
                      <a:pt x="829" y="0"/>
                      <a:pt x="907" y="65"/>
                      <a:pt x="924" y="154"/>
                    </a:cubicBezTo>
                    <a:cubicBezTo>
                      <a:pt x="936" y="221"/>
                      <a:pt x="970" y="323"/>
                      <a:pt x="1063" y="424"/>
                    </a:cubicBezTo>
                    <a:cubicBezTo>
                      <a:pt x="1083" y="447"/>
                      <a:pt x="1107" y="468"/>
                      <a:pt x="1132" y="489"/>
                    </a:cubicBezTo>
                    <a:lnTo>
                      <a:pt x="1135" y="492"/>
                    </a:lnTo>
                    <a:cubicBezTo>
                      <a:pt x="1140" y="496"/>
                      <a:pt x="1146" y="500"/>
                      <a:pt x="1151" y="504"/>
                    </a:cubicBezTo>
                    <a:lnTo>
                      <a:pt x="1156" y="508"/>
                    </a:lnTo>
                    <a:cubicBezTo>
                      <a:pt x="1162" y="512"/>
                      <a:pt x="1166" y="516"/>
                      <a:pt x="1171" y="519"/>
                    </a:cubicBezTo>
                    <a:lnTo>
                      <a:pt x="1178" y="524"/>
                    </a:lnTo>
                    <a:cubicBezTo>
                      <a:pt x="1183" y="528"/>
                      <a:pt x="1189" y="531"/>
                      <a:pt x="1193" y="535"/>
                    </a:cubicBezTo>
                    <a:lnTo>
                      <a:pt x="1200" y="540"/>
                    </a:lnTo>
                    <a:cubicBezTo>
                      <a:pt x="1208" y="544"/>
                      <a:pt x="1216" y="549"/>
                      <a:pt x="1223" y="553"/>
                    </a:cubicBezTo>
                    <a:cubicBezTo>
                      <a:pt x="1399" y="660"/>
                      <a:pt x="1497" y="870"/>
                      <a:pt x="1472" y="1089"/>
                    </a:cubicBezTo>
                    <a:lnTo>
                      <a:pt x="1472" y="1094"/>
                    </a:lnTo>
                    <a:cubicBezTo>
                      <a:pt x="1466" y="1144"/>
                      <a:pt x="1453" y="1194"/>
                      <a:pt x="1434" y="1240"/>
                    </a:cubicBezTo>
                    <a:cubicBezTo>
                      <a:pt x="1429" y="1252"/>
                      <a:pt x="1425" y="1262"/>
                      <a:pt x="1421" y="1271"/>
                    </a:cubicBezTo>
                    <a:cubicBezTo>
                      <a:pt x="1417" y="1278"/>
                      <a:pt x="1413" y="1285"/>
                      <a:pt x="1410" y="1292"/>
                    </a:cubicBezTo>
                    <a:cubicBezTo>
                      <a:pt x="1405" y="1303"/>
                      <a:pt x="1398" y="1314"/>
                      <a:pt x="1391" y="1326"/>
                    </a:cubicBezTo>
                    <a:cubicBezTo>
                      <a:pt x="1384" y="1338"/>
                      <a:pt x="1376" y="1349"/>
                      <a:pt x="1368" y="1359"/>
                    </a:cubicBezTo>
                    <a:cubicBezTo>
                      <a:pt x="1359" y="1372"/>
                      <a:pt x="1351" y="1383"/>
                      <a:pt x="1342" y="1393"/>
                    </a:cubicBezTo>
                    <a:cubicBezTo>
                      <a:pt x="1337" y="1399"/>
                      <a:pt x="1331" y="1406"/>
                      <a:pt x="1325" y="1412"/>
                    </a:cubicBezTo>
                    <a:cubicBezTo>
                      <a:pt x="1313" y="1424"/>
                      <a:pt x="1302" y="1436"/>
                      <a:pt x="1289" y="1447"/>
                    </a:cubicBezTo>
                    <a:cubicBezTo>
                      <a:pt x="1274" y="1460"/>
                      <a:pt x="1258" y="1473"/>
                      <a:pt x="1240" y="1486"/>
                    </a:cubicBezTo>
                    <a:cubicBezTo>
                      <a:pt x="1224" y="1497"/>
                      <a:pt x="1207" y="1507"/>
                      <a:pt x="1190" y="1517"/>
                    </a:cubicBezTo>
                    <a:cubicBezTo>
                      <a:pt x="1183" y="1521"/>
                      <a:pt x="1176" y="1525"/>
                      <a:pt x="1169" y="1528"/>
                    </a:cubicBezTo>
                    <a:cubicBezTo>
                      <a:pt x="1070" y="1580"/>
                      <a:pt x="953" y="1605"/>
                      <a:pt x="822" y="1605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5" name="Freeform 154">
                <a:extLst>
                  <a:ext uri="{FF2B5EF4-FFF2-40B4-BE49-F238E27FC236}">
                    <a16:creationId xmlns:a16="http://schemas.microsoft.com/office/drawing/2014/main" id="{C6A3EA1E-A510-8143-A581-5F88B56CDE05}"/>
                  </a:ext>
                </a:extLst>
              </p:cNvPr>
              <p:cNvSpPr/>
              <p:nvPr/>
            </p:nvSpPr>
            <p:spPr>
              <a:xfrm>
                <a:off x="2648557" y="8699923"/>
                <a:ext cx="1583398" cy="174596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72" h="1402">
                    <a:moveTo>
                      <a:pt x="1069" y="539"/>
                    </a:moveTo>
                    <a:cubicBezTo>
                      <a:pt x="812" y="384"/>
                      <a:pt x="741" y="178"/>
                      <a:pt x="721" y="71"/>
                    </a:cubicBezTo>
                    <a:cubicBezTo>
                      <a:pt x="714" y="30"/>
                      <a:pt x="678" y="0"/>
                      <a:pt x="636" y="0"/>
                    </a:cubicBezTo>
                    <a:cubicBezTo>
                      <a:pt x="594" y="0"/>
                      <a:pt x="558" y="30"/>
                      <a:pt x="550" y="71"/>
                    </a:cubicBezTo>
                    <a:cubicBezTo>
                      <a:pt x="531" y="178"/>
                      <a:pt x="460" y="384"/>
                      <a:pt x="203" y="539"/>
                    </a:cubicBezTo>
                    <a:cubicBezTo>
                      <a:pt x="-148" y="751"/>
                      <a:pt x="-69" y="1459"/>
                      <a:pt x="636" y="1398"/>
                    </a:cubicBezTo>
                    <a:cubicBezTo>
                      <a:pt x="1341" y="1459"/>
                      <a:pt x="1420" y="751"/>
                      <a:pt x="1069" y="539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6" name="Freeform 155">
                <a:extLst>
                  <a:ext uri="{FF2B5EF4-FFF2-40B4-BE49-F238E27FC236}">
                    <a16:creationId xmlns:a16="http://schemas.microsoft.com/office/drawing/2014/main" id="{246CA9C8-5D88-6A44-A435-551231F729F4}"/>
                  </a:ext>
                </a:extLst>
              </p:cNvPr>
              <p:cNvSpPr/>
              <p:nvPr/>
            </p:nvSpPr>
            <p:spPr>
              <a:xfrm>
                <a:off x="3419702" y="9462619"/>
                <a:ext cx="41111" cy="747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4" h="601">
                    <a:moveTo>
                      <a:pt x="17" y="0"/>
                    </a:moveTo>
                    <a:cubicBezTo>
                      <a:pt x="39" y="200"/>
                      <a:pt x="39" y="402"/>
                      <a:pt x="17" y="601"/>
                    </a:cubicBezTo>
                    <a:cubicBezTo>
                      <a:pt x="-6" y="402"/>
                      <a:pt x="-6" y="200"/>
                      <a:pt x="17" y="0"/>
                    </a:cubicBezTo>
                    <a:close/>
                  </a:path>
                </a:pathLst>
              </a:custGeom>
              <a:solidFill>
                <a:srgbClr val="631D08">
                  <a:alpha val="3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7" name="Freeform 156">
                <a:extLst>
                  <a:ext uri="{FF2B5EF4-FFF2-40B4-BE49-F238E27FC236}">
                    <a16:creationId xmlns:a16="http://schemas.microsoft.com/office/drawing/2014/main" id="{FF85A042-360D-4743-B9BC-EAA7F4B31897}"/>
                  </a:ext>
                </a:extLst>
              </p:cNvPr>
              <p:cNvSpPr/>
              <p:nvPr/>
            </p:nvSpPr>
            <p:spPr>
              <a:xfrm>
                <a:off x="2890240" y="9462619"/>
                <a:ext cx="137037" cy="747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1" h="601">
                    <a:moveTo>
                      <a:pt x="111" y="0"/>
                    </a:moveTo>
                    <a:cubicBezTo>
                      <a:pt x="9" y="187"/>
                      <a:pt x="5" y="415"/>
                      <a:pt x="111" y="601"/>
                    </a:cubicBezTo>
                    <a:cubicBezTo>
                      <a:pt x="-40" y="438"/>
                      <a:pt x="-34" y="165"/>
                      <a:pt x="111" y="0"/>
                    </a:cubicBezTo>
                    <a:close/>
                  </a:path>
                </a:pathLst>
              </a:custGeom>
              <a:solidFill>
                <a:srgbClr val="631D08">
                  <a:alpha val="3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8" name="Freeform 157">
                <a:extLst>
                  <a:ext uri="{FF2B5EF4-FFF2-40B4-BE49-F238E27FC236}">
                    <a16:creationId xmlns:a16="http://schemas.microsoft.com/office/drawing/2014/main" id="{5025824B-6E0C-2C40-AC80-74DE435AAA11}"/>
                  </a:ext>
                </a:extLst>
              </p:cNvPr>
              <p:cNvSpPr/>
              <p:nvPr/>
            </p:nvSpPr>
            <p:spPr>
              <a:xfrm>
                <a:off x="3881887" y="9462619"/>
                <a:ext cx="137037" cy="7477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1" h="601">
                    <a:moveTo>
                      <a:pt x="0" y="0"/>
                    </a:moveTo>
                    <a:cubicBezTo>
                      <a:pt x="146" y="165"/>
                      <a:pt x="151" y="438"/>
                      <a:pt x="0" y="601"/>
                    </a:cubicBezTo>
                    <a:cubicBezTo>
                      <a:pt x="106" y="415"/>
                      <a:pt x="101" y="187"/>
                      <a:pt x="0" y="0"/>
                    </a:cubicBezTo>
                    <a:close/>
                  </a:path>
                </a:pathLst>
              </a:custGeom>
              <a:solidFill>
                <a:srgbClr val="631D08">
                  <a:alpha val="3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9" name="Freeform 158">
                <a:extLst>
                  <a:ext uri="{FF2B5EF4-FFF2-40B4-BE49-F238E27FC236}">
                    <a16:creationId xmlns:a16="http://schemas.microsoft.com/office/drawing/2014/main" id="{3B5F242E-44F5-9E46-AF13-23C3C85AA53A}"/>
                  </a:ext>
                </a:extLst>
              </p:cNvPr>
              <p:cNvSpPr/>
              <p:nvPr/>
            </p:nvSpPr>
            <p:spPr>
              <a:xfrm>
                <a:off x="3109500" y="9187203"/>
                <a:ext cx="1122458" cy="12586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02" h="1011">
                    <a:moveTo>
                      <a:pt x="699" y="148"/>
                    </a:moveTo>
                    <a:cubicBezTo>
                      <a:pt x="623" y="101"/>
                      <a:pt x="562" y="51"/>
                      <a:pt x="515" y="0"/>
                    </a:cubicBezTo>
                    <a:cubicBezTo>
                      <a:pt x="504" y="92"/>
                      <a:pt x="480" y="181"/>
                      <a:pt x="438" y="264"/>
                    </a:cubicBezTo>
                    <a:cubicBezTo>
                      <a:pt x="326" y="485"/>
                      <a:pt x="102" y="642"/>
                      <a:pt x="22" y="877"/>
                    </a:cubicBezTo>
                    <a:cubicBezTo>
                      <a:pt x="10" y="913"/>
                      <a:pt x="0" y="951"/>
                      <a:pt x="0" y="990"/>
                    </a:cubicBezTo>
                    <a:cubicBezTo>
                      <a:pt x="76" y="1008"/>
                      <a:pt x="165" y="1016"/>
                      <a:pt x="266" y="1007"/>
                    </a:cubicBezTo>
                    <a:cubicBezTo>
                      <a:pt x="971" y="1068"/>
                      <a:pt x="1050" y="360"/>
                      <a:pt x="699" y="148"/>
                    </a:cubicBezTo>
                    <a:close/>
                  </a:path>
                </a:pathLst>
              </a:custGeom>
              <a:solidFill>
                <a:srgbClr val="631D08">
                  <a:alpha val="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98B49833-CDDE-444C-9FEA-A33440919584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CEB83CA-37FE-3044-BC40-C2E807302BEA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F9C1A977-A9FB-F648-8407-4034FFFDEC37}"/>
              </a:ext>
            </a:extLst>
          </p:cNvPr>
          <p:cNvSpPr txBox="1"/>
          <p:nvPr/>
        </p:nvSpPr>
        <p:spPr>
          <a:xfrm>
            <a:off x="18637321" y="3672202"/>
            <a:ext cx="43223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B6342C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RED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0A7A063-A6E3-C54A-891A-61A4EDBF1919}"/>
              </a:ext>
            </a:extLst>
          </p:cNvPr>
          <p:cNvSpPr txBox="1"/>
          <p:nvPr/>
        </p:nvSpPr>
        <p:spPr>
          <a:xfrm>
            <a:off x="18637321" y="4342360"/>
            <a:ext cx="4322334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4FEB90D-AF96-3B4E-900A-12CFA6649BE4}"/>
              </a:ext>
            </a:extLst>
          </p:cNvPr>
          <p:cNvSpPr txBox="1"/>
          <p:nvPr/>
        </p:nvSpPr>
        <p:spPr>
          <a:xfrm>
            <a:off x="13315315" y="5376428"/>
            <a:ext cx="43223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BBD57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GREEN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5FF8D676-8050-E144-9D1A-0A67D8840896}"/>
              </a:ext>
            </a:extLst>
          </p:cNvPr>
          <p:cNvSpPr txBox="1"/>
          <p:nvPr/>
        </p:nvSpPr>
        <p:spPr>
          <a:xfrm>
            <a:off x="13315315" y="6046586"/>
            <a:ext cx="4322334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42DCF5C-9FB9-9044-B0A3-7B9F48BF7C98}"/>
              </a:ext>
            </a:extLst>
          </p:cNvPr>
          <p:cNvSpPr txBox="1"/>
          <p:nvPr/>
        </p:nvSpPr>
        <p:spPr>
          <a:xfrm>
            <a:off x="18637324" y="7069612"/>
            <a:ext cx="43223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F7D0AE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WHITE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DD71AAA0-68AF-9647-9215-6A0498D0D138}"/>
              </a:ext>
            </a:extLst>
          </p:cNvPr>
          <p:cNvSpPr txBox="1"/>
          <p:nvPr/>
        </p:nvSpPr>
        <p:spPr>
          <a:xfrm>
            <a:off x="18637324" y="7739770"/>
            <a:ext cx="4322334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D1A7B24-9017-BE4A-83AC-B0F85771C07C}"/>
              </a:ext>
            </a:extLst>
          </p:cNvPr>
          <p:cNvSpPr txBox="1"/>
          <p:nvPr/>
        </p:nvSpPr>
        <p:spPr>
          <a:xfrm>
            <a:off x="13315311" y="8778466"/>
            <a:ext cx="43223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F2BF4D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YELLOW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75ED735-CF6C-E24A-9C1A-2B0E34827608}"/>
              </a:ext>
            </a:extLst>
          </p:cNvPr>
          <p:cNvSpPr txBox="1"/>
          <p:nvPr/>
        </p:nvSpPr>
        <p:spPr>
          <a:xfrm>
            <a:off x="13315311" y="9448624"/>
            <a:ext cx="4322334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FFE5C812-2645-C142-9B11-A696C9123375}"/>
              </a:ext>
            </a:extLst>
          </p:cNvPr>
          <p:cNvSpPr txBox="1"/>
          <p:nvPr/>
        </p:nvSpPr>
        <p:spPr>
          <a:xfrm>
            <a:off x="18637319" y="10467022"/>
            <a:ext cx="43223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8728A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PURPLE/BLUE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C3DE7A96-2901-654B-83F2-46D338169890}"/>
              </a:ext>
            </a:extLst>
          </p:cNvPr>
          <p:cNvSpPr txBox="1"/>
          <p:nvPr/>
        </p:nvSpPr>
        <p:spPr>
          <a:xfrm>
            <a:off x="18637319" y="11137180"/>
            <a:ext cx="4322334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FE56FBA9-A55B-6941-8F88-B7864ED307D4}"/>
              </a:ext>
            </a:extLst>
          </p:cNvPr>
          <p:cNvSpPr txBox="1"/>
          <p:nvPr/>
        </p:nvSpPr>
        <p:spPr>
          <a:xfrm>
            <a:off x="4754517" y="7577900"/>
            <a:ext cx="3190492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EAT RAINBOW</a:t>
            </a:r>
          </a:p>
        </p:txBody>
      </p:sp>
    </p:spTree>
    <p:extLst>
      <p:ext uri="{BB962C8B-B14F-4D97-AF65-F5344CB8AC3E}">
        <p14:creationId xmlns:p14="http://schemas.microsoft.com/office/powerpoint/2010/main" val="546747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C1C3DE-A2F9-9048-8745-E3F27C30B150}"/>
              </a:ext>
            </a:extLst>
          </p:cNvPr>
          <p:cNvGrpSpPr/>
          <p:nvPr/>
        </p:nvGrpSpPr>
        <p:grpSpPr>
          <a:xfrm>
            <a:off x="1509903" y="5631710"/>
            <a:ext cx="4467409" cy="4468978"/>
            <a:chOff x="1509903" y="5631710"/>
            <a:chExt cx="4467409" cy="4468978"/>
          </a:xfrm>
        </p:grpSpPr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8B1BBABB-7394-4549-A4EE-28C5DCBB1193}"/>
                </a:ext>
              </a:extLst>
            </p:cNvPr>
            <p:cNvSpPr/>
            <p:nvPr/>
          </p:nvSpPr>
          <p:spPr>
            <a:xfrm>
              <a:off x="1509903" y="5631710"/>
              <a:ext cx="4467409" cy="4468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7" h="3587">
                  <a:moveTo>
                    <a:pt x="3587" y="1793"/>
                  </a:moveTo>
                  <a:cubicBezTo>
                    <a:pt x="3587" y="2784"/>
                    <a:pt x="2784" y="3587"/>
                    <a:pt x="1794" y="3587"/>
                  </a:cubicBezTo>
                  <a:cubicBezTo>
                    <a:pt x="803" y="3587"/>
                    <a:pt x="0" y="2784"/>
                    <a:pt x="0" y="1793"/>
                  </a:cubicBezTo>
                  <a:cubicBezTo>
                    <a:pt x="0" y="803"/>
                    <a:pt x="803" y="0"/>
                    <a:pt x="1794" y="0"/>
                  </a:cubicBezTo>
                  <a:cubicBezTo>
                    <a:pt x="2784" y="0"/>
                    <a:pt x="3587" y="803"/>
                    <a:pt x="3587" y="1793"/>
                  </a:cubicBezTo>
                  <a:close/>
                </a:path>
              </a:pathLst>
            </a:custGeom>
            <a:solidFill>
              <a:srgbClr val="FC8A2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FEC342FE-B642-384E-A506-82EC2C293D42}"/>
                </a:ext>
              </a:extLst>
            </p:cNvPr>
            <p:cNvSpPr/>
            <p:nvPr/>
          </p:nvSpPr>
          <p:spPr>
            <a:xfrm>
              <a:off x="2913910" y="6447987"/>
              <a:ext cx="1660640" cy="28414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4" h="2281">
                  <a:moveTo>
                    <a:pt x="1333" y="85"/>
                  </a:moveTo>
                  <a:cubicBezTo>
                    <a:pt x="1333" y="84"/>
                    <a:pt x="1334" y="84"/>
                    <a:pt x="1334" y="82"/>
                  </a:cubicBezTo>
                  <a:cubicBezTo>
                    <a:pt x="1334" y="36"/>
                    <a:pt x="1035" y="0"/>
                    <a:pt x="667" y="0"/>
                  </a:cubicBezTo>
                  <a:cubicBezTo>
                    <a:pt x="298" y="0"/>
                    <a:pt x="0" y="36"/>
                    <a:pt x="0" y="82"/>
                  </a:cubicBezTo>
                  <a:cubicBezTo>
                    <a:pt x="0" y="84"/>
                    <a:pt x="0" y="84"/>
                    <a:pt x="0" y="85"/>
                  </a:cubicBezTo>
                  <a:lnTo>
                    <a:pt x="177" y="1070"/>
                  </a:lnTo>
                  <a:cubicBezTo>
                    <a:pt x="230" y="1362"/>
                    <a:pt x="246" y="1660"/>
                    <a:pt x="224" y="1956"/>
                  </a:cubicBezTo>
                  <a:lnTo>
                    <a:pt x="208" y="2196"/>
                  </a:lnTo>
                  <a:cubicBezTo>
                    <a:pt x="208" y="2196"/>
                    <a:pt x="208" y="2197"/>
                    <a:pt x="208" y="2198"/>
                  </a:cubicBezTo>
                  <a:cubicBezTo>
                    <a:pt x="208" y="2244"/>
                    <a:pt x="413" y="2281"/>
                    <a:pt x="667" y="2281"/>
                  </a:cubicBezTo>
                  <a:cubicBezTo>
                    <a:pt x="921" y="2281"/>
                    <a:pt x="1126" y="2244"/>
                    <a:pt x="1126" y="2198"/>
                  </a:cubicBezTo>
                  <a:cubicBezTo>
                    <a:pt x="1126" y="2197"/>
                    <a:pt x="1126" y="2196"/>
                    <a:pt x="1126" y="2196"/>
                  </a:cubicBezTo>
                  <a:lnTo>
                    <a:pt x="1109" y="1956"/>
                  </a:lnTo>
                  <a:cubicBezTo>
                    <a:pt x="1088" y="1660"/>
                    <a:pt x="1104" y="1362"/>
                    <a:pt x="1157" y="1070"/>
                  </a:cubicBezTo>
                  <a:close/>
                </a:path>
              </a:pathLst>
            </a:custGeom>
            <a:solidFill>
              <a:srgbClr val="9DDBF4">
                <a:alpha val="3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0FCF628-160D-ED4E-94D9-1FC953EEDAB1}"/>
                </a:ext>
              </a:extLst>
            </p:cNvPr>
            <p:cNvSpPr/>
            <p:nvPr/>
          </p:nvSpPr>
          <p:spPr>
            <a:xfrm>
              <a:off x="3062156" y="6870462"/>
              <a:ext cx="1364142" cy="23441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6" h="1882">
                  <a:moveTo>
                    <a:pt x="548" y="0"/>
                  </a:moveTo>
                  <a:cubicBezTo>
                    <a:pt x="245" y="0"/>
                    <a:pt x="0" y="33"/>
                    <a:pt x="0" y="74"/>
                  </a:cubicBezTo>
                  <a:cubicBezTo>
                    <a:pt x="0" y="76"/>
                    <a:pt x="0" y="77"/>
                    <a:pt x="1" y="78"/>
                  </a:cubicBezTo>
                  <a:lnTo>
                    <a:pt x="114" y="711"/>
                  </a:lnTo>
                  <a:cubicBezTo>
                    <a:pt x="168" y="1014"/>
                    <a:pt x="185" y="1322"/>
                    <a:pt x="163" y="1630"/>
                  </a:cubicBezTo>
                  <a:lnTo>
                    <a:pt x="153" y="1777"/>
                  </a:lnTo>
                  <a:cubicBezTo>
                    <a:pt x="150" y="1814"/>
                    <a:pt x="175" y="1847"/>
                    <a:pt x="211" y="1855"/>
                  </a:cubicBezTo>
                  <a:cubicBezTo>
                    <a:pt x="281" y="1869"/>
                    <a:pt x="395" y="1882"/>
                    <a:pt x="548" y="1882"/>
                  </a:cubicBezTo>
                  <a:cubicBezTo>
                    <a:pt x="701" y="1882"/>
                    <a:pt x="815" y="1869"/>
                    <a:pt x="884" y="1855"/>
                  </a:cubicBezTo>
                  <a:cubicBezTo>
                    <a:pt x="920" y="1847"/>
                    <a:pt x="945" y="1814"/>
                    <a:pt x="943" y="1777"/>
                  </a:cubicBezTo>
                  <a:lnTo>
                    <a:pt x="932" y="1620"/>
                  </a:lnTo>
                  <a:cubicBezTo>
                    <a:pt x="910" y="1320"/>
                    <a:pt x="927" y="1016"/>
                    <a:pt x="980" y="720"/>
                  </a:cubicBezTo>
                  <a:lnTo>
                    <a:pt x="1095" y="78"/>
                  </a:lnTo>
                  <a:cubicBezTo>
                    <a:pt x="1096" y="77"/>
                    <a:pt x="1096" y="76"/>
                    <a:pt x="1096" y="74"/>
                  </a:cubicBezTo>
                  <a:cubicBezTo>
                    <a:pt x="1096" y="33"/>
                    <a:pt x="851" y="0"/>
                    <a:pt x="548" y="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2FD8BCC9-5DF6-CE4D-AEA1-14CEF51CCD21}"/>
                </a:ext>
              </a:extLst>
            </p:cNvPr>
            <p:cNvSpPr/>
            <p:nvPr/>
          </p:nvSpPr>
          <p:spPr>
            <a:xfrm>
              <a:off x="3062156" y="6962683"/>
              <a:ext cx="1364142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6" h="87">
                  <a:moveTo>
                    <a:pt x="0" y="0"/>
                  </a:moveTo>
                  <a:lnTo>
                    <a:pt x="1" y="4"/>
                  </a:lnTo>
                  <a:cubicBezTo>
                    <a:pt x="64" y="85"/>
                    <a:pt x="1029" y="85"/>
                    <a:pt x="1095" y="4"/>
                  </a:cubicBezTo>
                  <a:lnTo>
                    <a:pt x="1096" y="0"/>
                  </a:lnTo>
                  <a:cubicBezTo>
                    <a:pt x="1035" y="115"/>
                    <a:pt x="62" y="116"/>
                    <a:pt x="0" y="0"/>
                  </a:cubicBezTo>
                  <a:close/>
                </a:path>
              </a:pathLst>
            </a:custGeom>
            <a:solidFill>
              <a:srgbClr val="EA444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F2E841B-04D7-AD48-997B-0105876413C2}"/>
                </a:ext>
              </a:extLst>
            </p:cNvPr>
            <p:cNvSpPr/>
            <p:nvPr/>
          </p:nvSpPr>
          <p:spPr>
            <a:xfrm>
              <a:off x="3107005" y="6616232"/>
              <a:ext cx="453468" cy="26656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5" h="2140">
                  <a:moveTo>
                    <a:pt x="167" y="934"/>
                  </a:moveTo>
                  <a:cubicBezTo>
                    <a:pt x="228" y="1272"/>
                    <a:pt x="247" y="1617"/>
                    <a:pt x="223" y="1959"/>
                  </a:cubicBezTo>
                  <a:lnTo>
                    <a:pt x="211" y="2125"/>
                  </a:lnTo>
                  <a:cubicBezTo>
                    <a:pt x="249" y="2131"/>
                    <a:pt x="294" y="2136"/>
                    <a:pt x="343" y="2140"/>
                  </a:cubicBezTo>
                  <a:lnTo>
                    <a:pt x="355" y="1969"/>
                  </a:lnTo>
                  <a:cubicBezTo>
                    <a:pt x="379" y="1616"/>
                    <a:pt x="360" y="1259"/>
                    <a:pt x="298" y="911"/>
                  </a:cubicBezTo>
                  <a:lnTo>
                    <a:pt x="137" y="16"/>
                  </a:lnTo>
                  <a:cubicBezTo>
                    <a:pt x="86" y="12"/>
                    <a:pt x="40" y="6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3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D42BF6B2-A7DD-C24C-9CFB-F063C49E3483}"/>
                </a:ext>
              </a:extLst>
            </p:cNvPr>
            <p:cNvSpPr/>
            <p:nvPr/>
          </p:nvSpPr>
          <p:spPr>
            <a:xfrm>
              <a:off x="2908924" y="6441759"/>
              <a:ext cx="1670607" cy="214351"/>
            </a:xfrm>
            <a:custGeom>
              <a:avLst/>
              <a:gdLst>
                <a:gd name="connsiteX0" fmla="*/ 835307 w 1670607"/>
                <a:gd name="connsiteY0" fmla="*/ 11216 h 214351"/>
                <a:gd name="connsiteX1" fmla="*/ 247736 w 1670607"/>
                <a:gd name="connsiteY1" fmla="*/ 39697 h 214351"/>
                <a:gd name="connsiteX2" fmla="*/ 8724 w 1670607"/>
                <a:gd name="connsiteY2" fmla="*/ 107803 h 214351"/>
                <a:gd name="connsiteX3" fmla="*/ 247736 w 1670607"/>
                <a:gd name="connsiteY3" fmla="*/ 175909 h 214351"/>
                <a:gd name="connsiteX4" fmla="*/ 835307 w 1670607"/>
                <a:gd name="connsiteY4" fmla="*/ 205628 h 214351"/>
                <a:gd name="connsiteX5" fmla="*/ 1421632 w 1670607"/>
                <a:gd name="connsiteY5" fmla="*/ 175909 h 214351"/>
                <a:gd name="connsiteX6" fmla="*/ 1660644 w 1670607"/>
                <a:gd name="connsiteY6" fmla="*/ 107803 h 214351"/>
                <a:gd name="connsiteX7" fmla="*/ 1421632 w 1670607"/>
                <a:gd name="connsiteY7" fmla="*/ 39697 h 214351"/>
                <a:gd name="connsiteX8" fmla="*/ 835307 w 1670607"/>
                <a:gd name="connsiteY8" fmla="*/ 11216 h 214351"/>
                <a:gd name="connsiteX9" fmla="*/ 835304 w 1670607"/>
                <a:gd name="connsiteY9" fmla="*/ 0 h 214351"/>
                <a:gd name="connsiteX10" fmla="*/ 1422879 w 1670607"/>
                <a:gd name="connsiteY10" fmla="*/ 30976 h 214351"/>
                <a:gd name="connsiteX11" fmla="*/ 1670607 w 1670607"/>
                <a:gd name="connsiteY11" fmla="*/ 107795 h 214351"/>
                <a:gd name="connsiteX12" fmla="*/ 1422879 w 1670607"/>
                <a:gd name="connsiteY12" fmla="*/ 185854 h 214351"/>
                <a:gd name="connsiteX13" fmla="*/ 835304 w 1670607"/>
                <a:gd name="connsiteY13" fmla="*/ 214351 h 214351"/>
                <a:gd name="connsiteX14" fmla="*/ 247728 w 1670607"/>
                <a:gd name="connsiteY14" fmla="*/ 185854 h 214351"/>
                <a:gd name="connsiteX15" fmla="*/ 0 w 1670607"/>
                <a:gd name="connsiteY15" fmla="*/ 107795 h 214351"/>
                <a:gd name="connsiteX16" fmla="*/ 247728 w 1670607"/>
                <a:gd name="connsiteY16" fmla="*/ 30976 h 214351"/>
                <a:gd name="connsiteX17" fmla="*/ 835304 w 1670607"/>
                <a:gd name="connsiteY17" fmla="*/ 0 h 214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70607" h="214351">
                  <a:moveTo>
                    <a:pt x="835307" y="11216"/>
                  </a:moveTo>
                  <a:cubicBezTo>
                    <a:pt x="613723" y="11216"/>
                    <a:pt x="404587" y="21123"/>
                    <a:pt x="247736" y="39697"/>
                  </a:cubicBezTo>
                  <a:cubicBezTo>
                    <a:pt x="72212" y="61986"/>
                    <a:pt x="8724" y="89229"/>
                    <a:pt x="8724" y="107803"/>
                  </a:cubicBezTo>
                  <a:cubicBezTo>
                    <a:pt x="8724" y="126377"/>
                    <a:pt x="72212" y="153620"/>
                    <a:pt x="247736" y="175909"/>
                  </a:cubicBezTo>
                  <a:cubicBezTo>
                    <a:pt x="404587" y="195722"/>
                    <a:pt x="613723" y="205628"/>
                    <a:pt x="835307" y="205628"/>
                  </a:cubicBezTo>
                  <a:cubicBezTo>
                    <a:pt x="1056890" y="205628"/>
                    <a:pt x="1264781" y="195722"/>
                    <a:pt x="1421632" y="175909"/>
                  </a:cubicBezTo>
                  <a:cubicBezTo>
                    <a:pt x="1598402" y="153620"/>
                    <a:pt x="1660644" y="126377"/>
                    <a:pt x="1660644" y="107803"/>
                  </a:cubicBezTo>
                  <a:cubicBezTo>
                    <a:pt x="1660644" y="89229"/>
                    <a:pt x="1598402" y="61986"/>
                    <a:pt x="1421632" y="39697"/>
                  </a:cubicBezTo>
                  <a:cubicBezTo>
                    <a:pt x="1264781" y="21123"/>
                    <a:pt x="1056890" y="11216"/>
                    <a:pt x="835307" y="11216"/>
                  </a:cubicBezTo>
                  <a:close/>
                  <a:moveTo>
                    <a:pt x="835304" y="0"/>
                  </a:moveTo>
                  <a:cubicBezTo>
                    <a:pt x="1056889" y="0"/>
                    <a:pt x="1266027" y="11151"/>
                    <a:pt x="1422879" y="30976"/>
                  </a:cubicBezTo>
                  <a:cubicBezTo>
                    <a:pt x="1587201" y="50800"/>
                    <a:pt x="1670607" y="76820"/>
                    <a:pt x="1670607" y="107795"/>
                  </a:cubicBezTo>
                  <a:cubicBezTo>
                    <a:pt x="1670607" y="140010"/>
                    <a:pt x="1587201" y="164790"/>
                    <a:pt x="1422879" y="185854"/>
                  </a:cubicBezTo>
                  <a:cubicBezTo>
                    <a:pt x="1266027" y="204439"/>
                    <a:pt x="1056889" y="214351"/>
                    <a:pt x="835304" y="214351"/>
                  </a:cubicBezTo>
                  <a:cubicBezTo>
                    <a:pt x="612473" y="214351"/>
                    <a:pt x="404581" y="204439"/>
                    <a:pt x="247728" y="185854"/>
                  </a:cubicBezTo>
                  <a:cubicBezTo>
                    <a:pt x="83406" y="164790"/>
                    <a:pt x="0" y="140010"/>
                    <a:pt x="0" y="107795"/>
                  </a:cubicBezTo>
                  <a:cubicBezTo>
                    <a:pt x="0" y="76820"/>
                    <a:pt x="83406" y="50800"/>
                    <a:pt x="247728" y="30976"/>
                  </a:cubicBezTo>
                  <a:cubicBezTo>
                    <a:pt x="404581" y="11151"/>
                    <a:pt x="612473" y="0"/>
                    <a:pt x="835304" y="0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DCC2099F-0C1A-7C41-AE2A-9A6195F8A768}"/>
                </a:ext>
              </a:extLst>
            </p:cNvPr>
            <p:cNvSpPr/>
            <p:nvPr/>
          </p:nvSpPr>
          <p:spPr>
            <a:xfrm>
              <a:off x="3609062" y="8803364"/>
              <a:ext cx="134546" cy="134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109">
                  <a:moveTo>
                    <a:pt x="109" y="55"/>
                  </a:moveTo>
                  <a:cubicBezTo>
                    <a:pt x="109" y="85"/>
                    <a:pt x="85" y="109"/>
                    <a:pt x="55" y="109"/>
                  </a:cubicBezTo>
                  <a:cubicBezTo>
                    <a:pt x="25" y="109"/>
                    <a:pt x="0" y="85"/>
                    <a:pt x="0" y="55"/>
                  </a:cubicBezTo>
                  <a:cubicBezTo>
                    <a:pt x="0" y="25"/>
                    <a:pt x="25" y="0"/>
                    <a:pt x="55" y="0"/>
                  </a:cubicBezTo>
                  <a:cubicBezTo>
                    <a:pt x="85" y="0"/>
                    <a:pt x="109" y="25"/>
                    <a:pt x="109" y="55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1D6327F3-558B-DF44-AB6E-97FC3AF223E7}"/>
                </a:ext>
              </a:extLst>
            </p:cNvPr>
            <p:cNvSpPr/>
            <p:nvPr/>
          </p:nvSpPr>
          <p:spPr>
            <a:xfrm>
              <a:off x="3754820" y="8236330"/>
              <a:ext cx="67273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55">
                  <a:moveTo>
                    <a:pt x="55" y="27"/>
                  </a:moveTo>
                  <a:cubicBezTo>
                    <a:pt x="55" y="42"/>
                    <a:pt x="43" y="55"/>
                    <a:pt x="27" y="55"/>
                  </a:cubicBez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3" y="0"/>
                    <a:pt x="55" y="12"/>
                    <a:pt x="55" y="27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BA472348-AD78-2E46-9636-EB6D6C256EDA}"/>
                </a:ext>
              </a:extLst>
            </p:cNvPr>
            <p:cNvSpPr/>
            <p:nvPr/>
          </p:nvSpPr>
          <p:spPr>
            <a:xfrm>
              <a:off x="3994012" y="7973375"/>
              <a:ext cx="54815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46">
                  <a:moveTo>
                    <a:pt x="45" y="23"/>
                  </a:moveTo>
                  <a:cubicBezTo>
                    <a:pt x="45" y="36"/>
                    <a:pt x="35" y="46"/>
                    <a:pt x="22" y="46"/>
                  </a:cubicBezTo>
                  <a:cubicBezTo>
                    <a:pt x="10" y="46"/>
                    <a:pt x="0" y="36"/>
                    <a:pt x="0" y="23"/>
                  </a:cubicBezTo>
                  <a:cubicBezTo>
                    <a:pt x="0" y="11"/>
                    <a:pt x="10" y="0"/>
                    <a:pt x="22" y="0"/>
                  </a:cubicBezTo>
                  <a:cubicBezTo>
                    <a:pt x="35" y="0"/>
                    <a:pt x="45" y="11"/>
                    <a:pt x="45" y="23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0AE472EB-C165-834F-90A0-EAF880D8C7DC}"/>
                </a:ext>
              </a:extLst>
            </p:cNvPr>
            <p:cNvSpPr/>
            <p:nvPr/>
          </p:nvSpPr>
          <p:spPr>
            <a:xfrm>
              <a:off x="3775998" y="7908571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4"/>
                  </a:moveTo>
                  <a:cubicBezTo>
                    <a:pt x="49" y="38"/>
                    <a:pt x="38" y="49"/>
                    <a:pt x="25" y="49"/>
                  </a:cubicBez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FA2C177E-289B-B74A-824A-18A2CD138805}"/>
                </a:ext>
              </a:extLst>
            </p:cNvPr>
            <p:cNvSpPr/>
            <p:nvPr/>
          </p:nvSpPr>
          <p:spPr>
            <a:xfrm>
              <a:off x="3780981" y="8003285"/>
              <a:ext cx="178148" cy="179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45">
                  <a:moveTo>
                    <a:pt x="144" y="72"/>
                  </a:moveTo>
                  <a:cubicBezTo>
                    <a:pt x="144" y="112"/>
                    <a:pt x="112" y="145"/>
                    <a:pt x="72" y="145"/>
                  </a:cubicBezTo>
                  <a:cubicBezTo>
                    <a:pt x="33" y="145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ubicBezTo>
                    <a:pt x="112" y="0"/>
                    <a:pt x="144" y="33"/>
                    <a:pt x="144" y="72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1D57C6E-A17A-5C44-A11A-3448CE4DE5D0}"/>
                </a:ext>
              </a:extLst>
            </p:cNvPr>
            <p:cNvSpPr/>
            <p:nvPr/>
          </p:nvSpPr>
          <p:spPr>
            <a:xfrm>
              <a:off x="3535557" y="7316612"/>
              <a:ext cx="114613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93">
                  <a:moveTo>
                    <a:pt x="93" y="46"/>
                  </a:moveTo>
                  <a:cubicBezTo>
                    <a:pt x="93" y="72"/>
                    <a:pt x="72" y="93"/>
                    <a:pt x="47" y="93"/>
                  </a:cubicBezTo>
                  <a:cubicBezTo>
                    <a:pt x="21" y="93"/>
                    <a:pt x="0" y="72"/>
                    <a:pt x="0" y="46"/>
                  </a:cubicBezTo>
                  <a:cubicBezTo>
                    <a:pt x="0" y="20"/>
                    <a:pt x="21" y="0"/>
                    <a:pt x="47" y="0"/>
                  </a:cubicBezTo>
                  <a:cubicBezTo>
                    <a:pt x="72" y="0"/>
                    <a:pt x="93" y="20"/>
                    <a:pt x="93" y="46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C3107AD-6754-254E-866A-7602D8919B49}"/>
                </a:ext>
              </a:extLst>
            </p:cNvPr>
            <p:cNvSpPr/>
            <p:nvPr/>
          </p:nvSpPr>
          <p:spPr>
            <a:xfrm>
              <a:off x="3665123" y="7491084"/>
              <a:ext cx="63535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53">
                  <a:moveTo>
                    <a:pt x="52" y="27"/>
                  </a:moveTo>
                  <a:cubicBezTo>
                    <a:pt x="52" y="41"/>
                    <a:pt x="40" y="53"/>
                    <a:pt x="26" y="53"/>
                  </a:cubicBezTo>
                  <a:cubicBezTo>
                    <a:pt x="11" y="53"/>
                    <a:pt x="0" y="41"/>
                    <a:pt x="0" y="27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40" y="0"/>
                    <a:pt x="52" y="12"/>
                    <a:pt x="52" y="27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BA1A31FA-071E-B941-8190-7D44424CAE00}"/>
                </a:ext>
              </a:extLst>
            </p:cNvPr>
            <p:cNvSpPr/>
            <p:nvPr/>
          </p:nvSpPr>
          <p:spPr>
            <a:xfrm>
              <a:off x="4165931" y="7147125"/>
              <a:ext cx="99663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1">
                  <a:moveTo>
                    <a:pt x="81" y="41"/>
                  </a:moveTo>
                  <a:cubicBezTo>
                    <a:pt x="81" y="63"/>
                    <a:pt x="63" y="81"/>
                    <a:pt x="40" y="81"/>
                  </a:cubicBezTo>
                  <a:cubicBezTo>
                    <a:pt x="18" y="81"/>
                    <a:pt x="0" y="63"/>
                    <a:pt x="0" y="41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3" y="0"/>
                    <a:pt x="81" y="18"/>
                    <a:pt x="81" y="41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0A73560A-11EE-C747-9AF2-8CDDCB324AE3}"/>
                </a:ext>
              </a:extLst>
            </p:cNvPr>
            <p:cNvSpPr/>
            <p:nvPr/>
          </p:nvSpPr>
          <p:spPr>
            <a:xfrm>
              <a:off x="4071251" y="7281718"/>
              <a:ext cx="5855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7">
                  <a:moveTo>
                    <a:pt x="48" y="24"/>
                  </a:moveTo>
                  <a:cubicBezTo>
                    <a:pt x="48" y="37"/>
                    <a:pt x="37" y="47"/>
                    <a:pt x="24" y="47"/>
                  </a:cubicBezTo>
                  <a:cubicBezTo>
                    <a:pt x="11" y="47"/>
                    <a:pt x="0" y="37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37" y="0"/>
                    <a:pt x="48" y="10"/>
                    <a:pt x="48" y="24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E5A17189-5E43-5C40-81CC-59746AEC5612}"/>
                </a:ext>
              </a:extLst>
            </p:cNvPr>
            <p:cNvSpPr/>
            <p:nvPr/>
          </p:nvSpPr>
          <p:spPr>
            <a:xfrm>
              <a:off x="3477008" y="7168311"/>
              <a:ext cx="5730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8">
                  <a:moveTo>
                    <a:pt x="47" y="24"/>
                  </a:moveTo>
                  <a:cubicBezTo>
                    <a:pt x="47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37" y="0"/>
                    <a:pt x="47" y="10"/>
                    <a:pt x="47" y="24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4D5F9E9-D8AA-9245-8EEB-EA093F4B9FA4}"/>
                </a:ext>
              </a:extLst>
            </p:cNvPr>
            <p:cNvSpPr/>
            <p:nvPr/>
          </p:nvSpPr>
          <p:spPr>
            <a:xfrm>
              <a:off x="3722429" y="7228130"/>
              <a:ext cx="105892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86">
                  <a:moveTo>
                    <a:pt x="86" y="43"/>
                  </a:moveTo>
                  <a:cubicBezTo>
                    <a:pt x="86" y="66"/>
                    <a:pt x="66" y="86"/>
                    <a:pt x="43" y="86"/>
                  </a:cubicBezTo>
                  <a:cubicBezTo>
                    <a:pt x="19" y="86"/>
                    <a:pt x="0" y="66"/>
                    <a:pt x="0" y="43"/>
                  </a:cubicBezTo>
                  <a:cubicBezTo>
                    <a:pt x="0" y="19"/>
                    <a:pt x="19" y="0"/>
                    <a:pt x="43" y="0"/>
                  </a:cubicBezTo>
                  <a:cubicBezTo>
                    <a:pt x="66" y="0"/>
                    <a:pt x="86" y="19"/>
                    <a:pt x="86" y="43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02F0502D-96EB-3347-B580-61B0FA3DFE43}"/>
                </a:ext>
              </a:extLst>
            </p:cNvPr>
            <p:cNvSpPr/>
            <p:nvPr/>
          </p:nvSpPr>
          <p:spPr>
            <a:xfrm>
              <a:off x="3793439" y="8570319"/>
              <a:ext cx="221751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180">
                  <a:moveTo>
                    <a:pt x="179" y="90"/>
                  </a:moveTo>
                  <a:cubicBezTo>
                    <a:pt x="179" y="140"/>
                    <a:pt x="139" y="180"/>
                    <a:pt x="90" y="180"/>
                  </a:cubicBezTo>
                  <a:cubicBezTo>
                    <a:pt x="40" y="180"/>
                    <a:pt x="0" y="140"/>
                    <a:pt x="0" y="90"/>
                  </a:cubicBezTo>
                  <a:cubicBezTo>
                    <a:pt x="0" y="41"/>
                    <a:pt x="40" y="0"/>
                    <a:pt x="90" y="0"/>
                  </a:cubicBezTo>
                  <a:cubicBezTo>
                    <a:pt x="139" y="0"/>
                    <a:pt x="179" y="41"/>
                    <a:pt x="179" y="90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E83F4D29-2085-F442-9DC5-8CC522382763}"/>
                </a:ext>
              </a:extLst>
            </p:cNvPr>
            <p:cNvSpPr/>
            <p:nvPr/>
          </p:nvSpPr>
          <p:spPr>
            <a:xfrm>
              <a:off x="3828321" y="8975344"/>
              <a:ext cx="95926" cy="97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79">
                  <a:moveTo>
                    <a:pt x="78" y="40"/>
                  </a:moveTo>
                  <a:cubicBezTo>
                    <a:pt x="78" y="61"/>
                    <a:pt x="61" y="79"/>
                    <a:pt x="39" y="79"/>
                  </a:cubicBezTo>
                  <a:cubicBezTo>
                    <a:pt x="18" y="79"/>
                    <a:pt x="0" y="61"/>
                    <a:pt x="0" y="40"/>
                  </a:cubicBezTo>
                  <a:cubicBezTo>
                    <a:pt x="0" y="18"/>
                    <a:pt x="18" y="0"/>
                    <a:pt x="39" y="0"/>
                  </a:cubicBezTo>
                  <a:cubicBezTo>
                    <a:pt x="61" y="0"/>
                    <a:pt x="78" y="18"/>
                    <a:pt x="78" y="40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A199E326-811F-5049-BCD3-D5C09FFCED4F}"/>
                </a:ext>
              </a:extLst>
            </p:cNvPr>
            <p:cNvSpPr/>
            <p:nvPr/>
          </p:nvSpPr>
          <p:spPr>
            <a:xfrm>
              <a:off x="3224112" y="6955202"/>
              <a:ext cx="165690" cy="720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" h="579">
                  <a:moveTo>
                    <a:pt x="39" y="14"/>
                  </a:moveTo>
                  <a:cubicBezTo>
                    <a:pt x="83" y="193"/>
                    <a:pt x="116" y="375"/>
                    <a:pt x="134" y="559"/>
                  </a:cubicBezTo>
                  <a:cubicBezTo>
                    <a:pt x="136" y="582"/>
                    <a:pt x="101" y="587"/>
                    <a:pt x="96" y="565"/>
                  </a:cubicBezTo>
                  <a:cubicBezTo>
                    <a:pt x="56" y="432"/>
                    <a:pt x="31" y="296"/>
                    <a:pt x="14" y="158"/>
                  </a:cubicBezTo>
                  <a:cubicBezTo>
                    <a:pt x="8" y="113"/>
                    <a:pt x="3" y="66"/>
                    <a:pt x="0" y="21"/>
                  </a:cubicBezTo>
                  <a:cubicBezTo>
                    <a:pt x="-2" y="-3"/>
                    <a:pt x="33" y="-8"/>
                    <a:pt x="39" y="1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A715EAA8-4B26-204E-B271-1C6E688C5777}"/>
                </a:ext>
              </a:extLst>
            </p:cNvPr>
            <p:cNvSpPr/>
            <p:nvPr/>
          </p:nvSpPr>
          <p:spPr>
            <a:xfrm>
              <a:off x="3381082" y="7841275"/>
              <a:ext cx="66027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76">
                  <a:moveTo>
                    <a:pt x="53" y="33"/>
                  </a:moveTo>
                  <a:cubicBezTo>
                    <a:pt x="57" y="54"/>
                    <a:pt x="49" y="73"/>
                    <a:pt x="34" y="75"/>
                  </a:cubicBezTo>
                  <a:cubicBezTo>
                    <a:pt x="20" y="78"/>
                    <a:pt x="4" y="64"/>
                    <a:pt x="1" y="43"/>
                  </a:cubicBezTo>
                  <a:cubicBezTo>
                    <a:pt x="-3" y="22"/>
                    <a:pt x="6" y="3"/>
                    <a:pt x="20" y="0"/>
                  </a:cubicBezTo>
                  <a:cubicBezTo>
                    <a:pt x="34" y="-3"/>
                    <a:pt x="50" y="12"/>
                    <a:pt x="53" y="3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5393941-28D5-B04D-BF31-2B8E7CAB605A}"/>
              </a:ext>
            </a:extLst>
          </p:cNvPr>
          <p:cNvGrpSpPr/>
          <p:nvPr/>
        </p:nvGrpSpPr>
        <p:grpSpPr>
          <a:xfrm>
            <a:off x="12769369" y="5631710"/>
            <a:ext cx="4468655" cy="4468978"/>
            <a:chOff x="12769369" y="5631710"/>
            <a:chExt cx="4468655" cy="4468978"/>
          </a:xfrm>
        </p:grpSpPr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F9341291-6A73-7246-84CA-AFB9C694CF9B}"/>
                </a:ext>
              </a:extLst>
            </p:cNvPr>
            <p:cNvSpPr/>
            <p:nvPr/>
          </p:nvSpPr>
          <p:spPr>
            <a:xfrm>
              <a:off x="12769369" y="5631710"/>
              <a:ext cx="4468655" cy="4468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8" h="3587">
                  <a:moveTo>
                    <a:pt x="3588" y="1793"/>
                  </a:moveTo>
                  <a:cubicBezTo>
                    <a:pt x="3588" y="2784"/>
                    <a:pt x="2785" y="3587"/>
                    <a:pt x="1794" y="3587"/>
                  </a:cubicBezTo>
                  <a:cubicBezTo>
                    <a:pt x="803" y="3587"/>
                    <a:pt x="0" y="2784"/>
                    <a:pt x="0" y="1793"/>
                  </a:cubicBezTo>
                  <a:cubicBezTo>
                    <a:pt x="0" y="803"/>
                    <a:pt x="803" y="0"/>
                    <a:pt x="1794" y="0"/>
                  </a:cubicBezTo>
                  <a:cubicBezTo>
                    <a:pt x="2785" y="0"/>
                    <a:pt x="3588" y="803"/>
                    <a:pt x="3588" y="1793"/>
                  </a:cubicBezTo>
                  <a:close/>
                </a:path>
              </a:pathLst>
            </a:custGeom>
            <a:solidFill>
              <a:srgbClr val="FCBC2B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AD1E8603-CD48-3748-8A48-4DEC9B1D60FB}"/>
                </a:ext>
              </a:extLst>
            </p:cNvPr>
            <p:cNvSpPr/>
            <p:nvPr/>
          </p:nvSpPr>
          <p:spPr>
            <a:xfrm>
              <a:off x="13825800" y="7680511"/>
              <a:ext cx="2829193" cy="666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2" h="536">
                  <a:moveTo>
                    <a:pt x="761" y="535"/>
                  </a:moveTo>
                  <a:cubicBezTo>
                    <a:pt x="713" y="538"/>
                    <a:pt x="656" y="530"/>
                    <a:pt x="634" y="517"/>
                  </a:cubicBezTo>
                  <a:lnTo>
                    <a:pt x="9" y="134"/>
                  </a:lnTo>
                  <a:cubicBezTo>
                    <a:pt x="-13" y="120"/>
                    <a:pt x="8" y="106"/>
                    <a:pt x="56" y="103"/>
                  </a:cubicBezTo>
                  <a:lnTo>
                    <a:pt x="1511" y="0"/>
                  </a:lnTo>
                  <a:cubicBezTo>
                    <a:pt x="1559" y="-2"/>
                    <a:pt x="1616" y="5"/>
                    <a:pt x="1639" y="20"/>
                  </a:cubicBezTo>
                  <a:lnTo>
                    <a:pt x="2264" y="402"/>
                  </a:lnTo>
                  <a:cubicBezTo>
                    <a:pt x="2286" y="415"/>
                    <a:pt x="2265" y="429"/>
                    <a:pt x="2216" y="43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B11DBC52-9AF9-8B4A-A12F-50A0DC064A81}"/>
                </a:ext>
              </a:extLst>
            </p:cNvPr>
            <p:cNvSpPr/>
            <p:nvPr/>
          </p:nvSpPr>
          <p:spPr>
            <a:xfrm>
              <a:off x="15389269" y="7736592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7" y="73"/>
                  </a:lnTo>
                  <a:cubicBezTo>
                    <a:pt x="89" y="81"/>
                    <a:pt x="122" y="86"/>
                    <a:pt x="151" y="84"/>
                  </a:cubicBezTo>
                  <a:lnTo>
                    <a:pt x="320" y="72"/>
                  </a:lnTo>
                  <a:cubicBezTo>
                    <a:pt x="348" y="70"/>
                    <a:pt x="360" y="62"/>
                    <a:pt x="348" y="54"/>
                  </a:cubicBezTo>
                  <a:lnTo>
                    <a:pt x="276" y="11"/>
                  </a:lnTo>
                  <a:cubicBezTo>
                    <a:pt x="264" y="3"/>
                    <a:pt x="231" y="-2"/>
                    <a:pt x="203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370E6ECB-C443-F340-8F25-EBB18470D9F0}"/>
                </a:ext>
              </a:extLst>
            </p:cNvPr>
            <p:cNvSpPr/>
            <p:nvPr/>
          </p:nvSpPr>
          <p:spPr>
            <a:xfrm>
              <a:off x="14501016" y="7798903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2"/>
                    <a:pt x="122" y="86"/>
                    <a:pt x="150" y="84"/>
                  </a:cubicBezTo>
                  <a:lnTo>
                    <a:pt x="320" y="72"/>
                  </a:lnTo>
                  <a:cubicBezTo>
                    <a:pt x="347" y="70"/>
                    <a:pt x="360" y="62"/>
                    <a:pt x="347" y="54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BCFFD702-CA8A-0848-AB32-E87822C72E37}"/>
                </a:ext>
              </a:extLst>
            </p:cNvPr>
            <p:cNvSpPr/>
            <p:nvPr/>
          </p:nvSpPr>
          <p:spPr>
            <a:xfrm>
              <a:off x="15584858" y="7856230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8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1"/>
                    <a:pt x="202" y="1"/>
                  </a:cubicBezTo>
                  <a:lnTo>
                    <a:pt x="32" y="12"/>
                  </a:lnTo>
                  <a:cubicBezTo>
                    <a:pt x="5" y="15"/>
                    <a:pt x="-8" y="23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D6E9DAB7-6F2A-574F-A5F9-DCFA261B5970}"/>
                </a:ext>
              </a:extLst>
            </p:cNvPr>
            <p:cNvSpPr/>
            <p:nvPr/>
          </p:nvSpPr>
          <p:spPr>
            <a:xfrm>
              <a:off x="14056271" y="7830059"/>
              <a:ext cx="436027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4">
                  <a:moveTo>
                    <a:pt x="346" y="55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5" y="74"/>
                  </a:lnTo>
                  <a:cubicBezTo>
                    <a:pt x="88" y="81"/>
                    <a:pt x="122" y="86"/>
                    <a:pt x="149" y="84"/>
                  </a:cubicBezTo>
                  <a:lnTo>
                    <a:pt x="319" y="72"/>
                  </a:lnTo>
                  <a:cubicBezTo>
                    <a:pt x="347" y="70"/>
                    <a:pt x="359" y="63"/>
                    <a:pt x="346" y="55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456E3669-E738-1C45-A785-7FC84E740063}"/>
                </a:ext>
              </a:extLst>
            </p:cNvPr>
            <p:cNvSpPr/>
            <p:nvPr/>
          </p:nvSpPr>
          <p:spPr>
            <a:xfrm>
              <a:off x="15780447" y="7975868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5"/>
                    <a:pt x="150" y="83"/>
                  </a:cubicBezTo>
                  <a:lnTo>
                    <a:pt x="319" y="72"/>
                  </a:lnTo>
                  <a:cubicBezTo>
                    <a:pt x="348" y="69"/>
                    <a:pt x="360" y="61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1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EE42B14-59F7-0E4E-94A5-E1926D68B3CD}"/>
                </a:ext>
              </a:extLst>
            </p:cNvPr>
            <p:cNvSpPr/>
            <p:nvPr/>
          </p:nvSpPr>
          <p:spPr>
            <a:xfrm>
              <a:off x="14251861" y="7949697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0" y="-1"/>
                    <a:pt x="202" y="1"/>
                  </a:cubicBezTo>
                  <a:lnTo>
                    <a:pt x="33" y="12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4"/>
                  </a:lnTo>
                  <a:cubicBezTo>
                    <a:pt x="88" y="82"/>
                    <a:pt x="122" y="87"/>
                    <a:pt x="149" y="85"/>
                  </a:cubicBezTo>
                  <a:lnTo>
                    <a:pt x="319" y="72"/>
                  </a:lnTo>
                  <a:cubicBezTo>
                    <a:pt x="347" y="71"/>
                    <a:pt x="359" y="63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4723134F-3893-C54B-B27D-B90DBA2229D6}"/>
                </a:ext>
              </a:extLst>
            </p:cNvPr>
            <p:cNvSpPr/>
            <p:nvPr/>
          </p:nvSpPr>
          <p:spPr>
            <a:xfrm>
              <a:off x="14892198" y="8038179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5"/>
                    <a:pt x="150" y="84"/>
                  </a:cubicBezTo>
                  <a:lnTo>
                    <a:pt x="319" y="72"/>
                  </a:lnTo>
                  <a:cubicBezTo>
                    <a:pt x="347" y="69"/>
                    <a:pt x="360" y="62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91D665D9-20A9-E148-8814-2005C203A56B}"/>
                </a:ext>
              </a:extLst>
            </p:cNvPr>
            <p:cNvSpPr/>
            <p:nvPr/>
          </p:nvSpPr>
          <p:spPr>
            <a:xfrm>
              <a:off x="15976037" y="8095506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8" y="70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09E6B4F1-B167-E149-BA23-9E4B25AD9A09}"/>
                </a:ext>
              </a:extLst>
            </p:cNvPr>
            <p:cNvSpPr/>
            <p:nvPr/>
          </p:nvSpPr>
          <p:spPr>
            <a:xfrm>
              <a:off x="14447450" y="8069335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8" y="81"/>
                    <a:pt x="122" y="85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59" y="61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6D0ECDD9-A9C6-564A-95CE-11288EBBD3BD}"/>
                </a:ext>
              </a:extLst>
            </p:cNvPr>
            <p:cNvSpPr/>
            <p:nvPr/>
          </p:nvSpPr>
          <p:spPr>
            <a:xfrm>
              <a:off x="15532535" y="8126661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8" y="54"/>
                  </a:moveTo>
                  <a:lnTo>
                    <a:pt x="276" y="11"/>
                  </a:lnTo>
                  <a:cubicBezTo>
                    <a:pt x="264" y="3"/>
                    <a:pt x="231" y="-2"/>
                    <a:pt x="203" y="0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7" y="73"/>
                  </a:lnTo>
                  <a:cubicBezTo>
                    <a:pt x="89" y="81"/>
                    <a:pt x="122" y="86"/>
                    <a:pt x="151" y="84"/>
                  </a:cubicBezTo>
                  <a:lnTo>
                    <a:pt x="320" y="72"/>
                  </a:lnTo>
                  <a:cubicBezTo>
                    <a:pt x="348" y="70"/>
                    <a:pt x="360" y="62"/>
                    <a:pt x="348" y="54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0107571A-51D6-B34B-B317-E924D3798159}"/>
                </a:ext>
              </a:extLst>
            </p:cNvPr>
            <p:cNvSpPr/>
            <p:nvPr/>
          </p:nvSpPr>
          <p:spPr>
            <a:xfrm>
              <a:off x="15087787" y="8157817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52" y="60"/>
                  </a:moveTo>
                  <a:cubicBezTo>
                    <a:pt x="352" y="55"/>
                    <a:pt x="343" y="52"/>
                    <a:pt x="339" y="50"/>
                  </a:cubicBezTo>
                  <a:cubicBezTo>
                    <a:pt x="333" y="46"/>
                    <a:pt x="326" y="42"/>
                    <a:pt x="320" y="38"/>
                  </a:cubicBezTo>
                  <a:cubicBezTo>
                    <a:pt x="307" y="30"/>
                    <a:pt x="293" y="21"/>
                    <a:pt x="280" y="13"/>
                  </a:cubicBezTo>
                  <a:cubicBezTo>
                    <a:pt x="279" y="13"/>
                    <a:pt x="277" y="11"/>
                    <a:pt x="276" y="11"/>
                  </a:cubicBez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77" y="74"/>
                    <a:pt x="77" y="74"/>
                    <a:pt x="78" y="74"/>
                  </a:cubicBezTo>
                  <a:cubicBezTo>
                    <a:pt x="100" y="85"/>
                    <a:pt x="126" y="85"/>
                    <a:pt x="150" y="84"/>
                  </a:cubicBezTo>
                  <a:lnTo>
                    <a:pt x="319" y="72"/>
                  </a:lnTo>
                  <a:cubicBezTo>
                    <a:pt x="320" y="72"/>
                    <a:pt x="321" y="72"/>
                    <a:pt x="322" y="72"/>
                  </a:cubicBezTo>
                  <a:cubicBezTo>
                    <a:pt x="322" y="72"/>
                    <a:pt x="323" y="72"/>
                    <a:pt x="323" y="71"/>
                  </a:cubicBezTo>
                  <a:lnTo>
                    <a:pt x="324" y="71"/>
                  </a:lnTo>
                  <a:cubicBezTo>
                    <a:pt x="332" y="71"/>
                    <a:pt x="342" y="69"/>
                    <a:pt x="349" y="65"/>
                  </a:cubicBezTo>
                  <a:cubicBezTo>
                    <a:pt x="350" y="64"/>
                    <a:pt x="351" y="62"/>
                    <a:pt x="352" y="6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B7732227-E47D-7A4C-A02E-E87B43F1C3E9}"/>
                </a:ext>
              </a:extLst>
            </p:cNvPr>
            <p:cNvSpPr/>
            <p:nvPr/>
          </p:nvSpPr>
          <p:spPr>
            <a:xfrm>
              <a:off x="14644285" y="8188969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52" y="60"/>
                  </a:moveTo>
                  <a:cubicBezTo>
                    <a:pt x="352" y="59"/>
                    <a:pt x="350" y="56"/>
                    <a:pt x="347" y="54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20" y="72"/>
                    <a:pt x="322" y="72"/>
                    <a:pt x="323" y="72"/>
                  </a:cubicBezTo>
                  <a:cubicBezTo>
                    <a:pt x="331" y="71"/>
                    <a:pt x="340" y="70"/>
                    <a:pt x="347" y="66"/>
                  </a:cubicBezTo>
                  <a:cubicBezTo>
                    <a:pt x="350" y="65"/>
                    <a:pt x="352" y="63"/>
                    <a:pt x="352" y="6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03B7E05D-AF54-7243-83D1-7689F6BF3348}"/>
                </a:ext>
              </a:extLst>
            </p:cNvPr>
            <p:cNvSpPr/>
            <p:nvPr/>
          </p:nvSpPr>
          <p:spPr>
            <a:xfrm>
              <a:off x="14944521" y="7767747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8" y="70"/>
                    <a:pt x="360" y="62"/>
                    <a:pt x="347" y="55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9DCAA1D3-433A-594F-B0CB-FA8A6C01ACCD}"/>
                </a:ext>
              </a:extLst>
            </p:cNvPr>
            <p:cNvSpPr/>
            <p:nvPr/>
          </p:nvSpPr>
          <p:spPr>
            <a:xfrm>
              <a:off x="15140110" y="7887385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3"/>
                  </a:moveTo>
                  <a:lnTo>
                    <a:pt x="276" y="10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1"/>
                  </a:lnTo>
                  <a:cubicBezTo>
                    <a:pt x="5" y="14"/>
                    <a:pt x="-8" y="22"/>
                    <a:pt x="5" y="29"/>
                  </a:cubicBezTo>
                  <a:lnTo>
                    <a:pt x="76" y="73"/>
                  </a:lnTo>
                  <a:cubicBezTo>
                    <a:pt x="89" y="80"/>
                    <a:pt x="122" y="85"/>
                    <a:pt x="150" y="84"/>
                  </a:cubicBezTo>
                  <a:lnTo>
                    <a:pt x="319" y="71"/>
                  </a:lnTo>
                  <a:cubicBezTo>
                    <a:pt x="348" y="69"/>
                    <a:pt x="360" y="61"/>
                    <a:pt x="347" y="53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8BF64F8A-3148-EA45-A033-5927FAAA32D2}"/>
                </a:ext>
              </a:extLst>
            </p:cNvPr>
            <p:cNvSpPr/>
            <p:nvPr/>
          </p:nvSpPr>
          <p:spPr>
            <a:xfrm>
              <a:off x="14696605" y="7918541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0" y="-1"/>
                    <a:pt x="202" y="1"/>
                  </a:cubicBezTo>
                  <a:lnTo>
                    <a:pt x="32" y="12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3"/>
                  </a:lnTo>
                  <a:cubicBezTo>
                    <a:pt x="88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1"/>
                    <a:pt x="359" y="62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27F7089-0074-2A4A-BDAA-6125786BF242}"/>
                </a:ext>
              </a:extLst>
            </p:cNvPr>
            <p:cNvSpPr/>
            <p:nvPr/>
          </p:nvSpPr>
          <p:spPr>
            <a:xfrm>
              <a:off x="15336945" y="8007023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5"/>
                    <a:pt x="150" y="83"/>
                  </a:cubicBezTo>
                  <a:lnTo>
                    <a:pt x="320" y="72"/>
                  </a:lnTo>
                  <a:cubicBezTo>
                    <a:pt x="348" y="69"/>
                    <a:pt x="360" y="61"/>
                    <a:pt x="347" y="54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124EABB-5FCB-414B-97C8-C4C714BC375F}"/>
                </a:ext>
              </a:extLst>
            </p:cNvPr>
            <p:cNvSpPr/>
            <p:nvPr/>
          </p:nvSpPr>
          <p:spPr>
            <a:xfrm>
              <a:off x="15389269" y="7736592"/>
              <a:ext cx="340101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84">
                  <a:moveTo>
                    <a:pt x="5" y="30"/>
                  </a:moveTo>
                  <a:lnTo>
                    <a:pt x="77" y="73"/>
                  </a:lnTo>
                  <a:cubicBezTo>
                    <a:pt x="86" y="79"/>
                    <a:pt x="105" y="83"/>
                    <a:pt x="126" y="84"/>
                  </a:cubicBezTo>
                  <a:cubicBezTo>
                    <a:pt x="125" y="84"/>
                    <a:pt x="124" y="83"/>
                    <a:pt x="123" y="82"/>
                  </a:cubicBezTo>
                  <a:lnTo>
                    <a:pt x="52" y="39"/>
                  </a:lnTo>
                  <a:cubicBezTo>
                    <a:pt x="39" y="31"/>
                    <a:pt x="51" y="23"/>
                    <a:pt x="80" y="21"/>
                  </a:cubicBezTo>
                  <a:lnTo>
                    <a:pt x="249" y="9"/>
                  </a:lnTo>
                  <a:cubicBezTo>
                    <a:pt x="257" y="8"/>
                    <a:pt x="265" y="8"/>
                    <a:pt x="274" y="9"/>
                  </a:cubicBezTo>
                  <a:cubicBezTo>
                    <a:pt x="259" y="2"/>
                    <a:pt x="229" y="-1"/>
                    <a:pt x="203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B1C4B697-0103-DE46-B8F4-069BF935489C}"/>
                </a:ext>
              </a:extLst>
            </p:cNvPr>
            <p:cNvSpPr/>
            <p:nvPr/>
          </p:nvSpPr>
          <p:spPr>
            <a:xfrm>
              <a:off x="14501016" y="7798903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" y="30"/>
                  </a:moveTo>
                  <a:lnTo>
                    <a:pt x="76" y="73"/>
                  </a:lnTo>
                  <a:cubicBezTo>
                    <a:pt x="86" y="79"/>
                    <a:pt x="105" y="83"/>
                    <a:pt x="126" y="84"/>
                  </a:cubicBezTo>
                  <a:cubicBezTo>
                    <a:pt x="125" y="84"/>
                    <a:pt x="124" y="83"/>
                    <a:pt x="122" y="83"/>
                  </a:cubicBezTo>
                  <a:lnTo>
                    <a:pt x="51" y="39"/>
                  </a:lnTo>
                  <a:cubicBezTo>
                    <a:pt x="39" y="31"/>
                    <a:pt x="51" y="23"/>
                    <a:pt x="80" y="21"/>
                  </a:cubicBezTo>
                  <a:lnTo>
                    <a:pt x="248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9" y="2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67FC9B63-193D-9644-873F-A827D3A5B79E}"/>
                </a:ext>
              </a:extLst>
            </p:cNvPr>
            <p:cNvSpPr/>
            <p:nvPr/>
          </p:nvSpPr>
          <p:spPr>
            <a:xfrm>
              <a:off x="15584858" y="7856230"/>
              <a:ext cx="337610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4">
                  <a:moveTo>
                    <a:pt x="51" y="39"/>
                  </a:moveTo>
                  <a:cubicBezTo>
                    <a:pt x="38" y="31"/>
                    <a:pt x="51" y="23"/>
                    <a:pt x="79" y="21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2"/>
                    <a:pt x="228" y="-1"/>
                    <a:pt x="202" y="1"/>
                  </a:cubicBezTo>
                  <a:lnTo>
                    <a:pt x="32" y="12"/>
                  </a:lnTo>
                  <a:cubicBezTo>
                    <a:pt x="5" y="15"/>
                    <a:pt x="-8" y="23"/>
                    <a:pt x="5" y="30"/>
                  </a:cubicBezTo>
                  <a:lnTo>
                    <a:pt x="76" y="73"/>
                  </a:lnTo>
                  <a:cubicBezTo>
                    <a:pt x="85" y="79"/>
                    <a:pt x="104" y="83"/>
                    <a:pt x="125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CEDF8ADB-0B3D-BA4B-AA9C-05F280F497B1}"/>
                </a:ext>
              </a:extLst>
            </p:cNvPr>
            <p:cNvSpPr/>
            <p:nvPr/>
          </p:nvSpPr>
          <p:spPr>
            <a:xfrm>
              <a:off x="14056271" y="7830059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122" y="83"/>
                  </a:moveTo>
                  <a:lnTo>
                    <a:pt x="51" y="39"/>
                  </a:lnTo>
                  <a:cubicBezTo>
                    <a:pt x="38" y="31"/>
                    <a:pt x="51" y="23"/>
                    <a:pt x="78" y="22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5" y="74"/>
                  </a:lnTo>
                  <a:cubicBezTo>
                    <a:pt x="85" y="79"/>
                    <a:pt x="105" y="83"/>
                    <a:pt x="125" y="85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1A2EE362-45C8-E94A-A6F9-B8D051DC926C}"/>
                </a:ext>
              </a:extLst>
            </p:cNvPr>
            <p:cNvSpPr/>
            <p:nvPr/>
          </p:nvSpPr>
          <p:spPr>
            <a:xfrm>
              <a:off x="15780447" y="7975868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1" y="40"/>
                  </a:moveTo>
                  <a:cubicBezTo>
                    <a:pt x="39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5" y="9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2"/>
                    <a:pt x="5" y="31"/>
                  </a:cubicBezTo>
                  <a:lnTo>
                    <a:pt x="76" y="74"/>
                  </a:lnTo>
                  <a:cubicBezTo>
                    <a:pt x="85" y="79"/>
                    <a:pt x="105" y="84"/>
                    <a:pt x="125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EB5B37B8-D16B-5646-A351-58DF370D4179}"/>
                </a:ext>
              </a:extLst>
            </p:cNvPr>
            <p:cNvSpPr/>
            <p:nvPr/>
          </p:nvSpPr>
          <p:spPr>
            <a:xfrm>
              <a:off x="14251861" y="7949697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122" y="83"/>
                  </a:moveTo>
                  <a:lnTo>
                    <a:pt x="51" y="39"/>
                  </a:lnTo>
                  <a:cubicBezTo>
                    <a:pt x="38" y="31"/>
                    <a:pt x="51" y="24"/>
                    <a:pt x="78" y="22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4"/>
                  </a:lnTo>
                  <a:cubicBezTo>
                    <a:pt x="85" y="80"/>
                    <a:pt x="105" y="83"/>
                    <a:pt x="125" y="85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3DCAEC25-F037-024F-8860-B476A984C43E}"/>
                </a:ext>
              </a:extLst>
            </p:cNvPr>
            <p:cNvSpPr/>
            <p:nvPr/>
          </p:nvSpPr>
          <p:spPr>
            <a:xfrm>
              <a:off x="14892198" y="8038179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" y="31"/>
                  </a:moveTo>
                  <a:lnTo>
                    <a:pt x="76" y="74"/>
                  </a:lnTo>
                  <a:cubicBezTo>
                    <a:pt x="85" y="80"/>
                    <a:pt x="104" y="84"/>
                    <a:pt x="125" y="85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1" y="40"/>
                  </a:lnTo>
                  <a:cubicBezTo>
                    <a:pt x="39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10"/>
                  </a:cubicBezTo>
                  <a:cubicBezTo>
                    <a:pt x="258" y="3"/>
                    <a:pt x="227" y="-1"/>
                    <a:pt x="202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B0753DE-6509-1A48-96F5-F8C385E9A559}"/>
                </a:ext>
              </a:extLst>
            </p:cNvPr>
            <p:cNvSpPr/>
            <p:nvPr/>
          </p:nvSpPr>
          <p:spPr>
            <a:xfrm>
              <a:off x="15976037" y="8095506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2" y="40"/>
                  </a:moveTo>
                  <a:cubicBezTo>
                    <a:pt x="39" y="32"/>
                    <a:pt x="51" y="24"/>
                    <a:pt x="79" y="22"/>
                  </a:cubicBezTo>
                  <a:lnTo>
                    <a:pt x="249" y="10"/>
                  </a:lnTo>
                  <a:cubicBezTo>
                    <a:pt x="256" y="10"/>
                    <a:pt x="265" y="10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5" y="84"/>
                    <a:pt x="125" y="85"/>
                  </a:cubicBezTo>
                  <a:cubicBezTo>
                    <a:pt x="124" y="85"/>
                    <a:pt x="123" y="84"/>
                    <a:pt x="123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3282DF20-8502-8243-89F3-9F1E19FA58B7}"/>
                </a:ext>
              </a:extLst>
            </p:cNvPr>
            <p:cNvSpPr/>
            <p:nvPr/>
          </p:nvSpPr>
          <p:spPr>
            <a:xfrm>
              <a:off x="14447450" y="8069335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122" y="83"/>
                  </a:moveTo>
                  <a:lnTo>
                    <a:pt x="51" y="40"/>
                  </a:lnTo>
                  <a:cubicBezTo>
                    <a:pt x="38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5" y="9"/>
                    <a:pt x="272" y="10"/>
                  </a:cubicBezTo>
                  <a:cubicBezTo>
                    <a:pt x="259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5" y="83"/>
                    <a:pt x="126" y="85"/>
                  </a:cubicBezTo>
                  <a:cubicBezTo>
                    <a:pt x="125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55191252-8030-6141-A540-C2BF68DDF737}"/>
                </a:ext>
              </a:extLst>
            </p:cNvPr>
            <p:cNvSpPr/>
            <p:nvPr/>
          </p:nvSpPr>
          <p:spPr>
            <a:xfrm>
              <a:off x="15532535" y="8126661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2" y="40"/>
                  </a:moveTo>
                  <a:cubicBezTo>
                    <a:pt x="39" y="32"/>
                    <a:pt x="51" y="24"/>
                    <a:pt x="79" y="22"/>
                  </a:cubicBezTo>
                  <a:lnTo>
                    <a:pt x="249" y="10"/>
                  </a:lnTo>
                  <a:cubicBezTo>
                    <a:pt x="257" y="10"/>
                    <a:pt x="265" y="10"/>
                    <a:pt x="273" y="10"/>
                  </a:cubicBezTo>
                  <a:cubicBezTo>
                    <a:pt x="259" y="3"/>
                    <a:pt x="229" y="-1"/>
                    <a:pt x="203" y="1"/>
                  </a:cubicBezTo>
                  <a:lnTo>
                    <a:pt x="33" y="13"/>
                  </a:lnTo>
                  <a:cubicBezTo>
                    <a:pt x="5" y="15"/>
                    <a:pt x="-7" y="23"/>
                    <a:pt x="5" y="31"/>
                  </a:cubicBezTo>
                  <a:lnTo>
                    <a:pt x="77" y="74"/>
                  </a:lnTo>
                  <a:cubicBezTo>
                    <a:pt x="86" y="79"/>
                    <a:pt x="105" y="84"/>
                    <a:pt x="126" y="85"/>
                  </a:cubicBezTo>
                  <a:cubicBezTo>
                    <a:pt x="125" y="84"/>
                    <a:pt x="124" y="84"/>
                    <a:pt x="123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E32D514F-1A61-C949-998F-82E812636926}"/>
                </a:ext>
              </a:extLst>
            </p:cNvPr>
            <p:cNvSpPr/>
            <p:nvPr/>
          </p:nvSpPr>
          <p:spPr>
            <a:xfrm>
              <a:off x="15087787" y="8157817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122" y="82"/>
                  </a:moveTo>
                  <a:lnTo>
                    <a:pt x="51" y="39"/>
                  </a:lnTo>
                  <a:cubicBezTo>
                    <a:pt x="39" y="31"/>
                    <a:pt x="51" y="23"/>
                    <a:pt x="79" y="21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2"/>
                    <a:pt x="228" y="-1"/>
                    <a:pt x="202" y="0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77" y="74"/>
                    <a:pt x="77" y="74"/>
                    <a:pt x="78" y="74"/>
                  </a:cubicBezTo>
                  <a:cubicBezTo>
                    <a:pt x="93" y="82"/>
                    <a:pt x="110" y="84"/>
                    <a:pt x="126" y="84"/>
                  </a:cubicBezTo>
                  <a:cubicBezTo>
                    <a:pt x="125" y="84"/>
                    <a:pt x="125" y="84"/>
                    <a:pt x="124" y="84"/>
                  </a:cubicBezTo>
                  <a:cubicBezTo>
                    <a:pt x="124" y="83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36C71414-A8C7-5043-BBCF-8B8CCFA562D3}"/>
                </a:ext>
              </a:extLst>
            </p:cNvPr>
            <p:cNvSpPr/>
            <p:nvPr/>
          </p:nvSpPr>
          <p:spPr>
            <a:xfrm>
              <a:off x="14644285" y="8188969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1" y="39"/>
                  </a:moveTo>
                  <a:cubicBezTo>
                    <a:pt x="39" y="31"/>
                    <a:pt x="51" y="23"/>
                    <a:pt x="79" y="21"/>
                  </a:cubicBezTo>
                  <a:lnTo>
                    <a:pt x="248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9" y="2"/>
                    <a:pt x="228" y="-1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3"/>
                  </a:lnTo>
                  <a:cubicBezTo>
                    <a:pt x="86" y="79"/>
                    <a:pt x="105" y="83"/>
                    <a:pt x="126" y="84"/>
                  </a:cubicBezTo>
                  <a:cubicBezTo>
                    <a:pt x="125" y="84"/>
                    <a:pt x="124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078068C2-421D-D346-821A-4D60E36C31CE}"/>
                </a:ext>
              </a:extLst>
            </p:cNvPr>
            <p:cNvSpPr/>
            <p:nvPr/>
          </p:nvSpPr>
          <p:spPr>
            <a:xfrm>
              <a:off x="14944521" y="7767747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" y="30"/>
                  </a:moveTo>
                  <a:lnTo>
                    <a:pt x="76" y="73"/>
                  </a:lnTo>
                  <a:cubicBezTo>
                    <a:pt x="85" y="79"/>
                    <a:pt x="105" y="83"/>
                    <a:pt x="125" y="84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1" y="39"/>
                  </a:lnTo>
                  <a:cubicBezTo>
                    <a:pt x="39" y="31"/>
                    <a:pt x="51" y="23"/>
                    <a:pt x="79" y="21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DCAAEF20-55ED-7941-82DD-9B63F62FF907}"/>
                </a:ext>
              </a:extLst>
            </p:cNvPr>
            <p:cNvSpPr/>
            <p:nvPr/>
          </p:nvSpPr>
          <p:spPr>
            <a:xfrm>
              <a:off x="15140110" y="7887385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76" y="74"/>
                  </a:moveTo>
                  <a:cubicBezTo>
                    <a:pt x="85" y="80"/>
                    <a:pt x="105" y="83"/>
                    <a:pt x="126" y="85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2" y="39"/>
                  </a:lnTo>
                  <a:cubicBezTo>
                    <a:pt x="39" y="31"/>
                    <a:pt x="51" y="23"/>
                    <a:pt x="79" y="22"/>
                  </a:cubicBezTo>
                  <a:lnTo>
                    <a:pt x="249" y="10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8" y="2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5" y="15"/>
                    <a:pt x="-8" y="23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1CC1C64F-9246-8640-B806-B30F0DFAE0DA}"/>
                </a:ext>
              </a:extLst>
            </p:cNvPr>
            <p:cNvSpPr/>
            <p:nvPr/>
          </p:nvSpPr>
          <p:spPr>
            <a:xfrm>
              <a:off x="14696605" y="7918541"/>
              <a:ext cx="337610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4">
                  <a:moveTo>
                    <a:pt x="50" y="39"/>
                  </a:moveTo>
                  <a:cubicBezTo>
                    <a:pt x="38" y="31"/>
                    <a:pt x="50" y="23"/>
                    <a:pt x="79" y="21"/>
                  </a:cubicBezTo>
                  <a:lnTo>
                    <a:pt x="248" y="10"/>
                  </a:lnTo>
                  <a:cubicBezTo>
                    <a:pt x="255" y="9"/>
                    <a:pt x="264" y="9"/>
                    <a:pt x="272" y="9"/>
                  </a:cubicBezTo>
                  <a:cubicBezTo>
                    <a:pt x="258" y="3"/>
                    <a:pt x="227" y="-1"/>
                    <a:pt x="202" y="1"/>
                  </a:cubicBezTo>
                  <a:lnTo>
                    <a:pt x="32" y="12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3"/>
                  </a:lnTo>
                  <a:cubicBezTo>
                    <a:pt x="85" y="80"/>
                    <a:pt x="104" y="83"/>
                    <a:pt x="125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19505192-6E21-3544-A38A-3487885E77A1}"/>
                </a:ext>
              </a:extLst>
            </p:cNvPr>
            <p:cNvSpPr/>
            <p:nvPr/>
          </p:nvSpPr>
          <p:spPr>
            <a:xfrm>
              <a:off x="15336945" y="8007023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126" y="84"/>
                  </a:moveTo>
                  <a:cubicBezTo>
                    <a:pt x="125" y="84"/>
                    <a:pt x="123" y="83"/>
                    <a:pt x="122" y="83"/>
                  </a:cubicBezTo>
                  <a:lnTo>
                    <a:pt x="52" y="40"/>
                  </a:lnTo>
                  <a:cubicBezTo>
                    <a:pt x="39" y="32"/>
                    <a:pt x="51" y="24"/>
                    <a:pt x="80" y="22"/>
                  </a:cubicBezTo>
                  <a:lnTo>
                    <a:pt x="249" y="10"/>
                  </a:lnTo>
                  <a:cubicBezTo>
                    <a:pt x="257" y="9"/>
                    <a:pt x="265" y="9"/>
                    <a:pt x="273" y="10"/>
                  </a:cubicBezTo>
                  <a:cubicBezTo>
                    <a:pt x="259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7" y="23"/>
                    <a:pt x="5" y="31"/>
                  </a:cubicBezTo>
                  <a:lnTo>
                    <a:pt x="76" y="74"/>
                  </a:lnTo>
                  <a:cubicBezTo>
                    <a:pt x="86" y="80"/>
                    <a:pt x="105" y="84"/>
                    <a:pt x="126" y="8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D74F84A7-D5D5-0F4D-BAAA-E98947132E27}"/>
                </a:ext>
              </a:extLst>
            </p:cNvPr>
            <p:cNvSpPr/>
            <p:nvPr/>
          </p:nvSpPr>
          <p:spPr>
            <a:xfrm>
              <a:off x="13817079" y="7833798"/>
              <a:ext cx="2837914" cy="654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6">
                  <a:moveTo>
                    <a:pt x="2278" y="291"/>
                  </a:moveTo>
                  <a:cubicBezTo>
                    <a:pt x="2274" y="305"/>
                    <a:pt x="2241" y="307"/>
                    <a:pt x="2229" y="309"/>
                  </a:cubicBezTo>
                  <a:cubicBezTo>
                    <a:pt x="2227" y="309"/>
                    <a:pt x="771" y="411"/>
                    <a:pt x="767" y="412"/>
                  </a:cubicBezTo>
                  <a:cubicBezTo>
                    <a:pt x="755" y="413"/>
                    <a:pt x="743" y="413"/>
                    <a:pt x="731" y="413"/>
                  </a:cubicBezTo>
                  <a:cubicBezTo>
                    <a:pt x="711" y="411"/>
                    <a:pt x="692" y="410"/>
                    <a:pt x="673" y="405"/>
                  </a:cubicBezTo>
                  <a:cubicBezTo>
                    <a:pt x="662" y="403"/>
                    <a:pt x="652" y="400"/>
                    <a:pt x="642" y="395"/>
                  </a:cubicBezTo>
                  <a:cubicBezTo>
                    <a:pt x="638" y="394"/>
                    <a:pt x="18" y="12"/>
                    <a:pt x="15" y="11"/>
                  </a:cubicBezTo>
                  <a:cubicBezTo>
                    <a:pt x="9" y="7"/>
                    <a:pt x="6" y="3"/>
                    <a:pt x="6" y="0"/>
                  </a:cubicBezTo>
                  <a:lnTo>
                    <a:pt x="0" y="113"/>
                  </a:lnTo>
                  <a:cubicBezTo>
                    <a:pt x="0" y="117"/>
                    <a:pt x="2" y="120"/>
                    <a:pt x="9" y="124"/>
                  </a:cubicBezTo>
                  <a:cubicBezTo>
                    <a:pt x="13" y="127"/>
                    <a:pt x="634" y="507"/>
                    <a:pt x="637" y="509"/>
                  </a:cubicBezTo>
                  <a:cubicBezTo>
                    <a:pt x="646" y="514"/>
                    <a:pt x="656" y="516"/>
                    <a:pt x="666" y="518"/>
                  </a:cubicBezTo>
                  <a:cubicBezTo>
                    <a:pt x="684" y="522"/>
                    <a:pt x="702" y="525"/>
                    <a:pt x="720" y="525"/>
                  </a:cubicBezTo>
                  <a:cubicBezTo>
                    <a:pt x="730" y="526"/>
                    <a:pt x="741" y="526"/>
                    <a:pt x="751" y="526"/>
                  </a:cubicBezTo>
                  <a:cubicBezTo>
                    <a:pt x="755" y="526"/>
                    <a:pt x="759" y="525"/>
                    <a:pt x="762" y="525"/>
                  </a:cubicBezTo>
                  <a:lnTo>
                    <a:pt x="2216" y="423"/>
                  </a:lnTo>
                  <a:cubicBezTo>
                    <a:pt x="2228" y="422"/>
                    <a:pt x="2240" y="421"/>
                    <a:pt x="2252" y="417"/>
                  </a:cubicBezTo>
                  <a:cubicBezTo>
                    <a:pt x="2258" y="416"/>
                    <a:pt x="2264" y="414"/>
                    <a:pt x="2269" y="410"/>
                  </a:cubicBezTo>
                  <a:cubicBezTo>
                    <a:pt x="2271" y="408"/>
                    <a:pt x="2273" y="406"/>
                    <a:pt x="2273" y="404"/>
                  </a:cubicBezTo>
                  <a:lnTo>
                    <a:pt x="2279" y="290"/>
                  </a:lnTo>
                  <a:cubicBezTo>
                    <a:pt x="2279" y="290"/>
                    <a:pt x="2279" y="291"/>
                    <a:pt x="2278" y="29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E00F5A6-607A-9A4F-BDE2-2D1C15A037E5}"/>
                </a:ext>
              </a:extLst>
            </p:cNvPr>
            <p:cNvSpPr/>
            <p:nvPr/>
          </p:nvSpPr>
          <p:spPr>
            <a:xfrm>
              <a:off x="13817079" y="7833798"/>
              <a:ext cx="2837914" cy="654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6">
                  <a:moveTo>
                    <a:pt x="2278" y="291"/>
                  </a:moveTo>
                  <a:cubicBezTo>
                    <a:pt x="2274" y="305"/>
                    <a:pt x="2241" y="307"/>
                    <a:pt x="2229" y="309"/>
                  </a:cubicBezTo>
                  <a:cubicBezTo>
                    <a:pt x="2227" y="309"/>
                    <a:pt x="771" y="411"/>
                    <a:pt x="767" y="412"/>
                  </a:cubicBezTo>
                  <a:cubicBezTo>
                    <a:pt x="755" y="413"/>
                    <a:pt x="743" y="413"/>
                    <a:pt x="731" y="413"/>
                  </a:cubicBezTo>
                  <a:cubicBezTo>
                    <a:pt x="711" y="411"/>
                    <a:pt x="692" y="410"/>
                    <a:pt x="673" y="405"/>
                  </a:cubicBezTo>
                  <a:cubicBezTo>
                    <a:pt x="662" y="403"/>
                    <a:pt x="652" y="400"/>
                    <a:pt x="642" y="395"/>
                  </a:cubicBezTo>
                  <a:cubicBezTo>
                    <a:pt x="638" y="394"/>
                    <a:pt x="18" y="12"/>
                    <a:pt x="15" y="11"/>
                  </a:cubicBezTo>
                  <a:cubicBezTo>
                    <a:pt x="9" y="7"/>
                    <a:pt x="6" y="3"/>
                    <a:pt x="6" y="0"/>
                  </a:cubicBezTo>
                  <a:lnTo>
                    <a:pt x="0" y="113"/>
                  </a:lnTo>
                  <a:cubicBezTo>
                    <a:pt x="0" y="117"/>
                    <a:pt x="2" y="120"/>
                    <a:pt x="9" y="124"/>
                  </a:cubicBezTo>
                  <a:cubicBezTo>
                    <a:pt x="13" y="127"/>
                    <a:pt x="634" y="507"/>
                    <a:pt x="637" y="509"/>
                  </a:cubicBezTo>
                  <a:cubicBezTo>
                    <a:pt x="646" y="514"/>
                    <a:pt x="656" y="516"/>
                    <a:pt x="666" y="518"/>
                  </a:cubicBezTo>
                  <a:cubicBezTo>
                    <a:pt x="684" y="522"/>
                    <a:pt x="702" y="525"/>
                    <a:pt x="720" y="525"/>
                  </a:cubicBezTo>
                  <a:cubicBezTo>
                    <a:pt x="730" y="526"/>
                    <a:pt x="741" y="526"/>
                    <a:pt x="751" y="526"/>
                  </a:cubicBezTo>
                  <a:cubicBezTo>
                    <a:pt x="755" y="526"/>
                    <a:pt x="759" y="525"/>
                    <a:pt x="762" y="525"/>
                  </a:cubicBezTo>
                  <a:lnTo>
                    <a:pt x="2216" y="423"/>
                  </a:lnTo>
                  <a:cubicBezTo>
                    <a:pt x="2228" y="422"/>
                    <a:pt x="2240" y="421"/>
                    <a:pt x="2252" y="417"/>
                  </a:cubicBezTo>
                  <a:cubicBezTo>
                    <a:pt x="2258" y="416"/>
                    <a:pt x="2264" y="414"/>
                    <a:pt x="2269" y="410"/>
                  </a:cubicBezTo>
                  <a:cubicBezTo>
                    <a:pt x="2271" y="408"/>
                    <a:pt x="2273" y="406"/>
                    <a:pt x="2273" y="404"/>
                  </a:cubicBezTo>
                  <a:lnTo>
                    <a:pt x="2279" y="290"/>
                  </a:lnTo>
                  <a:cubicBezTo>
                    <a:pt x="2279" y="290"/>
                    <a:pt x="2279" y="291"/>
                    <a:pt x="2278" y="291"/>
                  </a:cubicBez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ECC3FF7-4691-C244-B4B8-11B1F9682811}"/>
                </a:ext>
              </a:extLst>
            </p:cNvPr>
            <p:cNvSpPr/>
            <p:nvPr/>
          </p:nvSpPr>
          <p:spPr>
            <a:xfrm>
              <a:off x="13361120" y="7509778"/>
              <a:ext cx="2829193" cy="6654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2" h="535">
                  <a:moveTo>
                    <a:pt x="762" y="534"/>
                  </a:moveTo>
                  <a:cubicBezTo>
                    <a:pt x="713" y="538"/>
                    <a:pt x="656" y="530"/>
                    <a:pt x="634" y="516"/>
                  </a:cubicBezTo>
                  <a:lnTo>
                    <a:pt x="9" y="133"/>
                  </a:lnTo>
                  <a:cubicBezTo>
                    <a:pt x="-13" y="120"/>
                    <a:pt x="8" y="106"/>
                    <a:pt x="56" y="103"/>
                  </a:cubicBezTo>
                  <a:lnTo>
                    <a:pt x="1511" y="1"/>
                  </a:lnTo>
                  <a:cubicBezTo>
                    <a:pt x="1559" y="-3"/>
                    <a:pt x="1617" y="5"/>
                    <a:pt x="1639" y="19"/>
                  </a:cubicBezTo>
                  <a:lnTo>
                    <a:pt x="2264" y="402"/>
                  </a:lnTo>
                  <a:cubicBezTo>
                    <a:pt x="2286" y="415"/>
                    <a:pt x="2265" y="429"/>
                    <a:pt x="2216" y="43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E9442851-0D76-274F-8741-A05AFDAE40F0}"/>
                </a:ext>
              </a:extLst>
            </p:cNvPr>
            <p:cNvSpPr/>
            <p:nvPr/>
          </p:nvSpPr>
          <p:spPr>
            <a:xfrm>
              <a:off x="14924588" y="7564612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5" y="30"/>
                  </a:moveTo>
                  <a:lnTo>
                    <a:pt x="76" y="74"/>
                  </a:lnTo>
                  <a:cubicBezTo>
                    <a:pt x="88" y="82"/>
                    <a:pt x="121" y="87"/>
                    <a:pt x="149" y="85"/>
                  </a:cubicBezTo>
                  <a:lnTo>
                    <a:pt x="319" y="73"/>
                  </a:lnTo>
                  <a:cubicBezTo>
                    <a:pt x="347" y="71"/>
                    <a:pt x="359" y="63"/>
                    <a:pt x="346" y="55"/>
                  </a:cubicBezTo>
                  <a:lnTo>
                    <a:pt x="276" y="11"/>
                  </a:lnTo>
                  <a:cubicBezTo>
                    <a:pt x="263" y="3"/>
                    <a:pt x="230" y="-1"/>
                    <a:pt x="202" y="1"/>
                  </a:cubicBezTo>
                  <a:lnTo>
                    <a:pt x="33" y="13"/>
                  </a:lnTo>
                  <a:cubicBezTo>
                    <a:pt x="4" y="15"/>
                    <a:pt x="-8" y="23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8BC32204-C5C1-5148-8C70-8F89CD86574F}"/>
                </a:ext>
              </a:extLst>
            </p:cNvPr>
            <p:cNvSpPr/>
            <p:nvPr/>
          </p:nvSpPr>
          <p:spPr>
            <a:xfrm>
              <a:off x="14036339" y="7626923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20" y="72"/>
                  </a:lnTo>
                  <a:cubicBezTo>
                    <a:pt x="348" y="70"/>
                    <a:pt x="360" y="62"/>
                    <a:pt x="347" y="54"/>
                  </a:cubicBezTo>
                  <a:lnTo>
                    <a:pt x="276" y="12"/>
                  </a:lnTo>
                  <a:cubicBezTo>
                    <a:pt x="264" y="3"/>
                    <a:pt x="230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7" y="23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67F61A5C-F02A-B945-A241-C0736293FAC0}"/>
                </a:ext>
              </a:extLst>
            </p:cNvPr>
            <p:cNvSpPr/>
            <p:nvPr/>
          </p:nvSpPr>
          <p:spPr>
            <a:xfrm>
              <a:off x="15120174" y="7684250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5" y="30"/>
                  </a:moveTo>
                  <a:lnTo>
                    <a:pt x="76" y="73"/>
                  </a:lnTo>
                  <a:cubicBezTo>
                    <a:pt x="88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6" y="54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0B44B943-8F40-C748-8D6F-CC155E5ACBF5}"/>
                </a:ext>
              </a:extLst>
            </p:cNvPr>
            <p:cNvSpPr/>
            <p:nvPr/>
          </p:nvSpPr>
          <p:spPr>
            <a:xfrm>
              <a:off x="13591591" y="7658079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29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2C11B086-496D-A945-91BD-954A6D7395E3}"/>
                </a:ext>
              </a:extLst>
            </p:cNvPr>
            <p:cNvSpPr/>
            <p:nvPr/>
          </p:nvSpPr>
          <p:spPr>
            <a:xfrm>
              <a:off x="15317013" y="7805131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60" y="62"/>
                    <a:pt x="347" y="54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B9F65785-AB14-E241-B2F5-ABF540384EF8}"/>
                </a:ext>
              </a:extLst>
            </p:cNvPr>
            <p:cNvSpPr/>
            <p:nvPr/>
          </p:nvSpPr>
          <p:spPr>
            <a:xfrm>
              <a:off x="13787180" y="7777714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4"/>
                  </a:lnTo>
                  <a:cubicBezTo>
                    <a:pt x="89" y="82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8" y="70"/>
                    <a:pt x="360" y="62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C64BF9F7-21AC-7048-A281-A41C5F3CB2C2}"/>
                </a:ext>
              </a:extLst>
            </p:cNvPr>
            <p:cNvSpPr/>
            <p:nvPr/>
          </p:nvSpPr>
          <p:spPr>
            <a:xfrm>
              <a:off x="14427517" y="7867446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4"/>
                  </a:lnTo>
                  <a:cubicBezTo>
                    <a:pt x="88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60" y="62"/>
                    <a:pt x="347" y="55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417004E6-2DDA-A94E-809B-149C7609BB37}"/>
                </a:ext>
              </a:extLst>
            </p:cNvPr>
            <p:cNvSpPr/>
            <p:nvPr/>
          </p:nvSpPr>
          <p:spPr>
            <a:xfrm>
              <a:off x="15512602" y="7924772"/>
              <a:ext cx="436027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4">
                  <a:moveTo>
                    <a:pt x="346" y="54"/>
                  </a:moveTo>
                  <a:lnTo>
                    <a:pt x="276" y="10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5" y="72"/>
                  </a:lnTo>
                  <a:cubicBezTo>
                    <a:pt x="88" y="80"/>
                    <a:pt x="122" y="85"/>
                    <a:pt x="149" y="83"/>
                  </a:cubicBezTo>
                  <a:lnTo>
                    <a:pt x="318" y="71"/>
                  </a:lnTo>
                  <a:cubicBezTo>
                    <a:pt x="347" y="69"/>
                    <a:pt x="359" y="61"/>
                    <a:pt x="346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734144A4-DC70-DB4F-ACEE-8F8B6B17189F}"/>
                </a:ext>
              </a:extLst>
            </p:cNvPr>
            <p:cNvSpPr/>
            <p:nvPr/>
          </p:nvSpPr>
          <p:spPr>
            <a:xfrm>
              <a:off x="13982770" y="7898601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3" y="13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4"/>
                  </a:lnTo>
                  <a:cubicBezTo>
                    <a:pt x="89" y="82"/>
                    <a:pt x="122" y="87"/>
                    <a:pt x="150" y="84"/>
                  </a:cubicBezTo>
                  <a:lnTo>
                    <a:pt x="320" y="72"/>
                  </a:lnTo>
                  <a:cubicBezTo>
                    <a:pt x="348" y="71"/>
                    <a:pt x="360" y="63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94351DF6-241E-9246-B033-76D349AC64BD}"/>
                </a:ext>
              </a:extLst>
            </p:cNvPr>
            <p:cNvSpPr/>
            <p:nvPr/>
          </p:nvSpPr>
          <p:spPr>
            <a:xfrm>
              <a:off x="15067854" y="7955928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347" y="53"/>
                  </a:moveTo>
                  <a:lnTo>
                    <a:pt x="276" y="10"/>
                  </a:lnTo>
                  <a:cubicBezTo>
                    <a:pt x="263" y="3"/>
                    <a:pt x="231" y="-2"/>
                    <a:pt x="202" y="0"/>
                  </a:cubicBezTo>
                  <a:lnTo>
                    <a:pt x="34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7" y="72"/>
                  </a:lnTo>
                  <a:cubicBezTo>
                    <a:pt x="89" y="81"/>
                    <a:pt x="122" y="85"/>
                    <a:pt x="150" y="83"/>
                  </a:cubicBezTo>
                  <a:lnTo>
                    <a:pt x="320" y="71"/>
                  </a:lnTo>
                  <a:cubicBezTo>
                    <a:pt x="348" y="69"/>
                    <a:pt x="360" y="61"/>
                    <a:pt x="347" y="53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6BA2CC39-A555-664D-84CC-883C6B7B3C16}"/>
                </a:ext>
              </a:extLst>
            </p:cNvPr>
            <p:cNvSpPr/>
            <p:nvPr/>
          </p:nvSpPr>
          <p:spPr>
            <a:xfrm>
              <a:off x="14623107" y="7987084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52" y="60"/>
                  </a:moveTo>
                  <a:cubicBezTo>
                    <a:pt x="352" y="56"/>
                    <a:pt x="343" y="52"/>
                    <a:pt x="339" y="49"/>
                  </a:cubicBezTo>
                  <a:cubicBezTo>
                    <a:pt x="333" y="45"/>
                    <a:pt x="327" y="41"/>
                    <a:pt x="320" y="37"/>
                  </a:cubicBezTo>
                  <a:cubicBezTo>
                    <a:pt x="307" y="29"/>
                    <a:pt x="293" y="21"/>
                    <a:pt x="280" y="12"/>
                  </a:cubicBezTo>
                  <a:cubicBezTo>
                    <a:pt x="279" y="12"/>
                    <a:pt x="277" y="11"/>
                    <a:pt x="276" y="10"/>
                  </a:cubicBez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77" y="73"/>
                    <a:pt x="78" y="74"/>
                    <a:pt x="78" y="74"/>
                  </a:cubicBezTo>
                  <a:cubicBezTo>
                    <a:pt x="100" y="85"/>
                    <a:pt x="126" y="85"/>
                    <a:pt x="150" y="84"/>
                  </a:cubicBezTo>
                  <a:lnTo>
                    <a:pt x="319" y="71"/>
                  </a:lnTo>
                  <a:cubicBezTo>
                    <a:pt x="320" y="71"/>
                    <a:pt x="322" y="71"/>
                    <a:pt x="322" y="71"/>
                  </a:cubicBezTo>
                  <a:cubicBezTo>
                    <a:pt x="323" y="71"/>
                    <a:pt x="323" y="71"/>
                    <a:pt x="323" y="71"/>
                  </a:cubicBezTo>
                  <a:cubicBezTo>
                    <a:pt x="324" y="71"/>
                    <a:pt x="324" y="71"/>
                    <a:pt x="324" y="71"/>
                  </a:cubicBezTo>
                  <a:cubicBezTo>
                    <a:pt x="332" y="70"/>
                    <a:pt x="341" y="69"/>
                    <a:pt x="349" y="64"/>
                  </a:cubicBezTo>
                  <a:cubicBezTo>
                    <a:pt x="350" y="63"/>
                    <a:pt x="352" y="62"/>
                    <a:pt x="352" y="6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5D78C64E-15FE-5F42-A881-2386671407E0}"/>
                </a:ext>
              </a:extLst>
            </p:cNvPr>
            <p:cNvSpPr/>
            <p:nvPr/>
          </p:nvSpPr>
          <p:spPr>
            <a:xfrm>
              <a:off x="14179605" y="8018240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52" y="60"/>
                  </a:moveTo>
                  <a:cubicBezTo>
                    <a:pt x="352" y="58"/>
                    <a:pt x="350" y="55"/>
                    <a:pt x="347" y="54"/>
                  </a:cubicBezTo>
                  <a:lnTo>
                    <a:pt x="276" y="10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5"/>
                    <a:pt x="150" y="84"/>
                  </a:cubicBezTo>
                  <a:lnTo>
                    <a:pt x="320" y="71"/>
                  </a:lnTo>
                  <a:cubicBezTo>
                    <a:pt x="321" y="71"/>
                    <a:pt x="322" y="71"/>
                    <a:pt x="323" y="71"/>
                  </a:cubicBezTo>
                  <a:cubicBezTo>
                    <a:pt x="331" y="71"/>
                    <a:pt x="340" y="70"/>
                    <a:pt x="347" y="66"/>
                  </a:cubicBezTo>
                  <a:cubicBezTo>
                    <a:pt x="350" y="64"/>
                    <a:pt x="351" y="62"/>
                    <a:pt x="352" y="6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99147CF8-3FF6-7849-99D4-C1446DA713D7}"/>
                </a:ext>
              </a:extLst>
            </p:cNvPr>
            <p:cNvSpPr/>
            <p:nvPr/>
          </p:nvSpPr>
          <p:spPr>
            <a:xfrm>
              <a:off x="14479841" y="7595768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5" y="29"/>
                  </a:move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8" y="70"/>
                    <a:pt x="360" y="62"/>
                    <a:pt x="347" y="54"/>
                  </a:cubicBezTo>
                  <a:lnTo>
                    <a:pt x="276" y="10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2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19A471C8-435D-C44F-8EF9-A11E854DF6F6}"/>
                </a:ext>
              </a:extLst>
            </p:cNvPr>
            <p:cNvSpPr/>
            <p:nvPr/>
          </p:nvSpPr>
          <p:spPr>
            <a:xfrm>
              <a:off x="14675430" y="7715406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8" y="70"/>
                    <a:pt x="360" y="62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2D1287C3-707B-434A-843A-0FE7DE8A60A0}"/>
                </a:ext>
              </a:extLst>
            </p:cNvPr>
            <p:cNvSpPr/>
            <p:nvPr/>
          </p:nvSpPr>
          <p:spPr>
            <a:xfrm>
              <a:off x="14231928" y="7746562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346" y="55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8" y="82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6" y="5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1A8C6DCD-FE39-EC45-A5FF-631894416108}"/>
                </a:ext>
              </a:extLst>
            </p:cNvPr>
            <p:cNvSpPr/>
            <p:nvPr/>
          </p:nvSpPr>
          <p:spPr>
            <a:xfrm>
              <a:off x="14872265" y="7836290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4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20" y="72"/>
                  </a:lnTo>
                  <a:cubicBezTo>
                    <a:pt x="348" y="70"/>
                    <a:pt x="360" y="63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4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4432B8D6-302D-1D48-9BFD-82A2485557A5}"/>
                </a:ext>
              </a:extLst>
            </p:cNvPr>
            <p:cNvSpPr/>
            <p:nvPr/>
          </p:nvSpPr>
          <p:spPr>
            <a:xfrm>
              <a:off x="14924588" y="7564612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" y="30"/>
                  </a:moveTo>
                  <a:lnTo>
                    <a:pt x="76" y="74"/>
                  </a:lnTo>
                  <a:cubicBezTo>
                    <a:pt x="85" y="80"/>
                    <a:pt x="105" y="84"/>
                    <a:pt x="125" y="85"/>
                  </a:cubicBezTo>
                  <a:cubicBezTo>
                    <a:pt x="124" y="84"/>
                    <a:pt x="123" y="84"/>
                    <a:pt x="122" y="83"/>
                  </a:cubicBezTo>
                  <a:lnTo>
                    <a:pt x="51" y="40"/>
                  </a:lnTo>
                  <a:cubicBezTo>
                    <a:pt x="38" y="31"/>
                    <a:pt x="50" y="24"/>
                    <a:pt x="78" y="22"/>
                  </a:cubicBezTo>
                  <a:lnTo>
                    <a:pt x="248" y="10"/>
                  </a:lnTo>
                  <a:cubicBezTo>
                    <a:pt x="256" y="10"/>
                    <a:pt x="264" y="10"/>
                    <a:pt x="272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4" y="15"/>
                    <a:pt x="-8" y="23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5D97F358-48AB-0C4A-9E1B-1F98ABB7E947}"/>
                </a:ext>
              </a:extLst>
            </p:cNvPr>
            <p:cNvSpPr/>
            <p:nvPr/>
          </p:nvSpPr>
          <p:spPr>
            <a:xfrm>
              <a:off x="14036339" y="7626923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" y="30"/>
                  </a:moveTo>
                  <a:lnTo>
                    <a:pt x="76" y="74"/>
                  </a:lnTo>
                  <a:cubicBezTo>
                    <a:pt x="86" y="80"/>
                    <a:pt x="105" y="84"/>
                    <a:pt x="126" y="85"/>
                  </a:cubicBezTo>
                  <a:cubicBezTo>
                    <a:pt x="125" y="84"/>
                    <a:pt x="124" y="84"/>
                    <a:pt x="123" y="83"/>
                  </a:cubicBezTo>
                  <a:lnTo>
                    <a:pt x="52" y="40"/>
                  </a:lnTo>
                  <a:cubicBezTo>
                    <a:pt x="39" y="32"/>
                    <a:pt x="51" y="24"/>
                    <a:pt x="79" y="22"/>
                  </a:cubicBezTo>
                  <a:lnTo>
                    <a:pt x="249" y="10"/>
                  </a:lnTo>
                  <a:cubicBezTo>
                    <a:pt x="257" y="10"/>
                    <a:pt x="265" y="10"/>
                    <a:pt x="273" y="10"/>
                  </a:cubicBezTo>
                  <a:cubicBezTo>
                    <a:pt x="259" y="3"/>
                    <a:pt x="229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7" y="23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B23A4EDD-3FD5-A44A-88C6-03ADA8813241}"/>
                </a:ext>
              </a:extLst>
            </p:cNvPr>
            <p:cNvSpPr/>
            <p:nvPr/>
          </p:nvSpPr>
          <p:spPr>
            <a:xfrm>
              <a:off x="15120174" y="7684250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1" y="40"/>
                  </a:moveTo>
                  <a:cubicBezTo>
                    <a:pt x="38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5" y="9"/>
                    <a:pt x="272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5" y="84"/>
                    <a:pt x="125" y="85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E204CC16-0D6D-2E4C-8C87-FB2F4D10DF32}"/>
                </a:ext>
              </a:extLst>
            </p:cNvPr>
            <p:cNvSpPr/>
            <p:nvPr/>
          </p:nvSpPr>
          <p:spPr>
            <a:xfrm>
              <a:off x="13591591" y="7658079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2" y="83"/>
                  </a:moveTo>
                  <a:lnTo>
                    <a:pt x="51" y="40"/>
                  </a:lnTo>
                  <a:cubicBezTo>
                    <a:pt x="39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10"/>
                    <a:pt x="264" y="10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4"/>
                  </a:lnTo>
                  <a:cubicBezTo>
                    <a:pt x="85" y="80"/>
                    <a:pt x="104" y="84"/>
                    <a:pt x="125" y="85"/>
                  </a:cubicBezTo>
                  <a:cubicBezTo>
                    <a:pt x="124" y="84"/>
                    <a:pt x="123" y="84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78647C54-ED9E-114C-8138-50E4F19EEE8E}"/>
                </a:ext>
              </a:extLst>
            </p:cNvPr>
            <p:cNvSpPr/>
            <p:nvPr/>
          </p:nvSpPr>
          <p:spPr>
            <a:xfrm>
              <a:off x="15317013" y="7805131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1" y="39"/>
                  </a:moveTo>
                  <a:cubicBezTo>
                    <a:pt x="39" y="31"/>
                    <a:pt x="51" y="23"/>
                    <a:pt x="79" y="21"/>
                  </a:cubicBezTo>
                  <a:lnTo>
                    <a:pt x="248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8" y="2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3"/>
                  </a:lnTo>
                  <a:cubicBezTo>
                    <a:pt x="85" y="79"/>
                    <a:pt x="105" y="83"/>
                    <a:pt x="125" y="84"/>
                  </a:cubicBezTo>
                  <a:cubicBezTo>
                    <a:pt x="124" y="84"/>
                    <a:pt x="124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ED593D51-EBC4-E24A-AA8D-3FADAD977527}"/>
                </a:ext>
              </a:extLst>
            </p:cNvPr>
            <p:cNvSpPr/>
            <p:nvPr/>
          </p:nvSpPr>
          <p:spPr>
            <a:xfrm>
              <a:off x="13787180" y="7777714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122" y="82"/>
                  </a:moveTo>
                  <a:lnTo>
                    <a:pt x="51" y="39"/>
                  </a:lnTo>
                  <a:cubicBezTo>
                    <a:pt x="39" y="31"/>
                    <a:pt x="51" y="23"/>
                    <a:pt x="79" y="22"/>
                  </a:cubicBezTo>
                  <a:lnTo>
                    <a:pt x="249" y="9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3"/>
                    <a:pt x="228" y="-2"/>
                    <a:pt x="202" y="0"/>
                  </a:cubicBezTo>
                  <a:lnTo>
                    <a:pt x="33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4"/>
                  </a:lnTo>
                  <a:cubicBezTo>
                    <a:pt x="85" y="79"/>
                    <a:pt x="105" y="83"/>
                    <a:pt x="125" y="84"/>
                  </a:cubicBezTo>
                  <a:cubicBezTo>
                    <a:pt x="124" y="83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61F8D347-B107-5E41-BD84-6101D1A59255}"/>
                </a:ext>
              </a:extLst>
            </p:cNvPr>
            <p:cNvSpPr/>
            <p:nvPr/>
          </p:nvSpPr>
          <p:spPr>
            <a:xfrm>
              <a:off x="14427517" y="7867446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" y="30"/>
                  </a:moveTo>
                  <a:lnTo>
                    <a:pt x="76" y="74"/>
                  </a:lnTo>
                  <a:cubicBezTo>
                    <a:pt x="85" y="79"/>
                    <a:pt x="104" y="83"/>
                    <a:pt x="125" y="85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1" y="39"/>
                  </a:lnTo>
                  <a:cubicBezTo>
                    <a:pt x="39" y="31"/>
                    <a:pt x="51" y="23"/>
                    <a:pt x="79" y="22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F1143976-4518-C94F-B52D-FFAFBD813E52}"/>
                </a:ext>
              </a:extLst>
            </p:cNvPr>
            <p:cNvSpPr/>
            <p:nvPr/>
          </p:nvSpPr>
          <p:spPr>
            <a:xfrm>
              <a:off x="15512602" y="7924772"/>
              <a:ext cx="337610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4">
                  <a:moveTo>
                    <a:pt x="51" y="39"/>
                  </a:moveTo>
                  <a:cubicBezTo>
                    <a:pt x="38" y="32"/>
                    <a:pt x="51" y="24"/>
                    <a:pt x="78" y="21"/>
                  </a:cubicBezTo>
                  <a:lnTo>
                    <a:pt x="248" y="10"/>
                  </a:lnTo>
                  <a:cubicBezTo>
                    <a:pt x="255" y="9"/>
                    <a:pt x="264" y="9"/>
                    <a:pt x="272" y="10"/>
                  </a:cubicBezTo>
                  <a:cubicBezTo>
                    <a:pt x="257" y="3"/>
                    <a:pt x="227" y="-1"/>
                    <a:pt x="202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lnTo>
                    <a:pt x="75" y="73"/>
                  </a:lnTo>
                  <a:cubicBezTo>
                    <a:pt x="84" y="79"/>
                    <a:pt x="104" y="83"/>
                    <a:pt x="124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57B51150-2ADF-DE43-8D9B-66B999B9D1E7}"/>
                </a:ext>
              </a:extLst>
            </p:cNvPr>
            <p:cNvSpPr/>
            <p:nvPr/>
          </p:nvSpPr>
          <p:spPr>
            <a:xfrm>
              <a:off x="13982770" y="7898601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122" y="83"/>
                  </a:moveTo>
                  <a:lnTo>
                    <a:pt x="52" y="39"/>
                  </a:lnTo>
                  <a:cubicBezTo>
                    <a:pt x="39" y="31"/>
                    <a:pt x="51" y="24"/>
                    <a:pt x="79" y="22"/>
                  </a:cubicBezTo>
                  <a:lnTo>
                    <a:pt x="249" y="9"/>
                  </a:lnTo>
                  <a:cubicBezTo>
                    <a:pt x="257" y="9"/>
                    <a:pt x="265" y="9"/>
                    <a:pt x="273" y="9"/>
                  </a:cubicBezTo>
                  <a:cubicBezTo>
                    <a:pt x="259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4"/>
                  </a:lnTo>
                  <a:cubicBezTo>
                    <a:pt x="85" y="79"/>
                    <a:pt x="105" y="83"/>
                    <a:pt x="126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2EC8E9BC-DB0E-EE40-ADB8-96513F9861E4}"/>
                </a:ext>
              </a:extLst>
            </p:cNvPr>
            <p:cNvSpPr/>
            <p:nvPr/>
          </p:nvSpPr>
          <p:spPr>
            <a:xfrm>
              <a:off x="15067854" y="7955928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2" y="39"/>
                  </a:moveTo>
                  <a:cubicBezTo>
                    <a:pt x="39" y="32"/>
                    <a:pt x="51" y="24"/>
                    <a:pt x="79" y="21"/>
                  </a:cubicBezTo>
                  <a:lnTo>
                    <a:pt x="249" y="10"/>
                  </a:lnTo>
                  <a:cubicBezTo>
                    <a:pt x="257" y="9"/>
                    <a:pt x="265" y="9"/>
                    <a:pt x="273" y="10"/>
                  </a:cubicBezTo>
                  <a:cubicBezTo>
                    <a:pt x="259" y="3"/>
                    <a:pt x="229" y="-1"/>
                    <a:pt x="202" y="1"/>
                  </a:cubicBezTo>
                  <a:lnTo>
                    <a:pt x="34" y="13"/>
                  </a:lnTo>
                  <a:cubicBezTo>
                    <a:pt x="5" y="15"/>
                    <a:pt x="-7" y="23"/>
                    <a:pt x="5" y="31"/>
                  </a:cubicBezTo>
                  <a:lnTo>
                    <a:pt x="77" y="73"/>
                  </a:lnTo>
                  <a:cubicBezTo>
                    <a:pt x="86" y="80"/>
                    <a:pt x="105" y="83"/>
                    <a:pt x="126" y="84"/>
                  </a:cubicBezTo>
                  <a:cubicBezTo>
                    <a:pt x="125" y="84"/>
                    <a:pt x="124" y="83"/>
                    <a:pt x="123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6E1050BE-2479-444C-B842-40D15FB0EC5E}"/>
                </a:ext>
              </a:extLst>
            </p:cNvPr>
            <p:cNvSpPr/>
            <p:nvPr/>
          </p:nvSpPr>
          <p:spPr>
            <a:xfrm>
              <a:off x="14623107" y="7987084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2" y="83"/>
                  </a:moveTo>
                  <a:lnTo>
                    <a:pt x="51" y="39"/>
                  </a:lnTo>
                  <a:cubicBezTo>
                    <a:pt x="39" y="32"/>
                    <a:pt x="51" y="23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2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77" y="74"/>
                    <a:pt x="78" y="75"/>
                    <a:pt x="78" y="75"/>
                  </a:cubicBezTo>
                  <a:cubicBezTo>
                    <a:pt x="93" y="83"/>
                    <a:pt x="109" y="85"/>
                    <a:pt x="127" y="85"/>
                  </a:cubicBezTo>
                  <a:cubicBezTo>
                    <a:pt x="126" y="85"/>
                    <a:pt x="125" y="85"/>
                    <a:pt x="124" y="84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DEB5A119-95A7-F348-89DF-061BF157AAE6}"/>
                </a:ext>
              </a:extLst>
            </p:cNvPr>
            <p:cNvSpPr/>
            <p:nvPr/>
          </p:nvSpPr>
          <p:spPr>
            <a:xfrm>
              <a:off x="14179605" y="8018240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2" y="39"/>
                  </a:moveTo>
                  <a:cubicBezTo>
                    <a:pt x="39" y="32"/>
                    <a:pt x="51" y="23"/>
                    <a:pt x="79" y="22"/>
                  </a:cubicBezTo>
                  <a:lnTo>
                    <a:pt x="249" y="10"/>
                  </a:lnTo>
                  <a:cubicBezTo>
                    <a:pt x="257" y="9"/>
                    <a:pt x="265" y="9"/>
                    <a:pt x="273" y="10"/>
                  </a:cubicBezTo>
                  <a:cubicBezTo>
                    <a:pt x="259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7" y="23"/>
                    <a:pt x="5" y="31"/>
                  </a:cubicBezTo>
                  <a:lnTo>
                    <a:pt x="76" y="74"/>
                  </a:lnTo>
                  <a:cubicBezTo>
                    <a:pt x="86" y="80"/>
                    <a:pt x="105" y="83"/>
                    <a:pt x="126" y="85"/>
                  </a:cubicBezTo>
                  <a:cubicBezTo>
                    <a:pt x="125" y="84"/>
                    <a:pt x="124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F819C6FE-E93F-4B4A-8D11-DE993BBCFE0D}"/>
                </a:ext>
              </a:extLst>
            </p:cNvPr>
            <p:cNvSpPr/>
            <p:nvPr/>
          </p:nvSpPr>
          <p:spPr>
            <a:xfrm>
              <a:off x="14479841" y="7595768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" y="30"/>
                  </a:moveTo>
                  <a:lnTo>
                    <a:pt x="76" y="74"/>
                  </a:lnTo>
                  <a:cubicBezTo>
                    <a:pt x="85" y="80"/>
                    <a:pt x="105" y="84"/>
                    <a:pt x="125" y="85"/>
                  </a:cubicBezTo>
                  <a:cubicBezTo>
                    <a:pt x="124" y="84"/>
                    <a:pt x="123" y="84"/>
                    <a:pt x="122" y="83"/>
                  </a:cubicBezTo>
                  <a:lnTo>
                    <a:pt x="51" y="39"/>
                  </a:lnTo>
                  <a:cubicBezTo>
                    <a:pt x="39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10"/>
                    <a:pt x="265" y="10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7A4800CF-D714-9D45-8F42-F09FBFF3FBCE}"/>
                </a:ext>
              </a:extLst>
            </p:cNvPr>
            <p:cNvSpPr/>
            <p:nvPr/>
          </p:nvSpPr>
          <p:spPr>
            <a:xfrm>
              <a:off x="14675430" y="7715406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76" y="73"/>
                  </a:moveTo>
                  <a:cubicBezTo>
                    <a:pt x="85" y="79"/>
                    <a:pt x="105" y="83"/>
                    <a:pt x="126" y="84"/>
                  </a:cubicBezTo>
                  <a:cubicBezTo>
                    <a:pt x="124" y="83"/>
                    <a:pt x="123" y="83"/>
                    <a:pt x="123" y="82"/>
                  </a:cubicBezTo>
                  <a:lnTo>
                    <a:pt x="52" y="39"/>
                  </a:lnTo>
                  <a:cubicBezTo>
                    <a:pt x="39" y="31"/>
                    <a:pt x="51" y="23"/>
                    <a:pt x="79" y="22"/>
                  </a:cubicBezTo>
                  <a:lnTo>
                    <a:pt x="249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8" y="3"/>
                    <a:pt x="228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BB40DFA1-E6EC-6944-BCA9-1A9845D3A921}"/>
                </a:ext>
              </a:extLst>
            </p:cNvPr>
            <p:cNvSpPr/>
            <p:nvPr/>
          </p:nvSpPr>
          <p:spPr>
            <a:xfrm>
              <a:off x="14231928" y="7746562"/>
              <a:ext cx="337610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4">
                  <a:moveTo>
                    <a:pt x="51" y="39"/>
                  </a:moveTo>
                  <a:cubicBezTo>
                    <a:pt x="38" y="31"/>
                    <a:pt x="50" y="23"/>
                    <a:pt x="78" y="21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3"/>
                    <a:pt x="228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5" y="79"/>
                    <a:pt x="104" y="83"/>
                    <a:pt x="125" y="84"/>
                  </a:cubicBezTo>
                  <a:cubicBezTo>
                    <a:pt x="124" y="83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DDDBEC31-113A-BB47-A59F-08781AFF5E2C}"/>
                </a:ext>
              </a:extLst>
            </p:cNvPr>
            <p:cNvSpPr/>
            <p:nvPr/>
          </p:nvSpPr>
          <p:spPr>
            <a:xfrm>
              <a:off x="14872265" y="7836290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6" y="85"/>
                  </a:moveTo>
                  <a:cubicBezTo>
                    <a:pt x="125" y="84"/>
                    <a:pt x="123" y="83"/>
                    <a:pt x="123" y="82"/>
                  </a:cubicBezTo>
                  <a:lnTo>
                    <a:pt x="52" y="39"/>
                  </a:lnTo>
                  <a:cubicBezTo>
                    <a:pt x="39" y="31"/>
                    <a:pt x="51" y="23"/>
                    <a:pt x="79" y="22"/>
                  </a:cubicBezTo>
                  <a:lnTo>
                    <a:pt x="249" y="9"/>
                  </a:lnTo>
                  <a:cubicBezTo>
                    <a:pt x="257" y="9"/>
                    <a:pt x="265" y="9"/>
                    <a:pt x="273" y="9"/>
                  </a:cubicBezTo>
                  <a:cubicBezTo>
                    <a:pt x="259" y="2"/>
                    <a:pt x="229" y="-1"/>
                    <a:pt x="202" y="1"/>
                  </a:cubicBezTo>
                  <a:lnTo>
                    <a:pt x="34" y="12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4"/>
                  </a:lnTo>
                  <a:cubicBezTo>
                    <a:pt x="86" y="79"/>
                    <a:pt x="105" y="83"/>
                    <a:pt x="126" y="8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1B9148F9-7C19-964F-A91D-5399F54376D4}"/>
                </a:ext>
              </a:extLst>
            </p:cNvPr>
            <p:cNvSpPr/>
            <p:nvPr/>
          </p:nvSpPr>
          <p:spPr>
            <a:xfrm>
              <a:off x="13352399" y="7661818"/>
              <a:ext cx="2837914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7">
                  <a:moveTo>
                    <a:pt x="2279" y="292"/>
                  </a:moveTo>
                  <a:cubicBezTo>
                    <a:pt x="2274" y="305"/>
                    <a:pt x="2241" y="308"/>
                    <a:pt x="2229" y="310"/>
                  </a:cubicBezTo>
                  <a:cubicBezTo>
                    <a:pt x="2227" y="310"/>
                    <a:pt x="771" y="412"/>
                    <a:pt x="768" y="412"/>
                  </a:cubicBezTo>
                  <a:cubicBezTo>
                    <a:pt x="756" y="413"/>
                    <a:pt x="744" y="414"/>
                    <a:pt x="731" y="413"/>
                  </a:cubicBezTo>
                  <a:cubicBezTo>
                    <a:pt x="711" y="412"/>
                    <a:pt x="692" y="410"/>
                    <a:pt x="673" y="406"/>
                  </a:cubicBezTo>
                  <a:cubicBezTo>
                    <a:pt x="662" y="403"/>
                    <a:pt x="652" y="401"/>
                    <a:pt x="642" y="395"/>
                  </a:cubicBezTo>
                  <a:cubicBezTo>
                    <a:pt x="639" y="395"/>
                    <a:pt x="18" y="13"/>
                    <a:pt x="15" y="11"/>
                  </a:cubicBezTo>
                  <a:cubicBezTo>
                    <a:pt x="8" y="8"/>
                    <a:pt x="6" y="4"/>
                    <a:pt x="6" y="0"/>
                  </a:cubicBezTo>
                  <a:lnTo>
                    <a:pt x="0" y="114"/>
                  </a:lnTo>
                  <a:cubicBezTo>
                    <a:pt x="0" y="117"/>
                    <a:pt x="3" y="121"/>
                    <a:pt x="9" y="125"/>
                  </a:cubicBezTo>
                  <a:cubicBezTo>
                    <a:pt x="13" y="127"/>
                    <a:pt x="634" y="508"/>
                    <a:pt x="637" y="509"/>
                  </a:cubicBezTo>
                  <a:cubicBezTo>
                    <a:pt x="646" y="514"/>
                    <a:pt x="656" y="517"/>
                    <a:pt x="667" y="519"/>
                  </a:cubicBezTo>
                  <a:cubicBezTo>
                    <a:pt x="684" y="523"/>
                    <a:pt x="702" y="525"/>
                    <a:pt x="720" y="526"/>
                  </a:cubicBezTo>
                  <a:cubicBezTo>
                    <a:pt x="731" y="527"/>
                    <a:pt x="741" y="527"/>
                    <a:pt x="751" y="526"/>
                  </a:cubicBezTo>
                  <a:cubicBezTo>
                    <a:pt x="755" y="526"/>
                    <a:pt x="758" y="526"/>
                    <a:pt x="762" y="525"/>
                  </a:cubicBezTo>
                  <a:lnTo>
                    <a:pt x="2216" y="423"/>
                  </a:lnTo>
                  <a:cubicBezTo>
                    <a:pt x="2229" y="423"/>
                    <a:pt x="2240" y="421"/>
                    <a:pt x="2252" y="418"/>
                  </a:cubicBezTo>
                  <a:cubicBezTo>
                    <a:pt x="2258" y="417"/>
                    <a:pt x="2264" y="414"/>
                    <a:pt x="2269" y="411"/>
                  </a:cubicBezTo>
                  <a:cubicBezTo>
                    <a:pt x="2271" y="409"/>
                    <a:pt x="2273" y="407"/>
                    <a:pt x="2273" y="404"/>
                  </a:cubicBezTo>
                  <a:lnTo>
                    <a:pt x="2279" y="291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0D3E6993-1BEF-4B47-A321-DFFD9C8BC94C}"/>
                </a:ext>
              </a:extLst>
            </p:cNvPr>
            <p:cNvSpPr/>
            <p:nvPr/>
          </p:nvSpPr>
          <p:spPr>
            <a:xfrm>
              <a:off x="13352399" y="7661818"/>
              <a:ext cx="2837914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7">
                  <a:moveTo>
                    <a:pt x="2279" y="292"/>
                  </a:moveTo>
                  <a:cubicBezTo>
                    <a:pt x="2274" y="305"/>
                    <a:pt x="2241" y="308"/>
                    <a:pt x="2229" y="310"/>
                  </a:cubicBezTo>
                  <a:cubicBezTo>
                    <a:pt x="2227" y="310"/>
                    <a:pt x="771" y="412"/>
                    <a:pt x="768" y="412"/>
                  </a:cubicBezTo>
                  <a:cubicBezTo>
                    <a:pt x="756" y="413"/>
                    <a:pt x="744" y="414"/>
                    <a:pt x="731" y="413"/>
                  </a:cubicBezTo>
                  <a:cubicBezTo>
                    <a:pt x="711" y="412"/>
                    <a:pt x="692" y="410"/>
                    <a:pt x="673" y="406"/>
                  </a:cubicBezTo>
                  <a:cubicBezTo>
                    <a:pt x="662" y="403"/>
                    <a:pt x="652" y="401"/>
                    <a:pt x="642" y="395"/>
                  </a:cubicBezTo>
                  <a:cubicBezTo>
                    <a:pt x="639" y="395"/>
                    <a:pt x="18" y="13"/>
                    <a:pt x="15" y="11"/>
                  </a:cubicBezTo>
                  <a:cubicBezTo>
                    <a:pt x="8" y="8"/>
                    <a:pt x="6" y="4"/>
                    <a:pt x="6" y="0"/>
                  </a:cubicBezTo>
                  <a:lnTo>
                    <a:pt x="0" y="114"/>
                  </a:lnTo>
                  <a:cubicBezTo>
                    <a:pt x="0" y="117"/>
                    <a:pt x="3" y="121"/>
                    <a:pt x="9" y="125"/>
                  </a:cubicBezTo>
                  <a:cubicBezTo>
                    <a:pt x="13" y="127"/>
                    <a:pt x="634" y="508"/>
                    <a:pt x="637" y="509"/>
                  </a:cubicBezTo>
                  <a:cubicBezTo>
                    <a:pt x="646" y="514"/>
                    <a:pt x="656" y="517"/>
                    <a:pt x="667" y="519"/>
                  </a:cubicBezTo>
                  <a:cubicBezTo>
                    <a:pt x="684" y="523"/>
                    <a:pt x="702" y="525"/>
                    <a:pt x="720" y="526"/>
                  </a:cubicBezTo>
                  <a:cubicBezTo>
                    <a:pt x="731" y="527"/>
                    <a:pt x="741" y="527"/>
                    <a:pt x="751" y="526"/>
                  </a:cubicBezTo>
                  <a:cubicBezTo>
                    <a:pt x="755" y="526"/>
                    <a:pt x="758" y="526"/>
                    <a:pt x="762" y="525"/>
                  </a:cubicBezTo>
                  <a:lnTo>
                    <a:pt x="2216" y="423"/>
                  </a:lnTo>
                  <a:cubicBezTo>
                    <a:pt x="2229" y="423"/>
                    <a:pt x="2240" y="421"/>
                    <a:pt x="2252" y="418"/>
                  </a:cubicBezTo>
                  <a:cubicBezTo>
                    <a:pt x="2258" y="417"/>
                    <a:pt x="2264" y="414"/>
                    <a:pt x="2269" y="411"/>
                  </a:cubicBezTo>
                  <a:cubicBezTo>
                    <a:pt x="2271" y="409"/>
                    <a:pt x="2273" y="407"/>
                    <a:pt x="2273" y="404"/>
                  </a:cubicBezTo>
                  <a:lnTo>
                    <a:pt x="2279" y="291"/>
                  </a:ln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44693115-D17A-EE42-9B35-F0F38A3D97EB}"/>
                </a:ext>
              </a:extLst>
            </p:cNvPr>
            <p:cNvSpPr/>
            <p:nvPr/>
          </p:nvSpPr>
          <p:spPr>
            <a:xfrm>
              <a:off x="13749803" y="7241835"/>
              <a:ext cx="2830435" cy="6654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3" h="535">
                  <a:moveTo>
                    <a:pt x="763" y="535"/>
                  </a:moveTo>
                  <a:cubicBezTo>
                    <a:pt x="714" y="538"/>
                    <a:pt x="656" y="530"/>
                    <a:pt x="634" y="517"/>
                  </a:cubicBezTo>
                  <a:lnTo>
                    <a:pt x="9" y="134"/>
                  </a:lnTo>
                  <a:cubicBezTo>
                    <a:pt x="-13" y="121"/>
                    <a:pt x="9" y="106"/>
                    <a:pt x="57" y="103"/>
                  </a:cubicBezTo>
                  <a:lnTo>
                    <a:pt x="1510" y="1"/>
                  </a:lnTo>
                  <a:cubicBezTo>
                    <a:pt x="1559" y="-2"/>
                    <a:pt x="1617" y="6"/>
                    <a:pt x="1639" y="19"/>
                  </a:cubicBezTo>
                  <a:lnTo>
                    <a:pt x="2264" y="402"/>
                  </a:lnTo>
                  <a:cubicBezTo>
                    <a:pt x="2286" y="416"/>
                    <a:pt x="2264" y="429"/>
                    <a:pt x="2215" y="43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70F93A22-3CE7-714D-A640-FAF2F0C7A1F0}"/>
                </a:ext>
              </a:extLst>
            </p:cNvPr>
            <p:cNvSpPr/>
            <p:nvPr/>
          </p:nvSpPr>
          <p:spPr>
            <a:xfrm>
              <a:off x="15314521" y="7296673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3"/>
                  </a:lnTo>
                  <a:cubicBezTo>
                    <a:pt x="89" y="82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1"/>
                    <a:pt x="360" y="62"/>
                    <a:pt x="347" y="55"/>
                  </a:cubicBezTo>
                  <a:lnTo>
                    <a:pt x="276" y="11"/>
                  </a:lnTo>
                  <a:cubicBezTo>
                    <a:pt x="264" y="3"/>
                    <a:pt x="230" y="-2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94B71AAB-6B50-824D-9BC9-9525FF1A6B93}"/>
                </a:ext>
              </a:extLst>
            </p:cNvPr>
            <p:cNvSpPr/>
            <p:nvPr/>
          </p:nvSpPr>
          <p:spPr>
            <a:xfrm>
              <a:off x="14425026" y="7358984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5" y="30"/>
                  </a:moveTo>
                  <a:lnTo>
                    <a:pt x="76" y="74"/>
                  </a:lnTo>
                  <a:cubicBezTo>
                    <a:pt x="89" y="82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1"/>
                    <a:pt x="360" y="63"/>
                    <a:pt x="347" y="55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1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E000C1E0-7597-E842-945E-EE9C2A10954F}"/>
                </a:ext>
              </a:extLst>
            </p:cNvPr>
            <p:cNvSpPr/>
            <p:nvPr/>
          </p:nvSpPr>
          <p:spPr>
            <a:xfrm>
              <a:off x="15510110" y="7416311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5" y="30"/>
                  </a:moveTo>
                  <a:lnTo>
                    <a:pt x="75" y="73"/>
                  </a:lnTo>
                  <a:cubicBezTo>
                    <a:pt x="88" y="80"/>
                    <a:pt x="121" y="85"/>
                    <a:pt x="149" y="84"/>
                  </a:cubicBezTo>
                  <a:lnTo>
                    <a:pt x="319" y="71"/>
                  </a:lnTo>
                  <a:cubicBezTo>
                    <a:pt x="347" y="69"/>
                    <a:pt x="359" y="61"/>
                    <a:pt x="346" y="54"/>
                  </a:cubicBezTo>
                  <a:lnTo>
                    <a:pt x="275" y="10"/>
                  </a:lnTo>
                  <a:cubicBezTo>
                    <a:pt x="263" y="3"/>
                    <a:pt x="229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12E51A8A-75DF-C04E-9C85-2B3053C7A240}"/>
                </a:ext>
              </a:extLst>
            </p:cNvPr>
            <p:cNvSpPr/>
            <p:nvPr/>
          </p:nvSpPr>
          <p:spPr>
            <a:xfrm>
              <a:off x="13981521" y="7390140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5"/>
                  </a:moveTo>
                  <a:lnTo>
                    <a:pt x="276" y="11"/>
                  </a:lnTo>
                  <a:cubicBezTo>
                    <a:pt x="263" y="3"/>
                    <a:pt x="231" y="-2"/>
                    <a:pt x="202" y="1"/>
                  </a:cubicBezTo>
                  <a:lnTo>
                    <a:pt x="33" y="13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4"/>
                  </a:lnTo>
                  <a:cubicBezTo>
                    <a:pt x="89" y="82"/>
                    <a:pt x="122" y="87"/>
                    <a:pt x="150" y="84"/>
                  </a:cubicBezTo>
                  <a:lnTo>
                    <a:pt x="320" y="72"/>
                  </a:lnTo>
                  <a:cubicBezTo>
                    <a:pt x="347" y="71"/>
                    <a:pt x="360" y="63"/>
                    <a:pt x="347" y="5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6396F777-79D0-F343-939F-0D28BD7ED031}"/>
                </a:ext>
              </a:extLst>
            </p:cNvPr>
            <p:cNvSpPr/>
            <p:nvPr/>
          </p:nvSpPr>
          <p:spPr>
            <a:xfrm>
              <a:off x="15705700" y="7535949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5" y="30"/>
                  </a:moveTo>
                  <a:lnTo>
                    <a:pt x="75" y="73"/>
                  </a:lnTo>
                  <a:cubicBezTo>
                    <a:pt x="88" y="81"/>
                    <a:pt x="121" y="86"/>
                    <a:pt x="149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6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F2F3E8D1-BC1F-F544-8EAC-23B1F538693E}"/>
                </a:ext>
              </a:extLst>
            </p:cNvPr>
            <p:cNvSpPr/>
            <p:nvPr/>
          </p:nvSpPr>
          <p:spPr>
            <a:xfrm>
              <a:off x="14177113" y="7509778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346" y="54"/>
                  </a:moveTo>
                  <a:lnTo>
                    <a:pt x="276" y="10"/>
                  </a:lnTo>
                  <a:cubicBezTo>
                    <a:pt x="263" y="3"/>
                    <a:pt x="230" y="-2"/>
                    <a:pt x="201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5" y="73"/>
                  </a:lnTo>
                  <a:cubicBezTo>
                    <a:pt x="88" y="81"/>
                    <a:pt x="121" y="85"/>
                    <a:pt x="150" y="84"/>
                  </a:cubicBezTo>
                  <a:lnTo>
                    <a:pt x="319" y="72"/>
                  </a:lnTo>
                  <a:cubicBezTo>
                    <a:pt x="346" y="70"/>
                    <a:pt x="359" y="62"/>
                    <a:pt x="346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EB1250A7-2206-1641-B767-839D373F7A02}"/>
                </a:ext>
              </a:extLst>
            </p:cNvPr>
            <p:cNvSpPr/>
            <p:nvPr/>
          </p:nvSpPr>
          <p:spPr>
            <a:xfrm>
              <a:off x="14816204" y="7598260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20" y="72"/>
                  </a:lnTo>
                  <a:cubicBezTo>
                    <a:pt x="348" y="70"/>
                    <a:pt x="360" y="62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3EF56DBB-C21C-2F40-AD44-1C00CD06F4DD}"/>
                </a:ext>
              </a:extLst>
            </p:cNvPr>
            <p:cNvSpPr/>
            <p:nvPr/>
          </p:nvSpPr>
          <p:spPr>
            <a:xfrm>
              <a:off x="15901289" y="7655587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346" y="54"/>
                  </a:moveTo>
                  <a:lnTo>
                    <a:pt x="276" y="11"/>
                  </a:lnTo>
                  <a:cubicBezTo>
                    <a:pt x="263" y="3"/>
                    <a:pt x="230" y="-1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3"/>
                    <a:pt x="5" y="30"/>
                  </a:cubicBezTo>
                  <a:lnTo>
                    <a:pt x="75" y="73"/>
                  </a:lnTo>
                  <a:cubicBezTo>
                    <a:pt x="88" y="81"/>
                    <a:pt x="121" y="86"/>
                    <a:pt x="149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6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70E0F210-83EA-2647-AB3D-24FD0944300D}"/>
                </a:ext>
              </a:extLst>
            </p:cNvPr>
            <p:cNvSpPr/>
            <p:nvPr/>
          </p:nvSpPr>
          <p:spPr>
            <a:xfrm>
              <a:off x="14372699" y="7629416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EDFED18-926A-B042-9BD4-FFC965115484}"/>
                </a:ext>
              </a:extLst>
            </p:cNvPr>
            <p:cNvSpPr/>
            <p:nvPr/>
          </p:nvSpPr>
          <p:spPr>
            <a:xfrm>
              <a:off x="15456541" y="7686743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1"/>
                  </a:lnTo>
                  <a:cubicBezTo>
                    <a:pt x="263" y="3"/>
                    <a:pt x="230" y="-1"/>
                    <a:pt x="202" y="0"/>
                  </a:cubicBezTo>
                  <a:lnTo>
                    <a:pt x="33" y="12"/>
                  </a:lnTo>
                  <a:cubicBezTo>
                    <a:pt x="5" y="15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7BE26342-CCF7-8347-803A-87C57B2D4FE6}"/>
                </a:ext>
              </a:extLst>
            </p:cNvPr>
            <p:cNvSpPr/>
            <p:nvPr/>
          </p:nvSpPr>
          <p:spPr>
            <a:xfrm>
              <a:off x="15013040" y="7719144"/>
              <a:ext cx="436027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4">
                  <a:moveTo>
                    <a:pt x="351" y="61"/>
                  </a:moveTo>
                  <a:cubicBezTo>
                    <a:pt x="351" y="56"/>
                    <a:pt x="343" y="52"/>
                    <a:pt x="339" y="50"/>
                  </a:cubicBezTo>
                  <a:cubicBezTo>
                    <a:pt x="332" y="46"/>
                    <a:pt x="326" y="42"/>
                    <a:pt x="319" y="38"/>
                  </a:cubicBezTo>
                  <a:cubicBezTo>
                    <a:pt x="306" y="30"/>
                    <a:pt x="293" y="21"/>
                    <a:pt x="280" y="13"/>
                  </a:cubicBezTo>
                  <a:cubicBezTo>
                    <a:pt x="278" y="13"/>
                    <a:pt x="277" y="12"/>
                    <a:pt x="275" y="11"/>
                  </a:cubicBezTo>
                  <a:cubicBezTo>
                    <a:pt x="263" y="3"/>
                    <a:pt x="230" y="-1"/>
                    <a:pt x="201" y="1"/>
                  </a:cubicBezTo>
                  <a:lnTo>
                    <a:pt x="32" y="12"/>
                  </a:lnTo>
                  <a:cubicBezTo>
                    <a:pt x="4" y="15"/>
                    <a:pt x="-8" y="22"/>
                    <a:pt x="5" y="30"/>
                  </a:cubicBezTo>
                  <a:lnTo>
                    <a:pt x="75" y="73"/>
                  </a:lnTo>
                  <a:cubicBezTo>
                    <a:pt x="76" y="74"/>
                    <a:pt x="77" y="74"/>
                    <a:pt x="78" y="74"/>
                  </a:cubicBezTo>
                  <a:cubicBezTo>
                    <a:pt x="99" y="85"/>
                    <a:pt x="126" y="85"/>
                    <a:pt x="149" y="84"/>
                  </a:cubicBezTo>
                  <a:lnTo>
                    <a:pt x="319" y="72"/>
                  </a:lnTo>
                  <a:cubicBezTo>
                    <a:pt x="320" y="72"/>
                    <a:pt x="321" y="72"/>
                    <a:pt x="322" y="72"/>
                  </a:cubicBezTo>
                  <a:cubicBezTo>
                    <a:pt x="323" y="72"/>
                    <a:pt x="323" y="72"/>
                    <a:pt x="323" y="72"/>
                  </a:cubicBezTo>
                  <a:cubicBezTo>
                    <a:pt x="332" y="71"/>
                    <a:pt x="341" y="70"/>
                    <a:pt x="348" y="65"/>
                  </a:cubicBezTo>
                  <a:cubicBezTo>
                    <a:pt x="350" y="64"/>
                    <a:pt x="351" y="62"/>
                    <a:pt x="351" y="6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28D78F14-F1CA-F142-A733-75A9DAF2ECC0}"/>
                </a:ext>
              </a:extLst>
            </p:cNvPr>
            <p:cNvSpPr/>
            <p:nvPr/>
          </p:nvSpPr>
          <p:spPr>
            <a:xfrm>
              <a:off x="14568292" y="7750300"/>
              <a:ext cx="436027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4">
                  <a:moveTo>
                    <a:pt x="351" y="61"/>
                  </a:moveTo>
                  <a:cubicBezTo>
                    <a:pt x="352" y="59"/>
                    <a:pt x="350" y="56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1"/>
                    <a:pt x="202" y="1"/>
                  </a:cubicBezTo>
                  <a:lnTo>
                    <a:pt x="32" y="12"/>
                  </a:lnTo>
                  <a:cubicBezTo>
                    <a:pt x="4" y="15"/>
                    <a:pt x="-8" y="23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6"/>
                    <a:pt x="150" y="84"/>
                  </a:cubicBezTo>
                  <a:lnTo>
                    <a:pt x="319" y="72"/>
                  </a:lnTo>
                  <a:cubicBezTo>
                    <a:pt x="320" y="72"/>
                    <a:pt x="321" y="72"/>
                    <a:pt x="322" y="72"/>
                  </a:cubicBezTo>
                  <a:cubicBezTo>
                    <a:pt x="330" y="71"/>
                    <a:pt x="340" y="70"/>
                    <a:pt x="347" y="67"/>
                  </a:cubicBezTo>
                  <a:cubicBezTo>
                    <a:pt x="350" y="65"/>
                    <a:pt x="351" y="63"/>
                    <a:pt x="351" y="6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5AFA548F-EB3C-5E4C-A748-858520454945}"/>
                </a:ext>
              </a:extLst>
            </p:cNvPr>
            <p:cNvSpPr/>
            <p:nvPr/>
          </p:nvSpPr>
          <p:spPr>
            <a:xfrm>
              <a:off x="14869773" y="7327828"/>
              <a:ext cx="43602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1" h="85">
                  <a:moveTo>
                    <a:pt x="5" y="30"/>
                  </a:moveTo>
                  <a:lnTo>
                    <a:pt x="75" y="74"/>
                  </a:lnTo>
                  <a:cubicBezTo>
                    <a:pt x="88" y="81"/>
                    <a:pt x="121" y="86"/>
                    <a:pt x="150" y="85"/>
                  </a:cubicBezTo>
                  <a:lnTo>
                    <a:pt x="319" y="72"/>
                  </a:lnTo>
                  <a:cubicBezTo>
                    <a:pt x="347" y="70"/>
                    <a:pt x="359" y="63"/>
                    <a:pt x="346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1" y="1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74557D10-D9BE-0641-BA63-F8956199059C}"/>
                </a:ext>
              </a:extLst>
            </p:cNvPr>
            <p:cNvSpPr/>
            <p:nvPr/>
          </p:nvSpPr>
          <p:spPr>
            <a:xfrm>
              <a:off x="15065363" y="7447466"/>
              <a:ext cx="437273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4">
                  <a:moveTo>
                    <a:pt x="347" y="54"/>
                  </a:moveTo>
                  <a:lnTo>
                    <a:pt x="276" y="10"/>
                  </a:lnTo>
                  <a:cubicBezTo>
                    <a:pt x="263" y="3"/>
                    <a:pt x="230" y="-2"/>
                    <a:pt x="201" y="0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5" y="72"/>
                  </a:lnTo>
                  <a:cubicBezTo>
                    <a:pt x="88" y="81"/>
                    <a:pt x="121" y="85"/>
                    <a:pt x="150" y="83"/>
                  </a:cubicBezTo>
                  <a:lnTo>
                    <a:pt x="319" y="71"/>
                  </a:lnTo>
                  <a:cubicBezTo>
                    <a:pt x="347" y="70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2A123442-8958-9D4C-9A72-AEDBE968CABA}"/>
                </a:ext>
              </a:extLst>
            </p:cNvPr>
            <p:cNvSpPr/>
            <p:nvPr/>
          </p:nvSpPr>
          <p:spPr>
            <a:xfrm>
              <a:off x="14620612" y="7478622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347" y="54"/>
                  </a:moveTo>
                  <a:lnTo>
                    <a:pt x="276" y="10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9" y="81"/>
                    <a:pt x="122" y="85"/>
                    <a:pt x="150" y="84"/>
                  </a:cubicBezTo>
                  <a:lnTo>
                    <a:pt x="320" y="71"/>
                  </a:lnTo>
                  <a:cubicBezTo>
                    <a:pt x="348" y="69"/>
                    <a:pt x="360" y="62"/>
                    <a:pt x="347" y="5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69350E35-84DA-BC47-BD2F-3F2105F9E156}"/>
                </a:ext>
              </a:extLst>
            </p:cNvPr>
            <p:cNvSpPr/>
            <p:nvPr/>
          </p:nvSpPr>
          <p:spPr>
            <a:xfrm>
              <a:off x="15260952" y="7567104"/>
              <a:ext cx="43727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85">
                  <a:moveTo>
                    <a:pt x="5" y="30"/>
                  </a:moveTo>
                  <a:lnTo>
                    <a:pt x="76" y="73"/>
                  </a:lnTo>
                  <a:cubicBezTo>
                    <a:pt x="89" y="81"/>
                    <a:pt x="122" y="85"/>
                    <a:pt x="150" y="84"/>
                  </a:cubicBezTo>
                  <a:lnTo>
                    <a:pt x="319" y="72"/>
                  </a:lnTo>
                  <a:cubicBezTo>
                    <a:pt x="347" y="70"/>
                    <a:pt x="359" y="62"/>
                    <a:pt x="347" y="54"/>
                  </a:cubicBezTo>
                  <a:lnTo>
                    <a:pt x="276" y="11"/>
                  </a:lnTo>
                  <a:cubicBezTo>
                    <a:pt x="263" y="3"/>
                    <a:pt x="230" y="-2"/>
                    <a:pt x="202" y="0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7539E700-B3A3-CF4C-8E09-D880A7BC5165}"/>
                </a:ext>
              </a:extLst>
            </p:cNvPr>
            <p:cNvSpPr/>
            <p:nvPr/>
          </p:nvSpPr>
          <p:spPr>
            <a:xfrm>
              <a:off x="15314521" y="7296673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" y="30"/>
                  </a:moveTo>
                  <a:lnTo>
                    <a:pt x="76" y="73"/>
                  </a:lnTo>
                  <a:cubicBezTo>
                    <a:pt x="85" y="79"/>
                    <a:pt x="105" y="83"/>
                    <a:pt x="126" y="84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2" y="39"/>
                  </a:lnTo>
                  <a:cubicBezTo>
                    <a:pt x="39" y="31"/>
                    <a:pt x="51" y="23"/>
                    <a:pt x="79" y="21"/>
                  </a:cubicBezTo>
                  <a:lnTo>
                    <a:pt x="248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2"/>
                  </a:lnTo>
                  <a:cubicBezTo>
                    <a:pt x="5" y="14"/>
                    <a:pt x="-7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1F1C1CC2-25DE-6844-B446-BD9B9CA1241D}"/>
                </a:ext>
              </a:extLst>
            </p:cNvPr>
            <p:cNvSpPr/>
            <p:nvPr/>
          </p:nvSpPr>
          <p:spPr>
            <a:xfrm>
              <a:off x="14425026" y="7358984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" y="30"/>
                  </a:moveTo>
                  <a:lnTo>
                    <a:pt x="76" y="74"/>
                  </a:lnTo>
                  <a:cubicBezTo>
                    <a:pt x="85" y="79"/>
                    <a:pt x="105" y="84"/>
                    <a:pt x="125" y="85"/>
                  </a:cubicBezTo>
                  <a:cubicBezTo>
                    <a:pt x="124" y="84"/>
                    <a:pt x="123" y="84"/>
                    <a:pt x="122" y="83"/>
                  </a:cubicBezTo>
                  <a:lnTo>
                    <a:pt x="51" y="39"/>
                  </a:lnTo>
                  <a:cubicBezTo>
                    <a:pt x="38" y="32"/>
                    <a:pt x="51" y="23"/>
                    <a:pt x="79" y="22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3"/>
                    <a:pt x="227" y="-1"/>
                    <a:pt x="202" y="1"/>
                  </a:cubicBezTo>
                  <a:lnTo>
                    <a:pt x="32" y="12"/>
                  </a:lnTo>
                  <a:cubicBezTo>
                    <a:pt x="4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8732A49F-73EA-1B41-ACF9-C17016E3D1AC}"/>
                </a:ext>
              </a:extLst>
            </p:cNvPr>
            <p:cNvSpPr/>
            <p:nvPr/>
          </p:nvSpPr>
          <p:spPr>
            <a:xfrm>
              <a:off x="15510110" y="7416311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1" y="39"/>
                  </a:moveTo>
                  <a:cubicBezTo>
                    <a:pt x="38" y="32"/>
                    <a:pt x="50" y="24"/>
                    <a:pt x="78" y="22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10"/>
                  </a:cubicBezTo>
                  <a:cubicBezTo>
                    <a:pt x="257" y="3"/>
                    <a:pt x="227" y="-1"/>
                    <a:pt x="202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lnTo>
                    <a:pt x="75" y="74"/>
                  </a:lnTo>
                  <a:cubicBezTo>
                    <a:pt x="84" y="80"/>
                    <a:pt x="104" y="83"/>
                    <a:pt x="125" y="85"/>
                  </a:cubicBezTo>
                  <a:cubicBezTo>
                    <a:pt x="124" y="84"/>
                    <a:pt x="122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19B09DB3-485E-594B-9F7F-F273D7105CAE}"/>
                </a:ext>
              </a:extLst>
            </p:cNvPr>
            <p:cNvSpPr/>
            <p:nvPr/>
          </p:nvSpPr>
          <p:spPr>
            <a:xfrm>
              <a:off x="13981521" y="7390140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2" y="83"/>
                  </a:moveTo>
                  <a:lnTo>
                    <a:pt x="51" y="39"/>
                  </a:lnTo>
                  <a:cubicBezTo>
                    <a:pt x="39" y="31"/>
                    <a:pt x="51" y="24"/>
                    <a:pt x="79" y="22"/>
                  </a:cubicBezTo>
                  <a:lnTo>
                    <a:pt x="248" y="9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9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4"/>
                    <a:pt x="-7" y="22"/>
                    <a:pt x="5" y="30"/>
                  </a:cubicBezTo>
                  <a:lnTo>
                    <a:pt x="76" y="74"/>
                  </a:lnTo>
                  <a:cubicBezTo>
                    <a:pt x="85" y="79"/>
                    <a:pt x="105" y="83"/>
                    <a:pt x="126" y="85"/>
                  </a:cubicBezTo>
                  <a:cubicBezTo>
                    <a:pt x="125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CA5D6C3B-D5A9-6545-B7FF-778B5D0B03B3}"/>
                </a:ext>
              </a:extLst>
            </p:cNvPr>
            <p:cNvSpPr/>
            <p:nvPr/>
          </p:nvSpPr>
          <p:spPr>
            <a:xfrm>
              <a:off x="15705700" y="7535949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1" y="40"/>
                  </a:moveTo>
                  <a:cubicBezTo>
                    <a:pt x="38" y="32"/>
                    <a:pt x="50" y="24"/>
                    <a:pt x="78" y="22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10"/>
                  </a:cubicBezTo>
                  <a:cubicBezTo>
                    <a:pt x="258" y="3"/>
                    <a:pt x="227" y="-1"/>
                    <a:pt x="202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lnTo>
                    <a:pt x="75" y="74"/>
                  </a:lnTo>
                  <a:cubicBezTo>
                    <a:pt x="84" y="80"/>
                    <a:pt x="104" y="84"/>
                    <a:pt x="125" y="85"/>
                  </a:cubicBezTo>
                  <a:cubicBezTo>
                    <a:pt x="124" y="85"/>
                    <a:pt x="123" y="84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A10E51A8-7116-EC4D-A879-0A500D048DA4}"/>
                </a:ext>
              </a:extLst>
            </p:cNvPr>
            <p:cNvSpPr/>
            <p:nvPr/>
          </p:nvSpPr>
          <p:spPr>
            <a:xfrm>
              <a:off x="14177113" y="7509778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121" y="83"/>
                  </a:moveTo>
                  <a:lnTo>
                    <a:pt x="51" y="39"/>
                  </a:lnTo>
                  <a:cubicBezTo>
                    <a:pt x="38" y="32"/>
                    <a:pt x="51" y="23"/>
                    <a:pt x="79" y="22"/>
                  </a:cubicBezTo>
                  <a:lnTo>
                    <a:pt x="248" y="10"/>
                  </a:lnTo>
                  <a:cubicBezTo>
                    <a:pt x="256" y="10"/>
                    <a:pt x="264" y="10"/>
                    <a:pt x="272" y="10"/>
                  </a:cubicBezTo>
                  <a:cubicBezTo>
                    <a:pt x="258" y="3"/>
                    <a:pt x="227" y="-1"/>
                    <a:pt x="201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lnTo>
                    <a:pt x="75" y="74"/>
                  </a:lnTo>
                  <a:cubicBezTo>
                    <a:pt x="85" y="80"/>
                    <a:pt x="104" y="84"/>
                    <a:pt x="125" y="85"/>
                  </a:cubicBezTo>
                  <a:cubicBezTo>
                    <a:pt x="124" y="84"/>
                    <a:pt x="122" y="84"/>
                    <a:pt x="121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12C21639-B799-1940-A2AB-8D451F4FAB8D}"/>
                </a:ext>
              </a:extLst>
            </p:cNvPr>
            <p:cNvSpPr/>
            <p:nvPr/>
          </p:nvSpPr>
          <p:spPr>
            <a:xfrm>
              <a:off x="14816204" y="7598260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" y="31"/>
                  </a:moveTo>
                  <a:lnTo>
                    <a:pt x="76" y="74"/>
                  </a:lnTo>
                  <a:cubicBezTo>
                    <a:pt x="85" y="80"/>
                    <a:pt x="105" y="84"/>
                    <a:pt x="126" y="85"/>
                  </a:cubicBezTo>
                  <a:cubicBezTo>
                    <a:pt x="125" y="85"/>
                    <a:pt x="123" y="84"/>
                    <a:pt x="123" y="83"/>
                  </a:cubicBezTo>
                  <a:lnTo>
                    <a:pt x="52" y="40"/>
                  </a:lnTo>
                  <a:cubicBezTo>
                    <a:pt x="39" y="32"/>
                    <a:pt x="51" y="24"/>
                    <a:pt x="79" y="22"/>
                  </a:cubicBezTo>
                  <a:lnTo>
                    <a:pt x="249" y="10"/>
                  </a:lnTo>
                  <a:cubicBezTo>
                    <a:pt x="257" y="9"/>
                    <a:pt x="265" y="9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1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4DBE76DD-A4A5-2F43-838E-D3AA4EBFF141}"/>
                </a:ext>
              </a:extLst>
            </p:cNvPr>
            <p:cNvSpPr/>
            <p:nvPr/>
          </p:nvSpPr>
          <p:spPr>
            <a:xfrm>
              <a:off x="15901289" y="7655587"/>
              <a:ext cx="337610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4">
                  <a:moveTo>
                    <a:pt x="51" y="39"/>
                  </a:moveTo>
                  <a:cubicBezTo>
                    <a:pt x="38" y="31"/>
                    <a:pt x="51" y="23"/>
                    <a:pt x="79" y="21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2"/>
                    <a:pt x="228" y="-1"/>
                    <a:pt x="202" y="0"/>
                  </a:cubicBezTo>
                  <a:lnTo>
                    <a:pt x="33" y="12"/>
                  </a:lnTo>
                  <a:cubicBezTo>
                    <a:pt x="5" y="14"/>
                    <a:pt x="-8" y="23"/>
                    <a:pt x="5" y="30"/>
                  </a:cubicBezTo>
                  <a:lnTo>
                    <a:pt x="75" y="73"/>
                  </a:lnTo>
                  <a:cubicBezTo>
                    <a:pt x="85" y="79"/>
                    <a:pt x="105" y="83"/>
                    <a:pt x="125" y="84"/>
                  </a:cubicBezTo>
                  <a:cubicBezTo>
                    <a:pt x="124" y="83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506E4F37-3B87-F448-B97B-69B3260ACE5D}"/>
                </a:ext>
              </a:extLst>
            </p:cNvPr>
            <p:cNvSpPr/>
            <p:nvPr/>
          </p:nvSpPr>
          <p:spPr>
            <a:xfrm>
              <a:off x="14372699" y="7629416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2" y="84"/>
                  </a:moveTo>
                  <a:lnTo>
                    <a:pt x="51" y="40"/>
                  </a:lnTo>
                  <a:cubicBezTo>
                    <a:pt x="38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10"/>
                    <a:pt x="264" y="10"/>
                    <a:pt x="273" y="10"/>
                  </a:cubicBezTo>
                  <a:cubicBezTo>
                    <a:pt x="258" y="3"/>
                    <a:pt x="227" y="-1"/>
                    <a:pt x="202" y="1"/>
                  </a:cubicBezTo>
                  <a:lnTo>
                    <a:pt x="32" y="13"/>
                  </a:lnTo>
                  <a:cubicBezTo>
                    <a:pt x="4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4" y="84"/>
                    <a:pt x="125" y="85"/>
                  </a:cubicBezTo>
                  <a:cubicBezTo>
                    <a:pt x="124" y="85"/>
                    <a:pt x="123" y="84"/>
                    <a:pt x="122" y="8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151F36C5-0BBE-964D-9ED2-76472E578931}"/>
                </a:ext>
              </a:extLst>
            </p:cNvPr>
            <p:cNvSpPr/>
            <p:nvPr/>
          </p:nvSpPr>
          <p:spPr>
            <a:xfrm>
              <a:off x="15456541" y="7686743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2" y="39"/>
                  </a:moveTo>
                  <a:cubicBezTo>
                    <a:pt x="39" y="31"/>
                    <a:pt x="51" y="23"/>
                    <a:pt x="79" y="21"/>
                  </a:cubicBezTo>
                  <a:lnTo>
                    <a:pt x="248" y="10"/>
                  </a:lnTo>
                  <a:cubicBezTo>
                    <a:pt x="256" y="9"/>
                    <a:pt x="265" y="9"/>
                    <a:pt x="273" y="9"/>
                  </a:cubicBezTo>
                  <a:cubicBezTo>
                    <a:pt x="258" y="2"/>
                    <a:pt x="228" y="-1"/>
                    <a:pt x="202" y="0"/>
                  </a:cubicBezTo>
                  <a:lnTo>
                    <a:pt x="33" y="12"/>
                  </a:lnTo>
                  <a:cubicBezTo>
                    <a:pt x="5" y="15"/>
                    <a:pt x="-8" y="22"/>
                    <a:pt x="5" y="30"/>
                  </a:cubicBezTo>
                  <a:lnTo>
                    <a:pt x="76" y="73"/>
                  </a:lnTo>
                  <a:cubicBezTo>
                    <a:pt x="85" y="79"/>
                    <a:pt x="105" y="83"/>
                    <a:pt x="126" y="84"/>
                  </a:cubicBezTo>
                  <a:cubicBezTo>
                    <a:pt x="124" y="84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FCA8BAC2-3A08-544F-B5DA-EEF17A217A7C}"/>
                </a:ext>
              </a:extLst>
            </p:cNvPr>
            <p:cNvSpPr/>
            <p:nvPr/>
          </p:nvSpPr>
          <p:spPr>
            <a:xfrm>
              <a:off x="15013040" y="7719144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122" y="83"/>
                  </a:moveTo>
                  <a:lnTo>
                    <a:pt x="51" y="39"/>
                  </a:lnTo>
                  <a:cubicBezTo>
                    <a:pt x="38" y="31"/>
                    <a:pt x="50" y="23"/>
                    <a:pt x="78" y="21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2"/>
                    <a:pt x="228" y="-1"/>
                    <a:pt x="201" y="1"/>
                  </a:cubicBezTo>
                  <a:lnTo>
                    <a:pt x="32" y="12"/>
                  </a:lnTo>
                  <a:cubicBezTo>
                    <a:pt x="4" y="15"/>
                    <a:pt x="-8" y="22"/>
                    <a:pt x="5" y="30"/>
                  </a:cubicBezTo>
                  <a:lnTo>
                    <a:pt x="75" y="73"/>
                  </a:lnTo>
                  <a:cubicBezTo>
                    <a:pt x="76" y="74"/>
                    <a:pt x="77" y="74"/>
                    <a:pt x="78" y="74"/>
                  </a:cubicBezTo>
                  <a:cubicBezTo>
                    <a:pt x="93" y="82"/>
                    <a:pt x="109" y="84"/>
                    <a:pt x="126" y="85"/>
                  </a:cubicBezTo>
                  <a:cubicBezTo>
                    <a:pt x="126" y="84"/>
                    <a:pt x="124" y="84"/>
                    <a:pt x="124" y="84"/>
                  </a:cubicBezTo>
                  <a:cubicBezTo>
                    <a:pt x="123" y="83"/>
                    <a:pt x="122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261F7051-B2EA-0D44-8022-15B561576735}"/>
                </a:ext>
              </a:extLst>
            </p:cNvPr>
            <p:cNvSpPr/>
            <p:nvPr/>
          </p:nvSpPr>
          <p:spPr>
            <a:xfrm>
              <a:off x="14568292" y="7750300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51" y="39"/>
                  </a:moveTo>
                  <a:cubicBezTo>
                    <a:pt x="38" y="31"/>
                    <a:pt x="51" y="23"/>
                    <a:pt x="79" y="21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3" y="9"/>
                  </a:cubicBezTo>
                  <a:cubicBezTo>
                    <a:pt x="258" y="2"/>
                    <a:pt x="227" y="-1"/>
                    <a:pt x="202" y="1"/>
                  </a:cubicBezTo>
                  <a:lnTo>
                    <a:pt x="32" y="12"/>
                  </a:lnTo>
                  <a:cubicBezTo>
                    <a:pt x="4" y="14"/>
                    <a:pt x="-8" y="23"/>
                    <a:pt x="5" y="30"/>
                  </a:cubicBezTo>
                  <a:lnTo>
                    <a:pt x="76" y="73"/>
                  </a:lnTo>
                  <a:cubicBezTo>
                    <a:pt x="85" y="79"/>
                    <a:pt x="105" y="83"/>
                    <a:pt x="125" y="84"/>
                  </a:cubicBezTo>
                  <a:cubicBezTo>
                    <a:pt x="124" y="84"/>
                    <a:pt x="123" y="83"/>
                    <a:pt x="122" y="82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A139A2DA-2E2C-F146-AAEF-52474DA0A17C}"/>
                </a:ext>
              </a:extLst>
            </p:cNvPr>
            <p:cNvSpPr/>
            <p:nvPr/>
          </p:nvSpPr>
          <p:spPr>
            <a:xfrm>
              <a:off x="14869773" y="7327828"/>
              <a:ext cx="33761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85">
                  <a:moveTo>
                    <a:pt x="5" y="30"/>
                  </a:moveTo>
                  <a:lnTo>
                    <a:pt x="75" y="74"/>
                  </a:lnTo>
                  <a:cubicBezTo>
                    <a:pt x="85" y="79"/>
                    <a:pt x="104" y="83"/>
                    <a:pt x="125" y="85"/>
                  </a:cubicBezTo>
                  <a:cubicBezTo>
                    <a:pt x="124" y="84"/>
                    <a:pt x="122" y="83"/>
                    <a:pt x="122" y="83"/>
                  </a:cubicBezTo>
                  <a:lnTo>
                    <a:pt x="51" y="39"/>
                  </a:lnTo>
                  <a:cubicBezTo>
                    <a:pt x="38" y="31"/>
                    <a:pt x="50" y="23"/>
                    <a:pt x="78" y="22"/>
                  </a:cubicBezTo>
                  <a:lnTo>
                    <a:pt x="248" y="9"/>
                  </a:lnTo>
                  <a:cubicBezTo>
                    <a:pt x="256" y="9"/>
                    <a:pt x="264" y="9"/>
                    <a:pt x="272" y="9"/>
                  </a:cubicBezTo>
                  <a:cubicBezTo>
                    <a:pt x="258" y="2"/>
                    <a:pt x="228" y="-1"/>
                    <a:pt x="201" y="1"/>
                  </a:cubicBezTo>
                  <a:lnTo>
                    <a:pt x="32" y="12"/>
                  </a:lnTo>
                  <a:cubicBezTo>
                    <a:pt x="5" y="14"/>
                    <a:pt x="-8" y="22"/>
                    <a:pt x="5" y="3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CFC7D95F-7252-F944-80F1-EF6187FA09B5}"/>
                </a:ext>
              </a:extLst>
            </p:cNvPr>
            <p:cNvSpPr/>
            <p:nvPr/>
          </p:nvSpPr>
          <p:spPr>
            <a:xfrm>
              <a:off x="15065363" y="7447466"/>
              <a:ext cx="33885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4">
                  <a:moveTo>
                    <a:pt x="75" y="73"/>
                  </a:moveTo>
                  <a:cubicBezTo>
                    <a:pt x="85" y="80"/>
                    <a:pt x="104" y="83"/>
                    <a:pt x="125" y="84"/>
                  </a:cubicBezTo>
                  <a:cubicBezTo>
                    <a:pt x="124" y="84"/>
                    <a:pt x="123" y="83"/>
                    <a:pt x="122" y="83"/>
                  </a:cubicBezTo>
                  <a:lnTo>
                    <a:pt x="51" y="39"/>
                  </a:lnTo>
                  <a:cubicBezTo>
                    <a:pt x="38" y="32"/>
                    <a:pt x="51" y="24"/>
                    <a:pt x="79" y="21"/>
                  </a:cubicBezTo>
                  <a:lnTo>
                    <a:pt x="248" y="10"/>
                  </a:lnTo>
                  <a:cubicBezTo>
                    <a:pt x="256" y="9"/>
                    <a:pt x="264" y="9"/>
                    <a:pt x="273" y="10"/>
                  </a:cubicBezTo>
                  <a:cubicBezTo>
                    <a:pt x="258" y="3"/>
                    <a:pt x="228" y="-1"/>
                    <a:pt x="201" y="1"/>
                  </a:cubicBezTo>
                  <a:lnTo>
                    <a:pt x="32" y="13"/>
                  </a:lnTo>
                  <a:cubicBezTo>
                    <a:pt x="5" y="15"/>
                    <a:pt x="-8" y="23"/>
                    <a:pt x="5" y="31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EBB90086-6161-1E49-8FC8-961DFE93AAE2}"/>
                </a:ext>
              </a:extLst>
            </p:cNvPr>
            <p:cNvSpPr/>
            <p:nvPr/>
          </p:nvSpPr>
          <p:spPr>
            <a:xfrm>
              <a:off x="14620612" y="7478622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52" y="39"/>
                  </a:moveTo>
                  <a:cubicBezTo>
                    <a:pt x="39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7" y="9"/>
                    <a:pt x="264" y="9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3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5" y="83"/>
                    <a:pt x="126" y="85"/>
                  </a:cubicBezTo>
                  <a:cubicBezTo>
                    <a:pt x="124" y="84"/>
                    <a:pt x="123" y="83"/>
                    <a:pt x="122" y="83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C5B2FC88-845F-F144-9690-2ACE580B0B43}"/>
                </a:ext>
              </a:extLst>
            </p:cNvPr>
            <p:cNvSpPr/>
            <p:nvPr/>
          </p:nvSpPr>
          <p:spPr>
            <a:xfrm>
              <a:off x="15260952" y="7567104"/>
              <a:ext cx="338855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85">
                  <a:moveTo>
                    <a:pt x="125" y="85"/>
                  </a:moveTo>
                  <a:cubicBezTo>
                    <a:pt x="124" y="85"/>
                    <a:pt x="123" y="84"/>
                    <a:pt x="122" y="83"/>
                  </a:cubicBezTo>
                  <a:lnTo>
                    <a:pt x="51" y="40"/>
                  </a:lnTo>
                  <a:cubicBezTo>
                    <a:pt x="38" y="32"/>
                    <a:pt x="51" y="24"/>
                    <a:pt x="79" y="22"/>
                  </a:cubicBezTo>
                  <a:lnTo>
                    <a:pt x="248" y="10"/>
                  </a:lnTo>
                  <a:cubicBezTo>
                    <a:pt x="256" y="9"/>
                    <a:pt x="265" y="9"/>
                    <a:pt x="273" y="10"/>
                  </a:cubicBezTo>
                  <a:cubicBezTo>
                    <a:pt x="258" y="3"/>
                    <a:pt x="228" y="-1"/>
                    <a:pt x="202" y="1"/>
                  </a:cubicBezTo>
                  <a:lnTo>
                    <a:pt x="32" y="13"/>
                  </a:lnTo>
                  <a:cubicBezTo>
                    <a:pt x="5" y="15"/>
                    <a:pt x="-8" y="23"/>
                    <a:pt x="5" y="31"/>
                  </a:cubicBezTo>
                  <a:lnTo>
                    <a:pt x="76" y="74"/>
                  </a:lnTo>
                  <a:cubicBezTo>
                    <a:pt x="85" y="80"/>
                    <a:pt x="105" y="84"/>
                    <a:pt x="125" y="8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FB62B377-C9F3-D54C-9868-C385935B4EDA}"/>
                </a:ext>
              </a:extLst>
            </p:cNvPr>
            <p:cNvSpPr/>
            <p:nvPr/>
          </p:nvSpPr>
          <p:spPr>
            <a:xfrm>
              <a:off x="13741086" y="7393879"/>
              <a:ext cx="2837914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7">
                  <a:moveTo>
                    <a:pt x="2279" y="292"/>
                  </a:moveTo>
                  <a:cubicBezTo>
                    <a:pt x="2274" y="304"/>
                    <a:pt x="2242" y="308"/>
                    <a:pt x="2230" y="309"/>
                  </a:cubicBezTo>
                  <a:cubicBezTo>
                    <a:pt x="2228" y="309"/>
                    <a:pt x="772" y="412"/>
                    <a:pt x="769" y="412"/>
                  </a:cubicBezTo>
                  <a:cubicBezTo>
                    <a:pt x="757" y="413"/>
                    <a:pt x="744" y="413"/>
                    <a:pt x="731" y="413"/>
                  </a:cubicBezTo>
                  <a:cubicBezTo>
                    <a:pt x="712" y="412"/>
                    <a:pt x="692" y="410"/>
                    <a:pt x="673" y="406"/>
                  </a:cubicBezTo>
                  <a:cubicBezTo>
                    <a:pt x="663" y="403"/>
                    <a:pt x="652" y="400"/>
                    <a:pt x="643" y="395"/>
                  </a:cubicBezTo>
                  <a:cubicBezTo>
                    <a:pt x="638" y="394"/>
                    <a:pt x="19" y="12"/>
                    <a:pt x="15" y="11"/>
                  </a:cubicBezTo>
                  <a:cubicBezTo>
                    <a:pt x="9" y="7"/>
                    <a:pt x="6" y="4"/>
                    <a:pt x="7" y="0"/>
                  </a:cubicBezTo>
                  <a:lnTo>
                    <a:pt x="0" y="113"/>
                  </a:lnTo>
                  <a:cubicBezTo>
                    <a:pt x="0" y="117"/>
                    <a:pt x="4" y="120"/>
                    <a:pt x="10" y="124"/>
                  </a:cubicBezTo>
                  <a:cubicBezTo>
                    <a:pt x="14" y="126"/>
                    <a:pt x="634" y="508"/>
                    <a:pt x="638" y="509"/>
                  </a:cubicBezTo>
                  <a:cubicBezTo>
                    <a:pt x="647" y="514"/>
                    <a:pt x="657" y="516"/>
                    <a:pt x="667" y="519"/>
                  </a:cubicBezTo>
                  <a:cubicBezTo>
                    <a:pt x="685" y="523"/>
                    <a:pt x="702" y="525"/>
                    <a:pt x="721" y="526"/>
                  </a:cubicBezTo>
                  <a:cubicBezTo>
                    <a:pt x="731" y="527"/>
                    <a:pt x="741" y="527"/>
                    <a:pt x="752" y="526"/>
                  </a:cubicBezTo>
                  <a:cubicBezTo>
                    <a:pt x="755" y="526"/>
                    <a:pt x="759" y="526"/>
                    <a:pt x="763" y="525"/>
                  </a:cubicBezTo>
                  <a:lnTo>
                    <a:pt x="2217" y="423"/>
                  </a:lnTo>
                  <a:cubicBezTo>
                    <a:pt x="2229" y="423"/>
                    <a:pt x="2241" y="421"/>
                    <a:pt x="2252" y="418"/>
                  </a:cubicBezTo>
                  <a:cubicBezTo>
                    <a:pt x="2258" y="416"/>
                    <a:pt x="2264" y="414"/>
                    <a:pt x="2269" y="410"/>
                  </a:cubicBezTo>
                  <a:cubicBezTo>
                    <a:pt x="2271" y="408"/>
                    <a:pt x="2273" y="406"/>
                    <a:pt x="2274" y="404"/>
                  </a:cubicBezTo>
                  <a:lnTo>
                    <a:pt x="2279" y="291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7392558A-3367-AB4F-968B-CA451D676AD1}"/>
                </a:ext>
              </a:extLst>
            </p:cNvPr>
            <p:cNvSpPr/>
            <p:nvPr/>
          </p:nvSpPr>
          <p:spPr>
            <a:xfrm>
              <a:off x="13741086" y="7393879"/>
              <a:ext cx="2837914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9" h="527">
                  <a:moveTo>
                    <a:pt x="2279" y="292"/>
                  </a:moveTo>
                  <a:cubicBezTo>
                    <a:pt x="2274" y="304"/>
                    <a:pt x="2242" y="308"/>
                    <a:pt x="2230" y="309"/>
                  </a:cubicBezTo>
                  <a:cubicBezTo>
                    <a:pt x="2228" y="309"/>
                    <a:pt x="772" y="412"/>
                    <a:pt x="769" y="412"/>
                  </a:cubicBezTo>
                  <a:cubicBezTo>
                    <a:pt x="757" y="413"/>
                    <a:pt x="744" y="413"/>
                    <a:pt x="731" y="413"/>
                  </a:cubicBezTo>
                  <a:cubicBezTo>
                    <a:pt x="712" y="412"/>
                    <a:pt x="692" y="410"/>
                    <a:pt x="673" y="406"/>
                  </a:cubicBezTo>
                  <a:cubicBezTo>
                    <a:pt x="663" y="403"/>
                    <a:pt x="652" y="400"/>
                    <a:pt x="643" y="395"/>
                  </a:cubicBezTo>
                  <a:cubicBezTo>
                    <a:pt x="638" y="394"/>
                    <a:pt x="19" y="12"/>
                    <a:pt x="15" y="11"/>
                  </a:cubicBezTo>
                  <a:cubicBezTo>
                    <a:pt x="9" y="7"/>
                    <a:pt x="6" y="4"/>
                    <a:pt x="7" y="0"/>
                  </a:cubicBezTo>
                  <a:lnTo>
                    <a:pt x="0" y="113"/>
                  </a:lnTo>
                  <a:cubicBezTo>
                    <a:pt x="0" y="117"/>
                    <a:pt x="4" y="120"/>
                    <a:pt x="10" y="124"/>
                  </a:cubicBezTo>
                  <a:cubicBezTo>
                    <a:pt x="14" y="126"/>
                    <a:pt x="634" y="508"/>
                    <a:pt x="638" y="509"/>
                  </a:cubicBezTo>
                  <a:cubicBezTo>
                    <a:pt x="647" y="514"/>
                    <a:pt x="657" y="516"/>
                    <a:pt x="667" y="519"/>
                  </a:cubicBezTo>
                  <a:cubicBezTo>
                    <a:pt x="685" y="523"/>
                    <a:pt x="702" y="525"/>
                    <a:pt x="721" y="526"/>
                  </a:cubicBezTo>
                  <a:cubicBezTo>
                    <a:pt x="731" y="527"/>
                    <a:pt x="741" y="527"/>
                    <a:pt x="752" y="526"/>
                  </a:cubicBezTo>
                  <a:cubicBezTo>
                    <a:pt x="755" y="526"/>
                    <a:pt x="759" y="526"/>
                    <a:pt x="763" y="525"/>
                  </a:cubicBezTo>
                  <a:lnTo>
                    <a:pt x="2217" y="423"/>
                  </a:lnTo>
                  <a:cubicBezTo>
                    <a:pt x="2229" y="423"/>
                    <a:pt x="2241" y="421"/>
                    <a:pt x="2252" y="418"/>
                  </a:cubicBezTo>
                  <a:cubicBezTo>
                    <a:pt x="2258" y="416"/>
                    <a:pt x="2264" y="414"/>
                    <a:pt x="2269" y="410"/>
                  </a:cubicBezTo>
                  <a:cubicBezTo>
                    <a:pt x="2271" y="408"/>
                    <a:pt x="2273" y="406"/>
                    <a:pt x="2274" y="404"/>
                  </a:cubicBezTo>
                  <a:lnTo>
                    <a:pt x="2279" y="291"/>
                  </a:ln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DD49A3BE-5D40-A84A-897C-398C6EA09FF4}"/>
                </a:ext>
              </a:extLst>
            </p:cNvPr>
            <p:cNvSpPr/>
            <p:nvPr/>
          </p:nvSpPr>
          <p:spPr>
            <a:xfrm>
              <a:off x="14880986" y="7439989"/>
              <a:ext cx="566835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" h="119">
                  <a:moveTo>
                    <a:pt x="456" y="94"/>
                  </a:moveTo>
                  <a:lnTo>
                    <a:pt x="456" y="59"/>
                  </a:lnTo>
                  <a:lnTo>
                    <a:pt x="384" y="50"/>
                  </a:lnTo>
                  <a:lnTo>
                    <a:pt x="329" y="16"/>
                  </a:lnTo>
                  <a:cubicBezTo>
                    <a:pt x="324" y="13"/>
                    <a:pt x="312" y="11"/>
                    <a:pt x="303" y="12"/>
                  </a:cubicBezTo>
                  <a:lnTo>
                    <a:pt x="167" y="22"/>
                  </a:lnTo>
                  <a:lnTo>
                    <a:pt x="0" y="0"/>
                  </a:lnTo>
                  <a:lnTo>
                    <a:pt x="0" y="35"/>
                  </a:lnTo>
                  <a:cubicBezTo>
                    <a:pt x="0" y="36"/>
                    <a:pt x="0" y="37"/>
                    <a:pt x="2" y="38"/>
                  </a:cubicBezTo>
                  <a:lnTo>
                    <a:pt x="127" y="115"/>
                  </a:lnTo>
                  <a:cubicBezTo>
                    <a:pt x="131" y="118"/>
                    <a:pt x="143" y="120"/>
                    <a:pt x="153" y="119"/>
                  </a:cubicBezTo>
                  <a:lnTo>
                    <a:pt x="445" y="98"/>
                  </a:lnTo>
                  <a:cubicBezTo>
                    <a:pt x="452" y="98"/>
                    <a:pt x="456" y="96"/>
                    <a:pt x="456" y="94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F0E9AA29-94FC-1F4E-8893-76E68EADCA8B}"/>
                </a:ext>
              </a:extLst>
            </p:cNvPr>
            <p:cNvSpPr/>
            <p:nvPr/>
          </p:nvSpPr>
          <p:spPr>
            <a:xfrm>
              <a:off x="14880986" y="7410080"/>
              <a:ext cx="565589" cy="132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5" h="107">
                  <a:moveTo>
                    <a:pt x="153" y="107"/>
                  </a:moveTo>
                  <a:cubicBezTo>
                    <a:pt x="143" y="108"/>
                    <a:pt x="132" y="106"/>
                    <a:pt x="127" y="104"/>
                  </a:cubicBezTo>
                  <a:lnTo>
                    <a:pt x="2" y="27"/>
                  </a:lnTo>
                  <a:cubicBezTo>
                    <a:pt x="-3" y="24"/>
                    <a:pt x="2" y="22"/>
                    <a:pt x="11" y="21"/>
                  </a:cubicBezTo>
                  <a:lnTo>
                    <a:pt x="303" y="0"/>
                  </a:lnTo>
                  <a:cubicBezTo>
                    <a:pt x="313" y="0"/>
                    <a:pt x="324" y="2"/>
                    <a:pt x="329" y="4"/>
                  </a:cubicBezTo>
                  <a:lnTo>
                    <a:pt x="453" y="81"/>
                  </a:lnTo>
                  <a:cubicBezTo>
                    <a:pt x="458" y="84"/>
                    <a:pt x="454" y="86"/>
                    <a:pt x="445" y="8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74C249F-A16E-034A-A827-DAD3B634DBC4}"/>
              </a:ext>
            </a:extLst>
          </p:cNvPr>
          <p:cNvGrpSpPr/>
          <p:nvPr/>
        </p:nvGrpSpPr>
        <p:grpSpPr>
          <a:xfrm>
            <a:off x="7140882" y="5631710"/>
            <a:ext cx="4467409" cy="4468978"/>
            <a:chOff x="7140882" y="5631710"/>
            <a:chExt cx="4467409" cy="4468978"/>
          </a:xfrm>
        </p:grpSpPr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2C7E6968-5486-B346-BCC2-C8D26331BE98}"/>
                </a:ext>
              </a:extLst>
            </p:cNvPr>
            <p:cNvSpPr/>
            <p:nvPr/>
          </p:nvSpPr>
          <p:spPr>
            <a:xfrm>
              <a:off x="7140882" y="5631710"/>
              <a:ext cx="4467409" cy="4468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7" h="3587">
                  <a:moveTo>
                    <a:pt x="3587" y="1793"/>
                  </a:moveTo>
                  <a:cubicBezTo>
                    <a:pt x="3587" y="2784"/>
                    <a:pt x="2784" y="3587"/>
                    <a:pt x="1793" y="3587"/>
                  </a:cubicBezTo>
                  <a:cubicBezTo>
                    <a:pt x="803" y="3587"/>
                    <a:pt x="0" y="2784"/>
                    <a:pt x="0" y="1793"/>
                  </a:cubicBezTo>
                  <a:cubicBezTo>
                    <a:pt x="0" y="803"/>
                    <a:pt x="803" y="0"/>
                    <a:pt x="1793" y="0"/>
                  </a:cubicBezTo>
                  <a:cubicBezTo>
                    <a:pt x="2784" y="0"/>
                    <a:pt x="3587" y="803"/>
                    <a:pt x="3587" y="1793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D0396DE5-FF0F-3B4D-BF75-9975F05EF74A}"/>
                </a:ext>
              </a:extLst>
            </p:cNvPr>
            <p:cNvSpPr/>
            <p:nvPr/>
          </p:nvSpPr>
          <p:spPr>
            <a:xfrm>
              <a:off x="8164922" y="7377678"/>
              <a:ext cx="2380705" cy="16387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2" h="1316">
                  <a:moveTo>
                    <a:pt x="1906" y="3"/>
                  </a:moveTo>
                  <a:cubicBezTo>
                    <a:pt x="1904" y="0"/>
                    <a:pt x="1899" y="0"/>
                    <a:pt x="1895" y="0"/>
                  </a:cubicBezTo>
                  <a:lnTo>
                    <a:pt x="11" y="466"/>
                  </a:lnTo>
                  <a:cubicBezTo>
                    <a:pt x="5" y="467"/>
                    <a:pt x="0" y="473"/>
                    <a:pt x="0" y="480"/>
                  </a:cubicBezTo>
                  <a:lnTo>
                    <a:pt x="0" y="1303"/>
                  </a:lnTo>
                  <a:cubicBezTo>
                    <a:pt x="0" y="1307"/>
                    <a:pt x="3" y="1311"/>
                    <a:pt x="6" y="1314"/>
                  </a:cubicBezTo>
                  <a:cubicBezTo>
                    <a:pt x="8" y="1316"/>
                    <a:pt x="11" y="1316"/>
                    <a:pt x="14" y="1316"/>
                  </a:cubicBezTo>
                  <a:cubicBezTo>
                    <a:pt x="16" y="1316"/>
                    <a:pt x="17" y="1316"/>
                    <a:pt x="17" y="1316"/>
                  </a:cubicBezTo>
                  <a:lnTo>
                    <a:pt x="1901" y="834"/>
                  </a:lnTo>
                  <a:cubicBezTo>
                    <a:pt x="1908" y="833"/>
                    <a:pt x="1912" y="827"/>
                    <a:pt x="1912" y="820"/>
                  </a:cubicBezTo>
                  <a:lnTo>
                    <a:pt x="1912" y="13"/>
                  </a:lnTo>
                  <a:cubicBezTo>
                    <a:pt x="1912" y="9"/>
                    <a:pt x="1910" y="6"/>
                    <a:pt x="1906" y="3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DC45770A-DF85-EA46-9629-F6090AEB7A24}"/>
                </a:ext>
              </a:extLst>
            </p:cNvPr>
            <p:cNvSpPr/>
            <p:nvPr/>
          </p:nvSpPr>
          <p:spPr>
            <a:xfrm>
              <a:off x="8164922" y="7377678"/>
              <a:ext cx="2380705" cy="16387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2" h="1316">
                  <a:moveTo>
                    <a:pt x="1906" y="3"/>
                  </a:moveTo>
                  <a:cubicBezTo>
                    <a:pt x="1904" y="0"/>
                    <a:pt x="1899" y="0"/>
                    <a:pt x="1895" y="0"/>
                  </a:cubicBezTo>
                  <a:lnTo>
                    <a:pt x="11" y="466"/>
                  </a:lnTo>
                  <a:cubicBezTo>
                    <a:pt x="5" y="467"/>
                    <a:pt x="0" y="473"/>
                    <a:pt x="0" y="480"/>
                  </a:cubicBezTo>
                  <a:lnTo>
                    <a:pt x="0" y="1303"/>
                  </a:lnTo>
                  <a:cubicBezTo>
                    <a:pt x="0" y="1307"/>
                    <a:pt x="3" y="1311"/>
                    <a:pt x="6" y="1314"/>
                  </a:cubicBezTo>
                  <a:cubicBezTo>
                    <a:pt x="8" y="1316"/>
                    <a:pt x="11" y="1316"/>
                    <a:pt x="14" y="1316"/>
                  </a:cubicBezTo>
                  <a:cubicBezTo>
                    <a:pt x="16" y="1316"/>
                    <a:pt x="17" y="1316"/>
                    <a:pt x="17" y="1316"/>
                  </a:cubicBezTo>
                  <a:lnTo>
                    <a:pt x="1901" y="834"/>
                  </a:lnTo>
                  <a:cubicBezTo>
                    <a:pt x="1908" y="833"/>
                    <a:pt x="1912" y="827"/>
                    <a:pt x="1912" y="820"/>
                  </a:cubicBezTo>
                  <a:lnTo>
                    <a:pt x="1912" y="13"/>
                  </a:lnTo>
                  <a:cubicBezTo>
                    <a:pt x="1912" y="9"/>
                    <a:pt x="1910" y="6"/>
                    <a:pt x="1906" y="3"/>
                  </a:cubicBez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C71A9C4A-3259-7545-8838-84698B916637}"/>
                </a:ext>
              </a:extLst>
            </p:cNvPr>
            <p:cNvSpPr/>
            <p:nvPr/>
          </p:nvSpPr>
          <p:spPr>
            <a:xfrm>
              <a:off x="8164922" y="6851769"/>
              <a:ext cx="2379462" cy="1140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1" h="916">
                  <a:moveTo>
                    <a:pt x="1904" y="425"/>
                  </a:moveTo>
                  <a:lnTo>
                    <a:pt x="1135" y="2"/>
                  </a:lnTo>
                  <a:cubicBezTo>
                    <a:pt x="1130" y="-1"/>
                    <a:pt x="1124" y="0"/>
                    <a:pt x="1119" y="3"/>
                  </a:cubicBezTo>
                  <a:lnTo>
                    <a:pt x="5" y="892"/>
                  </a:lnTo>
                  <a:cubicBezTo>
                    <a:pt x="0" y="896"/>
                    <a:pt x="-2" y="903"/>
                    <a:pt x="1" y="908"/>
                  </a:cubicBezTo>
                  <a:cubicBezTo>
                    <a:pt x="4" y="913"/>
                    <a:pt x="8" y="916"/>
                    <a:pt x="13" y="916"/>
                  </a:cubicBezTo>
                  <a:cubicBezTo>
                    <a:pt x="15" y="916"/>
                    <a:pt x="16" y="916"/>
                    <a:pt x="16" y="916"/>
                  </a:cubicBezTo>
                  <a:lnTo>
                    <a:pt x="1900" y="450"/>
                  </a:lnTo>
                  <a:cubicBezTo>
                    <a:pt x="1906" y="449"/>
                    <a:pt x="1910" y="444"/>
                    <a:pt x="1911" y="439"/>
                  </a:cubicBezTo>
                  <a:cubicBezTo>
                    <a:pt x="1911" y="433"/>
                    <a:pt x="1909" y="428"/>
                    <a:pt x="1904" y="425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AC09A4DC-84A5-D547-BC47-790698279A20}"/>
                </a:ext>
              </a:extLst>
            </p:cNvPr>
            <p:cNvSpPr/>
            <p:nvPr/>
          </p:nvSpPr>
          <p:spPr>
            <a:xfrm>
              <a:off x="8164922" y="7937235"/>
              <a:ext cx="2380705" cy="5670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2" h="456">
                  <a:moveTo>
                    <a:pt x="0" y="456"/>
                  </a:moveTo>
                  <a:cubicBezTo>
                    <a:pt x="157" y="407"/>
                    <a:pt x="315" y="363"/>
                    <a:pt x="473" y="321"/>
                  </a:cubicBezTo>
                  <a:cubicBezTo>
                    <a:pt x="631" y="279"/>
                    <a:pt x="790" y="239"/>
                    <a:pt x="949" y="201"/>
                  </a:cubicBezTo>
                  <a:cubicBezTo>
                    <a:pt x="1109" y="163"/>
                    <a:pt x="1269" y="127"/>
                    <a:pt x="1429" y="93"/>
                  </a:cubicBezTo>
                  <a:cubicBezTo>
                    <a:pt x="1589" y="59"/>
                    <a:pt x="1750" y="27"/>
                    <a:pt x="1912" y="0"/>
                  </a:cubicBezTo>
                  <a:cubicBezTo>
                    <a:pt x="1755" y="50"/>
                    <a:pt x="1598" y="94"/>
                    <a:pt x="1439" y="136"/>
                  </a:cubicBezTo>
                  <a:cubicBezTo>
                    <a:pt x="1281" y="178"/>
                    <a:pt x="1122" y="218"/>
                    <a:pt x="963" y="256"/>
                  </a:cubicBezTo>
                  <a:cubicBezTo>
                    <a:pt x="804" y="294"/>
                    <a:pt x="643" y="330"/>
                    <a:pt x="483" y="364"/>
                  </a:cubicBezTo>
                  <a:cubicBezTo>
                    <a:pt x="323" y="398"/>
                    <a:pt x="162" y="430"/>
                    <a:pt x="0" y="45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CD206769-A0D7-B841-AC3B-A8393C430E7F}"/>
                </a:ext>
              </a:extLst>
            </p:cNvPr>
            <p:cNvSpPr/>
            <p:nvPr/>
          </p:nvSpPr>
          <p:spPr>
            <a:xfrm>
              <a:off x="8164922" y="7377678"/>
              <a:ext cx="2380705" cy="10568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2" h="849">
                  <a:moveTo>
                    <a:pt x="1842" y="196"/>
                  </a:moveTo>
                  <a:lnTo>
                    <a:pt x="1842" y="849"/>
                  </a:lnTo>
                  <a:lnTo>
                    <a:pt x="1901" y="834"/>
                  </a:lnTo>
                  <a:cubicBezTo>
                    <a:pt x="1908" y="833"/>
                    <a:pt x="1912" y="827"/>
                    <a:pt x="1912" y="820"/>
                  </a:cubicBezTo>
                  <a:lnTo>
                    <a:pt x="1912" y="13"/>
                  </a:lnTo>
                  <a:cubicBezTo>
                    <a:pt x="1912" y="9"/>
                    <a:pt x="1910" y="6"/>
                    <a:pt x="1906" y="3"/>
                  </a:cubicBezTo>
                  <a:cubicBezTo>
                    <a:pt x="1904" y="0"/>
                    <a:pt x="1899" y="0"/>
                    <a:pt x="1895" y="0"/>
                  </a:cubicBezTo>
                  <a:lnTo>
                    <a:pt x="11" y="466"/>
                  </a:lnTo>
                  <a:cubicBezTo>
                    <a:pt x="5" y="467"/>
                    <a:pt x="0" y="473"/>
                    <a:pt x="0" y="480"/>
                  </a:cubicBezTo>
                  <a:lnTo>
                    <a:pt x="0" y="566"/>
                  </a:lnTo>
                  <a:lnTo>
                    <a:pt x="1762" y="133"/>
                  </a:lnTo>
                  <a:cubicBezTo>
                    <a:pt x="1803" y="124"/>
                    <a:pt x="1842" y="154"/>
                    <a:pt x="1842" y="19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4AF5E547-84A6-F94E-9E3E-7441836CE6A1}"/>
                </a:ext>
              </a:extLst>
            </p:cNvPr>
            <p:cNvSpPr/>
            <p:nvPr/>
          </p:nvSpPr>
          <p:spPr>
            <a:xfrm>
              <a:off x="9545260" y="6712191"/>
              <a:ext cx="1037745" cy="7016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4" h="564">
                  <a:moveTo>
                    <a:pt x="833" y="459"/>
                  </a:moveTo>
                  <a:cubicBezTo>
                    <a:pt x="829" y="406"/>
                    <a:pt x="782" y="366"/>
                    <a:pt x="728" y="370"/>
                  </a:cubicBezTo>
                  <a:cubicBezTo>
                    <a:pt x="719" y="372"/>
                    <a:pt x="709" y="373"/>
                    <a:pt x="701" y="376"/>
                  </a:cubicBezTo>
                  <a:cubicBezTo>
                    <a:pt x="692" y="328"/>
                    <a:pt x="648" y="293"/>
                    <a:pt x="597" y="298"/>
                  </a:cubicBezTo>
                  <a:cubicBezTo>
                    <a:pt x="588" y="298"/>
                    <a:pt x="579" y="300"/>
                    <a:pt x="571" y="304"/>
                  </a:cubicBezTo>
                  <a:cubicBezTo>
                    <a:pt x="561" y="255"/>
                    <a:pt x="517" y="220"/>
                    <a:pt x="467" y="225"/>
                  </a:cubicBezTo>
                  <a:cubicBezTo>
                    <a:pt x="457" y="225"/>
                    <a:pt x="448" y="228"/>
                    <a:pt x="440" y="231"/>
                  </a:cubicBezTo>
                  <a:cubicBezTo>
                    <a:pt x="431" y="183"/>
                    <a:pt x="387" y="148"/>
                    <a:pt x="336" y="151"/>
                  </a:cubicBezTo>
                  <a:cubicBezTo>
                    <a:pt x="327" y="153"/>
                    <a:pt x="318" y="154"/>
                    <a:pt x="309" y="158"/>
                  </a:cubicBezTo>
                  <a:cubicBezTo>
                    <a:pt x="300" y="109"/>
                    <a:pt x="256" y="74"/>
                    <a:pt x="206" y="79"/>
                  </a:cubicBezTo>
                  <a:cubicBezTo>
                    <a:pt x="201" y="79"/>
                    <a:pt x="196" y="80"/>
                    <a:pt x="192" y="81"/>
                  </a:cubicBezTo>
                  <a:cubicBezTo>
                    <a:pt x="184" y="31"/>
                    <a:pt x="139" y="-4"/>
                    <a:pt x="89" y="0"/>
                  </a:cubicBezTo>
                  <a:cubicBezTo>
                    <a:pt x="35" y="5"/>
                    <a:pt x="-5" y="52"/>
                    <a:pt x="0" y="105"/>
                  </a:cubicBezTo>
                  <a:cubicBezTo>
                    <a:pt x="4" y="158"/>
                    <a:pt x="51" y="198"/>
                    <a:pt x="105" y="194"/>
                  </a:cubicBezTo>
                  <a:cubicBezTo>
                    <a:pt x="109" y="193"/>
                    <a:pt x="114" y="192"/>
                    <a:pt x="118" y="191"/>
                  </a:cubicBezTo>
                  <a:cubicBezTo>
                    <a:pt x="126" y="241"/>
                    <a:pt x="171" y="276"/>
                    <a:pt x="222" y="272"/>
                  </a:cubicBezTo>
                  <a:cubicBezTo>
                    <a:pt x="231" y="271"/>
                    <a:pt x="240" y="269"/>
                    <a:pt x="249" y="266"/>
                  </a:cubicBezTo>
                  <a:cubicBezTo>
                    <a:pt x="258" y="314"/>
                    <a:pt x="302" y="349"/>
                    <a:pt x="352" y="345"/>
                  </a:cubicBezTo>
                  <a:cubicBezTo>
                    <a:pt x="362" y="344"/>
                    <a:pt x="371" y="342"/>
                    <a:pt x="380" y="338"/>
                  </a:cubicBezTo>
                  <a:cubicBezTo>
                    <a:pt x="388" y="387"/>
                    <a:pt x="433" y="422"/>
                    <a:pt x="483" y="418"/>
                  </a:cubicBezTo>
                  <a:cubicBezTo>
                    <a:pt x="492" y="417"/>
                    <a:pt x="502" y="415"/>
                    <a:pt x="510" y="412"/>
                  </a:cubicBezTo>
                  <a:cubicBezTo>
                    <a:pt x="519" y="460"/>
                    <a:pt x="563" y="495"/>
                    <a:pt x="613" y="491"/>
                  </a:cubicBezTo>
                  <a:cubicBezTo>
                    <a:pt x="623" y="490"/>
                    <a:pt x="632" y="488"/>
                    <a:pt x="641" y="485"/>
                  </a:cubicBezTo>
                  <a:cubicBezTo>
                    <a:pt x="649" y="533"/>
                    <a:pt x="694" y="568"/>
                    <a:pt x="744" y="563"/>
                  </a:cubicBezTo>
                  <a:cubicBezTo>
                    <a:pt x="797" y="559"/>
                    <a:pt x="837" y="513"/>
                    <a:pt x="833" y="45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86F9A9F9-4AEA-834C-9023-A629D8A80A6C}"/>
                </a:ext>
              </a:extLst>
            </p:cNvPr>
            <p:cNvSpPr/>
            <p:nvPr/>
          </p:nvSpPr>
          <p:spPr>
            <a:xfrm>
              <a:off x="9545260" y="6712191"/>
              <a:ext cx="1037745" cy="7016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4" h="564">
                  <a:moveTo>
                    <a:pt x="833" y="459"/>
                  </a:moveTo>
                  <a:cubicBezTo>
                    <a:pt x="829" y="406"/>
                    <a:pt x="782" y="366"/>
                    <a:pt x="728" y="370"/>
                  </a:cubicBezTo>
                  <a:cubicBezTo>
                    <a:pt x="719" y="372"/>
                    <a:pt x="709" y="373"/>
                    <a:pt x="701" y="376"/>
                  </a:cubicBezTo>
                  <a:cubicBezTo>
                    <a:pt x="692" y="328"/>
                    <a:pt x="648" y="293"/>
                    <a:pt x="597" y="298"/>
                  </a:cubicBezTo>
                  <a:cubicBezTo>
                    <a:pt x="588" y="298"/>
                    <a:pt x="579" y="300"/>
                    <a:pt x="571" y="304"/>
                  </a:cubicBezTo>
                  <a:cubicBezTo>
                    <a:pt x="561" y="255"/>
                    <a:pt x="517" y="220"/>
                    <a:pt x="467" y="225"/>
                  </a:cubicBezTo>
                  <a:cubicBezTo>
                    <a:pt x="457" y="225"/>
                    <a:pt x="448" y="228"/>
                    <a:pt x="440" y="231"/>
                  </a:cubicBezTo>
                  <a:cubicBezTo>
                    <a:pt x="431" y="183"/>
                    <a:pt x="387" y="148"/>
                    <a:pt x="336" y="151"/>
                  </a:cubicBezTo>
                  <a:cubicBezTo>
                    <a:pt x="327" y="153"/>
                    <a:pt x="318" y="154"/>
                    <a:pt x="309" y="158"/>
                  </a:cubicBezTo>
                  <a:cubicBezTo>
                    <a:pt x="300" y="109"/>
                    <a:pt x="256" y="74"/>
                    <a:pt x="206" y="79"/>
                  </a:cubicBezTo>
                  <a:cubicBezTo>
                    <a:pt x="201" y="79"/>
                    <a:pt x="196" y="80"/>
                    <a:pt x="192" y="81"/>
                  </a:cubicBezTo>
                  <a:cubicBezTo>
                    <a:pt x="184" y="31"/>
                    <a:pt x="139" y="-4"/>
                    <a:pt x="89" y="0"/>
                  </a:cubicBezTo>
                  <a:cubicBezTo>
                    <a:pt x="35" y="5"/>
                    <a:pt x="-5" y="52"/>
                    <a:pt x="0" y="105"/>
                  </a:cubicBezTo>
                  <a:cubicBezTo>
                    <a:pt x="4" y="158"/>
                    <a:pt x="51" y="198"/>
                    <a:pt x="105" y="194"/>
                  </a:cubicBezTo>
                  <a:cubicBezTo>
                    <a:pt x="109" y="193"/>
                    <a:pt x="114" y="192"/>
                    <a:pt x="118" y="191"/>
                  </a:cubicBezTo>
                  <a:cubicBezTo>
                    <a:pt x="126" y="241"/>
                    <a:pt x="171" y="276"/>
                    <a:pt x="222" y="272"/>
                  </a:cubicBezTo>
                  <a:cubicBezTo>
                    <a:pt x="231" y="271"/>
                    <a:pt x="240" y="269"/>
                    <a:pt x="249" y="266"/>
                  </a:cubicBezTo>
                  <a:cubicBezTo>
                    <a:pt x="258" y="314"/>
                    <a:pt x="302" y="349"/>
                    <a:pt x="352" y="345"/>
                  </a:cubicBezTo>
                  <a:cubicBezTo>
                    <a:pt x="362" y="344"/>
                    <a:pt x="371" y="342"/>
                    <a:pt x="380" y="338"/>
                  </a:cubicBezTo>
                  <a:cubicBezTo>
                    <a:pt x="388" y="387"/>
                    <a:pt x="433" y="422"/>
                    <a:pt x="483" y="418"/>
                  </a:cubicBezTo>
                  <a:cubicBezTo>
                    <a:pt x="492" y="417"/>
                    <a:pt x="502" y="415"/>
                    <a:pt x="510" y="412"/>
                  </a:cubicBezTo>
                  <a:cubicBezTo>
                    <a:pt x="519" y="460"/>
                    <a:pt x="563" y="495"/>
                    <a:pt x="613" y="491"/>
                  </a:cubicBezTo>
                  <a:cubicBezTo>
                    <a:pt x="623" y="490"/>
                    <a:pt x="632" y="488"/>
                    <a:pt x="641" y="485"/>
                  </a:cubicBezTo>
                  <a:cubicBezTo>
                    <a:pt x="649" y="533"/>
                    <a:pt x="694" y="568"/>
                    <a:pt x="744" y="563"/>
                  </a:cubicBezTo>
                  <a:cubicBezTo>
                    <a:pt x="797" y="559"/>
                    <a:pt x="837" y="513"/>
                    <a:pt x="833" y="459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48596098-7D25-EB49-B4D0-BC24D5AC5373}"/>
                </a:ext>
              </a:extLst>
            </p:cNvPr>
            <p:cNvSpPr/>
            <p:nvPr/>
          </p:nvSpPr>
          <p:spPr>
            <a:xfrm>
              <a:off x="9020778" y="6986362"/>
              <a:ext cx="450977" cy="510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411">
                  <a:moveTo>
                    <a:pt x="23" y="363"/>
                  </a:moveTo>
                  <a:cubicBezTo>
                    <a:pt x="-24" y="304"/>
                    <a:pt x="10" y="228"/>
                    <a:pt x="47" y="173"/>
                  </a:cubicBezTo>
                  <a:cubicBezTo>
                    <a:pt x="81" y="119"/>
                    <a:pt x="118" y="70"/>
                    <a:pt x="147" y="15"/>
                  </a:cubicBezTo>
                  <a:cubicBezTo>
                    <a:pt x="155" y="0"/>
                    <a:pt x="175" y="-5"/>
                    <a:pt x="189" y="6"/>
                  </a:cubicBezTo>
                  <a:cubicBezTo>
                    <a:pt x="223" y="35"/>
                    <a:pt x="280" y="75"/>
                    <a:pt x="288" y="82"/>
                  </a:cubicBezTo>
                  <a:cubicBezTo>
                    <a:pt x="365" y="152"/>
                    <a:pt x="396" y="268"/>
                    <a:pt x="318" y="350"/>
                  </a:cubicBezTo>
                  <a:cubicBezTo>
                    <a:pt x="258" y="416"/>
                    <a:pt x="86" y="441"/>
                    <a:pt x="23" y="36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7772CB94-47F4-D047-A4CC-928DDB0B9203}"/>
                </a:ext>
              </a:extLst>
            </p:cNvPr>
            <p:cNvSpPr/>
            <p:nvPr/>
          </p:nvSpPr>
          <p:spPr>
            <a:xfrm>
              <a:off x="9020778" y="6986362"/>
              <a:ext cx="450977" cy="510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411">
                  <a:moveTo>
                    <a:pt x="23" y="363"/>
                  </a:moveTo>
                  <a:cubicBezTo>
                    <a:pt x="-24" y="304"/>
                    <a:pt x="10" y="228"/>
                    <a:pt x="47" y="173"/>
                  </a:cubicBezTo>
                  <a:cubicBezTo>
                    <a:pt x="81" y="119"/>
                    <a:pt x="118" y="70"/>
                    <a:pt x="147" y="15"/>
                  </a:cubicBezTo>
                  <a:cubicBezTo>
                    <a:pt x="155" y="0"/>
                    <a:pt x="175" y="-5"/>
                    <a:pt x="189" y="6"/>
                  </a:cubicBezTo>
                  <a:cubicBezTo>
                    <a:pt x="223" y="35"/>
                    <a:pt x="280" y="75"/>
                    <a:pt x="288" y="82"/>
                  </a:cubicBezTo>
                  <a:cubicBezTo>
                    <a:pt x="365" y="152"/>
                    <a:pt x="396" y="268"/>
                    <a:pt x="318" y="350"/>
                  </a:cubicBezTo>
                  <a:cubicBezTo>
                    <a:pt x="258" y="416"/>
                    <a:pt x="86" y="441"/>
                    <a:pt x="23" y="363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E626DA41-392E-544C-8591-27EFE366FE6A}"/>
                </a:ext>
              </a:extLst>
            </p:cNvPr>
            <p:cNvSpPr/>
            <p:nvPr/>
          </p:nvSpPr>
          <p:spPr>
            <a:xfrm>
              <a:off x="9178997" y="7000070"/>
              <a:ext cx="244175" cy="497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400">
                  <a:moveTo>
                    <a:pt x="122" y="77"/>
                  </a:moveTo>
                  <a:cubicBezTo>
                    <a:pt x="113" y="69"/>
                    <a:pt x="57" y="29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"/>
                    <a:pt x="21" y="2"/>
                    <a:pt x="20" y="3"/>
                  </a:cubicBezTo>
                  <a:cubicBezTo>
                    <a:pt x="16" y="10"/>
                    <a:pt x="12" y="17"/>
                    <a:pt x="8" y="25"/>
                  </a:cubicBezTo>
                  <a:cubicBezTo>
                    <a:pt x="38" y="48"/>
                    <a:pt x="70" y="71"/>
                    <a:pt x="76" y="77"/>
                  </a:cubicBezTo>
                  <a:cubicBezTo>
                    <a:pt x="154" y="146"/>
                    <a:pt x="185" y="262"/>
                    <a:pt x="107" y="345"/>
                  </a:cubicBezTo>
                  <a:cubicBezTo>
                    <a:pt x="83" y="370"/>
                    <a:pt x="44" y="389"/>
                    <a:pt x="0" y="399"/>
                  </a:cubicBezTo>
                  <a:cubicBezTo>
                    <a:pt x="16" y="400"/>
                    <a:pt x="31" y="400"/>
                    <a:pt x="47" y="399"/>
                  </a:cubicBezTo>
                  <a:cubicBezTo>
                    <a:pt x="90" y="389"/>
                    <a:pt x="129" y="370"/>
                    <a:pt x="152" y="345"/>
                  </a:cubicBezTo>
                  <a:cubicBezTo>
                    <a:pt x="230" y="262"/>
                    <a:pt x="199" y="146"/>
                    <a:pt x="122" y="77"/>
                  </a:cubicBezTo>
                  <a:close/>
                </a:path>
              </a:pathLst>
            </a:custGeom>
            <a:solidFill>
              <a:srgbClr val="FCBC2B">
                <a:alpha val="4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C68552ED-F14E-6844-9E25-779193668312}"/>
                </a:ext>
              </a:extLst>
            </p:cNvPr>
            <p:cNvSpPr/>
            <p:nvPr/>
          </p:nvSpPr>
          <p:spPr>
            <a:xfrm>
              <a:off x="9078084" y="7088552"/>
              <a:ext cx="168182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" h="312">
                  <a:moveTo>
                    <a:pt x="60" y="0"/>
                  </a:moveTo>
                  <a:cubicBezTo>
                    <a:pt x="54" y="10"/>
                    <a:pt x="47" y="19"/>
                    <a:pt x="41" y="29"/>
                  </a:cubicBezTo>
                  <a:cubicBezTo>
                    <a:pt x="98" y="98"/>
                    <a:pt x="113" y="196"/>
                    <a:pt x="45" y="269"/>
                  </a:cubicBezTo>
                  <a:cubicBezTo>
                    <a:pt x="34" y="281"/>
                    <a:pt x="18" y="292"/>
                    <a:pt x="0" y="301"/>
                  </a:cubicBezTo>
                  <a:cubicBezTo>
                    <a:pt x="6" y="306"/>
                    <a:pt x="13" y="309"/>
                    <a:pt x="19" y="312"/>
                  </a:cubicBezTo>
                  <a:cubicBezTo>
                    <a:pt x="49" y="302"/>
                    <a:pt x="74" y="287"/>
                    <a:pt x="91" y="269"/>
                  </a:cubicBezTo>
                  <a:cubicBezTo>
                    <a:pt x="169" y="186"/>
                    <a:pt x="138" y="70"/>
                    <a:pt x="60" y="0"/>
                  </a:cubicBezTo>
                  <a:close/>
                </a:path>
              </a:pathLst>
            </a:custGeom>
            <a:solidFill>
              <a:srgbClr val="FCBC2B">
                <a:alpha val="4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5764A9C7-AC97-9649-B441-9E333C57B0C0}"/>
                </a:ext>
              </a:extLst>
            </p:cNvPr>
            <p:cNvSpPr/>
            <p:nvPr/>
          </p:nvSpPr>
          <p:spPr>
            <a:xfrm>
              <a:off x="9036977" y="6895387"/>
              <a:ext cx="203064" cy="3875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4" h="312">
                  <a:moveTo>
                    <a:pt x="126" y="5"/>
                  </a:moveTo>
                  <a:cubicBezTo>
                    <a:pt x="125" y="0"/>
                    <a:pt x="119" y="-2"/>
                    <a:pt x="114" y="1"/>
                  </a:cubicBezTo>
                  <a:cubicBezTo>
                    <a:pt x="45" y="35"/>
                    <a:pt x="48" y="111"/>
                    <a:pt x="56" y="152"/>
                  </a:cubicBezTo>
                  <a:cubicBezTo>
                    <a:pt x="15" y="165"/>
                    <a:pt x="-9" y="209"/>
                    <a:pt x="3" y="252"/>
                  </a:cubicBezTo>
                  <a:cubicBezTo>
                    <a:pt x="15" y="295"/>
                    <a:pt x="60" y="321"/>
                    <a:pt x="104" y="309"/>
                  </a:cubicBezTo>
                  <a:cubicBezTo>
                    <a:pt x="148" y="296"/>
                    <a:pt x="173" y="251"/>
                    <a:pt x="161" y="207"/>
                  </a:cubicBezTo>
                  <a:cubicBezTo>
                    <a:pt x="150" y="169"/>
                    <a:pt x="113" y="144"/>
                    <a:pt x="74" y="147"/>
                  </a:cubicBezTo>
                  <a:cubicBezTo>
                    <a:pt x="67" y="112"/>
                    <a:pt x="64" y="47"/>
                    <a:pt x="122" y="18"/>
                  </a:cubicBezTo>
                  <a:cubicBezTo>
                    <a:pt x="127" y="15"/>
                    <a:pt x="129" y="10"/>
                    <a:pt x="126" y="5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968A7E9-FCB8-8A43-867A-08ED2E98A6D3}"/>
              </a:ext>
            </a:extLst>
          </p:cNvPr>
          <p:cNvGrpSpPr/>
          <p:nvPr/>
        </p:nvGrpSpPr>
        <p:grpSpPr>
          <a:xfrm>
            <a:off x="18400347" y="5631710"/>
            <a:ext cx="4467409" cy="4468978"/>
            <a:chOff x="18400347" y="5631710"/>
            <a:chExt cx="4467409" cy="4468978"/>
          </a:xfrm>
        </p:grpSpPr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FC6E9B1D-E7D3-F542-BF81-C9FDC79F4B95}"/>
                </a:ext>
              </a:extLst>
            </p:cNvPr>
            <p:cNvSpPr/>
            <p:nvPr/>
          </p:nvSpPr>
          <p:spPr>
            <a:xfrm>
              <a:off x="18400347" y="5631710"/>
              <a:ext cx="4467409" cy="44689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7" h="3587">
                  <a:moveTo>
                    <a:pt x="3587" y="1793"/>
                  </a:moveTo>
                  <a:cubicBezTo>
                    <a:pt x="3587" y="2784"/>
                    <a:pt x="2784" y="3587"/>
                    <a:pt x="1793" y="3587"/>
                  </a:cubicBezTo>
                  <a:cubicBezTo>
                    <a:pt x="803" y="3587"/>
                    <a:pt x="0" y="2784"/>
                    <a:pt x="0" y="1793"/>
                  </a:cubicBezTo>
                  <a:cubicBezTo>
                    <a:pt x="0" y="803"/>
                    <a:pt x="803" y="0"/>
                    <a:pt x="1793" y="0"/>
                  </a:cubicBezTo>
                  <a:cubicBezTo>
                    <a:pt x="2784" y="0"/>
                    <a:pt x="3587" y="803"/>
                    <a:pt x="3587" y="1793"/>
                  </a:cubicBezTo>
                  <a:close/>
                </a:path>
              </a:pathLst>
            </a:custGeom>
            <a:solidFill>
              <a:srgbClr val="B5D663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7517275D-D727-DB45-997C-D5A6359F0512}"/>
                </a:ext>
              </a:extLst>
            </p:cNvPr>
            <p:cNvSpPr/>
            <p:nvPr/>
          </p:nvSpPr>
          <p:spPr>
            <a:xfrm>
              <a:off x="20128260" y="6810643"/>
              <a:ext cx="2110371" cy="20288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5" h="1629">
                  <a:moveTo>
                    <a:pt x="1288" y="1466"/>
                  </a:moveTo>
                  <a:cubicBezTo>
                    <a:pt x="888" y="1737"/>
                    <a:pt x="367" y="1664"/>
                    <a:pt x="124" y="1304"/>
                  </a:cubicBezTo>
                  <a:cubicBezTo>
                    <a:pt x="-119" y="945"/>
                    <a:pt x="7" y="434"/>
                    <a:pt x="407" y="164"/>
                  </a:cubicBezTo>
                  <a:cubicBezTo>
                    <a:pt x="807" y="-107"/>
                    <a:pt x="1328" y="-34"/>
                    <a:pt x="1572" y="326"/>
                  </a:cubicBezTo>
                  <a:cubicBezTo>
                    <a:pt x="1815" y="685"/>
                    <a:pt x="1687" y="1196"/>
                    <a:pt x="1288" y="1466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25DBD299-8196-AF4D-BB3F-57844360A6BC}"/>
                </a:ext>
              </a:extLst>
            </p:cNvPr>
            <p:cNvSpPr/>
            <p:nvPr/>
          </p:nvSpPr>
          <p:spPr>
            <a:xfrm>
              <a:off x="20792267" y="7671788"/>
              <a:ext cx="1445118" cy="1157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1" h="930">
                  <a:moveTo>
                    <a:pt x="1052" y="171"/>
                  </a:moveTo>
                  <a:cubicBezTo>
                    <a:pt x="1048" y="212"/>
                    <a:pt x="1045" y="226"/>
                    <a:pt x="1027" y="238"/>
                  </a:cubicBezTo>
                  <a:cubicBezTo>
                    <a:pt x="1008" y="251"/>
                    <a:pt x="994" y="248"/>
                    <a:pt x="955" y="237"/>
                  </a:cubicBezTo>
                  <a:cubicBezTo>
                    <a:pt x="829" y="186"/>
                    <a:pt x="703" y="271"/>
                    <a:pt x="702" y="406"/>
                  </a:cubicBezTo>
                  <a:cubicBezTo>
                    <a:pt x="697" y="478"/>
                    <a:pt x="674" y="493"/>
                    <a:pt x="605" y="472"/>
                  </a:cubicBezTo>
                  <a:cubicBezTo>
                    <a:pt x="481" y="420"/>
                    <a:pt x="353" y="506"/>
                    <a:pt x="353" y="641"/>
                  </a:cubicBezTo>
                  <a:cubicBezTo>
                    <a:pt x="349" y="682"/>
                    <a:pt x="347" y="695"/>
                    <a:pt x="328" y="708"/>
                  </a:cubicBezTo>
                  <a:cubicBezTo>
                    <a:pt x="268" y="740"/>
                    <a:pt x="190" y="647"/>
                    <a:pt x="82" y="721"/>
                  </a:cubicBezTo>
                  <a:cubicBezTo>
                    <a:pt x="-1" y="775"/>
                    <a:pt x="13" y="853"/>
                    <a:pt x="0" y="905"/>
                  </a:cubicBezTo>
                  <a:cubicBezTo>
                    <a:pt x="39" y="917"/>
                    <a:pt x="79" y="925"/>
                    <a:pt x="120" y="930"/>
                  </a:cubicBezTo>
                  <a:cubicBezTo>
                    <a:pt x="123" y="917"/>
                    <a:pt x="125" y="903"/>
                    <a:pt x="125" y="888"/>
                  </a:cubicBezTo>
                  <a:cubicBezTo>
                    <a:pt x="130" y="815"/>
                    <a:pt x="153" y="801"/>
                    <a:pt x="222" y="823"/>
                  </a:cubicBezTo>
                  <a:cubicBezTo>
                    <a:pt x="347" y="873"/>
                    <a:pt x="474" y="788"/>
                    <a:pt x="474" y="653"/>
                  </a:cubicBezTo>
                  <a:cubicBezTo>
                    <a:pt x="478" y="613"/>
                    <a:pt x="481" y="598"/>
                    <a:pt x="500" y="586"/>
                  </a:cubicBezTo>
                  <a:cubicBezTo>
                    <a:pt x="518" y="574"/>
                    <a:pt x="533" y="576"/>
                    <a:pt x="571" y="588"/>
                  </a:cubicBezTo>
                  <a:cubicBezTo>
                    <a:pt x="696" y="639"/>
                    <a:pt x="824" y="553"/>
                    <a:pt x="824" y="419"/>
                  </a:cubicBezTo>
                  <a:cubicBezTo>
                    <a:pt x="829" y="346"/>
                    <a:pt x="851" y="331"/>
                    <a:pt x="921" y="353"/>
                  </a:cubicBezTo>
                  <a:cubicBezTo>
                    <a:pt x="990" y="381"/>
                    <a:pt x="1061" y="367"/>
                    <a:pt x="1110" y="326"/>
                  </a:cubicBezTo>
                  <a:cubicBezTo>
                    <a:pt x="1148" y="220"/>
                    <a:pt x="1166" y="108"/>
                    <a:pt x="1160" y="0"/>
                  </a:cubicBezTo>
                  <a:cubicBezTo>
                    <a:pt x="1093" y="29"/>
                    <a:pt x="1051" y="103"/>
                    <a:pt x="1052" y="17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C4CA63B7-5195-9A41-9E6D-705AAABD68DB}"/>
                </a:ext>
              </a:extLst>
            </p:cNvPr>
            <p:cNvSpPr/>
            <p:nvPr/>
          </p:nvSpPr>
          <p:spPr>
            <a:xfrm>
              <a:off x="20128260" y="6816874"/>
              <a:ext cx="1416465" cy="10717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8" h="861">
                  <a:moveTo>
                    <a:pt x="91" y="699"/>
                  </a:moveTo>
                  <a:cubicBezTo>
                    <a:pt x="97" y="627"/>
                    <a:pt x="120" y="612"/>
                    <a:pt x="189" y="633"/>
                  </a:cubicBezTo>
                  <a:cubicBezTo>
                    <a:pt x="314" y="684"/>
                    <a:pt x="441" y="599"/>
                    <a:pt x="441" y="464"/>
                  </a:cubicBezTo>
                  <a:cubicBezTo>
                    <a:pt x="447" y="392"/>
                    <a:pt x="469" y="377"/>
                    <a:pt x="539" y="399"/>
                  </a:cubicBezTo>
                  <a:cubicBezTo>
                    <a:pt x="663" y="450"/>
                    <a:pt x="791" y="364"/>
                    <a:pt x="791" y="229"/>
                  </a:cubicBezTo>
                  <a:cubicBezTo>
                    <a:pt x="795" y="189"/>
                    <a:pt x="797" y="175"/>
                    <a:pt x="816" y="163"/>
                  </a:cubicBezTo>
                  <a:cubicBezTo>
                    <a:pt x="834" y="150"/>
                    <a:pt x="849" y="153"/>
                    <a:pt x="888" y="164"/>
                  </a:cubicBezTo>
                  <a:cubicBezTo>
                    <a:pt x="1003" y="211"/>
                    <a:pt x="1123" y="140"/>
                    <a:pt x="1138" y="21"/>
                  </a:cubicBezTo>
                  <a:cubicBezTo>
                    <a:pt x="1099" y="11"/>
                    <a:pt x="1058" y="4"/>
                    <a:pt x="1017" y="0"/>
                  </a:cubicBezTo>
                  <a:cubicBezTo>
                    <a:pt x="1014" y="21"/>
                    <a:pt x="1008" y="39"/>
                    <a:pt x="993" y="49"/>
                  </a:cubicBezTo>
                  <a:cubicBezTo>
                    <a:pt x="975" y="61"/>
                    <a:pt x="961" y="59"/>
                    <a:pt x="922" y="48"/>
                  </a:cubicBezTo>
                  <a:cubicBezTo>
                    <a:pt x="796" y="-3"/>
                    <a:pt x="670" y="82"/>
                    <a:pt x="670" y="217"/>
                  </a:cubicBezTo>
                  <a:cubicBezTo>
                    <a:pt x="664" y="289"/>
                    <a:pt x="642" y="304"/>
                    <a:pt x="572" y="282"/>
                  </a:cubicBezTo>
                  <a:cubicBezTo>
                    <a:pt x="447" y="232"/>
                    <a:pt x="320" y="317"/>
                    <a:pt x="320" y="452"/>
                  </a:cubicBezTo>
                  <a:cubicBezTo>
                    <a:pt x="314" y="525"/>
                    <a:pt x="292" y="539"/>
                    <a:pt x="223" y="517"/>
                  </a:cubicBezTo>
                  <a:cubicBezTo>
                    <a:pt x="178" y="499"/>
                    <a:pt x="132" y="498"/>
                    <a:pt x="93" y="512"/>
                  </a:cubicBezTo>
                  <a:cubicBezTo>
                    <a:pt x="36" y="623"/>
                    <a:pt x="5" y="742"/>
                    <a:pt x="0" y="861"/>
                  </a:cubicBezTo>
                  <a:cubicBezTo>
                    <a:pt x="55" y="831"/>
                    <a:pt x="91" y="770"/>
                    <a:pt x="91" y="699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058A9E4E-8E50-B74A-B8C3-BD315C226C53}"/>
                </a:ext>
              </a:extLst>
            </p:cNvPr>
            <p:cNvSpPr/>
            <p:nvPr/>
          </p:nvSpPr>
          <p:spPr>
            <a:xfrm>
              <a:off x="20307654" y="7302904"/>
              <a:ext cx="1897341" cy="13496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4" h="1084">
                  <a:moveTo>
                    <a:pt x="147" y="1084"/>
                  </a:moveTo>
                  <a:cubicBezTo>
                    <a:pt x="246" y="1084"/>
                    <a:pt x="320" y="1004"/>
                    <a:pt x="321" y="900"/>
                  </a:cubicBezTo>
                  <a:cubicBezTo>
                    <a:pt x="327" y="828"/>
                    <a:pt x="349" y="813"/>
                    <a:pt x="419" y="835"/>
                  </a:cubicBezTo>
                  <a:cubicBezTo>
                    <a:pt x="544" y="886"/>
                    <a:pt x="670" y="801"/>
                    <a:pt x="671" y="665"/>
                  </a:cubicBezTo>
                  <a:cubicBezTo>
                    <a:pt x="675" y="625"/>
                    <a:pt x="678" y="611"/>
                    <a:pt x="697" y="599"/>
                  </a:cubicBezTo>
                  <a:cubicBezTo>
                    <a:pt x="715" y="586"/>
                    <a:pt x="729" y="589"/>
                    <a:pt x="768" y="600"/>
                  </a:cubicBezTo>
                  <a:cubicBezTo>
                    <a:pt x="893" y="651"/>
                    <a:pt x="1020" y="566"/>
                    <a:pt x="1020" y="430"/>
                  </a:cubicBezTo>
                  <a:cubicBezTo>
                    <a:pt x="1024" y="390"/>
                    <a:pt x="1027" y="376"/>
                    <a:pt x="1046" y="364"/>
                  </a:cubicBezTo>
                  <a:cubicBezTo>
                    <a:pt x="1106" y="332"/>
                    <a:pt x="1184" y="425"/>
                    <a:pt x="1291" y="351"/>
                  </a:cubicBezTo>
                  <a:cubicBezTo>
                    <a:pt x="1399" y="281"/>
                    <a:pt x="1344" y="171"/>
                    <a:pt x="1395" y="129"/>
                  </a:cubicBezTo>
                  <a:cubicBezTo>
                    <a:pt x="1428" y="109"/>
                    <a:pt x="1473" y="135"/>
                    <a:pt x="1524" y="144"/>
                  </a:cubicBezTo>
                  <a:cubicBezTo>
                    <a:pt x="1511" y="96"/>
                    <a:pt x="1493" y="49"/>
                    <a:pt x="1470" y="4"/>
                  </a:cubicBezTo>
                  <a:cubicBezTo>
                    <a:pt x="1355" y="-18"/>
                    <a:pt x="1252" y="53"/>
                    <a:pt x="1249" y="183"/>
                  </a:cubicBezTo>
                  <a:cubicBezTo>
                    <a:pt x="1245" y="224"/>
                    <a:pt x="1242" y="238"/>
                    <a:pt x="1223" y="251"/>
                  </a:cubicBezTo>
                  <a:cubicBezTo>
                    <a:pt x="1164" y="283"/>
                    <a:pt x="1084" y="189"/>
                    <a:pt x="978" y="263"/>
                  </a:cubicBezTo>
                  <a:cubicBezTo>
                    <a:pt x="870" y="335"/>
                    <a:pt x="926" y="441"/>
                    <a:pt x="874" y="486"/>
                  </a:cubicBezTo>
                  <a:cubicBezTo>
                    <a:pt x="815" y="517"/>
                    <a:pt x="735" y="424"/>
                    <a:pt x="629" y="498"/>
                  </a:cubicBezTo>
                  <a:cubicBezTo>
                    <a:pt x="521" y="569"/>
                    <a:pt x="576" y="677"/>
                    <a:pt x="525" y="721"/>
                  </a:cubicBezTo>
                  <a:cubicBezTo>
                    <a:pt x="464" y="752"/>
                    <a:pt x="386" y="659"/>
                    <a:pt x="280" y="733"/>
                  </a:cubicBezTo>
                  <a:cubicBezTo>
                    <a:pt x="171" y="803"/>
                    <a:pt x="227" y="912"/>
                    <a:pt x="175" y="955"/>
                  </a:cubicBezTo>
                  <a:cubicBezTo>
                    <a:pt x="128" y="980"/>
                    <a:pt x="73" y="931"/>
                    <a:pt x="0" y="939"/>
                  </a:cubicBezTo>
                  <a:cubicBezTo>
                    <a:pt x="43" y="996"/>
                    <a:pt x="92" y="1044"/>
                    <a:pt x="147" y="1084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6706D7C7-D5E1-5941-95D0-32FEF39DDC3C}"/>
                </a:ext>
              </a:extLst>
            </p:cNvPr>
            <p:cNvSpPr/>
            <p:nvPr/>
          </p:nvSpPr>
          <p:spPr>
            <a:xfrm>
              <a:off x="20148193" y="6946479"/>
              <a:ext cx="1864950" cy="13471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8" h="1082">
                  <a:moveTo>
                    <a:pt x="255" y="898"/>
                  </a:moveTo>
                  <a:cubicBezTo>
                    <a:pt x="261" y="826"/>
                    <a:pt x="283" y="811"/>
                    <a:pt x="352" y="833"/>
                  </a:cubicBezTo>
                  <a:cubicBezTo>
                    <a:pt x="478" y="884"/>
                    <a:pt x="604" y="798"/>
                    <a:pt x="604" y="663"/>
                  </a:cubicBezTo>
                  <a:cubicBezTo>
                    <a:pt x="609" y="623"/>
                    <a:pt x="612" y="609"/>
                    <a:pt x="630" y="596"/>
                  </a:cubicBezTo>
                  <a:cubicBezTo>
                    <a:pt x="649" y="584"/>
                    <a:pt x="663" y="587"/>
                    <a:pt x="702" y="598"/>
                  </a:cubicBezTo>
                  <a:cubicBezTo>
                    <a:pt x="827" y="649"/>
                    <a:pt x="954" y="563"/>
                    <a:pt x="954" y="429"/>
                  </a:cubicBezTo>
                  <a:cubicBezTo>
                    <a:pt x="958" y="388"/>
                    <a:pt x="961" y="374"/>
                    <a:pt x="980" y="362"/>
                  </a:cubicBezTo>
                  <a:cubicBezTo>
                    <a:pt x="1040" y="330"/>
                    <a:pt x="1117" y="422"/>
                    <a:pt x="1225" y="349"/>
                  </a:cubicBezTo>
                  <a:cubicBezTo>
                    <a:pt x="1333" y="279"/>
                    <a:pt x="1278" y="169"/>
                    <a:pt x="1329" y="127"/>
                  </a:cubicBezTo>
                  <a:cubicBezTo>
                    <a:pt x="1371" y="102"/>
                    <a:pt x="1429" y="149"/>
                    <a:pt x="1498" y="143"/>
                  </a:cubicBezTo>
                  <a:cubicBezTo>
                    <a:pt x="1448" y="86"/>
                    <a:pt x="1390" y="39"/>
                    <a:pt x="1326" y="0"/>
                  </a:cubicBezTo>
                  <a:cubicBezTo>
                    <a:pt x="1244" y="17"/>
                    <a:pt x="1183" y="91"/>
                    <a:pt x="1183" y="182"/>
                  </a:cubicBezTo>
                  <a:cubicBezTo>
                    <a:pt x="1179" y="222"/>
                    <a:pt x="1176" y="236"/>
                    <a:pt x="1157" y="248"/>
                  </a:cubicBezTo>
                  <a:cubicBezTo>
                    <a:pt x="1098" y="280"/>
                    <a:pt x="1017" y="188"/>
                    <a:pt x="912" y="261"/>
                  </a:cubicBezTo>
                  <a:cubicBezTo>
                    <a:pt x="804" y="332"/>
                    <a:pt x="860" y="440"/>
                    <a:pt x="808" y="483"/>
                  </a:cubicBezTo>
                  <a:cubicBezTo>
                    <a:pt x="748" y="515"/>
                    <a:pt x="668" y="422"/>
                    <a:pt x="563" y="496"/>
                  </a:cubicBezTo>
                  <a:cubicBezTo>
                    <a:pt x="455" y="567"/>
                    <a:pt x="510" y="675"/>
                    <a:pt x="458" y="718"/>
                  </a:cubicBezTo>
                  <a:cubicBezTo>
                    <a:pt x="398" y="750"/>
                    <a:pt x="320" y="657"/>
                    <a:pt x="213" y="731"/>
                  </a:cubicBezTo>
                  <a:cubicBezTo>
                    <a:pt x="105" y="801"/>
                    <a:pt x="161" y="910"/>
                    <a:pt x="109" y="953"/>
                  </a:cubicBezTo>
                  <a:cubicBezTo>
                    <a:pt x="78" y="970"/>
                    <a:pt x="42" y="953"/>
                    <a:pt x="0" y="942"/>
                  </a:cubicBezTo>
                  <a:cubicBezTo>
                    <a:pt x="10" y="989"/>
                    <a:pt x="24" y="1035"/>
                    <a:pt x="44" y="1079"/>
                  </a:cubicBezTo>
                  <a:cubicBezTo>
                    <a:pt x="161" y="1101"/>
                    <a:pt x="254" y="1014"/>
                    <a:pt x="255" y="898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E152FEAB-D4BE-1D41-B36B-967321BDC572}"/>
                </a:ext>
              </a:extLst>
            </p:cNvPr>
            <p:cNvSpPr/>
            <p:nvPr/>
          </p:nvSpPr>
          <p:spPr>
            <a:xfrm>
              <a:off x="19030718" y="7301658"/>
              <a:ext cx="1078856" cy="16176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7" h="1299">
                  <a:moveTo>
                    <a:pt x="0" y="649"/>
                  </a:moveTo>
                  <a:cubicBezTo>
                    <a:pt x="0" y="297"/>
                    <a:pt x="282" y="9"/>
                    <a:pt x="632" y="1"/>
                  </a:cubicBezTo>
                  <a:lnTo>
                    <a:pt x="632" y="0"/>
                  </a:lnTo>
                  <a:lnTo>
                    <a:pt x="867" y="0"/>
                  </a:lnTo>
                  <a:lnTo>
                    <a:pt x="867" y="1299"/>
                  </a:lnTo>
                  <a:lnTo>
                    <a:pt x="666" y="1299"/>
                  </a:lnTo>
                  <a:cubicBezTo>
                    <a:pt x="661" y="1299"/>
                    <a:pt x="655" y="1299"/>
                    <a:pt x="650" y="1299"/>
                  </a:cubicBezTo>
                  <a:cubicBezTo>
                    <a:pt x="644" y="1299"/>
                    <a:pt x="639" y="1299"/>
                    <a:pt x="632" y="1299"/>
                  </a:cubicBezTo>
                  <a:cubicBezTo>
                    <a:pt x="282" y="1290"/>
                    <a:pt x="0" y="1002"/>
                    <a:pt x="0" y="649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BB83FA5D-8494-9647-9E59-C44DF8DB5139}"/>
                </a:ext>
              </a:extLst>
            </p:cNvPr>
            <p:cNvSpPr/>
            <p:nvPr/>
          </p:nvSpPr>
          <p:spPr>
            <a:xfrm>
              <a:off x="19095499" y="8373415"/>
              <a:ext cx="1014074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5" h="185">
                  <a:moveTo>
                    <a:pt x="0" y="45"/>
                  </a:moveTo>
                  <a:cubicBezTo>
                    <a:pt x="76" y="-15"/>
                    <a:pt x="244" y="-15"/>
                    <a:pt x="320" y="45"/>
                  </a:cubicBezTo>
                  <a:cubicBezTo>
                    <a:pt x="372" y="85"/>
                    <a:pt x="478" y="85"/>
                    <a:pt x="530" y="45"/>
                  </a:cubicBezTo>
                  <a:cubicBezTo>
                    <a:pt x="596" y="-7"/>
                    <a:pt x="730" y="-14"/>
                    <a:pt x="815" y="24"/>
                  </a:cubicBezTo>
                  <a:lnTo>
                    <a:pt x="815" y="151"/>
                  </a:lnTo>
                  <a:cubicBezTo>
                    <a:pt x="781" y="132"/>
                    <a:pt x="750" y="112"/>
                    <a:pt x="690" y="110"/>
                  </a:cubicBezTo>
                  <a:cubicBezTo>
                    <a:pt x="639" y="110"/>
                    <a:pt x="616" y="123"/>
                    <a:pt x="585" y="140"/>
                  </a:cubicBezTo>
                  <a:cubicBezTo>
                    <a:pt x="508" y="200"/>
                    <a:pt x="342" y="200"/>
                    <a:pt x="265" y="140"/>
                  </a:cubicBezTo>
                  <a:cubicBezTo>
                    <a:pt x="214" y="100"/>
                    <a:pt x="107" y="100"/>
                    <a:pt x="56" y="140"/>
                  </a:cubicBezTo>
                  <a:cubicBezTo>
                    <a:pt x="55" y="142"/>
                    <a:pt x="54" y="142"/>
                    <a:pt x="53" y="143"/>
                  </a:cubicBezTo>
                  <a:cubicBezTo>
                    <a:pt x="32" y="112"/>
                    <a:pt x="15" y="79"/>
                    <a:pt x="0" y="4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28B795DF-6F56-9248-B5AC-480914A5DA58}"/>
                </a:ext>
              </a:extLst>
            </p:cNvPr>
            <p:cNvSpPr/>
            <p:nvPr/>
          </p:nvSpPr>
          <p:spPr>
            <a:xfrm>
              <a:off x="19030718" y="7919787"/>
              <a:ext cx="1078856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7" h="186">
                  <a:moveTo>
                    <a:pt x="619" y="141"/>
                  </a:moveTo>
                  <a:cubicBezTo>
                    <a:pt x="541" y="201"/>
                    <a:pt x="376" y="201"/>
                    <a:pt x="298" y="141"/>
                  </a:cubicBezTo>
                  <a:cubicBezTo>
                    <a:pt x="247" y="101"/>
                    <a:pt x="141" y="101"/>
                    <a:pt x="89" y="141"/>
                  </a:cubicBezTo>
                  <a:cubicBezTo>
                    <a:pt x="66" y="159"/>
                    <a:pt x="35" y="172"/>
                    <a:pt x="1" y="179"/>
                  </a:cubicBezTo>
                  <a:cubicBezTo>
                    <a:pt x="0" y="170"/>
                    <a:pt x="0" y="162"/>
                    <a:pt x="0" y="154"/>
                  </a:cubicBezTo>
                  <a:cubicBezTo>
                    <a:pt x="0" y="123"/>
                    <a:pt x="2" y="91"/>
                    <a:pt x="7" y="60"/>
                  </a:cubicBezTo>
                  <a:cubicBezTo>
                    <a:pt x="16" y="56"/>
                    <a:pt x="26" y="51"/>
                    <a:pt x="34" y="45"/>
                  </a:cubicBezTo>
                  <a:cubicBezTo>
                    <a:pt x="110" y="-14"/>
                    <a:pt x="278" y="-14"/>
                    <a:pt x="354" y="45"/>
                  </a:cubicBezTo>
                  <a:cubicBezTo>
                    <a:pt x="405" y="85"/>
                    <a:pt x="512" y="85"/>
                    <a:pt x="563" y="45"/>
                  </a:cubicBezTo>
                  <a:cubicBezTo>
                    <a:pt x="634" y="-11"/>
                    <a:pt x="784" y="-14"/>
                    <a:pt x="867" y="33"/>
                  </a:cubicBezTo>
                  <a:lnTo>
                    <a:pt x="867" y="161"/>
                  </a:lnTo>
                  <a:cubicBezTo>
                    <a:pt x="824" y="140"/>
                    <a:pt x="794" y="113"/>
                    <a:pt x="723" y="111"/>
                  </a:cubicBezTo>
                  <a:cubicBezTo>
                    <a:pt x="672" y="111"/>
                    <a:pt x="650" y="123"/>
                    <a:pt x="619" y="14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DBD72FD9-4DA3-1747-B7F8-CE26F5FC1B0B}"/>
                </a:ext>
              </a:extLst>
            </p:cNvPr>
            <p:cNvSpPr/>
            <p:nvPr/>
          </p:nvSpPr>
          <p:spPr>
            <a:xfrm>
              <a:off x="19207620" y="7464914"/>
              <a:ext cx="901953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5" h="185">
                  <a:moveTo>
                    <a:pt x="725" y="169"/>
                  </a:moveTo>
                  <a:cubicBezTo>
                    <a:pt x="671" y="148"/>
                    <a:pt x="644" y="112"/>
                    <a:pt x="562" y="110"/>
                  </a:cubicBezTo>
                  <a:cubicBezTo>
                    <a:pt x="511" y="110"/>
                    <a:pt x="489" y="123"/>
                    <a:pt x="458" y="141"/>
                  </a:cubicBezTo>
                  <a:cubicBezTo>
                    <a:pt x="381" y="200"/>
                    <a:pt x="215" y="200"/>
                    <a:pt x="137" y="141"/>
                  </a:cubicBezTo>
                  <a:cubicBezTo>
                    <a:pt x="105" y="115"/>
                    <a:pt x="49" y="106"/>
                    <a:pt x="0" y="113"/>
                  </a:cubicBezTo>
                  <a:cubicBezTo>
                    <a:pt x="32" y="74"/>
                    <a:pt x="67" y="38"/>
                    <a:pt x="107" y="7"/>
                  </a:cubicBezTo>
                  <a:cubicBezTo>
                    <a:pt x="141" y="15"/>
                    <a:pt x="171" y="27"/>
                    <a:pt x="194" y="45"/>
                  </a:cubicBezTo>
                  <a:cubicBezTo>
                    <a:pt x="245" y="85"/>
                    <a:pt x="351" y="85"/>
                    <a:pt x="402" y="45"/>
                  </a:cubicBezTo>
                  <a:cubicBezTo>
                    <a:pt x="479" y="-15"/>
                    <a:pt x="646" y="-15"/>
                    <a:pt x="723" y="45"/>
                  </a:cubicBezTo>
                  <a:cubicBezTo>
                    <a:pt x="723" y="45"/>
                    <a:pt x="724" y="45"/>
                    <a:pt x="725" y="4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B23CDBEB-97BD-A94C-9DDB-8DC7EC04F44D}"/>
                </a:ext>
              </a:extLst>
            </p:cNvPr>
            <p:cNvSpPr/>
            <p:nvPr/>
          </p:nvSpPr>
          <p:spPr>
            <a:xfrm>
              <a:off x="19345903" y="7327828"/>
              <a:ext cx="1563465" cy="15652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6" h="1257">
                  <a:moveTo>
                    <a:pt x="628" y="1257"/>
                  </a:moveTo>
                  <a:cubicBezTo>
                    <a:pt x="282" y="1257"/>
                    <a:pt x="0" y="975"/>
                    <a:pt x="0" y="628"/>
                  </a:cubicBezTo>
                  <a:cubicBezTo>
                    <a:pt x="0" y="282"/>
                    <a:pt x="282" y="0"/>
                    <a:pt x="628" y="0"/>
                  </a:cubicBezTo>
                  <a:cubicBezTo>
                    <a:pt x="974" y="0"/>
                    <a:pt x="1256" y="282"/>
                    <a:pt x="1256" y="628"/>
                  </a:cubicBezTo>
                  <a:cubicBezTo>
                    <a:pt x="1256" y="975"/>
                    <a:pt x="974" y="1257"/>
                    <a:pt x="628" y="1257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4703582E-23E3-AC48-9AD9-7BFF54E8B159}"/>
                </a:ext>
              </a:extLst>
            </p:cNvPr>
            <p:cNvSpPr/>
            <p:nvPr/>
          </p:nvSpPr>
          <p:spPr>
            <a:xfrm>
              <a:off x="19318496" y="7301658"/>
              <a:ext cx="1617038" cy="1617606"/>
            </a:xfrm>
            <a:custGeom>
              <a:avLst/>
              <a:gdLst>
                <a:gd name="connsiteX0" fmla="*/ 809140 w 1617038"/>
                <a:gd name="connsiteY0" fmla="*/ 53588 h 1617606"/>
                <a:gd name="connsiteX1" fmla="*/ 275138 w 1617038"/>
                <a:gd name="connsiteY1" fmla="*/ 275234 h 1617606"/>
                <a:gd name="connsiteX2" fmla="*/ 54816 w 1617038"/>
                <a:gd name="connsiteY2" fmla="*/ 808181 h 1617606"/>
                <a:gd name="connsiteX3" fmla="*/ 275138 w 1617038"/>
                <a:gd name="connsiteY3" fmla="*/ 1342372 h 1617606"/>
                <a:gd name="connsiteX4" fmla="*/ 809140 w 1617038"/>
                <a:gd name="connsiteY4" fmla="*/ 1564018 h 1617606"/>
                <a:gd name="connsiteX5" fmla="*/ 1341898 w 1617038"/>
                <a:gd name="connsiteY5" fmla="*/ 1342372 h 1617606"/>
                <a:gd name="connsiteX6" fmla="*/ 1563464 w 1617038"/>
                <a:gd name="connsiteY6" fmla="*/ 808181 h 1617606"/>
                <a:gd name="connsiteX7" fmla="*/ 1341898 w 1617038"/>
                <a:gd name="connsiteY7" fmla="*/ 275234 h 1617606"/>
                <a:gd name="connsiteX8" fmla="*/ 809140 w 1617038"/>
                <a:gd name="connsiteY8" fmla="*/ 53588 h 1617606"/>
                <a:gd name="connsiteX9" fmla="*/ 809142 w 1617038"/>
                <a:gd name="connsiteY9" fmla="*/ 0 h 1617606"/>
                <a:gd name="connsiteX10" fmla="*/ 1617038 w 1617038"/>
                <a:gd name="connsiteY10" fmla="*/ 808181 h 1617606"/>
                <a:gd name="connsiteX11" fmla="*/ 809142 w 1617038"/>
                <a:gd name="connsiteY11" fmla="*/ 1617606 h 1617606"/>
                <a:gd name="connsiteX12" fmla="*/ 0 w 1617038"/>
                <a:gd name="connsiteY12" fmla="*/ 808181 h 1617606"/>
                <a:gd name="connsiteX13" fmla="*/ 809142 w 1617038"/>
                <a:gd name="connsiteY13" fmla="*/ 0 h 1617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17038" h="1617606">
                  <a:moveTo>
                    <a:pt x="809140" y="53588"/>
                  </a:moveTo>
                  <a:cubicBezTo>
                    <a:pt x="607488" y="53588"/>
                    <a:pt x="417040" y="132036"/>
                    <a:pt x="275138" y="275234"/>
                  </a:cubicBezTo>
                  <a:cubicBezTo>
                    <a:pt x="133234" y="417187"/>
                    <a:pt x="54816" y="606458"/>
                    <a:pt x="54816" y="808181"/>
                  </a:cubicBezTo>
                  <a:cubicBezTo>
                    <a:pt x="54816" y="1011149"/>
                    <a:pt x="133234" y="1200419"/>
                    <a:pt x="275138" y="1342372"/>
                  </a:cubicBezTo>
                  <a:cubicBezTo>
                    <a:pt x="417040" y="1485570"/>
                    <a:pt x="607488" y="1564018"/>
                    <a:pt x="809140" y="1564018"/>
                  </a:cubicBezTo>
                  <a:cubicBezTo>
                    <a:pt x="1010792" y="1564018"/>
                    <a:pt x="1199994" y="1485570"/>
                    <a:pt x="1341898" y="1342372"/>
                  </a:cubicBezTo>
                  <a:cubicBezTo>
                    <a:pt x="1485046" y="1200419"/>
                    <a:pt x="1563464" y="1011149"/>
                    <a:pt x="1563464" y="808181"/>
                  </a:cubicBezTo>
                  <a:cubicBezTo>
                    <a:pt x="1563464" y="606458"/>
                    <a:pt x="1485046" y="417187"/>
                    <a:pt x="1341898" y="275234"/>
                  </a:cubicBezTo>
                  <a:cubicBezTo>
                    <a:pt x="1199994" y="132036"/>
                    <a:pt x="1010792" y="53588"/>
                    <a:pt x="809140" y="53588"/>
                  </a:cubicBezTo>
                  <a:close/>
                  <a:moveTo>
                    <a:pt x="809142" y="0"/>
                  </a:moveTo>
                  <a:cubicBezTo>
                    <a:pt x="1256036" y="0"/>
                    <a:pt x="1617038" y="362374"/>
                    <a:pt x="1617038" y="808181"/>
                  </a:cubicBezTo>
                  <a:cubicBezTo>
                    <a:pt x="1617038" y="1255232"/>
                    <a:pt x="1256036" y="1617606"/>
                    <a:pt x="809142" y="1617606"/>
                  </a:cubicBezTo>
                  <a:cubicBezTo>
                    <a:pt x="362246" y="1617606"/>
                    <a:pt x="0" y="1255232"/>
                    <a:pt x="0" y="808181"/>
                  </a:cubicBezTo>
                  <a:cubicBezTo>
                    <a:pt x="0" y="362374"/>
                    <a:pt x="362246" y="0"/>
                    <a:pt x="809142" y="0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B97A425C-AFE2-384D-B8F8-640E5DF06B09}"/>
                </a:ext>
              </a:extLst>
            </p:cNvPr>
            <p:cNvSpPr/>
            <p:nvPr/>
          </p:nvSpPr>
          <p:spPr>
            <a:xfrm>
              <a:off x="20109573" y="7639386"/>
              <a:ext cx="67273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111">
                  <a:moveTo>
                    <a:pt x="35" y="107"/>
                  </a:moveTo>
                  <a:cubicBezTo>
                    <a:pt x="32" y="113"/>
                    <a:pt x="24" y="112"/>
                    <a:pt x="21" y="106"/>
                  </a:cubicBezTo>
                  <a:cubicBezTo>
                    <a:pt x="8" y="78"/>
                    <a:pt x="-16" y="14"/>
                    <a:pt x="17" y="2"/>
                  </a:cubicBezTo>
                  <a:cubicBezTo>
                    <a:pt x="63" y="-14"/>
                    <a:pt x="67" y="58"/>
                    <a:pt x="35" y="10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5A3E0BFD-CEA5-E44B-B8C6-335702CFB4F8}"/>
                </a:ext>
              </a:extLst>
            </p:cNvPr>
            <p:cNvSpPr/>
            <p:nvPr/>
          </p:nvSpPr>
          <p:spPr>
            <a:xfrm>
              <a:off x="20109573" y="8455666"/>
              <a:ext cx="67273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111">
                  <a:moveTo>
                    <a:pt x="20" y="3"/>
                  </a:moveTo>
                  <a:cubicBezTo>
                    <a:pt x="24" y="-2"/>
                    <a:pt x="32" y="-1"/>
                    <a:pt x="35" y="5"/>
                  </a:cubicBezTo>
                  <a:cubicBezTo>
                    <a:pt x="47" y="33"/>
                    <a:pt x="71" y="97"/>
                    <a:pt x="38" y="109"/>
                  </a:cubicBezTo>
                  <a:cubicBezTo>
                    <a:pt x="-7" y="125"/>
                    <a:pt x="-11" y="53"/>
                    <a:pt x="20" y="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350C2BC8-F15A-2847-8858-888687DA19BC}"/>
                </a:ext>
              </a:extLst>
            </p:cNvPr>
            <p:cNvSpPr/>
            <p:nvPr/>
          </p:nvSpPr>
          <p:spPr>
            <a:xfrm>
              <a:off x="20482062" y="8083043"/>
              <a:ext cx="137037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" h="55">
                  <a:moveTo>
                    <a:pt x="4" y="35"/>
                  </a:moveTo>
                  <a:cubicBezTo>
                    <a:pt x="-2" y="31"/>
                    <a:pt x="-1" y="23"/>
                    <a:pt x="5" y="20"/>
                  </a:cubicBezTo>
                  <a:cubicBezTo>
                    <a:pt x="33" y="8"/>
                    <a:pt x="97" y="-16"/>
                    <a:pt x="109" y="17"/>
                  </a:cubicBezTo>
                  <a:cubicBezTo>
                    <a:pt x="125" y="62"/>
                    <a:pt x="53" y="66"/>
                    <a:pt x="4" y="3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3F462A21-7224-D542-8ED5-EFFCFB4B8C65}"/>
                </a:ext>
              </a:extLst>
            </p:cNvPr>
            <p:cNvSpPr/>
            <p:nvPr/>
          </p:nvSpPr>
          <p:spPr>
            <a:xfrm>
              <a:off x="19667314" y="8083043"/>
              <a:ext cx="137037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" h="55">
                  <a:moveTo>
                    <a:pt x="108" y="20"/>
                  </a:moveTo>
                  <a:cubicBezTo>
                    <a:pt x="113" y="24"/>
                    <a:pt x="113" y="32"/>
                    <a:pt x="106" y="35"/>
                  </a:cubicBezTo>
                  <a:cubicBezTo>
                    <a:pt x="78" y="47"/>
                    <a:pt x="14" y="71"/>
                    <a:pt x="3" y="38"/>
                  </a:cubicBezTo>
                  <a:cubicBezTo>
                    <a:pt x="-14" y="-8"/>
                    <a:pt x="58" y="-11"/>
                    <a:pt x="108" y="2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2DD4D86E-0363-4949-A96A-2C8F7CBD9A08}"/>
                </a:ext>
              </a:extLst>
            </p:cNvPr>
            <p:cNvSpPr/>
            <p:nvPr/>
          </p:nvSpPr>
          <p:spPr>
            <a:xfrm>
              <a:off x="20379910" y="8353475"/>
              <a:ext cx="110875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9">
                  <a:moveTo>
                    <a:pt x="0" y="10"/>
                  </a:moveTo>
                  <a:cubicBezTo>
                    <a:pt x="-1" y="4"/>
                    <a:pt x="5" y="-2"/>
                    <a:pt x="11" y="0"/>
                  </a:cubicBezTo>
                  <a:cubicBezTo>
                    <a:pt x="40" y="11"/>
                    <a:pt x="102" y="40"/>
                    <a:pt x="88" y="72"/>
                  </a:cubicBezTo>
                  <a:cubicBezTo>
                    <a:pt x="67" y="115"/>
                    <a:pt x="13" y="67"/>
                    <a:pt x="0" y="1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B3CB3C10-60D7-C440-832E-A2759E82CD83}"/>
                </a:ext>
              </a:extLst>
            </p:cNvPr>
            <p:cNvSpPr/>
            <p:nvPr/>
          </p:nvSpPr>
          <p:spPr>
            <a:xfrm>
              <a:off x="19795634" y="7770240"/>
              <a:ext cx="110875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" h="89">
                  <a:moveTo>
                    <a:pt x="89" y="78"/>
                  </a:moveTo>
                  <a:cubicBezTo>
                    <a:pt x="91" y="84"/>
                    <a:pt x="84" y="90"/>
                    <a:pt x="78" y="88"/>
                  </a:cubicBezTo>
                  <a:cubicBezTo>
                    <a:pt x="49" y="76"/>
                    <a:pt x="-13" y="48"/>
                    <a:pt x="2" y="17"/>
                  </a:cubicBezTo>
                  <a:cubicBezTo>
                    <a:pt x="23" y="-27"/>
                    <a:pt x="77" y="21"/>
                    <a:pt x="89" y="7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C347A10D-5D34-A741-A5F1-7D3574EE3DEB}"/>
                </a:ext>
              </a:extLst>
            </p:cNvPr>
            <p:cNvSpPr/>
            <p:nvPr/>
          </p:nvSpPr>
          <p:spPr>
            <a:xfrm>
              <a:off x="19796880" y="8353475"/>
              <a:ext cx="109630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" h="90">
                  <a:moveTo>
                    <a:pt x="78" y="0"/>
                  </a:moveTo>
                  <a:cubicBezTo>
                    <a:pt x="85" y="-2"/>
                    <a:pt x="90" y="5"/>
                    <a:pt x="88" y="11"/>
                  </a:cubicBezTo>
                  <a:cubicBezTo>
                    <a:pt x="77" y="40"/>
                    <a:pt x="48" y="102"/>
                    <a:pt x="17" y="87"/>
                  </a:cubicBezTo>
                  <a:cubicBezTo>
                    <a:pt x="-27" y="67"/>
                    <a:pt x="21" y="13"/>
                    <a:pt x="78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24AE49CE-FB92-444D-A4B4-3A16D0CCB54A}"/>
                </a:ext>
              </a:extLst>
            </p:cNvPr>
            <p:cNvSpPr/>
            <p:nvPr/>
          </p:nvSpPr>
          <p:spPr>
            <a:xfrm>
              <a:off x="20379910" y="7768994"/>
              <a:ext cx="109630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" h="89">
                  <a:moveTo>
                    <a:pt x="10" y="89"/>
                  </a:moveTo>
                  <a:cubicBezTo>
                    <a:pt x="4" y="90"/>
                    <a:pt x="-2" y="84"/>
                    <a:pt x="1" y="78"/>
                  </a:cubicBezTo>
                  <a:cubicBezTo>
                    <a:pt x="12" y="49"/>
                    <a:pt x="40" y="-13"/>
                    <a:pt x="72" y="2"/>
                  </a:cubicBezTo>
                  <a:cubicBezTo>
                    <a:pt x="116" y="23"/>
                    <a:pt x="67" y="76"/>
                    <a:pt x="10" y="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62" name="Freeform 261">
            <a:extLst>
              <a:ext uri="{FF2B5EF4-FFF2-40B4-BE49-F238E27FC236}">
                <a16:creationId xmlns:a16="http://schemas.microsoft.com/office/drawing/2014/main" id="{EB197634-DCEB-904D-9ACC-37900606B3B1}"/>
              </a:ext>
            </a:extLst>
          </p:cNvPr>
          <p:cNvSpPr/>
          <p:nvPr/>
        </p:nvSpPr>
        <p:spPr>
          <a:xfrm>
            <a:off x="3744850" y="4508858"/>
            <a:ext cx="3807136" cy="11216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57" h="901" fill="none">
                <a:moveTo>
                  <a:pt x="3057" y="0"/>
                </a:moveTo>
                <a:lnTo>
                  <a:pt x="0" y="0"/>
                </a:lnTo>
                <a:lnTo>
                  <a:pt x="0" y="901"/>
                </a:lnTo>
              </a:path>
            </a:pathLst>
          </a:custGeom>
          <a:noFill/>
          <a:ln w="25400" cap="flat">
            <a:solidFill>
              <a:srgbClr val="FC8A24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3" name="Freeform 262">
            <a:extLst>
              <a:ext uri="{FF2B5EF4-FFF2-40B4-BE49-F238E27FC236}">
                <a16:creationId xmlns:a16="http://schemas.microsoft.com/office/drawing/2014/main" id="{B22D15F9-3A75-5D4F-8561-12B8F1F4EB33}"/>
              </a:ext>
            </a:extLst>
          </p:cNvPr>
          <p:cNvSpPr/>
          <p:nvPr/>
        </p:nvSpPr>
        <p:spPr>
          <a:xfrm>
            <a:off x="5567447" y="10099442"/>
            <a:ext cx="3805894" cy="11203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56" h="900" fill="none">
                <a:moveTo>
                  <a:pt x="0" y="900"/>
                </a:moveTo>
                <a:lnTo>
                  <a:pt x="3056" y="900"/>
                </a:lnTo>
                <a:lnTo>
                  <a:pt x="3056" y="0"/>
                </a:lnTo>
              </a:path>
            </a:pathLst>
          </a:custGeom>
          <a:noFill/>
          <a:ln w="25400" cap="flat">
            <a:solidFill>
              <a:srgbClr val="EA4444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4" name="Freeform 263">
            <a:extLst>
              <a:ext uri="{FF2B5EF4-FFF2-40B4-BE49-F238E27FC236}">
                <a16:creationId xmlns:a16="http://schemas.microsoft.com/office/drawing/2014/main" id="{8203C604-84E0-AD4E-80BE-244739EC6FCF}"/>
              </a:ext>
            </a:extLst>
          </p:cNvPr>
          <p:cNvSpPr/>
          <p:nvPr/>
        </p:nvSpPr>
        <p:spPr>
          <a:xfrm>
            <a:off x="15004319" y="4508858"/>
            <a:ext cx="3805894" cy="11216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56" h="901" fill="none">
                <a:moveTo>
                  <a:pt x="3056" y="0"/>
                </a:moveTo>
                <a:lnTo>
                  <a:pt x="0" y="0"/>
                </a:lnTo>
                <a:lnTo>
                  <a:pt x="0" y="901"/>
                </a:lnTo>
              </a:path>
            </a:pathLst>
          </a:custGeom>
          <a:noFill/>
          <a:ln w="25400" cap="flat">
            <a:solidFill>
              <a:srgbClr val="FCBC2B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5" name="Freeform 264">
            <a:extLst>
              <a:ext uri="{FF2B5EF4-FFF2-40B4-BE49-F238E27FC236}">
                <a16:creationId xmlns:a16="http://schemas.microsoft.com/office/drawing/2014/main" id="{70B4EE56-9EDE-9B4D-B34D-B03A4830B100}"/>
              </a:ext>
            </a:extLst>
          </p:cNvPr>
          <p:cNvSpPr/>
          <p:nvPr/>
        </p:nvSpPr>
        <p:spPr>
          <a:xfrm>
            <a:off x="16826912" y="10099442"/>
            <a:ext cx="3805894" cy="11203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56" h="900" fill="none">
                <a:moveTo>
                  <a:pt x="0" y="900"/>
                </a:moveTo>
                <a:lnTo>
                  <a:pt x="3056" y="900"/>
                </a:lnTo>
                <a:lnTo>
                  <a:pt x="3056" y="0"/>
                </a:lnTo>
              </a:path>
            </a:pathLst>
          </a:custGeom>
          <a:noFill/>
          <a:ln w="25400" cap="flat">
            <a:solidFill>
              <a:srgbClr val="B5D663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6" name="Freeform 265">
            <a:extLst>
              <a:ext uri="{FF2B5EF4-FFF2-40B4-BE49-F238E27FC236}">
                <a16:creationId xmlns:a16="http://schemas.microsoft.com/office/drawing/2014/main" id="{5593C90D-4BAA-8247-A219-3207D2CEF8C8}"/>
              </a:ext>
            </a:extLst>
          </p:cNvPr>
          <p:cNvSpPr/>
          <p:nvPr/>
        </p:nvSpPr>
        <p:spPr>
          <a:xfrm>
            <a:off x="6160444" y="7914802"/>
            <a:ext cx="794815" cy="3738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9" h="31">
                <a:moveTo>
                  <a:pt x="14" y="31"/>
                </a:moveTo>
                <a:lnTo>
                  <a:pt x="221" y="31"/>
                </a:lnTo>
                <a:lnTo>
                  <a:pt x="550" y="31"/>
                </a:lnTo>
                <a:lnTo>
                  <a:pt x="625" y="31"/>
                </a:lnTo>
                <a:cubicBezTo>
                  <a:pt x="644" y="31"/>
                  <a:pt x="644" y="0"/>
                  <a:pt x="625" y="0"/>
                </a:cubicBezTo>
                <a:lnTo>
                  <a:pt x="418" y="0"/>
                </a:lnTo>
                <a:lnTo>
                  <a:pt x="90" y="0"/>
                </a:lnTo>
                <a:lnTo>
                  <a:pt x="14" y="0"/>
                </a:lnTo>
                <a:cubicBezTo>
                  <a:pt x="-5" y="0"/>
                  <a:pt x="-5" y="31"/>
                  <a:pt x="14" y="31"/>
                </a:cubicBezTo>
                <a:close/>
              </a:path>
            </a:pathLst>
          </a:custGeom>
          <a:solidFill>
            <a:srgbClr val="C4C8CE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7" name="Freeform 266">
            <a:extLst>
              <a:ext uri="{FF2B5EF4-FFF2-40B4-BE49-F238E27FC236}">
                <a16:creationId xmlns:a16="http://schemas.microsoft.com/office/drawing/2014/main" id="{D3C3AD88-CBD8-F84C-A22A-3420F5DAA234}"/>
              </a:ext>
            </a:extLst>
          </p:cNvPr>
          <p:cNvSpPr/>
          <p:nvPr/>
        </p:nvSpPr>
        <p:spPr>
          <a:xfrm>
            <a:off x="11791422" y="7846260"/>
            <a:ext cx="796061" cy="3614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40" h="30">
                <a:moveTo>
                  <a:pt x="15" y="30"/>
                </a:moveTo>
                <a:lnTo>
                  <a:pt x="221" y="30"/>
                </a:lnTo>
                <a:lnTo>
                  <a:pt x="550" y="30"/>
                </a:lnTo>
                <a:lnTo>
                  <a:pt x="625" y="30"/>
                </a:lnTo>
                <a:cubicBezTo>
                  <a:pt x="645" y="30"/>
                  <a:pt x="645" y="0"/>
                  <a:pt x="625" y="0"/>
                </a:cubicBezTo>
                <a:lnTo>
                  <a:pt x="419" y="0"/>
                </a:lnTo>
                <a:lnTo>
                  <a:pt x="90" y="0"/>
                </a:lnTo>
                <a:lnTo>
                  <a:pt x="15" y="0"/>
                </a:lnTo>
                <a:cubicBezTo>
                  <a:pt x="-5" y="0"/>
                  <a:pt x="-5" y="30"/>
                  <a:pt x="15" y="30"/>
                </a:cubicBezTo>
                <a:close/>
              </a:path>
            </a:pathLst>
          </a:custGeom>
          <a:solidFill>
            <a:srgbClr val="C4C8CE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8" name="Freeform 267">
            <a:extLst>
              <a:ext uri="{FF2B5EF4-FFF2-40B4-BE49-F238E27FC236}">
                <a16:creationId xmlns:a16="http://schemas.microsoft.com/office/drawing/2014/main" id="{3F718409-8C26-084C-9A6D-BE8045489EAD}"/>
              </a:ext>
            </a:extLst>
          </p:cNvPr>
          <p:cNvSpPr/>
          <p:nvPr/>
        </p:nvSpPr>
        <p:spPr>
          <a:xfrm>
            <a:off x="17421155" y="7846260"/>
            <a:ext cx="794815" cy="3614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9" h="30">
                <a:moveTo>
                  <a:pt x="14" y="30"/>
                </a:moveTo>
                <a:lnTo>
                  <a:pt x="221" y="30"/>
                </a:lnTo>
                <a:lnTo>
                  <a:pt x="549" y="30"/>
                </a:lnTo>
                <a:lnTo>
                  <a:pt x="625" y="30"/>
                </a:lnTo>
                <a:cubicBezTo>
                  <a:pt x="644" y="30"/>
                  <a:pt x="644" y="0"/>
                  <a:pt x="625" y="0"/>
                </a:cubicBezTo>
                <a:lnTo>
                  <a:pt x="419" y="0"/>
                </a:lnTo>
                <a:lnTo>
                  <a:pt x="90" y="0"/>
                </a:lnTo>
                <a:lnTo>
                  <a:pt x="14" y="0"/>
                </a:lnTo>
                <a:cubicBezTo>
                  <a:pt x="-5" y="0"/>
                  <a:pt x="-5" y="30"/>
                  <a:pt x="14" y="30"/>
                </a:cubicBezTo>
                <a:close/>
              </a:path>
            </a:pathLst>
          </a:custGeom>
          <a:solidFill>
            <a:srgbClr val="C4C8CE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9868E0A7-4ADF-1241-908C-80D59E862BA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C065506-9C2F-7749-9880-B218487ABD22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DF38EF1-D2AE-5848-B827-BE1A28077729}"/>
              </a:ext>
            </a:extLst>
          </p:cNvPr>
          <p:cNvSpPr txBox="1"/>
          <p:nvPr/>
        </p:nvSpPr>
        <p:spPr>
          <a:xfrm>
            <a:off x="7344271" y="3845294"/>
            <a:ext cx="214378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C8A2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11g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D0C01B68-B27B-F743-A1A6-832963EC7039}"/>
              </a:ext>
            </a:extLst>
          </p:cNvPr>
          <p:cNvSpPr txBox="1"/>
          <p:nvPr/>
        </p:nvSpPr>
        <p:spPr>
          <a:xfrm>
            <a:off x="7395073" y="4939359"/>
            <a:ext cx="2143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000" spc="-10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SUGAR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E0B2CDE-6A68-8849-B03D-45B13E93F57F}"/>
              </a:ext>
            </a:extLst>
          </p:cNvPr>
          <p:cNvSpPr txBox="1"/>
          <p:nvPr/>
        </p:nvSpPr>
        <p:spPr>
          <a:xfrm>
            <a:off x="3387452" y="10583396"/>
            <a:ext cx="214378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EA444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30g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F09C4B87-16B9-5244-970F-E5372D626E1D}"/>
              </a:ext>
            </a:extLst>
          </p:cNvPr>
          <p:cNvSpPr txBox="1"/>
          <p:nvPr/>
        </p:nvSpPr>
        <p:spPr>
          <a:xfrm>
            <a:off x="3457504" y="11677461"/>
            <a:ext cx="2143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000" spc="-10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SUGAR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3BB5CEE0-6989-1941-8179-7DC358EE56BE}"/>
              </a:ext>
            </a:extLst>
          </p:cNvPr>
          <p:cNvSpPr txBox="1"/>
          <p:nvPr/>
        </p:nvSpPr>
        <p:spPr>
          <a:xfrm>
            <a:off x="14948393" y="10583396"/>
            <a:ext cx="214378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B5D66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8g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6FC2548A-17A0-8C4E-96C6-AE36532DE9A7}"/>
              </a:ext>
            </a:extLst>
          </p:cNvPr>
          <p:cNvSpPr txBox="1"/>
          <p:nvPr/>
        </p:nvSpPr>
        <p:spPr>
          <a:xfrm>
            <a:off x="14890641" y="11677461"/>
            <a:ext cx="2143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000" spc="-10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SUGAR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CA20D0E9-C6F7-4541-81C2-B8F0FF1F48CE}"/>
              </a:ext>
            </a:extLst>
          </p:cNvPr>
          <p:cNvSpPr txBox="1"/>
          <p:nvPr/>
        </p:nvSpPr>
        <p:spPr>
          <a:xfrm>
            <a:off x="18662116" y="3840638"/>
            <a:ext cx="214378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rgbClr val="FCBC2B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10g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7B29AD5-D45D-D642-9CB9-5F403AB5D319}"/>
              </a:ext>
            </a:extLst>
          </p:cNvPr>
          <p:cNvSpPr txBox="1"/>
          <p:nvPr/>
        </p:nvSpPr>
        <p:spPr>
          <a:xfrm>
            <a:off x="18575487" y="4939359"/>
            <a:ext cx="2143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000" spc="-10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SUGAR</a:t>
            </a:r>
          </a:p>
        </p:txBody>
      </p:sp>
    </p:spTree>
    <p:extLst>
      <p:ext uri="{BB962C8B-B14F-4D97-AF65-F5344CB8AC3E}">
        <p14:creationId xmlns:p14="http://schemas.microsoft.com/office/powerpoint/2010/main" val="218210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D7D4DD4A-CE16-4544-B797-116AF0B9399A}"/>
              </a:ext>
            </a:extLst>
          </p:cNvPr>
          <p:cNvSpPr/>
          <p:nvPr/>
        </p:nvSpPr>
        <p:spPr>
          <a:xfrm>
            <a:off x="1705489" y="3328675"/>
            <a:ext cx="10282765" cy="4591109"/>
          </a:xfrm>
          <a:prstGeom prst="roundRect">
            <a:avLst>
              <a:gd name="adj" fmla="val 13348"/>
            </a:avLst>
          </a:pr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D93A6A93-1609-3A40-8170-B8808188CB12}"/>
              </a:ext>
            </a:extLst>
          </p:cNvPr>
          <p:cNvSpPr/>
          <p:nvPr/>
        </p:nvSpPr>
        <p:spPr>
          <a:xfrm>
            <a:off x="2086701" y="3865803"/>
            <a:ext cx="3513133" cy="35156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1" h="2822">
                <a:moveTo>
                  <a:pt x="2821" y="1411"/>
                </a:moveTo>
                <a:cubicBezTo>
                  <a:pt x="2821" y="2191"/>
                  <a:pt x="2190" y="2822"/>
                  <a:pt x="1411" y="2822"/>
                </a:cubicBezTo>
                <a:cubicBezTo>
                  <a:pt x="632" y="2822"/>
                  <a:pt x="0" y="2191"/>
                  <a:pt x="0" y="1411"/>
                </a:cubicBezTo>
                <a:cubicBezTo>
                  <a:pt x="0" y="632"/>
                  <a:pt x="632" y="0"/>
                  <a:pt x="1411" y="0"/>
                </a:cubicBezTo>
                <a:cubicBezTo>
                  <a:pt x="2190" y="0"/>
                  <a:pt x="2821" y="632"/>
                  <a:pt x="2821" y="1411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6" name="Freeform 205">
            <a:extLst>
              <a:ext uri="{FF2B5EF4-FFF2-40B4-BE49-F238E27FC236}">
                <a16:creationId xmlns:a16="http://schemas.microsoft.com/office/drawing/2014/main" id="{38B1CD45-77B2-794B-88EF-00FB0807BD3B}"/>
              </a:ext>
            </a:extLst>
          </p:cNvPr>
          <p:cNvSpPr/>
          <p:nvPr/>
        </p:nvSpPr>
        <p:spPr>
          <a:xfrm>
            <a:off x="1896098" y="3675130"/>
            <a:ext cx="3895591" cy="3898205"/>
          </a:xfrm>
          <a:custGeom>
            <a:avLst/>
            <a:gdLst>
              <a:gd name="connsiteX0" fmla="*/ 1947796 w 3895591"/>
              <a:gd name="connsiteY0" fmla="*/ 26171 h 3898205"/>
              <a:gd name="connsiteX1" fmla="*/ 24916 w 3895591"/>
              <a:gd name="connsiteY1" fmla="*/ 1948480 h 3898205"/>
              <a:gd name="connsiteX2" fmla="*/ 1947796 w 3895591"/>
              <a:gd name="connsiteY2" fmla="*/ 3873281 h 3898205"/>
              <a:gd name="connsiteX3" fmla="*/ 3870675 w 3895591"/>
              <a:gd name="connsiteY3" fmla="*/ 1948480 h 3898205"/>
              <a:gd name="connsiteX4" fmla="*/ 1947796 w 3895591"/>
              <a:gd name="connsiteY4" fmla="*/ 26171 h 3898205"/>
              <a:gd name="connsiteX5" fmla="*/ 1947796 w 3895591"/>
              <a:gd name="connsiteY5" fmla="*/ 0 h 3898205"/>
              <a:gd name="connsiteX6" fmla="*/ 3895591 w 3895591"/>
              <a:gd name="connsiteY6" fmla="*/ 1948480 h 3898205"/>
              <a:gd name="connsiteX7" fmla="*/ 1947796 w 3895591"/>
              <a:gd name="connsiteY7" fmla="*/ 3898205 h 3898205"/>
              <a:gd name="connsiteX8" fmla="*/ 0 w 3895591"/>
              <a:gd name="connsiteY8" fmla="*/ 1948480 h 3898205"/>
              <a:gd name="connsiteX9" fmla="*/ 1947796 w 3895591"/>
              <a:gd name="connsiteY9" fmla="*/ 0 h 389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95591" h="3898205">
                <a:moveTo>
                  <a:pt x="1947796" y="26171"/>
                </a:moveTo>
                <a:cubicBezTo>
                  <a:pt x="887970" y="26171"/>
                  <a:pt x="24916" y="888283"/>
                  <a:pt x="24916" y="1948480"/>
                </a:cubicBezTo>
                <a:cubicBezTo>
                  <a:pt x="24916" y="3009924"/>
                  <a:pt x="887970" y="3873281"/>
                  <a:pt x="1947796" y="3873281"/>
                </a:cubicBezTo>
                <a:cubicBezTo>
                  <a:pt x="3007621" y="3873281"/>
                  <a:pt x="3870675" y="3009924"/>
                  <a:pt x="3870675" y="1948480"/>
                </a:cubicBezTo>
                <a:cubicBezTo>
                  <a:pt x="3870675" y="888283"/>
                  <a:pt x="3007621" y="26171"/>
                  <a:pt x="1947796" y="26171"/>
                </a:cubicBezTo>
                <a:close/>
                <a:moveTo>
                  <a:pt x="1947796" y="0"/>
                </a:moveTo>
                <a:cubicBezTo>
                  <a:pt x="3021325" y="0"/>
                  <a:pt x="3895591" y="874574"/>
                  <a:pt x="3895591" y="1948480"/>
                </a:cubicBezTo>
                <a:cubicBezTo>
                  <a:pt x="3895591" y="3023632"/>
                  <a:pt x="3021325" y="3898205"/>
                  <a:pt x="1947796" y="3898205"/>
                </a:cubicBezTo>
                <a:cubicBezTo>
                  <a:pt x="873021" y="3898205"/>
                  <a:pt x="0" y="3023632"/>
                  <a:pt x="0" y="1948480"/>
                </a:cubicBezTo>
                <a:cubicBezTo>
                  <a:pt x="0" y="874574"/>
                  <a:pt x="873021" y="0"/>
                  <a:pt x="1947796" y="0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127C7C-C571-294A-861A-AD04905A83DE}"/>
              </a:ext>
            </a:extLst>
          </p:cNvPr>
          <p:cNvGrpSpPr/>
          <p:nvPr/>
        </p:nvGrpSpPr>
        <p:grpSpPr>
          <a:xfrm>
            <a:off x="2652294" y="4849078"/>
            <a:ext cx="2383200" cy="1549063"/>
            <a:chOff x="2652294" y="4849078"/>
            <a:chExt cx="2383200" cy="1549063"/>
          </a:xfrm>
        </p:grpSpPr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2D2CE7A9-F743-4347-8995-EE022C3A0412}"/>
                </a:ext>
              </a:extLst>
            </p:cNvPr>
            <p:cNvSpPr/>
            <p:nvPr/>
          </p:nvSpPr>
          <p:spPr>
            <a:xfrm>
              <a:off x="3754820" y="4849078"/>
              <a:ext cx="1121213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1" h="846">
                  <a:moveTo>
                    <a:pt x="77" y="672"/>
                  </a:moveTo>
                  <a:cubicBezTo>
                    <a:pt x="30" y="584"/>
                    <a:pt x="0" y="475"/>
                    <a:pt x="0" y="375"/>
                  </a:cubicBezTo>
                  <a:cubicBezTo>
                    <a:pt x="3" y="70"/>
                    <a:pt x="326" y="78"/>
                    <a:pt x="547" y="111"/>
                  </a:cubicBezTo>
                  <a:cubicBezTo>
                    <a:pt x="583" y="117"/>
                    <a:pt x="623" y="117"/>
                    <a:pt x="656" y="98"/>
                  </a:cubicBezTo>
                  <a:cubicBezTo>
                    <a:pt x="688" y="81"/>
                    <a:pt x="710" y="48"/>
                    <a:pt x="737" y="23"/>
                  </a:cubicBezTo>
                  <a:cubicBezTo>
                    <a:pt x="753" y="6"/>
                    <a:pt x="781" y="-9"/>
                    <a:pt x="799" y="6"/>
                  </a:cubicBezTo>
                  <a:cubicBezTo>
                    <a:pt x="813" y="18"/>
                    <a:pt x="814" y="40"/>
                    <a:pt x="827" y="52"/>
                  </a:cubicBezTo>
                  <a:cubicBezTo>
                    <a:pt x="841" y="65"/>
                    <a:pt x="863" y="62"/>
                    <a:pt x="879" y="71"/>
                  </a:cubicBezTo>
                  <a:cubicBezTo>
                    <a:pt x="899" y="82"/>
                    <a:pt x="905" y="109"/>
                    <a:pt x="898" y="132"/>
                  </a:cubicBezTo>
                  <a:cubicBezTo>
                    <a:pt x="892" y="153"/>
                    <a:pt x="874" y="170"/>
                    <a:pt x="855" y="184"/>
                  </a:cubicBezTo>
                  <a:cubicBezTo>
                    <a:pt x="824" y="207"/>
                    <a:pt x="787" y="223"/>
                    <a:pt x="748" y="231"/>
                  </a:cubicBezTo>
                  <a:cubicBezTo>
                    <a:pt x="733" y="234"/>
                    <a:pt x="717" y="236"/>
                    <a:pt x="704" y="244"/>
                  </a:cubicBezTo>
                  <a:cubicBezTo>
                    <a:pt x="595" y="304"/>
                    <a:pt x="695" y="402"/>
                    <a:pt x="699" y="479"/>
                  </a:cubicBezTo>
                  <a:cubicBezTo>
                    <a:pt x="708" y="633"/>
                    <a:pt x="537" y="813"/>
                    <a:pt x="391" y="841"/>
                  </a:cubicBezTo>
                  <a:cubicBezTo>
                    <a:pt x="253" y="867"/>
                    <a:pt x="140" y="791"/>
                    <a:pt x="77" y="67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47632A82-CEA1-D84F-B3D2-553576776E93}"/>
                </a:ext>
              </a:extLst>
            </p:cNvPr>
            <p:cNvSpPr/>
            <p:nvPr/>
          </p:nvSpPr>
          <p:spPr>
            <a:xfrm>
              <a:off x="3754820" y="4849078"/>
              <a:ext cx="1121213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1" h="846">
                  <a:moveTo>
                    <a:pt x="77" y="672"/>
                  </a:moveTo>
                  <a:cubicBezTo>
                    <a:pt x="30" y="584"/>
                    <a:pt x="0" y="475"/>
                    <a:pt x="0" y="375"/>
                  </a:cubicBezTo>
                  <a:cubicBezTo>
                    <a:pt x="3" y="70"/>
                    <a:pt x="326" y="78"/>
                    <a:pt x="547" y="111"/>
                  </a:cubicBezTo>
                  <a:cubicBezTo>
                    <a:pt x="583" y="117"/>
                    <a:pt x="623" y="117"/>
                    <a:pt x="656" y="98"/>
                  </a:cubicBezTo>
                  <a:cubicBezTo>
                    <a:pt x="688" y="81"/>
                    <a:pt x="710" y="48"/>
                    <a:pt x="737" y="23"/>
                  </a:cubicBezTo>
                  <a:cubicBezTo>
                    <a:pt x="753" y="6"/>
                    <a:pt x="781" y="-9"/>
                    <a:pt x="799" y="6"/>
                  </a:cubicBezTo>
                  <a:cubicBezTo>
                    <a:pt x="813" y="18"/>
                    <a:pt x="814" y="40"/>
                    <a:pt x="827" y="52"/>
                  </a:cubicBezTo>
                  <a:cubicBezTo>
                    <a:pt x="841" y="65"/>
                    <a:pt x="863" y="62"/>
                    <a:pt x="879" y="71"/>
                  </a:cubicBezTo>
                  <a:cubicBezTo>
                    <a:pt x="899" y="82"/>
                    <a:pt x="905" y="109"/>
                    <a:pt x="898" y="132"/>
                  </a:cubicBezTo>
                  <a:cubicBezTo>
                    <a:pt x="892" y="153"/>
                    <a:pt x="874" y="170"/>
                    <a:pt x="855" y="184"/>
                  </a:cubicBezTo>
                  <a:cubicBezTo>
                    <a:pt x="824" y="207"/>
                    <a:pt x="787" y="223"/>
                    <a:pt x="748" y="231"/>
                  </a:cubicBezTo>
                  <a:cubicBezTo>
                    <a:pt x="733" y="234"/>
                    <a:pt x="717" y="236"/>
                    <a:pt x="704" y="244"/>
                  </a:cubicBezTo>
                  <a:cubicBezTo>
                    <a:pt x="595" y="304"/>
                    <a:pt x="695" y="402"/>
                    <a:pt x="699" y="479"/>
                  </a:cubicBezTo>
                  <a:cubicBezTo>
                    <a:pt x="708" y="633"/>
                    <a:pt x="537" y="813"/>
                    <a:pt x="391" y="841"/>
                  </a:cubicBezTo>
                  <a:cubicBezTo>
                    <a:pt x="253" y="867"/>
                    <a:pt x="140" y="791"/>
                    <a:pt x="77" y="672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038D376D-6A32-0C40-8147-F4E303C0D940}"/>
                </a:ext>
              </a:extLst>
            </p:cNvPr>
            <p:cNvSpPr/>
            <p:nvPr/>
          </p:nvSpPr>
          <p:spPr>
            <a:xfrm>
              <a:off x="3957884" y="4849078"/>
              <a:ext cx="918149" cy="326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8" h="263">
                  <a:moveTo>
                    <a:pt x="692" y="184"/>
                  </a:moveTo>
                  <a:cubicBezTo>
                    <a:pt x="711" y="170"/>
                    <a:pt x="729" y="153"/>
                    <a:pt x="735" y="132"/>
                  </a:cubicBezTo>
                  <a:cubicBezTo>
                    <a:pt x="742" y="109"/>
                    <a:pt x="736" y="82"/>
                    <a:pt x="716" y="71"/>
                  </a:cubicBezTo>
                  <a:cubicBezTo>
                    <a:pt x="700" y="62"/>
                    <a:pt x="678" y="65"/>
                    <a:pt x="664" y="52"/>
                  </a:cubicBezTo>
                  <a:cubicBezTo>
                    <a:pt x="651" y="40"/>
                    <a:pt x="650" y="18"/>
                    <a:pt x="636" y="6"/>
                  </a:cubicBezTo>
                  <a:cubicBezTo>
                    <a:pt x="618" y="-9"/>
                    <a:pt x="590" y="6"/>
                    <a:pt x="574" y="23"/>
                  </a:cubicBezTo>
                  <a:cubicBezTo>
                    <a:pt x="547" y="48"/>
                    <a:pt x="525" y="81"/>
                    <a:pt x="493" y="98"/>
                  </a:cubicBezTo>
                  <a:cubicBezTo>
                    <a:pt x="460" y="117"/>
                    <a:pt x="420" y="117"/>
                    <a:pt x="384" y="111"/>
                  </a:cubicBezTo>
                  <a:cubicBezTo>
                    <a:pt x="263" y="93"/>
                    <a:pt x="113" y="82"/>
                    <a:pt x="0" y="126"/>
                  </a:cubicBezTo>
                  <a:cubicBezTo>
                    <a:pt x="4" y="127"/>
                    <a:pt x="10" y="127"/>
                    <a:pt x="15" y="127"/>
                  </a:cubicBezTo>
                  <a:cubicBezTo>
                    <a:pt x="138" y="132"/>
                    <a:pt x="243" y="128"/>
                    <a:pt x="359" y="183"/>
                  </a:cubicBezTo>
                  <a:cubicBezTo>
                    <a:pt x="412" y="207"/>
                    <a:pt x="461" y="240"/>
                    <a:pt x="514" y="263"/>
                  </a:cubicBezTo>
                  <a:cubicBezTo>
                    <a:pt x="521" y="256"/>
                    <a:pt x="530" y="249"/>
                    <a:pt x="541" y="244"/>
                  </a:cubicBezTo>
                  <a:cubicBezTo>
                    <a:pt x="554" y="236"/>
                    <a:pt x="570" y="234"/>
                    <a:pt x="585" y="231"/>
                  </a:cubicBezTo>
                  <a:cubicBezTo>
                    <a:pt x="624" y="223"/>
                    <a:pt x="661" y="207"/>
                    <a:pt x="692" y="184"/>
                  </a:cubicBezTo>
                  <a:close/>
                </a:path>
              </a:pathLst>
            </a:custGeom>
            <a:solidFill>
              <a:srgbClr val="EA44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11D2FC1F-0903-A543-A4A9-532EA131A04E}"/>
                </a:ext>
              </a:extLst>
            </p:cNvPr>
            <p:cNvSpPr/>
            <p:nvPr/>
          </p:nvSpPr>
          <p:spPr>
            <a:xfrm>
              <a:off x="2652294" y="5089601"/>
              <a:ext cx="2383196" cy="1307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4" h="1050">
                  <a:moveTo>
                    <a:pt x="20" y="733"/>
                  </a:moveTo>
                  <a:cubicBezTo>
                    <a:pt x="-43" y="542"/>
                    <a:pt x="49" y="317"/>
                    <a:pt x="224" y="209"/>
                  </a:cubicBezTo>
                  <a:cubicBezTo>
                    <a:pt x="324" y="148"/>
                    <a:pt x="443" y="129"/>
                    <a:pt x="556" y="108"/>
                  </a:cubicBezTo>
                  <a:cubicBezTo>
                    <a:pt x="701" y="79"/>
                    <a:pt x="848" y="57"/>
                    <a:pt x="992" y="28"/>
                  </a:cubicBezTo>
                  <a:cubicBezTo>
                    <a:pt x="1072" y="12"/>
                    <a:pt x="1178" y="-16"/>
                    <a:pt x="1257" y="13"/>
                  </a:cubicBezTo>
                  <a:cubicBezTo>
                    <a:pt x="1358" y="49"/>
                    <a:pt x="1431" y="155"/>
                    <a:pt x="1526" y="208"/>
                  </a:cubicBezTo>
                  <a:cubicBezTo>
                    <a:pt x="1625" y="264"/>
                    <a:pt x="1732" y="311"/>
                    <a:pt x="1810" y="399"/>
                  </a:cubicBezTo>
                  <a:cubicBezTo>
                    <a:pt x="1934" y="539"/>
                    <a:pt x="1961" y="760"/>
                    <a:pt x="1813" y="896"/>
                  </a:cubicBezTo>
                  <a:cubicBezTo>
                    <a:pt x="1690" y="1008"/>
                    <a:pt x="1504" y="1039"/>
                    <a:pt x="1345" y="1040"/>
                  </a:cubicBezTo>
                  <a:cubicBezTo>
                    <a:pt x="1103" y="1041"/>
                    <a:pt x="861" y="1053"/>
                    <a:pt x="619" y="1048"/>
                  </a:cubicBezTo>
                  <a:cubicBezTo>
                    <a:pt x="430" y="1045"/>
                    <a:pt x="220" y="1015"/>
                    <a:pt x="91" y="860"/>
                  </a:cubicBezTo>
                  <a:cubicBezTo>
                    <a:pt x="57" y="821"/>
                    <a:pt x="34" y="778"/>
                    <a:pt x="20" y="73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CE8B273F-45AC-4346-B6F1-5B40BEC6B666}"/>
                </a:ext>
              </a:extLst>
            </p:cNvPr>
            <p:cNvSpPr/>
            <p:nvPr/>
          </p:nvSpPr>
          <p:spPr>
            <a:xfrm>
              <a:off x="2652294" y="5089601"/>
              <a:ext cx="1618283" cy="8985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0" h="722">
                  <a:moveTo>
                    <a:pt x="1257" y="13"/>
                  </a:moveTo>
                  <a:cubicBezTo>
                    <a:pt x="1178" y="-16"/>
                    <a:pt x="1072" y="12"/>
                    <a:pt x="992" y="28"/>
                  </a:cubicBezTo>
                  <a:cubicBezTo>
                    <a:pt x="848" y="57"/>
                    <a:pt x="701" y="79"/>
                    <a:pt x="556" y="108"/>
                  </a:cubicBezTo>
                  <a:cubicBezTo>
                    <a:pt x="443" y="129"/>
                    <a:pt x="324" y="148"/>
                    <a:pt x="224" y="209"/>
                  </a:cubicBezTo>
                  <a:cubicBezTo>
                    <a:pt x="52" y="315"/>
                    <a:pt x="-39" y="534"/>
                    <a:pt x="16" y="722"/>
                  </a:cubicBezTo>
                  <a:cubicBezTo>
                    <a:pt x="27" y="666"/>
                    <a:pt x="43" y="611"/>
                    <a:pt x="72" y="562"/>
                  </a:cubicBezTo>
                  <a:cubicBezTo>
                    <a:pt x="122" y="479"/>
                    <a:pt x="206" y="421"/>
                    <a:pt x="296" y="386"/>
                  </a:cubicBezTo>
                  <a:cubicBezTo>
                    <a:pt x="386" y="350"/>
                    <a:pt x="483" y="336"/>
                    <a:pt x="579" y="320"/>
                  </a:cubicBezTo>
                  <a:cubicBezTo>
                    <a:pt x="677" y="306"/>
                    <a:pt x="775" y="291"/>
                    <a:pt x="874" y="275"/>
                  </a:cubicBezTo>
                  <a:cubicBezTo>
                    <a:pt x="935" y="266"/>
                    <a:pt x="997" y="256"/>
                    <a:pt x="1052" y="230"/>
                  </a:cubicBezTo>
                  <a:cubicBezTo>
                    <a:pt x="1107" y="204"/>
                    <a:pt x="1154" y="163"/>
                    <a:pt x="1200" y="123"/>
                  </a:cubicBezTo>
                  <a:cubicBezTo>
                    <a:pt x="1233" y="94"/>
                    <a:pt x="1267" y="64"/>
                    <a:pt x="1300" y="33"/>
                  </a:cubicBezTo>
                  <a:cubicBezTo>
                    <a:pt x="1285" y="25"/>
                    <a:pt x="1271" y="18"/>
                    <a:pt x="1257" y="13"/>
                  </a:cubicBezTo>
                  <a:close/>
                </a:path>
              </a:pathLst>
            </a:custGeom>
            <a:solidFill>
              <a:srgbClr val="EA4444">
                <a:alpha val="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09B8608F-F4D0-F64C-A7E1-9A430DD6A42C}"/>
                </a:ext>
              </a:extLst>
            </p:cNvPr>
            <p:cNvSpPr/>
            <p:nvPr/>
          </p:nvSpPr>
          <p:spPr>
            <a:xfrm>
              <a:off x="3392294" y="5689037"/>
              <a:ext cx="1643199" cy="7078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0" h="569">
                  <a:moveTo>
                    <a:pt x="1179" y="1"/>
                  </a:moveTo>
                  <a:cubicBezTo>
                    <a:pt x="1074" y="10"/>
                    <a:pt x="972" y="46"/>
                    <a:pt x="875" y="88"/>
                  </a:cubicBezTo>
                  <a:cubicBezTo>
                    <a:pt x="789" y="124"/>
                    <a:pt x="704" y="165"/>
                    <a:pt x="625" y="214"/>
                  </a:cubicBezTo>
                  <a:cubicBezTo>
                    <a:pt x="532" y="273"/>
                    <a:pt x="448" y="343"/>
                    <a:pt x="356" y="402"/>
                  </a:cubicBezTo>
                  <a:cubicBezTo>
                    <a:pt x="246" y="474"/>
                    <a:pt x="125" y="529"/>
                    <a:pt x="0" y="567"/>
                  </a:cubicBezTo>
                  <a:cubicBezTo>
                    <a:pt x="8" y="567"/>
                    <a:pt x="17" y="567"/>
                    <a:pt x="25" y="567"/>
                  </a:cubicBezTo>
                  <a:cubicBezTo>
                    <a:pt x="267" y="572"/>
                    <a:pt x="509" y="560"/>
                    <a:pt x="751" y="559"/>
                  </a:cubicBezTo>
                  <a:cubicBezTo>
                    <a:pt x="910" y="558"/>
                    <a:pt x="1096" y="526"/>
                    <a:pt x="1219" y="414"/>
                  </a:cubicBezTo>
                  <a:cubicBezTo>
                    <a:pt x="1340" y="303"/>
                    <a:pt x="1344" y="136"/>
                    <a:pt x="1274" y="1"/>
                  </a:cubicBezTo>
                  <a:cubicBezTo>
                    <a:pt x="1242" y="0"/>
                    <a:pt x="1211" y="0"/>
                    <a:pt x="1179" y="1"/>
                  </a:cubicBezTo>
                  <a:close/>
                </a:path>
              </a:pathLst>
            </a:custGeom>
            <a:solidFill>
              <a:srgbClr val="FFFFFF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98941816-01D0-8641-A632-AD806197A966}"/>
                </a:ext>
              </a:extLst>
            </p:cNvPr>
            <p:cNvSpPr/>
            <p:nvPr/>
          </p:nvSpPr>
          <p:spPr>
            <a:xfrm>
              <a:off x="2997378" y="5544474"/>
              <a:ext cx="787340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3" h="686">
                  <a:moveTo>
                    <a:pt x="213" y="665"/>
                  </a:moveTo>
                  <a:cubicBezTo>
                    <a:pt x="151" y="650"/>
                    <a:pt x="97" y="610"/>
                    <a:pt x="65" y="556"/>
                  </a:cubicBezTo>
                  <a:cubicBezTo>
                    <a:pt x="10" y="463"/>
                    <a:pt x="-50" y="312"/>
                    <a:pt x="70" y="226"/>
                  </a:cubicBezTo>
                  <a:cubicBezTo>
                    <a:pt x="240" y="105"/>
                    <a:pt x="298" y="189"/>
                    <a:pt x="520" y="9"/>
                  </a:cubicBezTo>
                  <a:cubicBezTo>
                    <a:pt x="544" y="-10"/>
                    <a:pt x="580" y="3"/>
                    <a:pt x="586" y="33"/>
                  </a:cubicBezTo>
                  <a:cubicBezTo>
                    <a:pt x="595" y="90"/>
                    <a:pt x="594" y="173"/>
                    <a:pt x="525" y="232"/>
                  </a:cubicBezTo>
                  <a:cubicBezTo>
                    <a:pt x="409" y="332"/>
                    <a:pt x="327" y="354"/>
                    <a:pt x="327" y="354"/>
                  </a:cubicBezTo>
                  <a:cubicBezTo>
                    <a:pt x="327" y="354"/>
                    <a:pt x="443" y="409"/>
                    <a:pt x="522" y="451"/>
                  </a:cubicBezTo>
                  <a:cubicBezTo>
                    <a:pt x="601" y="494"/>
                    <a:pt x="681" y="585"/>
                    <a:pt x="599" y="636"/>
                  </a:cubicBezTo>
                  <a:cubicBezTo>
                    <a:pt x="530" y="680"/>
                    <a:pt x="385" y="707"/>
                    <a:pt x="213" y="66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6FFD212-934B-C748-9FA7-077C2F038A65}"/>
                </a:ext>
              </a:extLst>
            </p:cNvPr>
            <p:cNvSpPr/>
            <p:nvPr/>
          </p:nvSpPr>
          <p:spPr>
            <a:xfrm>
              <a:off x="2997378" y="5544474"/>
              <a:ext cx="787340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3" h="686">
                  <a:moveTo>
                    <a:pt x="213" y="665"/>
                  </a:moveTo>
                  <a:cubicBezTo>
                    <a:pt x="151" y="650"/>
                    <a:pt x="97" y="610"/>
                    <a:pt x="65" y="556"/>
                  </a:cubicBezTo>
                  <a:cubicBezTo>
                    <a:pt x="10" y="463"/>
                    <a:pt x="-50" y="312"/>
                    <a:pt x="70" y="226"/>
                  </a:cubicBezTo>
                  <a:cubicBezTo>
                    <a:pt x="240" y="105"/>
                    <a:pt x="298" y="189"/>
                    <a:pt x="520" y="9"/>
                  </a:cubicBezTo>
                  <a:cubicBezTo>
                    <a:pt x="544" y="-10"/>
                    <a:pt x="580" y="3"/>
                    <a:pt x="586" y="33"/>
                  </a:cubicBezTo>
                  <a:cubicBezTo>
                    <a:pt x="595" y="90"/>
                    <a:pt x="594" y="173"/>
                    <a:pt x="525" y="232"/>
                  </a:cubicBezTo>
                  <a:cubicBezTo>
                    <a:pt x="409" y="332"/>
                    <a:pt x="327" y="354"/>
                    <a:pt x="327" y="354"/>
                  </a:cubicBezTo>
                  <a:cubicBezTo>
                    <a:pt x="327" y="354"/>
                    <a:pt x="443" y="409"/>
                    <a:pt x="522" y="451"/>
                  </a:cubicBezTo>
                  <a:cubicBezTo>
                    <a:pt x="601" y="494"/>
                    <a:pt x="681" y="585"/>
                    <a:pt x="599" y="636"/>
                  </a:cubicBezTo>
                  <a:cubicBezTo>
                    <a:pt x="530" y="680"/>
                    <a:pt x="385" y="707"/>
                    <a:pt x="213" y="665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3FA7F599-A215-7445-A9CB-350453DF8EA4}"/>
                </a:ext>
              </a:extLst>
            </p:cNvPr>
            <p:cNvSpPr/>
            <p:nvPr/>
          </p:nvSpPr>
          <p:spPr>
            <a:xfrm>
              <a:off x="3313809" y="5544474"/>
              <a:ext cx="470909" cy="852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" h="685">
                  <a:moveTo>
                    <a:pt x="268" y="451"/>
                  </a:moveTo>
                  <a:cubicBezTo>
                    <a:pt x="189" y="409"/>
                    <a:pt x="73" y="354"/>
                    <a:pt x="73" y="354"/>
                  </a:cubicBezTo>
                  <a:cubicBezTo>
                    <a:pt x="73" y="354"/>
                    <a:pt x="155" y="332"/>
                    <a:pt x="271" y="232"/>
                  </a:cubicBezTo>
                  <a:cubicBezTo>
                    <a:pt x="340" y="173"/>
                    <a:pt x="341" y="90"/>
                    <a:pt x="332" y="33"/>
                  </a:cubicBezTo>
                  <a:cubicBezTo>
                    <a:pt x="326" y="3"/>
                    <a:pt x="290" y="-10"/>
                    <a:pt x="266" y="9"/>
                  </a:cubicBezTo>
                  <a:cubicBezTo>
                    <a:pt x="262" y="12"/>
                    <a:pt x="258" y="16"/>
                    <a:pt x="254" y="19"/>
                  </a:cubicBezTo>
                  <a:cubicBezTo>
                    <a:pt x="256" y="23"/>
                    <a:pt x="258" y="28"/>
                    <a:pt x="259" y="33"/>
                  </a:cubicBezTo>
                  <a:cubicBezTo>
                    <a:pt x="269" y="90"/>
                    <a:pt x="268" y="173"/>
                    <a:pt x="198" y="232"/>
                  </a:cubicBezTo>
                  <a:cubicBezTo>
                    <a:pt x="82" y="332"/>
                    <a:pt x="0" y="354"/>
                    <a:pt x="0" y="354"/>
                  </a:cubicBezTo>
                  <a:cubicBezTo>
                    <a:pt x="0" y="354"/>
                    <a:pt x="116" y="409"/>
                    <a:pt x="195" y="451"/>
                  </a:cubicBezTo>
                  <a:cubicBezTo>
                    <a:pt x="274" y="494"/>
                    <a:pt x="355" y="585"/>
                    <a:pt x="273" y="636"/>
                  </a:cubicBezTo>
                  <a:cubicBezTo>
                    <a:pt x="233" y="661"/>
                    <a:pt x="170" y="680"/>
                    <a:pt x="92" y="684"/>
                  </a:cubicBezTo>
                  <a:cubicBezTo>
                    <a:pt x="203" y="691"/>
                    <a:pt x="294" y="668"/>
                    <a:pt x="345" y="636"/>
                  </a:cubicBezTo>
                  <a:cubicBezTo>
                    <a:pt x="427" y="585"/>
                    <a:pt x="347" y="494"/>
                    <a:pt x="268" y="451"/>
                  </a:cubicBezTo>
                  <a:close/>
                </a:path>
              </a:pathLst>
            </a:custGeom>
            <a:solidFill>
              <a:srgbClr val="EA444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A4411024-0E3E-2441-9758-F71BFE8A6385}"/>
                </a:ext>
              </a:extLst>
            </p:cNvPr>
            <p:cNvSpPr/>
            <p:nvPr/>
          </p:nvSpPr>
          <p:spPr>
            <a:xfrm>
              <a:off x="3914281" y="5340093"/>
              <a:ext cx="1121213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1" h="846">
                  <a:moveTo>
                    <a:pt x="77" y="673"/>
                  </a:moveTo>
                  <a:cubicBezTo>
                    <a:pt x="30" y="584"/>
                    <a:pt x="-1" y="475"/>
                    <a:pt x="0" y="375"/>
                  </a:cubicBezTo>
                  <a:cubicBezTo>
                    <a:pt x="2" y="70"/>
                    <a:pt x="326" y="78"/>
                    <a:pt x="546" y="112"/>
                  </a:cubicBezTo>
                  <a:cubicBezTo>
                    <a:pt x="582" y="117"/>
                    <a:pt x="622" y="117"/>
                    <a:pt x="655" y="99"/>
                  </a:cubicBezTo>
                  <a:cubicBezTo>
                    <a:pt x="688" y="81"/>
                    <a:pt x="710" y="48"/>
                    <a:pt x="736" y="22"/>
                  </a:cubicBezTo>
                  <a:cubicBezTo>
                    <a:pt x="753" y="6"/>
                    <a:pt x="780" y="-9"/>
                    <a:pt x="798" y="6"/>
                  </a:cubicBezTo>
                  <a:cubicBezTo>
                    <a:pt x="813" y="18"/>
                    <a:pt x="813" y="39"/>
                    <a:pt x="827" y="52"/>
                  </a:cubicBezTo>
                  <a:cubicBezTo>
                    <a:pt x="840" y="65"/>
                    <a:pt x="863" y="62"/>
                    <a:pt x="879" y="71"/>
                  </a:cubicBezTo>
                  <a:cubicBezTo>
                    <a:pt x="899" y="82"/>
                    <a:pt x="905" y="109"/>
                    <a:pt x="898" y="131"/>
                  </a:cubicBezTo>
                  <a:cubicBezTo>
                    <a:pt x="891" y="153"/>
                    <a:pt x="874" y="170"/>
                    <a:pt x="855" y="183"/>
                  </a:cubicBezTo>
                  <a:cubicBezTo>
                    <a:pt x="823" y="206"/>
                    <a:pt x="787" y="222"/>
                    <a:pt x="748" y="231"/>
                  </a:cubicBezTo>
                  <a:cubicBezTo>
                    <a:pt x="733" y="234"/>
                    <a:pt x="717" y="236"/>
                    <a:pt x="703" y="244"/>
                  </a:cubicBezTo>
                  <a:cubicBezTo>
                    <a:pt x="595" y="304"/>
                    <a:pt x="694" y="402"/>
                    <a:pt x="698" y="479"/>
                  </a:cubicBezTo>
                  <a:cubicBezTo>
                    <a:pt x="707" y="634"/>
                    <a:pt x="536" y="813"/>
                    <a:pt x="390" y="841"/>
                  </a:cubicBezTo>
                  <a:cubicBezTo>
                    <a:pt x="253" y="866"/>
                    <a:pt x="140" y="791"/>
                    <a:pt x="77" y="67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5B2F64D2-8345-5A48-9D87-BDAC6E12E95D}"/>
                </a:ext>
              </a:extLst>
            </p:cNvPr>
            <p:cNvSpPr/>
            <p:nvPr/>
          </p:nvSpPr>
          <p:spPr>
            <a:xfrm>
              <a:off x="2916398" y="5524535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4" y="14"/>
                    <a:pt x="17" y="17"/>
                    <a:pt x="22" y="18"/>
                  </a:cubicBezTo>
                  <a:cubicBezTo>
                    <a:pt x="24" y="18"/>
                    <a:pt x="28" y="18"/>
                    <a:pt x="30" y="19"/>
                  </a:cubicBezTo>
                  <a:cubicBezTo>
                    <a:pt x="33" y="20"/>
                    <a:pt x="34" y="22"/>
                    <a:pt x="34" y="25"/>
                  </a:cubicBezTo>
                  <a:cubicBezTo>
                    <a:pt x="33" y="30"/>
                    <a:pt x="29" y="35"/>
                    <a:pt x="25" y="38"/>
                  </a:cubicBezTo>
                  <a:cubicBezTo>
                    <a:pt x="19" y="42"/>
                    <a:pt x="10" y="41"/>
                    <a:pt x="5" y="35"/>
                  </a:cubicBezTo>
                  <a:cubicBezTo>
                    <a:pt x="-1" y="28"/>
                    <a:pt x="-1" y="17"/>
                    <a:pt x="3" y="9"/>
                  </a:cubicBezTo>
                  <a:cubicBezTo>
                    <a:pt x="4" y="6"/>
                    <a:pt x="8" y="-1"/>
                    <a:pt x="12" y="0"/>
                  </a:cubicBezTo>
                  <a:cubicBezTo>
                    <a:pt x="16" y="0"/>
                    <a:pt x="15" y="2"/>
                    <a:pt x="15" y="5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81C11D16-BA1B-AE42-B8C3-F2328922AB7D}"/>
                </a:ext>
              </a:extLst>
            </p:cNvPr>
            <p:cNvSpPr/>
            <p:nvPr/>
          </p:nvSpPr>
          <p:spPr>
            <a:xfrm>
              <a:off x="3027274" y="5478424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4" y="15"/>
                    <a:pt x="17" y="17"/>
                    <a:pt x="23" y="18"/>
                  </a:cubicBezTo>
                  <a:cubicBezTo>
                    <a:pt x="24" y="18"/>
                    <a:pt x="28" y="19"/>
                    <a:pt x="30" y="19"/>
                  </a:cubicBezTo>
                  <a:cubicBezTo>
                    <a:pt x="33" y="20"/>
                    <a:pt x="35" y="23"/>
                    <a:pt x="34" y="25"/>
                  </a:cubicBezTo>
                  <a:cubicBezTo>
                    <a:pt x="33" y="31"/>
                    <a:pt x="30" y="35"/>
                    <a:pt x="25" y="38"/>
                  </a:cubicBezTo>
                  <a:cubicBezTo>
                    <a:pt x="19" y="42"/>
                    <a:pt x="11" y="41"/>
                    <a:pt x="6" y="35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-1"/>
                    <a:pt x="12" y="0"/>
                  </a:cubicBezTo>
                  <a:cubicBezTo>
                    <a:pt x="16" y="0"/>
                    <a:pt x="15" y="2"/>
                    <a:pt x="14" y="5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6261E77C-167C-3944-97A2-FEF1775802C1}"/>
                </a:ext>
              </a:extLst>
            </p:cNvPr>
            <p:cNvSpPr/>
            <p:nvPr/>
          </p:nvSpPr>
          <p:spPr>
            <a:xfrm>
              <a:off x="3185493" y="5462223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5"/>
                    <a:pt x="17" y="17"/>
                    <a:pt x="23" y="18"/>
                  </a:cubicBezTo>
                  <a:cubicBezTo>
                    <a:pt x="24" y="18"/>
                    <a:pt x="28" y="19"/>
                    <a:pt x="30" y="20"/>
                  </a:cubicBezTo>
                  <a:cubicBezTo>
                    <a:pt x="33" y="20"/>
                    <a:pt x="35" y="23"/>
                    <a:pt x="34" y="26"/>
                  </a:cubicBezTo>
                  <a:cubicBezTo>
                    <a:pt x="33" y="31"/>
                    <a:pt x="29" y="36"/>
                    <a:pt x="26" y="38"/>
                  </a:cubicBezTo>
                  <a:cubicBezTo>
                    <a:pt x="19" y="42"/>
                    <a:pt x="11" y="41"/>
                    <a:pt x="6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CED63404-2F07-674B-9B18-26F5FC0CF769}"/>
                </a:ext>
              </a:extLst>
            </p:cNvPr>
            <p:cNvSpPr/>
            <p:nvPr/>
          </p:nvSpPr>
          <p:spPr>
            <a:xfrm>
              <a:off x="3371116" y="5462223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5"/>
                    <a:pt x="17" y="17"/>
                    <a:pt x="22" y="18"/>
                  </a:cubicBezTo>
                  <a:cubicBezTo>
                    <a:pt x="24" y="18"/>
                    <a:pt x="28" y="19"/>
                    <a:pt x="30" y="20"/>
                  </a:cubicBezTo>
                  <a:cubicBezTo>
                    <a:pt x="33" y="20"/>
                    <a:pt x="35" y="23"/>
                    <a:pt x="34" y="26"/>
                  </a:cubicBezTo>
                  <a:cubicBezTo>
                    <a:pt x="33" y="31"/>
                    <a:pt x="30" y="36"/>
                    <a:pt x="25" y="38"/>
                  </a:cubicBezTo>
                  <a:cubicBezTo>
                    <a:pt x="19" y="42"/>
                    <a:pt x="11" y="41"/>
                    <a:pt x="6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0"/>
                    <a:pt x="16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1CDA7D85-39F5-8740-9DBD-69584BF1192C}"/>
                </a:ext>
              </a:extLst>
            </p:cNvPr>
            <p:cNvSpPr/>
            <p:nvPr/>
          </p:nvSpPr>
          <p:spPr>
            <a:xfrm>
              <a:off x="3316301" y="5549459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4"/>
                    <a:pt x="17" y="17"/>
                    <a:pt x="22" y="18"/>
                  </a:cubicBezTo>
                  <a:cubicBezTo>
                    <a:pt x="24" y="18"/>
                    <a:pt x="28" y="19"/>
                    <a:pt x="31" y="19"/>
                  </a:cubicBezTo>
                  <a:cubicBezTo>
                    <a:pt x="33" y="20"/>
                    <a:pt x="34" y="22"/>
                    <a:pt x="34" y="25"/>
                  </a:cubicBezTo>
                  <a:cubicBezTo>
                    <a:pt x="33" y="30"/>
                    <a:pt x="29" y="35"/>
                    <a:pt x="26" y="38"/>
                  </a:cubicBezTo>
                  <a:cubicBezTo>
                    <a:pt x="19" y="42"/>
                    <a:pt x="11" y="41"/>
                    <a:pt x="6" y="35"/>
                  </a:cubicBezTo>
                  <a:cubicBezTo>
                    <a:pt x="-1" y="28"/>
                    <a:pt x="-1" y="18"/>
                    <a:pt x="3" y="9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7065FA49-5096-3F48-AA87-4C8F5533AD38}"/>
                </a:ext>
              </a:extLst>
            </p:cNvPr>
            <p:cNvSpPr/>
            <p:nvPr/>
          </p:nvSpPr>
          <p:spPr>
            <a:xfrm>
              <a:off x="3227846" y="5649158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4" y="15"/>
                    <a:pt x="17" y="17"/>
                    <a:pt x="22" y="18"/>
                  </a:cubicBezTo>
                  <a:cubicBezTo>
                    <a:pt x="24" y="18"/>
                    <a:pt x="28" y="19"/>
                    <a:pt x="30" y="20"/>
                  </a:cubicBezTo>
                  <a:cubicBezTo>
                    <a:pt x="33" y="20"/>
                    <a:pt x="35" y="22"/>
                    <a:pt x="34" y="25"/>
                  </a:cubicBezTo>
                  <a:cubicBezTo>
                    <a:pt x="33" y="31"/>
                    <a:pt x="30" y="35"/>
                    <a:pt x="25" y="38"/>
                  </a:cubicBezTo>
                  <a:cubicBezTo>
                    <a:pt x="19" y="42"/>
                    <a:pt x="11" y="41"/>
                    <a:pt x="6" y="35"/>
                  </a:cubicBezTo>
                  <a:cubicBezTo>
                    <a:pt x="0" y="29"/>
                    <a:pt x="-1" y="18"/>
                    <a:pt x="2" y="10"/>
                  </a:cubicBezTo>
                  <a:cubicBezTo>
                    <a:pt x="3" y="7"/>
                    <a:pt x="7" y="-1"/>
                    <a:pt x="12" y="0"/>
                  </a:cubicBezTo>
                  <a:cubicBezTo>
                    <a:pt x="16" y="0"/>
                    <a:pt x="16" y="2"/>
                    <a:pt x="14" y="5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290704DF-D5A8-9A44-BEEF-B03C9E3275B5}"/>
                </a:ext>
              </a:extLst>
            </p:cNvPr>
            <p:cNvSpPr/>
            <p:nvPr/>
          </p:nvSpPr>
          <p:spPr>
            <a:xfrm>
              <a:off x="2895223" y="5853539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2" y="19"/>
                  </a:cubicBezTo>
                  <a:cubicBezTo>
                    <a:pt x="24" y="19"/>
                    <a:pt x="27" y="19"/>
                    <a:pt x="31" y="20"/>
                  </a:cubicBezTo>
                  <a:cubicBezTo>
                    <a:pt x="33" y="21"/>
                    <a:pt x="35" y="23"/>
                    <a:pt x="34" y="25"/>
                  </a:cubicBezTo>
                  <a:cubicBezTo>
                    <a:pt x="33" y="31"/>
                    <a:pt x="29" y="36"/>
                    <a:pt x="26" y="38"/>
                  </a:cubicBezTo>
                  <a:cubicBezTo>
                    <a:pt x="19" y="43"/>
                    <a:pt x="11" y="41"/>
                    <a:pt x="5" y="36"/>
                  </a:cubicBezTo>
                  <a:cubicBezTo>
                    <a:pt x="-1" y="29"/>
                    <a:pt x="-1" y="18"/>
                    <a:pt x="3" y="10"/>
                  </a:cubicBezTo>
                  <a:cubicBezTo>
                    <a:pt x="4" y="7"/>
                    <a:pt x="8" y="0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1119C58D-68EC-A64F-81C3-6DD6A8775B70}"/>
                </a:ext>
              </a:extLst>
            </p:cNvPr>
            <p:cNvSpPr/>
            <p:nvPr/>
          </p:nvSpPr>
          <p:spPr>
            <a:xfrm>
              <a:off x="3134415" y="5549459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5" y="14"/>
                    <a:pt x="17" y="17"/>
                    <a:pt x="23" y="18"/>
                  </a:cubicBezTo>
                  <a:cubicBezTo>
                    <a:pt x="24" y="18"/>
                    <a:pt x="28" y="19"/>
                    <a:pt x="31" y="19"/>
                  </a:cubicBezTo>
                  <a:cubicBezTo>
                    <a:pt x="33" y="20"/>
                    <a:pt x="35" y="22"/>
                    <a:pt x="34" y="25"/>
                  </a:cubicBezTo>
                  <a:cubicBezTo>
                    <a:pt x="33" y="30"/>
                    <a:pt x="29" y="35"/>
                    <a:pt x="26" y="38"/>
                  </a:cubicBezTo>
                  <a:cubicBezTo>
                    <a:pt x="19" y="42"/>
                    <a:pt x="11" y="41"/>
                    <a:pt x="6" y="35"/>
                  </a:cubicBezTo>
                  <a:cubicBezTo>
                    <a:pt x="-1" y="28"/>
                    <a:pt x="-1" y="18"/>
                    <a:pt x="2" y="9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B699B453-136C-0F4D-B6A1-09E113FD7455}"/>
                </a:ext>
              </a:extLst>
            </p:cNvPr>
            <p:cNvSpPr/>
            <p:nvPr/>
          </p:nvSpPr>
          <p:spPr>
            <a:xfrm>
              <a:off x="2806772" y="5584350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3" y="15"/>
                    <a:pt x="17" y="18"/>
                    <a:pt x="22" y="18"/>
                  </a:cubicBezTo>
                  <a:cubicBezTo>
                    <a:pt x="24" y="18"/>
                    <a:pt x="27" y="20"/>
                    <a:pt x="30" y="20"/>
                  </a:cubicBezTo>
                  <a:cubicBezTo>
                    <a:pt x="33" y="20"/>
                    <a:pt x="34" y="23"/>
                    <a:pt x="34" y="26"/>
                  </a:cubicBezTo>
                  <a:cubicBezTo>
                    <a:pt x="33" y="31"/>
                    <a:pt x="29" y="35"/>
                    <a:pt x="25" y="38"/>
                  </a:cubicBezTo>
                  <a:cubicBezTo>
                    <a:pt x="18" y="42"/>
                    <a:pt x="11" y="41"/>
                    <a:pt x="5" y="35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3" y="8"/>
                    <a:pt x="13" y="9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100C1AB0-C33C-CB49-A2BC-F02F22AF077B}"/>
                </a:ext>
              </a:extLst>
            </p:cNvPr>
            <p:cNvSpPr/>
            <p:nvPr/>
          </p:nvSpPr>
          <p:spPr>
            <a:xfrm>
              <a:off x="2926365" y="5708973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4" y="15"/>
                    <a:pt x="17" y="18"/>
                    <a:pt x="22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2" y="20"/>
                    <a:pt x="34" y="23"/>
                    <a:pt x="34" y="26"/>
                  </a:cubicBezTo>
                  <a:cubicBezTo>
                    <a:pt x="32" y="31"/>
                    <a:pt x="29" y="36"/>
                    <a:pt x="25" y="38"/>
                  </a:cubicBezTo>
                  <a:cubicBezTo>
                    <a:pt x="19" y="42"/>
                    <a:pt x="10" y="41"/>
                    <a:pt x="6" y="36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4" y="8"/>
                    <a:pt x="13" y="9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F96A586C-9AA7-654D-8A14-83A053EF61A4}"/>
                </a:ext>
              </a:extLst>
            </p:cNvPr>
            <p:cNvSpPr/>
            <p:nvPr/>
          </p:nvSpPr>
          <p:spPr>
            <a:xfrm>
              <a:off x="3085830" y="5649158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5" y="15"/>
                    <a:pt x="17" y="17"/>
                    <a:pt x="23" y="18"/>
                  </a:cubicBezTo>
                  <a:cubicBezTo>
                    <a:pt x="24" y="18"/>
                    <a:pt x="28" y="19"/>
                    <a:pt x="30" y="20"/>
                  </a:cubicBezTo>
                  <a:cubicBezTo>
                    <a:pt x="33" y="20"/>
                    <a:pt x="35" y="22"/>
                    <a:pt x="34" y="25"/>
                  </a:cubicBezTo>
                  <a:cubicBezTo>
                    <a:pt x="33" y="31"/>
                    <a:pt x="30" y="35"/>
                    <a:pt x="25" y="38"/>
                  </a:cubicBezTo>
                  <a:cubicBezTo>
                    <a:pt x="19" y="42"/>
                    <a:pt x="11" y="41"/>
                    <a:pt x="6" y="35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4" y="7"/>
                    <a:pt x="8" y="-1"/>
                    <a:pt x="12" y="0"/>
                  </a:cubicBezTo>
                  <a:cubicBezTo>
                    <a:pt x="16" y="0"/>
                    <a:pt x="16" y="2"/>
                    <a:pt x="15" y="5"/>
                  </a:cubicBezTo>
                  <a:cubicBezTo>
                    <a:pt x="15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8653F319-7BA2-ED47-AD5F-39019055D74A}"/>
                </a:ext>
              </a:extLst>
            </p:cNvPr>
            <p:cNvSpPr/>
            <p:nvPr/>
          </p:nvSpPr>
          <p:spPr>
            <a:xfrm>
              <a:off x="2947547" y="5427329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2" y="18"/>
                  </a:cubicBezTo>
                  <a:cubicBezTo>
                    <a:pt x="24" y="19"/>
                    <a:pt x="27" y="20"/>
                    <a:pt x="30" y="20"/>
                  </a:cubicBezTo>
                  <a:cubicBezTo>
                    <a:pt x="32" y="21"/>
                    <a:pt x="34" y="23"/>
                    <a:pt x="34" y="26"/>
                  </a:cubicBezTo>
                  <a:cubicBezTo>
                    <a:pt x="32" y="31"/>
                    <a:pt x="29" y="35"/>
                    <a:pt x="25" y="38"/>
                  </a:cubicBezTo>
                  <a:cubicBezTo>
                    <a:pt x="19" y="42"/>
                    <a:pt x="11" y="42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0"/>
                    <a:pt x="11" y="0"/>
                  </a:cubicBezTo>
                  <a:cubicBezTo>
                    <a:pt x="15" y="1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6E0CAEFC-3DEA-1046-AD89-2BA54B7CBB11}"/>
                </a:ext>
              </a:extLst>
            </p:cNvPr>
            <p:cNvSpPr/>
            <p:nvPr/>
          </p:nvSpPr>
          <p:spPr>
            <a:xfrm>
              <a:off x="2874045" y="5453500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5" y="14"/>
                    <a:pt x="17" y="17"/>
                    <a:pt x="22" y="17"/>
                  </a:cubicBezTo>
                  <a:cubicBezTo>
                    <a:pt x="24" y="18"/>
                    <a:pt x="28" y="19"/>
                    <a:pt x="31" y="19"/>
                  </a:cubicBezTo>
                  <a:cubicBezTo>
                    <a:pt x="33" y="20"/>
                    <a:pt x="35" y="22"/>
                    <a:pt x="34" y="25"/>
                  </a:cubicBezTo>
                  <a:cubicBezTo>
                    <a:pt x="33" y="30"/>
                    <a:pt x="30" y="35"/>
                    <a:pt x="26" y="38"/>
                  </a:cubicBezTo>
                  <a:cubicBezTo>
                    <a:pt x="20" y="41"/>
                    <a:pt x="11" y="41"/>
                    <a:pt x="6" y="35"/>
                  </a:cubicBezTo>
                  <a:cubicBezTo>
                    <a:pt x="-1" y="28"/>
                    <a:pt x="-1" y="17"/>
                    <a:pt x="2" y="10"/>
                  </a:cubicBezTo>
                  <a:cubicBezTo>
                    <a:pt x="4" y="6"/>
                    <a:pt x="8" y="-1"/>
                    <a:pt x="12" y="0"/>
                  </a:cubicBezTo>
                  <a:cubicBezTo>
                    <a:pt x="16" y="0"/>
                    <a:pt x="16" y="2"/>
                    <a:pt x="15" y="5"/>
                  </a:cubicBezTo>
                  <a:cubicBezTo>
                    <a:pt x="15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A12D408C-2C4B-024E-B2C3-95F078077C08}"/>
                </a:ext>
              </a:extLst>
            </p:cNvPr>
            <p:cNvSpPr/>
            <p:nvPr/>
          </p:nvSpPr>
          <p:spPr>
            <a:xfrm>
              <a:off x="2806772" y="5478424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0"/>
                  </a:moveTo>
                  <a:cubicBezTo>
                    <a:pt x="13" y="15"/>
                    <a:pt x="17" y="17"/>
                    <a:pt x="22" y="18"/>
                  </a:cubicBezTo>
                  <a:cubicBezTo>
                    <a:pt x="24" y="18"/>
                    <a:pt x="27" y="19"/>
                    <a:pt x="30" y="19"/>
                  </a:cubicBezTo>
                  <a:cubicBezTo>
                    <a:pt x="33" y="20"/>
                    <a:pt x="34" y="23"/>
                    <a:pt x="34" y="25"/>
                  </a:cubicBezTo>
                  <a:cubicBezTo>
                    <a:pt x="33" y="31"/>
                    <a:pt x="29" y="35"/>
                    <a:pt x="25" y="38"/>
                  </a:cubicBezTo>
                  <a:cubicBezTo>
                    <a:pt x="18" y="42"/>
                    <a:pt x="11" y="41"/>
                    <a:pt x="5" y="35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-1"/>
                    <a:pt x="12" y="0"/>
                  </a:cubicBezTo>
                  <a:cubicBezTo>
                    <a:pt x="15" y="0"/>
                    <a:pt x="15" y="2"/>
                    <a:pt x="14" y="5"/>
                  </a:cubicBezTo>
                  <a:cubicBezTo>
                    <a:pt x="13" y="7"/>
                    <a:pt x="13" y="9"/>
                    <a:pt x="13" y="10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B6207D93-2C2B-9B4C-A2B8-B597AF5A6AC1}"/>
                </a:ext>
              </a:extLst>
            </p:cNvPr>
            <p:cNvSpPr/>
            <p:nvPr/>
          </p:nvSpPr>
          <p:spPr>
            <a:xfrm>
              <a:off x="3113237" y="5394927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5"/>
                    <a:pt x="17" y="17"/>
                    <a:pt x="23" y="18"/>
                  </a:cubicBezTo>
                  <a:cubicBezTo>
                    <a:pt x="24" y="19"/>
                    <a:pt x="28" y="19"/>
                    <a:pt x="30" y="20"/>
                  </a:cubicBezTo>
                  <a:cubicBezTo>
                    <a:pt x="33" y="20"/>
                    <a:pt x="35" y="23"/>
                    <a:pt x="34" y="25"/>
                  </a:cubicBezTo>
                  <a:cubicBezTo>
                    <a:pt x="33" y="30"/>
                    <a:pt x="30" y="35"/>
                    <a:pt x="25" y="38"/>
                  </a:cubicBezTo>
                  <a:cubicBezTo>
                    <a:pt x="19" y="42"/>
                    <a:pt x="11" y="41"/>
                    <a:pt x="6" y="36"/>
                  </a:cubicBezTo>
                  <a:cubicBezTo>
                    <a:pt x="0" y="29"/>
                    <a:pt x="-1" y="18"/>
                    <a:pt x="2" y="9"/>
                  </a:cubicBezTo>
                  <a:cubicBezTo>
                    <a:pt x="3" y="6"/>
                    <a:pt x="8" y="0"/>
                    <a:pt x="12" y="0"/>
                  </a:cubicBezTo>
                  <a:cubicBezTo>
                    <a:pt x="16" y="0"/>
                    <a:pt x="16" y="3"/>
                    <a:pt x="14" y="6"/>
                  </a:cubicBezTo>
                  <a:cubicBezTo>
                    <a:pt x="14" y="7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3652DC36-5555-1146-BB3D-A1D8A9F2DCB7}"/>
                </a:ext>
              </a:extLst>
            </p:cNvPr>
            <p:cNvSpPr/>
            <p:nvPr/>
          </p:nvSpPr>
          <p:spPr>
            <a:xfrm>
              <a:off x="2728287" y="5718946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6"/>
                    <a:pt x="16" y="18"/>
                    <a:pt x="22" y="18"/>
                  </a:cubicBezTo>
                  <a:cubicBezTo>
                    <a:pt x="23" y="19"/>
                    <a:pt x="27" y="20"/>
                    <a:pt x="30" y="20"/>
                  </a:cubicBezTo>
                  <a:cubicBezTo>
                    <a:pt x="33" y="21"/>
                    <a:pt x="34" y="23"/>
                    <a:pt x="33" y="26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2"/>
                    <a:pt x="11" y="42"/>
                    <a:pt x="5" y="36"/>
                  </a:cubicBezTo>
                  <a:cubicBezTo>
                    <a:pt x="-1" y="29"/>
                    <a:pt x="-2" y="18"/>
                    <a:pt x="2" y="10"/>
                  </a:cubicBezTo>
                  <a:cubicBezTo>
                    <a:pt x="3" y="7"/>
                    <a:pt x="8" y="0"/>
                    <a:pt x="11" y="0"/>
                  </a:cubicBezTo>
                  <a:cubicBezTo>
                    <a:pt x="16" y="1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2FBA524E-02DB-F749-A66C-43306CCA6DEF}"/>
                </a:ext>
              </a:extLst>
            </p:cNvPr>
            <p:cNvSpPr/>
            <p:nvPr/>
          </p:nvSpPr>
          <p:spPr>
            <a:xfrm>
              <a:off x="2999870" y="5559429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4"/>
                    <a:pt x="16" y="17"/>
                    <a:pt x="22" y="18"/>
                  </a:cubicBezTo>
                  <a:cubicBezTo>
                    <a:pt x="24" y="18"/>
                    <a:pt x="27" y="19"/>
                    <a:pt x="30" y="19"/>
                  </a:cubicBezTo>
                  <a:cubicBezTo>
                    <a:pt x="33" y="20"/>
                    <a:pt x="34" y="22"/>
                    <a:pt x="34" y="25"/>
                  </a:cubicBezTo>
                  <a:cubicBezTo>
                    <a:pt x="32" y="30"/>
                    <a:pt x="29" y="35"/>
                    <a:pt x="25" y="38"/>
                  </a:cubicBezTo>
                  <a:cubicBezTo>
                    <a:pt x="19" y="42"/>
                    <a:pt x="10" y="41"/>
                    <a:pt x="5" y="35"/>
                  </a:cubicBezTo>
                  <a:cubicBezTo>
                    <a:pt x="-1" y="29"/>
                    <a:pt x="-1" y="17"/>
                    <a:pt x="1" y="10"/>
                  </a:cubicBezTo>
                  <a:cubicBezTo>
                    <a:pt x="3" y="6"/>
                    <a:pt x="7" y="0"/>
                    <a:pt x="11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3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FA2A32CA-C976-774F-B3F8-9761130C75B3}"/>
                </a:ext>
              </a:extLst>
            </p:cNvPr>
            <p:cNvSpPr/>
            <p:nvPr/>
          </p:nvSpPr>
          <p:spPr>
            <a:xfrm>
              <a:off x="2750712" y="5622987"/>
              <a:ext cx="39865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0">
                  <a:moveTo>
                    <a:pt x="13" y="10"/>
                  </a:moveTo>
                  <a:cubicBezTo>
                    <a:pt x="14" y="14"/>
                    <a:pt x="16" y="17"/>
                    <a:pt x="22" y="17"/>
                  </a:cubicBezTo>
                  <a:cubicBezTo>
                    <a:pt x="24" y="18"/>
                    <a:pt x="27" y="19"/>
                    <a:pt x="30" y="19"/>
                  </a:cubicBezTo>
                  <a:cubicBezTo>
                    <a:pt x="32" y="20"/>
                    <a:pt x="34" y="22"/>
                    <a:pt x="33" y="25"/>
                  </a:cubicBezTo>
                  <a:cubicBezTo>
                    <a:pt x="32" y="30"/>
                    <a:pt x="29" y="35"/>
                    <a:pt x="25" y="38"/>
                  </a:cubicBezTo>
                  <a:cubicBezTo>
                    <a:pt x="19" y="41"/>
                    <a:pt x="10" y="41"/>
                    <a:pt x="5" y="35"/>
                  </a:cubicBezTo>
                  <a:cubicBezTo>
                    <a:pt x="-1" y="28"/>
                    <a:pt x="-1" y="17"/>
                    <a:pt x="2" y="10"/>
                  </a:cubicBezTo>
                  <a:cubicBezTo>
                    <a:pt x="3" y="6"/>
                    <a:pt x="7" y="-1"/>
                    <a:pt x="11" y="0"/>
                  </a:cubicBezTo>
                  <a:cubicBezTo>
                    <a:pt x="15" y="0"/>
                    <a:pt x="15" y="2"/>
                    <a:pt x="14" y="5"/>
                  </a:cubicBezTo>
                  <a:cubicBezTo>
                    <a:pt x="14" y="7"/>
                    <a:pt x="13" y="9"/>
                    <a:pt x="13" y="10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7A7164ED-EA4B-8B41-9714-D9EE0958B922}"/>
                </a:ext>
              </a:extLst>
            </p:cNvPr>
            <p:cNvSpPr/>
            <p:nvPr/>
          </p:nvSpPr>
          <p:spPr>
            <a:xfrm>
              <a:off x="2895223" y="5622987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0"/>
                  </a:moveTo>
                  <a:cubicBezTo>
                    <a:pt x="14" y="14"/>
                    <a:pt x="17" y="17"/>
                    <a:pt x="22" y="17"/>
                  </a:cubicBezTo>
                  <a:cubicBezTo>
                    <a:pt x="24" y="18"/>
                    <a:pt x="27" y="19"/>
                    <a:pt x="31" y="19"/>
                  </a:cubicBezTo>
                  <a:cubicBezTo>
                    <a:pt x="33" y="20"/>
                    <a:pt x="35" y="22"/>
                    <a:pt x="34" y="25"/>
                  </a:cubicBezTo>
                  <a:cubicBezTo>
                    <a:pt x="33" y="30"/>
                    <a:pt x="29" y="35"/>
                    <a:pt x="26" y="38"/>
                  </a:cubicBezTo>
                  <a:cubicBezTo>
                    <a:pt x="19" y="41"/>
                    <a:pt x="11" y="41"/>
                    <a:pt x="5" y="35"/>
                  </a:cubicBezTo>
                  <a:cubicBezTo>
                    <a:pt x="-1" y="28"/>
                    <a:pt x="-1" y="17"/>
                    <a:pt x="3" y="10"/>
                  </a:cubicBezTo>
                  <a:cubicBezTo>
                    <a:pt x="4" y="6"/>
                    <a:pt x="8" y="-1"/>
                    <a:pt x="11" y="0"/>
                  </a:cubicBezTo>
                  <a:cubicBezTo>
                    <a:pt x="16" y="0"/>
                    <a:pt x="15" y="2"/>
                    <a:pt x="15" y="5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6052B9E7-1FC6-1542-8F3E-44C898F6A07F}"/>
                </a:ext>
              </a:extLst>
            </p:cNvPr>
            <p:cNvSpPr/>
            <p:nvPr/>
          </p:nvSpPr>
          <p:spPr>
            <a:xfrm>
              <a:off x="2864079" y="5738886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3" y="15"/>
                    <a:pt x="16" y="17"/>
                    <a:pt x="22" y="18"/>
                  </a:cubicBezTo>
                  <a:cubicBezTo>
                    <a:pt x="24" y="18"/>
                    <a:pt x="27" y="19"/>
                    <a:pt x="30" y="20"/>
                  </a:cubicBezTo>
                  <a:cubicBezTo>
                    <a:pt x="32" y="20"/>
                    <a:pt x="34" y="23"/>
                    <a:pt x="34" y="25"/>
                  </a:cubicBezTo>
                  <a:cubicBezTo>
                    <a:pt x="32" y="30"/>
                    <a:pt x="29" y="35"/>
                    <a:pt x="25" y="38"/>
                  </a:cubicBezTo>
                  <a:cubicBezTo>
                    <a:pt x="18" y="42"/>
                    <a:pt x="10" y="41"/>
                    <a:pt x="5" y="35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5" y="0"/>
                    <a:pt x="15" y="2"/>
                    <a:pt x="14" y="6"/>
                  </a:cubicBezTo>
                  <a:cubicBezTo>
                    <a:pt x="13" y="7"/>
                    <a:pt x="13" y="9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9047D7FB-27E2-5C41-BD05-527DA8B051C6}"/>
                </a:ext>
              </a:extLst>
            </p:cNvPr>
            <p:cNvSpPr/>
            <p:nvPr/>
          </p:nvSpPr>
          <p:spPr>
            <a:xfrm>
              <a:off x="3914281" y="5340093"/>
              <a:ext cx="1121213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1" h="846">
                  <a:moveTo>
                    <a:pt x="77" y="673"/>
                  </a:moveTo>
                  <a:cubicBezTo>
                    <a:pt x="30" y="584"/>
                    <a:pt x="-1" y="475"/>
                    <a:pt x="0" y="375"/>
                  </a:cubicBezTo>
                  <a:cubicBezTo>
                    <a:pt x="2" y="70"/>
                    <a:pt x="326" y="78"/>
                    <a:pt x="546" y="112"/>
                  </a:cubicBezTo>
                  <a:cubicBezTo>
                    <a:pt x="582" y="117"/>
                    <a:pt x="622" y="117"/>
                    <a:pt x="655" y="99"/>
                  </a:cubicBezTo>
                  <a:cubicBezTo>
                    <a:pt x="688" y="81"/>
                    <a:pt x="710" y="48"/>
                    <a:pt x="736" y="22"/>
                  </a:cubicBezTo>
                  <a:cubicBezTo>
                    <a:pt x="753" y="6"/>
                    <a:pt x="780" y="-9"/>
                    <a:pt x="798" y="6"/>
                  </a:cubicBezTo>
                  <a:cubicBezTo>
                    <a:pt x="813" y="18"/>
                    <a:pt x="813" y="39"/>
                    <a:pt x="827" y="52"/>
                  </a:cubicBezTo>
                  <a:cubicBezTo>
                    <a:pt x="840" y="65"/>
                    <a:pt x="863" y="62"/>
                    <a:pt x="879" y="71"/>
                  </a:cubicBezTo>
                  <a:cubicBezTo>
                    <a:pt x="899" y="82"/>
                    <a:pt x="905" y="109"/>
                    <a:pt x="898" y="131"/>
                  </a:cubicBezTo>
                  <a:cubicBezTo>
                    <a:pt x="891" y="153"/>
                    <a:pt x="874" y="170"/>
                    <a:pt x="855" y="183"/>
                  </a:cubicBezTo>
                  <a:cubicBezTo>
                    <a:pt x="823" y="206"/>
                    <a:pt x="787" y="222"/>
                    <a:pt x="748" y="231"/>
                  </a:cubicBezTo>
                  <a:cubicBezTo>
                    <a:pt x="733" y="234"/>
                    <a:pt x="717" y="236"/>
                    <a:pt x="703" y="244"/>
                  </a:cubicBezTo>
                  <a:cubicBezTo>
                    <a:pt x="595" y="304"/>
                    <a:pt x="694" y="402"/>
                    <a:pt x="698" y="479"/>
                  </a:cubicBezTo>
                  <a:cubicBezTo>
                    <a:pt x="707" y="634"/>
                    <a:pt x="536" y="813"/>
                    <a:pt x="390" y="841"/>
                  </a:cubicBezTo>
                  <a:cubicBezTo>
                    <a:pt x="253" y="866"/>
                    <a:pt x="140" y="791"/>
                    <a:pt x="77" y="673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E9189822-AE2F-8E47-AA60-B64A95E25791}"/>
                </a:ext>
              </a:extLst>
            </p:cNvPr>
            <p:cNvSpPr/>
            <p:nvPr/>
          </p:nvSpPr>
          <p:spPr>
            <a:xfrm>
              <a:off x="3910544" y="5417359"/>
              <a:ext cx="887004" cy="685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3" h="551">
                  <a:moveTo>
                    <a:pt x="704" y="0"/>
                  </a:moveTo>
                  <a:cubicBezTo>
                    <a:pt x="666" y="46"/>
                    <a:pt x="606" y="62"/>
                    <a:pt x="549" y="51"/>
                  </a:cubicBezTo>
                  <a:cubicBezTo>
                    <a:pt x="295" y="-4"/>
                    <a:pt x="-61" y="50"/>
                    <a:pt x="9" y="395"/>
                  </a:cubicBezTo>
                  <a:cubicBezTo>
                    <a:pt x="114" y="492"/>
                    <a:pt x="243" y="573"/>
                    <a:pt x="387" y="545"/>
                  </a:cubicBezTo>
                  <a:cubicBezTo>
                    <a:pt x="473" y="527"/>
                    <a:pt x="550" y="460"/>
                    <a:pt x="563" y="374"/>
                  </a:cubicBezTo>
                  <a:cubicBezTo>
                    <a:pt x="573" y="318"/>
                    <a:pt x="557" y="253"/>
                    <a:pt x="595" y="210"/>
                  </a:cubicBezTo>
                  <a:cubicBezTo>
                    <a:pt x="618" y="183"/>
                    <a:pt x="656" y="174"/>
                    <a:pt x="681" y="149"/>
                  </a:cubicBezTo>
                  <a:cubicBezTo>
                    <a:pt x="719" y="112"/>
                    <a:pt x="719" y="52"/>
                    <a:pt x="704" y="0"/>
                  </a:cubicBezTo>
                  <a:close/>
                </a:path>
              </a:pathLst>
            </a:custGeom>
            <a:solidFill>
              <a:srgbClr val="EA44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A25A186B-F9EA-104B-9980-D10E3E06F3C8}"/>
                </a:ext>
              </a:extLst>
            </p:cNvPr>
            <p:cNvSpPr/>
            <p:nvPr/>
          </p:nvSpPr>
          <p:spPr>
            <a:xfrm>
              <a:off x="4307951" y="5707730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4" y="15"/>
                    <a:pt x="16" y="17"/>
                    <a:pt x="22" y="18"/>
                  </a:cubicBezTo>
                  <a:cubicBezTo>
                    <a:pt x="24" y="18"/>
                    <a:pt x="27" y="19"/>
                    <a:pt x="30" y="20"/>
                  </a:cubicBezTo>
                  <a:cubicBezTo>
                    <a:pt x="32" y="20"/>
                    <a:pt x="34" y="23"/>
                    <a:pt x="34" y="25"/>
                  </a:cubicBezTo>
                  <a:cubicBezTo>
                    <a:pt x="32" y="31"/>
                    <a:pt x="29" y="36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4" y="8"/>
                    <a:pt x="13" y="9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1B9A41BD-C726-3F42-84A6-D4F3C6103B39}"/>
                </a:ext>
              </a:extLst>
            </p:cNvPr>
            <p:cNvSpPr/>
            <p:nvPr/>
          </p:nvSpPr>
          <p:spPr>
            <a:xfrm>
              <a:off x="4507278" y="5641680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7"/>
                    <a:pt x="22" y="19"/>
                  </a:cubicBezTo>
                  <a:cubicBezTo>
                    <a:pt x="24" y="19"/>
                    <a:pt x="28" y="19"/>
                    <a:pt x="30" y="20"/>
                  </a:cubicBezTo>
                  <a:cubicBezTo>
                    <a:pt x="33" y="21"/>
                    <a:pt x="34" y="23"/>
                    <a:pt x="34" y="26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3"/>
                    <a:pt x="10" y="41"/>
                    <a:pt x="6" y="36"/>
                  </a:cubicBezTo>
                  <a:cubicBezTo>
                    <a:pt x="0" y="29"/>
                    <a:pt x="-1" y="18"/>
                    <a:pt x="2" y="10"/>
                  </a:cubicBezTo>
                  <a:cubicBezTo>
                    <a:pt x="4" y="7"/>
                    <a:pt x="7" y="0"/>
                    <a:pt x="12" y="0"/>
                  </a:cubicBezTo>
                  <a:cubicBezTo>
                    <a:pt x="16" y="0"/>
                    <a:pt x="15" y="3"/>
                    <a:pt x="15" y="7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A3E8067C-6A4C-A040-8C27-F14974FCA42B}"/>
                </a:ext>
              </a:extLst>
            </p:cNvPr>
            <p:cNvSpPr/>
            <p:nvPr/>
          </p:nvSpPr>
          <p:spPr>
            <a:xfrm>
              <a:off x="4523470" y="5533258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5" y="11"/>
                  </a:moveTo>
                  <a:cubicBezTo>
                    <a:pt x="15" y="15"/>
                    <a:pt x="17" y="18"/>
                    <a:pt x="23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4" y="21"/>
                    <a:pt x="35" y="23"/>
                    <a:pt x="34" y="26"/>
                  </a:cubicBezTo>
                  <a:cubicBezTo>
                    <a:pt x="33" y="31"/>
                    <a:pt x="30" y="36"/>
                    <a:pt x="26" y="38"/>
                  </a:cubicBezTo>
                  <a:cubicBezTo>
                    <a:pt x="19" y="43"/>
                    <a:pt x="11" y="41"/>
                    <a:pt x="6" y="36"/>
                  </a:cubicBezTo>
                  <a:cubicBezTo>
                    <a:pt x="0" y="29"/>
                    <a:pt x="-1" y="18"/>
                    <a:pt x="2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6" y="4"/>
                    <a:pt x="15" y="6"/>
                  </a:cubicBezTo>
                  <a:cubicBezTo>
                    <a:pt x="15" y="8"/>
                    <a:pt x="14" y="10"/>
                    <a:pt x="15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B84E8AA9-CDE1-DC44-806F-0450FA665626}"/>
                </a:ext>
              </a:extLst>
            </p:cNvPr>
            <p:cNvSpPr/>
            <p:nvPr/>
          </p:nvSpPr>
          <p:spPr>
            <a:xfrm>
              <a:off x="4589497" y="5794966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5" y="15"/>
                    <a:pt x="17" y="18"/>
                    <a:pt x="23" y="19"/>
                  </a:cubicBezTo>
                  <a:cubicBezTo>
                    <a:pt x="25" y="19"/>
                    <a:pt x="28" y="19"/>
                    <a:pt x="31" y="20"/>
                  </a:cubicBezTo>
                  <a:cubicBezTo>
                    <a:pt x="33" y="20"/>
                    <a:pt x="35" y="23"/>
                    <a:pt x="34" y="25"/>
                  </a:cubicBezTo>
                  <a:cubicBezTo>
                    <a:pt x="33" y="31"/>
                    <a:pt x="29" y="36"/>
                    <a:pt x="26" y="38"/>
                  </a:cubicBezTo>
                  <a:cubicBezTo>
                    <a:pt x="20" y="42"/>
                    <a:pt x="11" y="41"/>
                    <a:pt x="6" y="36"/>
                  </a:cubicBezTo>
                  <a:cubicBezTo>
                    <a:pt x="-1" y="29"/>
                    <a:pt x="-1" y="18"/>
                    <a:pt x="3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AF4A2352-03EE-354C-9D73-72F41A7DD311}"/>
                </a:ext>
              </a:extLst>
            </p:cNvPr>
            <p:cNvSpPr/>
            <p:nvPr/>
          </p:nvSpPr>
          <p:spPr>
            <a:xfrm>
              <a:off x="4412598" y="5559429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4"/>
                    <a:pt x="17" y="17"/>
                    <a:pt x="22" y="18"/>
                  </a:cubicBezTo>
                  <a:cubicBezTo>
                    <a:pt x="24" y="18"/>
                    <a:pt x="28" y="19"/>
                    <a:pt x="30" y="19"/>
                  </a:cubicBezTo>
                  <a:cubicBezTo>
                    <a:pt x="33" y="20"/>
                    <a:pt x="34" y="22"/>
                    <a:pt x="34" y="25"/>
                  </a:cubicBezTo>
                  <a:cubicBezTo>
                    <a:pt x="33" y="30"/>
                    <a:pt x="30" y="35"/>
                    <a:pt x="25" y="38"/>
                  </a:cubicBezTo>
                  <a:cubicBezTo>
                    <a:pt x="19" y="42"/>
                    <a:pt x="10" y="41"/>
                    <a:pt x="6" y="35"/>
                  </a:cubicBezTo>
                  <a:cubicBezTo>
                    <a:pt x="-1" y="29"/>
                    <a:pt x="-1" y="17"/>
                    <a:pt x="2" y="10"/>
                  </a:cubicBezTo>
                  <a:cubicBezTo>
                    <a:pt x="3" y="6"/>
                    <a:pt x="8" y="0"/>
                    <a:pt x="12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0047579-5F96-104E-AC79-ED8D4D5913B9}"/>
                </a:ext>
              </a:extLst>
            </p:cNvPr>
            <p:cNvSpPr/>
            <p:nvPr/>
          </p:nvSpPr>
          <p:spPr>
            <a:xfrm>
              <a:off x="4596975" y="5609278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2" y="18"/>
                  </a:cubicBezTo>
                  <a:cubicBezTo>
                    <a:pt x="23" y="19"/>
                    <a:pt x="27" y="20"/>
                    <a:pt x="30" y="20"/>
                  </a:cubicBezTo>
                  <a:cubicBezTo>
                    <a:pt x="33" y="21"/>
                    <a:pt x="34" y="23"/>
                    <a:pt x="34" y="26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2"/>
                    <a:pt x="11" y="42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0"/>
                    <a:pt x="11" y="0"/>
                  </a:cubicBezTo>
                  <a:cubicBezTo>
                    <a:pt x="16" y="1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D87C43BB-D697-9940-977D-BEDD5AD4D4C5}"/>
                </a:ext>
              </a:extLst>
            </p:cNvPr>
            <p:cNvSpPr/>
            <p:nvPr/>
          </p:nvSpPr>
          <p:spPr>
            <a:xfrm>
              <a:off x="4412598" y="5743871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6"/>
                    <a:pt x="17" y="18"/>
                    <a:pt x="22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3" y="21"/>
                    <a:pt x="34" y="24"/>
                    <a:pt x="34" y="26"/>
                  </a:cubicBezTo>
                  <a:cubicBezTo>
                    <a:pt x="33" y="31"/>
                    <a:pt x="30" y="36"/>
                    <a:pt x="25" y="39"/>
                  </a:cubicBezTo>
                  <a:cubicBezTo>
                    <a:pt x="19" y="42"/>
                    <a:pt x="10" y="42"/>
                    <a:pt x="6" y="36"/>
                  </a:cubicBezTo>
                  <a:cubicBezTo>
                    <a:pt x="-1" y="30"/>
                    <a:pt x="-1" y="19"/>
                    <a:pt x="2" y="11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5" y="1"/>
                    <a:pt x="15" y="3"/>
                    <a:pt x="14" y="7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5D40F26C-FA62-F245-9CB4-5D28C6167F00}"/>
                </a:ext>
              </a:extLst>
            </p:cNvPr>
            <p:cNvSpPr/>
            <p:nvPr/>
          </p:nvSpPr>
          <p:spPr>
            <a:xfrm>
              <a:off x="4618153" y="5707730"/>
              <a:ext cx="39865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0">
                  <a:moveTo>
                    <a:pt x="14" y="11"/>
                  </a:moveTo>
                  <a:cubicBezTo>
                    <a:pt x="14" y="15"/>
                    <a:pt x="16" y="17"/>
                    <a:pt x="22" y="18"/>
                  </a:cubicBezTo>
                  <a:cubicBezTo>
                    <a:pt x="23" y="18"/>
                    <a:pt x="27" y="19"/>
                    <a:pt x="30" y="20"/>
                  </a:cubicBezTo>
                  <a:cubicBezTo>
                    <a:pt x="33" y="20"/>
                    <a:pt x="34" y="23"/>
                    <a:pt x="33" y="25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0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626295E0-CCBD-7249-BE3D-F85D23050EBA}"/>
                </a:ext>
              </a:extLst>
            </p:cNvPr>
            <p:cNvSpPr/>
            <p:nvPr/>
          </p:nvSpPr>
          <p:spPr>
            <a:xfrm>
              <a:off x="4507278" y="5743871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6"/>
                    <a:pt x="17" y="18"/>
                    <a:pt x="22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3" y="21"/>
                    <a:pt x="34" y="24"/>
                    <a:pt x="34" y="26"/>
                  </a:cubicBezTo>
                  <a:cubicBezTo>
                    <a:pt x="33" y="31"/>
                    <a:pt x="29" y="36"/>
                    <a:pt x="25" y="39"/>
                  </a:cubicBezTo>
                  <a:cubicBezTo>
                    <a:pt x="19" y="42"/>
                    <a:pt x="10" y="42"/>
                    <a:pt x="6" y="36"/>
                  </a:cubicBezTo>
                  <a:cubicBezTo>
                    <a:pt x="0" y="30"/>
                    <a:pt x="-1" y="19"/>
                    <a:pt x="2" y="11"/>
                  </a:cubicBezTo>
                  <a:cubicBezTo>
                    <a:pt x="4" y="7"/>
                    <a:pt x="7" y="0"/>
                    <a:pt x="12" y="0"/>
                  </a:cubicBezTo>
                  <a:cubicBezTo>
                    <a:pt x="16" y="1"/>
                    <a:pt x="15" y="3"/>
                    <a:pt x="15" y="7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80AF096F-2296-9C47-BAAE-29156EE9558A}"/>
                </a:ext>
              </a:extLst>
            </p:cNvPr>
            <p:cNvSpPr/>
            <p:nvPr/>
          </p:nvSpPr>
          <p:spPr>
            <a:xfrm>
              <a:off x="4418827" y="5651650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5"/>
                    <a:pt x="16" y="18"/>
                    <a:pt x="22" y="19"/>
                  </a:cubicBezTo>
                  <a:cubicBezTo>
                    <a:pt x="24" y="19"/>
                    <a:pt x="28" y="19"/>
                    <a:pt x="30" y="20"/>
                  </a:cubicBezTo>
                  <a:cubicBezTo>
                    <a:pt x="33" y="20"/>
                    <a:pt x="34" y="23"/>
                    <a:pt x="34" y="25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D76E95D4-4E58-C448-8505-4E0C5195BB8A}"/>
                </a:ext>
              </a:extLst>
            </p:cNvPr>
            <p:cNvSpPr/>
            <p:nvPr/>
          </p:nvSpPr>
          <p:spPr>
            <a:xfrm>
              <a:off x="4335359" y="5591831"/>
              <a:ext cx="39865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1">
                  <a:moveTo>
                    <a:pt x="14" y="10"/>
                  </a:moveTo>
                  <a:cubicBezTo>
                    <a:pt x="14" y="15"/>
                    <a:pt x="16" y="17"/>
                    <a:pt x="22" y="18"/>
                  </a:cubicBezTo>
                  <a:cubicBezTo>
                    <a:pt x="24" y="18"/>
                    <a:pt x="27" y="19"/>
                    <a:pt x="30" y="20"/>
                  </a:cubicBezTo>
                  <a:cubicBezTo>
                    <a:pt x="33" y="20"/>
                    <a:pt x="34" y="23"/>
                    <a:pt x="33" y="25"/>
                  </a:cubicBezTo>
                  <a:cubicBezTo>
                    <a:pt x="33" y="30"/>
                    <a:pt x="29" y="36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-1"/>
                    <a:pt x="12" y="0"/>
                  </a:cubicBezTo>
                  <a:cubicBezTo>
                    <a:pt x="16" y="0"/>
                    <a:pt x="15" y="3"/>
                    <a:pt x="14" y="5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C62222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274EDADB-0FFE-A746-841B-EAFAE2CA62A9}"/>
                </a:ext>
              </a:extLst>
            </p:cNvPr>
            <p:cNvSpPr/>
            <p:nvPr/>
          </p:nvSpPr>
          <p:spPr>
            <a:xfrm>
              <a:off x="4228217" y="5533258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3" y="11"/>
                  </a:moveTo>
                  <a:cubicBezTo>
                    <a:pt x="13" y="15"/>
                    <a:pt x="16" y="18"/>
                    <a:pt x="21" y="19"/>
                  </a:cubicBezTo>
                  <a:cubicBezTo>
                    <a:pt x="23" y="19"/>
                    <a:pt x="27" y="20"/>
                    <a:pt x="30" y="20"/>
                  </a:cubicBezTo>
                  <a:cubicBezTo>
                    <a:pt x="32" y="21"/>
                    <a:pt x="34" y="23"/>
                    <a:pt x="34" y="26"/>
                  </a:cubicBezTo>
                  <a:cubicBezTo>
                    <a:pt x="32" y="31"/>
                    <a:pt x="29" y="36"/>
                    <a:pt x="25" y="38"/>
                  </a:cubicBezTo>
                  <a:cubicBezTo>
                    <a:pt x="18" y="43"/>
                    <a:pt x="10" y="41"/>
                    <a:pt x="5" y="36"/>
                  </a:cubicBezTo>
                  <a:cubicBezTo>
                    <a:pt x="-1" y="29"/>
                    <a:pt x="-2" y="18"/>
                    <a:pt x="2" y="10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5" y="0"/>
                    <a:pt x="14" y="4"/>
                    <a:pt x="14" y="6"/>
                  </a:cubicBezTo>
                  <a:cubicBezTo>
                    <a:pt x="13" y="8"/>
                    <a:pt x="13" y="10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9C5EA6E7-B2D3-3B4A-BFD9-1BDF06144480}"/>
                </a:ext>
              </a:extLst>
            </p:cNvPr>
            <p:cNvSpPr/>
            <p:nvPr/>
          </p:nvSpPr>
          <p:spPr>
            <a:xfrm>
              <a:off x="4335359" y="5493379"/>
              <a:ext cx="39865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0">
                  <a:moveTo>
                    <a:pt x="14" y="11"/>
                  </a:moveTo>
                  <a:cubicBezTo>
                    <a:pt x="14" y="15"/>
                    <a:pt x="16" y="17"/>
                    <a:pt x="22" y="19"/>
                  </a:cubicBezTo>
                  <a:cubicBezTo>
                    <a:pt x="24" y="19"/>
                    <a:pt x="27" y="19"/>
                    <a:pt x="30" y="20"/>
                  </a:cubicBezTo>
                  <a:cubicBezTo>
                    <a:pt x="33" y="20"/>
                    <a:pt x="34" y="23"/>
                    <a:pt x="33" y="25"/>
                  </a:cubicBezTo>
                  <a:cubicBezTo>
                    <a:pt x="33" y="31"/>
                    <a:pt x="29" y="36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69944F1A-9733-D141-A148-29ED4452DBA4}"/>
                </a:ext>
              </a:extLst>
            </p:cNvPr>
            <p:cNvSpPr/>
            <p:nvPr/>
          </p:nvSpPr>
          <p:spPr>
            <a:xfrm>
              <a:off x="4329130" y="5026043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3" y="15"/>
                    <a:pt x="17" y="17"/>
                    <a:pt x="22" y="18"/>
                  </a:cubicBezTo>
                  <a:cubicBezTo>
                    <a:pt x="23" y="19"/>
                    <a:pt x="27" y="19"/>
                    <a:pt x="30" y="20"/>
                  </a:cubicBezTo>
                  <a:cubicBezTo>
                    <a:pt x="32" y="20"/>
                    <a:pt x="34" y="23"/>
                    <a:pt x="34" y="25"/>
                  </a:cubicBezTo>
                  <a:cubicBezTo>
                    <a:pt x="32" y="30"/>
                    <a:pt x="29" y="35"/>
                    <a:pt x="25" y="38"/>
                  </a:cubicBezTo>
                  <a:cubicBezTo>
                    <a:pt x="18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5" y="0"/>
                    <a:pt x="15" y="3"/>
                    <a:pt x="14" y="6"/>
                  </a:cubicBezTo>
                  <a:cubicBezTo>
                    <a:pt x="13" y="8"/>
                    <a:pt x="13" y="9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C4021A25-C490-774D-88F9-5DF14B0FA398}"/>
                </a:ext>
              </a:extLst>
            </p:cNvPr>
            <p:cNvSpPr/>
            <p:nvPr/>
          </p:nvSpPr>
          <p:spPr>
            <a:xfrm>
              <a:off x="4256874" y="4992395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3" y="20"/>
                    <a:pt x="35" y="24"/>
                    <a:pt x="34" y="26"/>
                  </a:cubicBezTo>
                  <a:cubicBezTo>
                    <a:pt x="33" y="31"/>
                    <a:pt x="30" y="36"/>
                    <a:pt x="25" y="38"/>
                  </a:cubicBezTo>
                  <a:cubicBezTo>
                    <a:pt x="19" y="42"/>
                    <a:pt x="11" y="41"/>
                    <a:pt x="6" y="36"/>
                  </a:cubicBezTo>
                  <a:cubicBezTo>
                    <a:pt x="0" y="30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1"/>
                    <a:pt x="16" y="3"/>
                    <a:pt x="14" y="7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310EDD5C-0A6E-EB41-A143-2CFB2D483360}"/>
                </a:ext>
              </a:extLst>
            </p:cNvPr>
            <p:cNvSpPr/>
            <p:nvPr/>
          </p:nvSpPr>
          <p:spPr>
            <a:xfrm>
              <a:off x="4260611" y="5064676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6" y="18"/>
                    <a:pt x="22" y="19"/>
                  </a:cubicBezTo>
                  <a:cubicBezTo>
                    <a:pt x="24" y="19"/>
                    <a:pt x="27" y="19"/>
                    <a:pt x="30" y="20"/>
                  </a:cubicBezTo>
                  <a:cubicBezTo>
                    <a:pt x="33" y="21"/>
                    <a:pt x="35" y="23"/>
                    <a:pt x="34" y="25"/>
                  </a:cubicBezTo>
                  <a:cubicBezTo>
                    <a:pt x="33" y="31"/>
                    <a:pt x="29" y="36"/>
                    <a:pt x="26" y="38"/>
                  </a:cubicBezTo>
                  <a:cubicBezTo>
                    <a:pt x="19" y="43"/>
                    <a:pt x="11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4" y="7"/>
                    <a:pt x="8" y="0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55078E43-6F7A-2444-9337-BC7F5F404517}"/>
                </a:ext>
              </a:extLst>
            </p:cNvPr>
            <p:cNvSpPr/>
            <p:nvPr/>
          </p:nvSpPr>
          <p:spPr>
            <a:xfrm>
              <a:off x="4072497" y="5003611"/>
              <a:ext cx="41111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0">
                  <a:moveTo>
                    <a:pt x="13" y="11"/>
                  </a:moveTo>
                  <a:cubicBezTo>
                    <a:pt x="14" y="15"/>
                    <a:pt x="16" y="18"/>
                    <a:pt x="22" y="18"/>
                  </a:cubicBezTo>
                  <a:cubicBezTo>
                    <a:pt x="24" y="18"/>
                    <a:pt x="27" y="20"/>
                    <a:pt x="30" y="20"/>
                  </a:cubicBezTo>
                  <a:cubicBezTo>
                    <a:pt x="32" y="20"/>
                    <a:pt x="34" y="23"/>
                    <a:pt x="34" y="26"/>
                  </a:cubicBezTo>
                  <a:cubicBezTo>
                    <a:pt x="32" y="31"/>
                    <a:pt x="29" y="35"/>
                    <a:pt x="25" y="38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5" y="0"/>
                    <a:pt x="14" y="3"/>
                    <a:pt x="14" y="6"/>
                  </a:cubicBezTo>
                  <a:cubicBezTo>
                    <a:pt x="13" y="8"/>
                    <a:pt x="13" y="10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473E1439-AF30-A74F-A7FD-5E85F8254F3D}"/>
                </a:ext>
              </a:extLst>
            </p:cNvPr>
            <p:cNvSpPr/>
            <p:nvPr/>
          </p:nvSpPr>
          <p:spPr>
            <a:xfrm>
              <a:off x="4408860" y="5006103"/>
              <a:ext cx="39865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1">
                  <a:moveTo>
                    <a:pt x="13" y="11"/>
                  </a:moveTo>
                  <a:cubicBezTo>
                    <a:pt x="13" y="16"/>
                    <a:pt x="16" y="18"/>
                    <a:pt x="21" y="19"/>
                  </a:cubicBezTo>
                  <a:cubicBezTo>
                    <a:pt x="23" y="19"/>
                    <a:pt x="27" y="20"/>
                    <a:pt x="29" y="20"/>
                  </a:cubicBezTo>
                  <a:cubicBezTo>
                    <a:pt x="32" y="21"/>
                    <a:pt x="33" y="24"/>
                    <a:pt x="33" y="26"/>
                  </a:cubicBezTo>
                  <a:cubicBezTo>
                    <a:pt x="32" y="31"/>
                    <a:pt x="28" y="36"/>
                    <a:pt x="24" y="39"/>
                  </a:cubicBezTo>
                  <a:cubicBezTo>
                    <a:pt x="18" y="43"/>
                    <a:pt x="10" y="42"/>
                    <a:pt x="5" y="36"/>
                  </a:cubicBezTo>
                  <a:cubicBezTo>
                    <a:pt x="-1" y="30"/>
                    <a:pt x="-2" y="19"/>
                    <a:pt x="2" y="10"/>
                  </a:cubicBezTo>
                  <a:cubicBezTo>
                    <a:pt x="3" y="7"/>
                    <a:pt x="6" y="0"/>
                    <a:pt x="11" y="0"/>
                  </a:cubicBezTo>
                  <a:cubicBezTo>
                    <a:pt x="15" y="1"/>
                    <a:pt x="15" y="3"/>
                    <a:pt x="14" y="7"/>
                  </a:cubicBezTo>
                  <a:cubicBezTo>
                    <a:pt x="13" y="8"/>
                    <a:pt x="13" y="10"/>
                    <a:pt x="13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33C50F55-5340-9841-8325-0B2A8CCE1C85}"/>
                </a:ext>
              </a:extLst>
            </p:cNvPr>
            <p:cNvSpPr/>
            <p:nvPr/>
          </p:nvSpPr>
          <p:spPr>
            <a:xfrm>
              <a:off x="4360274" y="5109540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2" y="18"/>
                  </a:cubicBezTo>
                  <a:cubicBezTo>
                    <a:pt x="24" y="19"/>
                    <a:pt x="28" y="19"/>
                    <a:pt x="30" y="20"/>
                  </a:cubicBezTo>
                  <a:cubicBezTo>
                    <a:pt x="33" y="21"/>
                    <a:pt x="34" y="23"/>
                    <a:pt x="34" y="26"/>
                  </a:cubicBezTo>
                  <a:cubicBezTo>
                    <a:pt x="33" y="30"/>
                    <a:pt x="29" y="35"/>
                    <a:pt x="25" y="39"/>
                  </a:cubicBezTo>
                  <a:cubicBezTo>
                    <a:pt x="19" y="42"/>
                    <a:pt x="10" y="41"/>
                    <a:pt x="5" y="36"/>
                  </a:cubicBezTo>
                  <a:cubicBezTo>
                    <a:pt x="-1" y="29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3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064CA8FA-63AC-164B-8F7A-4289357C9711}"/>
                </a:ext>
              </a:extLst>
            </p:cNvPr>
            <p:cNvSpPr/>
            <p:nvPr/>
          </p:nvSpPr>
          <p:spPr>
            <a:xfrm>
              <a:off x="4172156" y="5006103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4" y="19"/>
                    <a:pt x="28" y="20"/>
                    <a:pt x="30" y="20"/>
                  </a:cubicBezTo>
                  <a:cubicBezTo>
                    <a:pt x="33" y="21"/>
                    <a:pt x="35" y="24"/>
                    <a:pt x="34" y="26"/>
                  </a:cubicBezTo>
                  <a:cubicBezTo>
                    <a:pt x="33" y="31"/>
                    <a:pt x="29" y="36"/>
                    <a:pt x="26" y="39"/>
                  </a:cubicBezTo>
                  <a:cubicBezTo>
                    <a:pt x="19" y="43"/>
                    <a:pt x="11" y="42"/>
                    <a:pt x="6" y="36"/>
                  </a:cubicBezTo>
                  <a:cubicBezTo>
                    <a:pt x="-1" y="30"/>
                    <a:pt x="-1" y="19"/>
                    <a:pt x="2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1"/>
                    <a:pt x="15" y="3"/>
                    <a:pt x="15" y="7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5C52AD46-CCA7-3140-8362-F9D46A85A25D}"/>
              </a:ext>
            </a:extLst>
          </p:cNvPr>
          <p:cNvSpPr/>
          <p:nvPr/>
        </p:nvSpPr>
        <p:spPr>
          <a:xfrm>
            <a:off x="1705489" y="8345998"/>
            <a:ext cx="10282765" cy="4589863"/>
          </a:xfrm>
          <a:prstGeom prst="roundRect">
            <a:avLst>
              <a:gd name="adj" fmla="val 12872"/>
            </a:avLst>
          </a:pr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AA0C71D0-B704-C44F-BDF5-FBBBB068009D}"/>
              </a:ext>
            </a:extLst>
          </p:cNvPr>
          <p:cNvSpPr/>
          <p:nvPr/>
        </p:nvSpPr>
        <p:spPr>
          <a:xfrm>
            <a:off x="2086701" y="8883123"/>
            <a:ext cx="3513133" cy="35156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1" h="2822">
                <a:moveTo>
                  <a:pt x="2821" y="1411"/>
                </a:moveTo>
                <a:cubicBezTo>
                  <a:pt x="2821" y="2191"/>
                  <a:pt x="2190" y="2822"/>
                  <a:pt x="1411" y="2822"/>
                </a:cubicBezTo>
                <a:cubicBezTo>
                  <a:pt x="632" y="2822"/>
                  <a:pt x="0" y="2191"/>
                  <a:pt x="0" y="1411"/>
                </a:cubicBezTo>
                <a:cubicBezTo>
                  <a:pt x="0" y="632"/>
                  <a:pt x="632" y="0"/>
                  <a:pt x="1411" y="0"/>
                </a:cubicBezTo>
                <a:cubicBezTo>
                  <a:pt x="2190" y="0"/>
                  <a:pt x="2821" y="632"/>
                  <a:pt x="2821" y="1411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Freeform 208">
            <a:extLst>
              <a:ext uri="{FF2B5EF4-FFF2-40B4-BE49-F238E27FC236}">
                <a16:creationId xmlns:a16="http://schemas.microsoft.com/office/drawing/2014/main" id="{C25DD92A-189A-C243-95AC-060BDFD5B11A}"/>
              </a:ext>
            </a:extLst>
          </p:cNvPr>
          <p:cNvSpPr/>
          <p:nvPr/>
        </p:nvSpPr>
        <p:spPr>
          <a:xfrm>
            <a:off x="1896098" y="8692450"/>
            <a:ext cx="3895591" cy="3898205"/>
          </a:xfrm>
          <a:custGeom>
            <a:avLst/>
            <a:gdLst>
              <a:gd name="connsiteX0" fmla="*/ 1947796 w 3895591"/>
              <a:gd name="connsiteY0" fmla="*/ 24924 h 3898205"/>
              <a:gd name="connsiteX1" fmla="*/ 24916 w 3895591"/>
              <a:gd name="connsiteY1" fmla="*/ 1948479 h 3898205"/>
              <a:gd name="connsiteX2" fmla="*/ 1947796 w 3895591"/>
              <a:gd name="connsiteY2" fmla="*/ 3872034 h 3898205"/>
              <a:gd name="connsiteX3" fmla="*/ 3870675 w 3895591"/>
              <a:gd name="connsiteY3" fmla="*/ 1948479 h 3898205"/>
              <a:gd name="connsiteX4" fmla="*/ 1947796 w 3895591"/>
              <a:gd name="connsiteY4" fmla="*/ 24924 h 3898205"/>
              <a:gd name="connsiteX5" fmla="*/ 1947796 w 3895591"/>
              <a:gd name="connsiteY5" fmla="*/ 0 h 3898205"/>
              <a:gd name="connsiteX6" fmla="*/ 3895591 w 3895591"/>
              <a:gd name="connsiteY6" fmla="*/ 1948480 h 3898205"/>
              <a:gd name="connsiteX7" fmla="*/ 1947796 w 3895591"/>
              <a:gd name="connsiteY7" fmla="*/ 3898205 h 3898205"/>
              <a:gd name="connsiteX8" fmla="*/ 0 w 3895591"/>
              <a:gd name="connsiteY8" fmla="*/ 1948480 h 3898205"/>
              <a:gd name="connsiteX9" fmla="*/ 1947796 w 3895591"/>
              <a:gd name="connsiteY9" fmla="*/ 0 h 389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95591" h="3898205">
                <a:moveTo>
                  <a:pt x="1947796" y="24924"/>
                </a:moveTo>
                <a:cubicBezTo>
                  <a:pt x="887970" y="24924"/>
                  <a:pt x="24916" y="888281"/>
                  <a:pt x="24916" y="1948479"/>
                </a:cubicBezTo>
                <a:cubicBezTo>
                  <a:pt x="24916" y="3009922"/>
                  <a:pt x="887970" y="3872034"/>
                  <a:pt x="1947796" y="3872034"/>
                </a:cubicBezTo>
                <a:cubicBezTo>
                  <a:pt x="3007621" y="3872034"/>
                  <a:pt x="3870675" y="3009922"/>
                  <a:pt x="3870675" y="1948479"/>
                </a:cubicBezTo>
                <a:cubicBezTo>
                  <a:pt x="3870675" y="888281"/>
                  <a:pt x="3007621" y="24924"/>
                  <a:pt x="1947796" y="24924"/>
                </a:cubicBezTo>
                <a:close/>
                <a:moveTo>
                  <a:pt x="1947796" y="0"/>
                </a:moveTo>
                <a:cubicBezTo>
                  <a:pt x="3021325" y="0"/>
                  <a:pt x="3895591" y="874573"/>
                  <a:pt x="3895591" y="1948480"/>
                </a:cubicBezTo>
                <a:cubicBezTo>
                  <a:pt x="3895591" y="3023632"/>
                  <a:pt x="3021325" y="3898205"/>
                  <a:pt x="1947796" y="3898205"/>
                </a:cubicBezTo>
                <a:cubicBezTo>
                  <a:pt x="873021" y="3898205"/>
                  <a:pt x="0" y="3023632"/>
                  <a:pt x="0" y="1948480"/>
                </a:cubicBezTo>
                <a:cubicBezTo>
                  <a:pt x="0" y="874573"/>
                  <a:pt x="873021" y="0"/>
                  <a:pt x="1947796" y="0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CA6062-0886-BD40-A491-1490613AADB3}"/>
              </a:ext>
            </a:extLst>
          </p:cNvPr>
          <p:cNvGrpSpPr/>
          <p:nvPr/>
        </p:nvGrpSpPr>
        <p:grpSpPr>
          <a:xfrm>
            <a:off x="2383203" y="10194156"/>
            <a:ext cx="2920136" cy="894793"/>
            <a:chOff x="2383203" y="10194156"/>
            <a:chExt cx="2920136" cy="894793"/>
          </a:xfrm>
        </p:grpSpPr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34F7E4CF-5FFD-EF42-A247-4A7F220D4FB0}"/>
                </a:ext>
              </a:extLst>
            </p:cNvPr>
            <p:cNvSpPr/>
            <p:nvPr/>
          </p:nvSpPr>
          <p:spPr>
            <a:xfrm>
              <a:off x="2383203" y="10194156"/>
              <a:ext cx="2920136" cy="894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45" h="719">
                  <a:moveTo>
                    <a:pt x="1421" y="0"/>
                  </a:moveTo>
                  <a:cubicBezTo>
                    <a:pt x="1130" y="5"/>
                    <a:pt x="857" y="101"/>
                    <a:pt x="655" y="198"/>
                  </a:cubicBezTo>
                  <a:lnTo>
                    <a:pt x="655" y="197"/>
                  </a:lnTo>
                  <a:cubicBezTo>
                    <a:pt x="362" y="298"/>
                    <a:pt x="0" y="95"/>
                    <a:pt x="0" y="95"/>
                  </a:cubicBezTo>
                  <a:cubicBezTo>
                    <a:pt x="40" y="327"/>
                    <a:pt x="210" y="389"/>
                    <a:pt x="210" y="389"/>
                  </a:cubicBezTo>
                  <a:cubicBezTo>
                    <a:pt x="-15" y="521"/>
                    <a:pt x="3" y="712"/>
                    <a:pt x="3" y="712"/>
                  </a:cubicBezTo>
                  <a:cubicBezTo>
                    <a:pt x="133" y="608"/>
                    <a:pt x="292" y="566"/>
                    <a:pt x="411" y="550"/>
                  </a:cubicBezTo>
                  <a:cubicBezTo>
                    <a:pt x="498" y="537"/>
                    <a:pt x="588" y="549"/>
                    <a:pt x="671" y="581"/>
                  </a:cubicBezTo>
                  <a:cubicBezTo>
                    <a:pt x="861" y="656"/>
                    <a:pt x="1117" y="725"/>
                    <a:pt x="1416" y="718"/>
                  </a:cubicBezTo>
                  <a:cubicBezTo>
                    <a:pt x="2065" y="705"/>
                    <a:pt x="2345" y="428"/>
                    <a:pt x="2345" y="428"/>
                  </a:cubicBezTo>
                  <a:cubicBezTo>
                    <a:pt x="2345" y="428"/>
                    <a:pt x="2011" y="-9"/>
                    <a:pt x="142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3EECE3B-477A-6F4C-ABB8-E5E8BBF9D56D}"/>
                </a:ext>
              </a:extLst>
            </p:cNvPr>
            <p:cNvSpPr/>
            <p:nvPr/>
          </p:nvSpPr>
          <p:spPr>
            <a:xfrm>
              <a:off x="2383203" y="10194156"/>
              <a:ext cx="2920136" cy="894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45" h="719">
                  <a:moveTo>
                    <a:pt x="1421" y="0"/>
                  </a:moveTo>
                  <a:cubicBezTo>
                    <a:pt x="1130" y="5"/>
                    <a:pt x="857" y="101"/>
                    <a:pt x="655" y="198"/>
                  </a:cubicBezTo>
                  <a:lnTo>
                    <a:pt x="655" y="197"/>
                  </a:lnTo>
                  <a:cubicBezTo>
                    <a:pt x="362" y="298"/>
                    <a:pt x="0" y="95"/>
                    <a:pt x="0" y="95"/>
                  </a:cubicBezTo>
                  <a:cubicBezTo>
                    <a:pt x="40" y="327"/>
                    <a:pt x="210" y="389"/>
                    <a:pt x="210" y="389"/>
                  </a:cubicBezTo>
                  <a:cubicBezTo>
                    <a:pt x="-15" y="521"/>
                    <a:pt x="3" y="712"/>
                    <a:pt x="3" y="712"/>
                  </a:cubicBezTo>
                  <a:cubicBezTo>
                    <a:pt x="133" y="608"/>
                    <a:pt x="292" y="566"/>
                    <a:pt x="411" y="550"/>
                  </a:cubicBezTo>
                  <a:cubicBezTo>
                    <a:pt x="498" y="537"/>
                    <a:pt x="588" y="549"/>
                    <a:pt x="671" y="581"/>
                  </a:cubicBezTo>
                  <a:cubicBezTo>
                    <a:pt x="861" y="656"/>
                    <a:pt x="1117" y="725"/>
                    <a:pt x="1416" y="718"/>
                  </a:cubicBezTo>
                  <a:cubicBezTo>
                    <a:pt x="2065" y="705"/>
                    <a:pt x="2345" y="428"/>
                    <a:pt x="2345" y="428"/>
                  </a:cubicBezTo>
                  <a:cubicBezTo>
                    <a:pt x="2345" y="428"/>
                    <a:pt x="2011" y="-9"/>
                    <a:pt x="1421" y="0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10CD2753-8BE3-5544-93FF-351BC1190D6C}"/>
                </a:ext>
              </a:extLst>
            </p:cNvPr>
            <p:cNvSpPr/>
            <p:nvPr/>
          </p:nvSpPr>
          <p:spPr>
            <a:xfrm>
              <a:off x="4562089" y="10285131"/>
              <a:ext cx="112121" cy="737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593">
                  <a:moveTo>
                    <a:pt x="91" y="0"/>
                  </a:moveTo>
                  <a:cubicBezTo>
                    <a:pt x="-11" y="181"/>
                    <a:pt x="-12" y="411"/>
                    <a:pt x="91" y="593"/>
                  </a:cubicBezTo>
                  <a:cubicBezTo>
                    <a:pt x="-31" y="420"/>
                    <a:pt x="-30" y="173"/>
                    <a:pt x="91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8D231291-06A9-2943-A1E7-B5352DB320D1}"/>
                </a:ext>
              </a:extLst>
            </p:cNvPr>
            <p:cNvSpPr/>
            <p:nvPr/>
          </p:nvSpPr>
          <p:spPr>
            <a:xfrm>
              <a:off x="4467413" y="10406015"/>
              <a:ext cx="77239" cy="510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" h="411">
                  <a:moveTo>
                    <a:pt x="63" y="0"/>
                  </a:moveTo>
                  <a:cubicBezTo>
                    <a:pt x="-8" y="126"/>
                    <a:pt x="-8" y="285"/>
                    <a:pt x="63" y="411"/>
                  </a:cubicBezTo>
                  <a:cubicBezTo>
                    <a:pt x="-21" y="291"/>
                    <a:pt x="-21" y="120"/>
                    <a:pt x="63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3DF22B2-A4F2-BE44-BA0D-B4281ADED5F4}"/>
                </a:ext>
              </a:extLst>
            </p:cNvPr>
            <p:cNvSpPr/>
            <p:nvPr/>
          </p:nvSpPr>
          <p:spPr>
            <a:xfrm>
              <a:off x="2383203" y="10312544"/>
              <a:ext cx="453468" cy="7676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5" h="617">
                  <a:moveTo>
                    <a:pt x="365" y="122"/>
                  </a:moveTo>
                  <a:cubicBezTo>
                    <a:pt x="166" y="94"/>
                    <a:pt x="0" y="0"/>
                    <a:pt x="0" y="0"/>
                  </a:cubicBezTo>
                  <a:cubicBezTo>
                    <a:pt x="40" y="232"/>
                    <a:pt x="210" y="294"/>
                    <a:pt x="210" y="294"/>
                  </a:cubicBezTo>
                  <a:cubicBezTo>
                    <a:pt x="-15" y="426"/>
                    <a:pt x="3" y="617"/>
                    <a:pt x="3" y="617"/>
                  </a:cubicBezTo>
                  <a:cubicBezTo>
                    <a:pt x="112" y="530"/>
                    <a:pt x="240" y="486"/>
                    <a:pt x="349" y="465"/>
                  </a:cubicBezTo>
                  <a:cubicBezTo>
                    <a:pt x="292" y="314"/>
                    <a:pt x="330" y="190"/>
                    <a:pt x="365" y="122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A4A474FC-D54E-7A49-8F64-C843F10C48D9}"/>
                </a:ext>
              </a:extLst>
            </p:cNvPr>
            <p:cNvSpPr/>
            <p:nvPr/>
          </p:nvSpPr>
          <p:spPr>
            <a:xfrm>
              <a:off x="3758557" y="10732527"/>
              <a:ext cx="600472" cy="173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3" h="140">
                  <a:moveTo>
                    <a:pt x="407" y="17"/>
                  </a:moveTo>
                  <a:lnTo>
                    <a:pt x="0" y="0"/>
                  </a:lnTo>
                  <a:cubicBezTo>
                    <a:pt x="0" y="0"/>
                    <a:pt x="65" y="130"/>
                    <a:pt x="289" y="140"/>
                  </a:cubicBezTo>
                  <a:cubicBezTo>
                    <a:pt x="514" y="148"/>
                    <a:pt x="528" y="44"/>
                    <a:pt x="407" y="17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D292A51F-DDC2-2B46-A715-468EC18F93A6}"/>
                </a:ext>
              </a:extLst>
            </p:cNvPr>
            <p:cNvSpPr/>
            <p:nvPr/>
          </p:nvSpPr>
          <p:spPr>
            <a:xfrm>
              <a:off x="4800036" y="10496990"/>
              <a:ext cx="132054" cy="132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107">
                  <a:moveTo>
                    <a:pt x="107" y="54"/>
                  </a:moveTo>
                  <a:cubicBezTo>
                    <a:pt x="107" y="83"/>
                    <a:pt x="83" y="107"/>
                    <a:pt x="53" y="107"/>
                  </a:cubicBezTo>
                  <a:cubicBezTo>
                    <a:pt x="24" y="107"/>
                    <a:pt x="0" y="83"/>
                    <a:pt x="0" y="54"/>
                  </a:cubicBezTo>
                  <a:cubicBezTo>
                    <a:pt x="0" y="25"/>
                    <a:pt x="24" y="0"/>
                    <a:pt x="53" y="0"/>
                  </a:cubicBezTo>
                  <a:cubicBezTo>
                    <a:pt x="83" y="0"/>
                    <a:pt x="107" y="25"/>
                    <a:pt x="107" y="5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9E90B93F-05C3-324D-8470-BE31031D6A98}"/>
                </a:ext>
              </a:extLst>
            </p:cNvPr>
            <p:cNvSpPr/>
            <p:nvPr/>
          </p:nvSpPr>
          <p:spPr>
            <a:xfrm>
              <a:off x="4816231" y="10514437"/>
              <a:ext cx="98418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3" y="80"/>
                    <a:pt x="40" y="80"/>
                  </a:cubicBezTo>
                  <a:cubicBezTo>
                    <a:pt x="18" y="80"/>
                    <a:pt x="0" y="62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3" y="0"/>
                    <a:pt x="80" y="18"/>
                    <a:pt x="80" y="4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139A0BE1-8FFC-974B-BF8B-7435612A5DBC}"/>
                </a:ext>
              </a:extLst>
            </p:cNvPr>
            <p:cNvSpPr/>
            <p:nvPr/>
          </p:nvSpPr>
          <p:spPr>
            <a:xfrm>
              <a:off x="4832430" y="10524407"/>
              <a:ext cx="52323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33">
                  <a:moveTo>
                    <a:pt x="0" y="27"/>
                  </a:moveTo>
                  <a:cubicBezTo>
                    <a:pt x="1" y="31"/>
                    <a:pt x="4" y="36"/>
                    <a:pt x="8" y="31"/>
                  </a:cubicBezTo>
                  <a:cubicBezTo>
                    <a:pt x="12" y="27"/>
                    <a:pt x="15" y="20"/>
                    <a:pt x="21" y="18"/>
                  </a:cubicBezTo>
                  <a:cubicBezTo>
                    <a:pt x="27" y="15"/>
                    <a:pt x="34" y="19"/>
                    <a:pt x="40" y="16"/>
                  </a:cubicBezTo>
                  <a:cubicBezTo>
                    <a:pt x="50" y="9"/>
                    <a:pt x="34" y="0"/>
                    <a:pt x="25" y="0"/>
                  </a:cubicBezTo>
                  <a:cubicBezTo>
                    <a:pt x="12" y="0"/>
                    <a:pt x="0" y="14"/>
                    <a:pt x="0" y="2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F7DCD658-AF38-5041-8BAF-AEDCC634BAD1}"/>
                </a:ext>
              </a:extLst>
            </p:cNvPr>
            <p:cNvSpPr/>
            <p:nvPr/>
          </p:nvSpPr>
          <p:spPr>
            <a:xfrm>
              <a:off x="4839904" y="10579241"/>
              <a:ext cx="34882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17">
                  <a:moveTo>
                    <a:pt x="0" y="6"/>
                  </a:moveTo>
                  <a:cubicBezTo>
                    <a:pt x="0" y="9"/>
                    <a:pt x="2" y="11"/>
                    <a:pt x="3" y="12"/>
                  </a:cubicBezTo>
                  <a:cubicBezTo>
                    <a:pt x="7" y="16"/>
                    <a:pt x="12" y="17"/>
                    <a:pt x="17" y="17"/>
                  </a:cubicBezTo>
                  <a:cubicBezTo>
                    <a:pt x="20" y="17"/>
                    <a:pt x="23" y="17"/>
                    <a:pt x="25" y="16"/>
                  </a:cubicBezTo>
                  <a:cubicBezTo>
                    <a:pt x="27" y="14"/>
                    <a:pt x="28" y="13"/>
                    <a:pt x="28" y="12"/>
                  </a:cubicBezTo>
                  <a:cubicBezTo>
                    <a:pt x="29" y="11"/>
                    <a:pt x="29" y="9"/>
                    <a:pt x="28" y="8"/>
                  </a:cubicBezTo>
                  <a:cubicBezTo>
                    <a:pt x="26" y="6"/>
                    <a:pt x="21" y="6"/>
                    <a:pt x="19" y="5"/>
                  </a:cubicBezTo>
                  <a:cubicBezTo>
                    <a:pt x="16" y="5"/>
                    <a:pt x="14" y="5"/>
                    <a:pt x="11" y="4"/>
                  </a:cubicBezTo>
                  <a:cubicBezTo>
                    <a:pt x="9" y="3"/>
                    <a:pt x="7" y="1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FFFFFF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E18D8AEE-62D2-7142-91D0-2A4C07920EC1}"/>
                </a:ext>
              </a:extLst>
            </p:cNvPr>
            <p:cNvSpPr/>
            <p:nvPr/>
          </p:nvSpPr>
          <p:spPr>
            <a:xfrm>
              <a:off x="2383203" y="10312544"/>
              <a:ext cx="409865" cy="370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298">
                  <a:moveTo>
                    <a:pt x="0" y="0"/>
                  </a:moveTo>
                  <a:cubicBezTo>
                    <a:pt x="67" y="135"/>
                    <a:pt x="179" y="260"/>
                    <a:pt x="330" y="298"/>
                  </a:cubicBezTo>
                  <a:cubicBezTo>
                    <a:pt x="176" y="267"/>
                    <a:pt x="60" y="139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FD408EE2-AB43-944B-848B-204C3F48AF6C}"/>
                </a:ext>
              </a:extLst>
            </p:cNvPr>
            <p:cNvSpPr/>
            <p:nvPr/>
          </p:nvSpPr>
          <p:spPr>
            <a:xfrm>
              <a:off x="2444247" y="10343703"/>
              <a:ext cx="345084" cy="257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8" h="208">
                  <a:moveTo>
                    <a:pt x="0" y="0"/>
                  </a:moveTo>
                  <a:cubicBezTo>
                    <a:pt x="74" y="89"/>
                    <a:pt x="161" y="183"/>
                    <a:pt x="278" y="208"/>
                  </a:cubicBezTo>
                  <a:cubicBezTo>
                    <a:pt x="159" y="190"/>
                    <a:pt x="68" y="94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B00BDC9-992E-8749-8204-9CAD913D9EC9}"/>
                </a:ext>
              </a:extLst>
            </p:cNvPr>
            <p:cNvSpPr/>
            <p:nvPr/>
          </p:nvSpPr>
          <p:spPr>
            <a:xfrm>
              <a:off x="2575055" y="10398538"/>
              <a:ext cx="230471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" h="114">
                  <a:moveTo>
                    <a:pt x="0" y="0"/>
                  </a:moveTo>
                  <a:cubicBezTo>
                    <a:pt x="48" y="55"/>
                    <a:pt x="111" y="104"/>
                    <a:pt x="186" y="114"/>
                  </a:cubicBezTo>
                  <a:cubicBezTo>
                    <a:pt x="110" y="112"/>
                    <a:pt x="42" y="60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952619BC-770F-6949-9BF9-C309062FF94C}"/>
                </a:ext>
              </a:extLst>
            </p:cNvPr>
            <p:cNvSpPr/>
            <p:nvPr/>
          </p:nvSpPr>
          <p:spPr>
            <a:xfrm>
              <a:off x="2386940" y="10832225"/>
              <a:ext cx="411111" cy="249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1" h="201">
                  <a:moveTo>
                    <a:pt x="0" y="201"/>
                  </a:moveTo>
                  <a:cubicBezTo>
                    <a:pt x="63" y="83"/>
                    <a:pt x="192" y="-13"/>
                    <a:pt x="331" y="2"/>
                  </a:cubicBezTo>
                  <a:cubicBezTo>
                    <a:pt x="192" y="-6"/>
                    <a:pt x="70" y="88"/>
                    <a:pt x="0" y="201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620B8258-2054-CC4B-8054-C62EDB236A47}"/>
                </a:ext>
              </a:extLst>
            </p:cNvPr>
            <p:cNvSpPr/>
            <p:nvPr/>
          </p:nvSpPr>
          <p:spPr>
            <a:xfrm>
              <a:off x="2408119" y="10768668"/>
              <a:ext cx="377475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4" h="144">
                  <a:moveTo>
                    <a:pt x="0" y="144"/>
                  </a:moveTo>
                  <a:cubicBezTo>
                    <a:pt x="74" y="57"/>
                    <a:pt x="186" y="-12"/>
                    <a:pt x="304" y="2"/>
                  </a:cubicBezTo>
                  <a:cubicBezTo>
                    <a:pt x="187" y="-4"/>
                    <a:pt x="80" y="64"/>
                    <a:pt x="0" y="144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55000314-2B28-C944-B683-A6FDACB2C09B}"/>
                </a:ext>
              </a:extLst>
            </p:cNvPr>
            <p:cNvSpPr/>
            <p:nvPr/>
          </p:nvSpPr>
          <p:spPr>
            <a:xfrm>
              <a:off x="2533944" y="10711338"/>
              <a:ext cx="246667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9" h="39">
                  <a:moveTo>
                    <a:pt x="0" y="39"/>
                  </a:moveTo>
                  <a:cubicBezTo>
                    <a:pt x="59" y="4"/>
                    <a:pt x="132" y="-9"/>
                    <a:pt x="199" y="6"/>
                  </a:cubicBezTo>
                  <a:cubicBezTo>
                    <a:pt x="132" y="-1"/>
                    <a:pt x="62" y="10"/>
                    <a:pt x="0" y="39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0C730836-13F2-BC4E-B396-0D23F3A1A316}"/>
                </a:ext>
              </a:extLst>
            </p:cNvPr>
            <p:cNvSpPr/>
            <p:nvPr/>
          </p:nvSpPr>
          <p:spPr>
            <a:xfrm>
              <a:off x="2846638" y="10194156"/>
              <a:ext cx="2456701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3" h="457">
                  <a:moveTo>
                    <a:pt x="1049" y="0"/>
                  </a:moveTo>
                  <a:cubicBezTo>
                    <a:pt x="758" y="5"/>
                    <a:pt x="485" y="101"/>
                    <a:pt x="283" y="198"/>
                  </a:cubicBezTo>
                  <a:lnTo>
                    <a:pt x="283" y="197"/>
                  </a:lnTo>
                  <a:cubicBezTo>
                    <a:pt x="191" y="229"/>
                    <a:pt x="92" y="230"/>
                    <a:pt x="0" y="218"/>
                  </a:cubicBezTo>
                  <a:cubicBezTo>
                    <a:pt x="3" y="221"/>
                    <a:pt x="8" y="223"/>
                    <a:pt x="12" y="226"/>
                  </a:cubicBezTo>
                  <a:cubicBezTo>
                    <a:pt x="180" y="318"/>
                    <a:pt x="399" y="205"/>
                    <a:pt x="558" y="145"/>
                  </a:cubicBezTo>
                  <a:cubicBezTo>
                    <a:pt x="867" y="30"/>
                    <a:pt x="1225" y="-14"/>
                    <a:pt x="1520" y="135"/>
                  </a:cubicBezTo>
                  <a:cubicBezTo>
                    <a:pt x="1641" y="196"/>
                    <a:pt x="1743" y="286"/>
                    <a:pt x="1843" y="377"/>
                  </a:cubicBezTo>
                  <a:cubicBezTo>
                    <a:pt x="1873" y="405"/>
                    <a:pt x="1905" y="433"/>
                    <a:pt x="1939" y="457"/>
                  </a:cubicBezTo>
                  <a:cubicBezTo>
                    <a:pt x="1962" y="439"/>
                    <a:pt x="1973" y="428"/>
                    <a:pt x="1973" y="428"/>
                  </a:cubicBezTo>
                  <a:cubicBezTo>
                    <a:pt x="1973" y="428"/>
                    <a:pt x="1639" y="-9"/>
                    <a:pt x="1049" y="0"/>
                  </a:cubicBezTo>
                  <a:close/>
                </a:path>
              </a:pathLst>
            </a:custGeom>
            <a:solidFill>
              <a:srgbClr val="000000">
                <a:alpha val="1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0D92518D-45DF-BA4E-9B0F-2F21EDE1902E}"/>
                </a:ext>
              </a:extLst>
            </p:cNvPr>
            <p:cNvSpPr/>
            <p:nvPr/>
          </p:nvSpPr>
          <p:spPr>
            <a:xfrm>
              <a:off x="5030510" y="10692648"/>
              <a:ext cx="272828" cy="34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29">
                  <a:moveTo>
                    <a:pt x="0" y="29"/>
                  </a:moveTo>
                  <a:cubicBezTo>
                    <a:pt x="69" y="-20"/>
                    <a:pt x="148" y="1"/>
                    <a:pt x="220" y="28"/>
                  </a:cubicBezTo>
                  <a:cubicBezTo>
                    <a:pt x="137" y="21"/>
                    <a:pt x="85" y="-3"/>
                    <a:pt x="0" y="2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2050A864-8BE7-6C47-8A9D-F9F16060C942}"/>
                </a:ext>
              </a:extLst>
            </p:cNvPr>
            <p:cNvSpPr/>
            <p:nvPr/>
          </p:nvSpPr>
          <p:spPr>
            <a:xfrm>
              <a:off x="3023540" y="10338715"/>
              <a:ext cx="1371617" cy="383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2" h="309">
                  <a:moveTo>
                    <a:pt x="204" y="299"/>
                  </a:moveTo>
                  <a:cubicBezTo>
                    <a:pt x="274" y="281"/>
                    <a:pt x="335" y="239"/>
                    <a:pt x="400" y="207"/>
                  </a:cubicBezTo>
                  <a:cubicBezTo>
                    <a:pt x="570" y="124"/>
                    <a:pt x="767" y="116"/>
                    <a:pt x="956" y="122"/>
                  </a:cubicBezTo>
                  <a:cubicBezTo>
                    <a:pt x="1004" y="124"/>
                    <a:pt x="1060" y="124"/>
                    <a:pt x="1091" y="87"/>
                  </a:cubicBezTo>
                  <a:cubicBezTo>
                    <a:pt x="1098" y="79"/>
                    <a:pt x="1104" y="67"/>
                    <a:pt x="1101" y="57"/>
                  </a:cubicBezTo>
                  <a:cubicBezTo>
                    <a:pt x="1097" y="44"/>
                    <a:pt x="1083" y="38"/>
                    <a:pt x="1071" y="34"/>
                  </a:cubicBezTo>
                  <a:cubicBezTo>
                    <a:pt x="761" y="-75"/>
                    <a:pt x="446" y="106"/>
                    <a:pt x="151" y="188"/>
                  </a:cubicBezTo>
                  <a:cubicBezTo>
                    <a:pt x="115" y="198"/>
                    <a:pt x="-19" y="201"/>
                    <a:pt x="2" y="265"/>
                  </a:cubicBezTo>
                  <a:cubicBezTo>
                    <a:pt x="22" y="325"/>
                    <a:pt x="159" y="311"/>
                    <a:pt x="204" y="299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68E685CD-2F0B-D345-BFB9-BF63CA35BBFF}"/>
                </a:ext>
              </a:extLst>
            </p:cNvPr>
            <p:cNvSpPr/>
            <p:nvPr/>
          </p:nvSpPr>
          <p:spPr>
            <a:xfrm>
              <a:off x="4619399" y="10452125"/>
              <a:ext cx="117104" cy="443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" h="357">
                  <a:moveTo>
                    <a:pt x="0" y="92"/>
                  </a:moveTo>
                  <a:cubicBezTo>
                    <a:pt x="-3" y="171"/>
                    <a:pt x="15" y="252"/>
                    <a:pt x="52" y="323"/>
                  </a:cubicBezTo>
                  <a:cubicBezTo>
                    <a:pt x="61" y="340"/>
                    <a:pt x="76" y="360"/>
                    <a:pt x="95" y="356"/>
                  </a:cubicBezTo>
                  <a:cubicBezTo>
                    <a:pt x="79" y="250"/>
                    <a:pt x="71" y="149"/>
                    <a:pt x="69" y="43"/>
                  </a:cubicBezTo>
                  <a:cubicBezTo>
                    <a:pt x="68" y="10"/>
                    <a:pt x="42" y="-19"/>
                    <a:pt x="17" y="15"/>
                  </a:cubicBezTo>
                  <a:cubicBezTo>
                    <a:pt x="3" y="36"/>
                    <a:pt x="1" y="67"/>
                    <a:pt x="0" y="92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2BEAC6EA-9BF4-094A-A6BC-4D64B8CE723C}"/>
                </a:ext>
              </a:extLst>
            </p:cNvPr>
            <p:cNvSpPr/>
            <p:nvPr/>
          </p:nvSpPr>
          <p:spPr>
            <a:xfrm>
              <a:off x="4285527" y="10306317"/>
              <a:ext cx="38620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48">
                  <a:moveTo>
                    <a:pt x="32" y="0"/>
                  </a:moveTo>
                  <a:cubicBezTo>
                    <a:pt x="-2" y="19"/>
                    <a:pt x="-5" y="31"/>
                    <a:pt x="32" y="48"/>
                  </a:cubicBezTo>
                  <a:cubicBezTo>
                    <a:pt x="-12" y="42"/>
                    <a:pt x="-9" y="8"/>
                    <a:pt x="3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8FE84810-DD5E-A744-89B8-E7794E0BE5DC}"/>
                </a:ext>
              </a:extLst>
            </p:cNvPr>
            <p:cNvSpPr/>
            <p:nvPr/>
          </p:nvSpPr>
          <p:spPr>
            <a:xfrm>
              <a:off x="4037614" y="10277653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1" y="18"/>
                    <a:pt x="-5" y="30"/>
                    <a:pt x="33" y="47"/>
                  </a:cubicBezTo>
                  <a:cubicBezTo>
                    <a:pt x="-12" y="41"/>
                    <a:pt x="-9" y="7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A4438F62-262F-C244-9F9F-C82875F97A79}"/>
                </a:ext>
              </a:extLst>
            </p:cNvPr>
            <p:cNvSpPr/>
            <p:nvPr/>
          </p:nvSpPr>
          <p:spPr>
            <a:xfrm>
              <a:off x="3965355" y="10543100"/>
              <a:ext cx="38620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48">
                  <a:moveTo>
                    <a:pt x="32" y="0"/>
                  </a:moveTo>
                  <a:cubicBezTo>
                    <a:pt x="-2" y="18"/>
                    <a:pt x="-6" y="31"/>
                    <a:pt x="32" y="48"/>
                  </a:cubicBezTo>
                  <a:cubicBezTo>
                    <a:pt x="-12" y="41"/>
                    <a:pt x="-10" y="9"/>
                    <a:pt x="3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C270FD58-C25D-224D-93E9-E6336126E288}"/>
                </a:ext>
              </a:extLst>
            </p:cNvPr>
            <p:cNvSpPr/>
            <p:nvPr/>
          </p:nvSpPr>
          <p:spPr>
            <a:xfrm>
              <a:off x="4233204" y="10582979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1" y="18"/>
                    <a:pt x="-4" y="31"/>
                    <a:pt x="33" y="47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5F27C54-4A17-8242-9B34-233551E027FA}"/>
                </a:ext>
              </a:extLst>
            </p:cNvPr>
            <p:cNvSpPr/>
            <p:nvPr/>
          </p:nvSpPr>
          <p:spPr>
            <a:xfrm>
              <a:off x="4073742" y="10632829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2" y="19"/>
                    <a:pt x="-6" y="31"/>
                    <a:pt x="33" y="47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C33498AF-43C5-C44D-8737-20EE0FA662D4}"/>
                </a:ext>
              </a:extLst>
            </p:cNvPr>
            <p:cNvSpPr/>
            <p:nvPr/>
          </p:nvSpPr>
          <p:spPr>
            <a:xfrm>
              <a:off x="3737379" y="10877090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1" y="19"/>
                    <a:pt x="-5" y="31"/>
                    <a:pt x="33" y="48"/>
                  </a:cubicBezTo>
                  <a:cubicBezTo>
                    <a:pt x="-12" y="42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EAEB6D16-B316-074C-8B73-2B0B05E3F324}"/>
                </a:ext>
              </a:extLst>
            </p:cNvPr>
            <p:cNvSpPr/>
            <p:nvPr/>
          </p:nvSpPr>
          <p:spPr>
            <a:xfrm>
              <a:off x="3216638" y="10573010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2" y="18"/>
                    <a:pt x="-6" y="31"/>
                    <a:pt x="33" y="48"/>
                  </a:cubicBezTo>
                  <a:cubicBezTo>
                    <a:pt x="-12" y="41"/>
                    <a:pt x="-10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1837BC48-3208-1147-9712-506951023BDF}"/>
                </a:ext>
              </a:extLst>
            </p:cNvPr>
            <p:cNvSpPr/>
            <p:nvPr/>
          </p:nvSpPr>
          <p:spPr>
            <a:xfrm>
              <a:off x="3822092" y="10397291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1" y="18"/>
                    <a:pt x="-5" y="31"/>
                    <a:pt x="33" y="47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028D73D-3E37-B046-857C-ED7640951F54}"/>
                </a:ext>
              </a:extLst>
            </p:cNvPr>
            <p:cNvSpPr/>
            <p:nvPr/>
          </p:nvSpPr>
          <p:spPr>
            <a:xfrm>
              <a:off x="3891853" y="10442156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1" y="19"/>
                    <a:pt x="-5" y="31"/>
                    <a:pt x="33" y="48"/>
                  </a:cubicBezTo>
                  <a:cubicBezTo>
                    <a:pt x="-12" y="42"/>
                    <a:pt x="-9" y="9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D0F87790-77EA-8C4A-9262-98EBF0B31C2D}"/>
                </a:ext>
              </a:extLst>
            </p:cNvPr>
            <p:cNvSpPr/>
            <p:nvPr/>
          </p:nvSpPr>
          <p:spPr>
            <a:xfrm>
              <a:off x="3803402" y="10612886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1" y="18"/>
                    <a:pt x="-5" y="31"/>
                    <a:pt x="33" y="47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A8C17D09-077A-2243-9A2E-1CCA41F22081}"/>
                </a:ext>
              </a:extLst>
            </p:cNvPr>
            <p:cNvSpPr/>
            <p:nvPr/>
          </p:nvSpPr>
          <p:spPr>
            <a:xfrm>
              <a:off x="3570443" y="10671462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1" y="19"/>
                    <a:pt x="-4" y="31"/>
                    <a:pt x="33" y="48"/>
                  </a:cubicBezTo>
                  <a:cubicBezTo>
                    <a:pt x="-12" y="42"/>
                    <a:pt x="-9" y="9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3C05A003-8A0B-1C47-9058-FC97A29DEFA7}"/>
                </a:ext>
              </a:extLst>
            </p:cNvPr>
            <p:cNvSpPr/>
            <p:nvPr/>
          </p:nvSpPr>
          <p:spPr>
            <a:xfrm>
              <a:off x="3609062" y="10573010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1" y="18"/>
                    <a:pt x="-5" y="31"/>
                    <a:pt x="33" y="48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5BBFFB98-60BE-4740-8E58-C1DFFB30123D}"/>
                </a:ext>
              </a:extLst>
            </p:cNvPr>
            <p:cNvSpPr/>
            <p:nvPr/>
          </p:nvSpPr>
          <p:spPr>
            <a:xfrm>
              <a:off x="4195830" y="10374856"/>
              <a:ext cx="38620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48">
                  <a:moveTo>
                    <a:pt x="32" y="0"/>
                  </a:moveTo>
                  <a:cubicBezTo>
                    <a:pt x="-2" y="18"/>
                    <a:pt x="-5" y="31"/>
                    <a:pt x="32" y="48"/>
                  </a:cubicBezTo>
                  <a:cubicBezTo>
                    <a:pt x="-12" y="41"/>
                    <a:pt x="-9" y="8"/>
                    <a:pt x="32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32064F1C-E3A7-BB46-86BB-2AA3A74A18D8}"/>
                </a:ext>
              </a:extLst>
            </p:cNvPr>
            <p:cNvSpPr/>
            <p:nvPr/>
          </p:nvSpPr>
          <p:spPr>
            <a:xfrm>
              <a:off x="4304214" y="10479542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-2" y="18"/>
                    <a:pt x="-5" y="30"/>
                    <a:pt x="33" y="47"/>
                  </a:cubicBezTo>
                  <a:cubicBezTo>
                    <a:pt x="-12" y="41"/>
                    <a:pt x="-9" y="8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9D66E470-734C-4545-BED8-8D370B145AA7}"/>
                </a:ext>
              </a:extLst>
            </p:cNvPr>
            <p:cNvSpPr/>
            <p:nvPr/>
          </p:nvSpPr>
          <p:spPr>
            <a:xfrm>
              <a:off x="4106133" y="10442156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-2" y="19"/>
                    <a:pt x="-5" y="31"/>
                    <a:pt x="33" y="48"/>
                  </a:cubicBezTo>
                  <a:cubicBezTo>
                    <a:pt x="-13" y="42"/>
                    <a:pt x="-9" y="9"/>
                    <a:pt x="33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F10FFACB-81A4-C142-8A74-13A050A90CC2}"/>
                </a:ext>
              </a:extLst>
            </p:cNvPr>
            <p:cNvSpPr/>
            <p:nvPr/>
          </p:nvSpPr>
          <p:spPr>
            <a:xfrm>
              <a:off x="4365258" y="10315040"/>
              <a:ext cx="41111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8">
                  <a:moveTo>
                    <a:pt x="34" y="0"/>
                  </a:moveTo>
                  <a:cubicBezTo>
                    <a:pt x="28" y="3"/>
                    <a:pt x="22" y="7"/>
                    <a:pt x="17" y="10"/>
                  </a:cubicBezTo>
                  <a:cubicBezTo>
                    <a:pt x="14" y="13"/>
                    <a:pt x="11" y="15"/>
                    <a:pt x="9" y="17"/>
                  </a:cubicBezTo>
                  <a:cubicBezTo>
                    <a:pt x="8" y="20"/>
                    <a:pt x="6" y="22"/>
                    <a:pt x="6" y="25"/>
                  </a:cubicBezTo>
                  <a:cubicBezTo>
                    <a:pt x="6" y="27"/>
                    <a:pt x="7" y="29"/>
                    <a:pt x="9" y="32"/>
                  </a:cubicBezTo>
                  <a:cubicBezTo>
                    <a:pt x="9" y="33"/>
                    <a:pt x="11" y="34"/>
                    <a:pt x="12" y="35"/>
                  </a:cubicBezTo>
                  <a:cubicBezTo>
                    <a:pt x="13" y="36"/>
                    <a:pt x="14" y="37"/>
                    <a:pt x="16" y="38"/>
                  </a:cubicBezTo>
                  <a:cubicBezTo>
                    <a:pt x="22" y="42"/>
                    <a:pt x="28" y="44"/>
                    <a:pt x="34" y="48"/>
                  </a:cubicBezTo>
                  <a:cubicBezTo>
                    <a:pt x="27" y="46"/>
                    <a:pt x="20" y="45"/>
                    <a:pt x="14" y="42"/>
                  </a:cubicBezTo>
                  <a:cubicBezTo>
                    <a:pt x="11" y="40"/>
                    <a:pt x="8" y="38"/>
                    <a:pt x="5" y="35"/>
                  </a:cubicBezTo>
                  <a:cubicBezTo>
                    <a:pt x="2" y="33"/>
                    <a:pt x="0" y="29"/>
                    <a:pt x="0" y="24"/>
                  </a:cubicBezTo>
                  <a:cubicBezTo>
                    <a:pt x="1" y="20"/>
                    <a:pt x="3" y="17"/>
                    <a:pt x="6" y="14"/>
                  </a:cubicBezTo>
                  <a:cubicBezTo>
                    <a:pt x="8" y="11"/>
                    <a:pt x="11" y="9"/>
                    <a:pt x="14" y="7"/>
                  </a:cubicBezTo>
                  <a:cubicBezTo>
                    <a:pt x="20" y="4"/>
                    <a:pt x="27" y="1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98763479-A743-9442-AE1B-B0443A7A2177}"/>
                </a:ext>
              </a:extLst>
            </p:cNvPr>
            <p:cNvSpPr/>
            <p:nvPr/>
          </p:nvSpPr>
          <p:spPr>
            <a:xfrm>
              <a:off x="4118587" y="10285131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3"/>
                    <a:pt x="21" y="7"/>
                    <a:pt x="16" y="11"/>
                  </a:cubicBezTo>
                  <a:cubicBezTo>
                    <a:pt x="14" y="13"/>
                    <a:pt x="11" y="15"/>
                    <a:pt x="9" y="17"/>
                  </a:cubicBezTo>
                  <a:cubicBezTo>
                    <a:pt x="7" y="20"/>
                    <a:pt x="6" y="22"/>
                    <a:pt x="5" y="25"/>
                  </a:cubicBezTo>
                  <a:cubicBezTo>
                    <a:pt x="5" y="27"/>
                    <a:pt x="6" y="29"/>
                    <a:pt x="8" y="32"/>
                  </a:cubicBezTo>
                  <a:cubicBezTo>
                    <a:pt x="9" y="33"/>
                    <a:pt x="10" y="34"/>
                    <a:pt x="12" y="35"/>
                  </a:cubicBezTo>
                  <a:cubicBezTo>
                    <a:pt x="13" y="36"/>
                    <a:pt x="14" y="37"/>
                    <a:pt x="15" y="38"/>
                  </a:cubicBezTo>
                  <a:cubicBezTo>
                    <a:pt x="21" y="42"/>
                    <a:pt x="27" y="44"/>
                    <a:pt x="33" y="48"/>
                  </a:cubicBezTo>
                  <a:cubicBezTo>
                    <a:pt x="26" y="47"/>
                    <a:pt x="20" y="45"/>
                    <a:pt x="14" y="42"/>
                  </a:cubicBezTo>
                  <a:cubicBezTo>
                    <a:pt x="10" y="40"/>
                    <a:pt x="8" y="38"/>
                    <a:pt x="4" y="35"/>
                  </a:cubicBezTo>
                  <a:cubicBezTo>
                    <a:pt x="2" y="33"/>
                    <a:pt x="-1" y="29"/>
                    <a:pt x="0" y="24"/>
                  </a:cubicBezTo>
                  <a:cubicBezTo>
                    <a:pt x="1" y="20"/>
                    <a:pt x="3" y="17"/>
                    <a:pt x="5" y="14"/>
                  </a:cubicBezTo>
                  <a:cubicBezTo>
                    <a:pt x="8" y="11"/>
                    <a:pt x="10" y="10"/>
                    <a:pt x="14" y="7"/>
                  </a:cubicBezTo>
                  <a:cubicBezTo>
                    <a:pt x="20" y="4"/>
                    <a:pt x="26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BD66C5B2-7C76-E34C-A616-4E4A7D438AEF}"/>
                </a:ext>
              </a:extLst>
            </p:cNvPr>
            <p:cNvSpPr/>
            <p:nvPr/>
          </p:nvSpPr>
          <p:spPr>
            <a:xfrm>
              <a:off x="4045089" y="10551824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27" y="3"/>
                    <a:pt x="22" y="6"/>
                    <a:pt x="16" y="11"/>
                  </a:cubicBezTo>
                  <a:cubicBezTo>
                    <a:pt x="14" y="12"/>
                    <a:pt x="11" y="14"/>
                    <a:pt x="9" y="17"/>
                  </a:cubicBezTo>
                  <a:cubicBezTo>
                    <a:pt x="7" y="19"/>
                    <a:pt x="5" y="22"/>
                    <a:pt x="5" y="24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3"/>
                    <a:pt x="10" y="34"/>
                    <a:pt x="11" y="35"/>
                  </a:cubicBezTo>
                  <a:cubicBezTo>
                    <a:pt x="13" y="36"/>
                    <a:pt x="14" y="37"/>
                    <a:pt x="16" y="38"/>
                  </a:cubicBezTo>
                  <a:cubicBezTo>
                    <a:pt x="21" y="41"/>
                    <a:pt x="27" y="44"/>
                    <a:pt x="33" y="47"/>
                  </a:cubicBezTo>
                  <a:cubicBezTo>
                    <a:pt x="27" y="46"/>
                    <a:pt x="20" y="44"/>
                    <a:pt x="13" y="41"/>
                  </a:cubicBezTo>
                  <a:cubicBezTo>
                    <a:pt x="10" y="39"/>
                    <a:pt x="7" y="38"/>
                    <a:pt x="5" y="35"/>
                  </a:cubicBezTo>
                  <a:cubicBezTo>
                    <a:pt x="2" y="32"/>
                    <a:pt x="0" y="28"/>
                    <a:pt x="0" y="24"/>
                  </a:cubicBezTo>
                  <a:cubicBezTo>
                    <a:pt x="0" y="20"/>
                    <a:pt x="3" y="16"/>
                    <a:pt x="5" y="14"/>
                  </a:cubicBezTo>
                  <a:cubicBezTo>
                    <a:pt x="8" y="11"/>
                    <a:pt x="11" y="9"/>
                    <a:pt x="14" y="7"/>
                  </a:cubicBezTo>
                  <a:cubicBezTo>
                    <a:pt x="20" y="3"/>
                    <a:pt x="27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FE1AD3A2-9C10-234F-914D-B8F6CD5CA8F7}"/>
                </a:ext>
              </a:extLst>
            </p:cNvPr>
            <p:cNvSpPr/>
            <p:nvPr/>
          </p:nvSpPr>
          <p:spPr>
            <a:xfrm>
              <a:off x="4314177" y="10591700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28" y="2"/>
                    <a:pt x="22" y="6"/>
                    <a:pt x="16" y="11"/>
                  </a:cubicBezTo>
                  <a:cubicBezTo>
                    <a:pt x="14" y="12"/>
                    <a:pt x="11" y="14"/>
                    <a:pt x="9" y="17"/>
                  </a:cubicBezTo>
                  <a:cubicBezTo>
                    <a:pt x="7" y="19"/>
                    <a:pt x="6" y="22"/>
                    <a:pt x="5" y="24"/>
                  </a:cubicBezTo>
                  <a:cubicBezTo>
                    <a:pt x="5" y="26"/>
                    <a:pt x="7" y="29"/>
                    <a:pt x="8" y="31"/>
                  </a:cubicBezTo>
                  <a:cubicBezTo>
                    <a:pt x="9" y="33"/>
                    <a:pt x="11" y="34"/>
                    <a:pt x="12" y="34"/>
                  </a:cubicBezTo>
                  <a:cubicBezTo>
                    <a:pt x="13" y="36"/>
                    <a:pt x="14" y="37"/>
                    <a:pt x="16" y="37"/>
                  </a:cubicBezTo>
                  <a:cubicBezTo>
                    <a:pt x="21" y="41"/>
                    <a:pt x="27" y="44"/>
                    <a:pt x="33" y="47"/>
                  </a:cubicBezTo>
                  <a:cubicBezTo>
                    <a:pt x="27" y="46"/>
                    <a:pt x="20" y="44"/>
                    <a:pt x="14" y="41"/>
                  </a:cubicBezTo>
                  <a:cubicBezTo>
                    <a:pt x="11" y="39"/>
                    <a:pt x="8" y="37"/>
                    <a:pt x="5" y="35"/>
                  </a:cubicBezTo>
                  <a:cubicBezTo>
                    <a:pt x="2" y="32"/>
                    <a:pt x="0" y="28"/>
                    <a:pt x="0" y="23"/>
                  </a:cubicBezTo>
                  <a:cubicBezTo>
                    <a:pt x="1" y="19"/>
                    <a:pt x="3" y="16"/>
                    <a:pt x="6" y="13"/>
                  </a:cubicBezTo>
                  <a:cubicBezTo>
                    <a:pt x="8" y="11"/>
                    <a:pt x="11" y="9"/>
                    <a:pt x="14" y="7"/>
                  </a:cubicBezTo>
                  <a:cubicBezTo>
                    <a:pt x="20" y="3"/>
                    <a:pt x="27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D70561A1-1871-D448-A450-EB57BA3F216B}"/>
                </a:ext>
              </a:extLst>
            </p:cNvPr>
            <p:cNvSpPr/>
            <p:nvPr/>
          </p:nvSpPr>
          <p:spPr>
            <a:xfrm>
              <a:off x="4153473" y="10640306"/>
              <a:ext cx="41111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8">
                  <a:moveTo>
                    <a:pt x="34" y="0"/>
                  </a:moveTo>
                  <a:cubicBezTo>
                    <a:pt x="28" y="4"/>
                    <a:pt x="22" y="7"/>
                    <a:pt x="17" y="11"/>
                  </a:cubicBezTo>
                  <a:cubicBezTo>
                    <a:pt x="14" y="13"/>
                    <a:pt x="11" y="15"/>
                    <a:pt x="10" y="17"/>
                  </a:cubicBezTo>
                  <a:cubicBezTo>
                    <a:pt x="8" y="20"/>
                    <a:pt x="6" y="22"/>
                    <a:pt x="6" y="25"/>
                  </a:cubicBezTo>
                  <a:cubicBezTo>
                    <a:pt x="6" y="28"/>
                    <a:pt x="7" y="30"/>
                    <a:pt x="9" y="32"/>
                  </a:cubicBezTo>
                  <a:cubicBezTo>
                    <a:pt x="10" y="33"/>
                    <a:pt x="11" y="35"/>
                    <a:pt x="12" y="36"/>
                  </a:cubicBezTo>
                  <a:cubicBezTo>
                    <a:pt x="13" y="36"/>
                    <a:pt x="14" y="37"/>
                    <a:pt x="16" y="38"/>
                  </a:cubicBezTo>
                  <a:cubicBezTo>
                    <a:pt x="22" y="42"/>
                    <a:pt x="28" y="45"/>
                    <a:pt x="34" y="48"/>
                  </a:cubicBezTo>
                  <a:cubicBezTo>
                    <a:pt x="27" y="47"/>
                    <a:pt x="21" y="45"/>
                    <a:pt x="14" y="42"/>
                  </a:cubicBezTo>
                  <a:cubicBezTo>
                    <a:pt x="11" y="41"/>
                    <a:pt x="8" y="38"/>
                    <a:pt x="5" y="36"/>
                  </a:cubicBezTo>
                  <a:cubicBezTo>
                    <a:pt x="2" y="33"/>
                    <a:pt x="0" y="29"/>
                    <a:pt x="0" y="25"/>
                  </a:cubicBezTo>
                  <a:cubicBezTo>
                    <a:pt x="1" y="20"/>
                    <a:pt x="3" y="17"/>
                    <a:pt x="6" y="14"/>
                  </a:cubicBezTo>
                  <a:cubicBezTo>
                    <a:pt x="8" y="12"/>
                    <a:pt x="11" y="9"/>
                    <a:pt x="14" y="8"/>
                  </a:cubicBezTo>
                  <a:cubicBezTo>
                    <a:pt x="21" y="4"/>
                    <a:pt x="27" y="1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C64AF585-B774-5C4C-81E7-F529340CBF7F}"/>
                </a:ext>
              </a:extLst>
            </p:cNvPr>
            <p:cNvSpPr/>
            <p:nvPr/>
          </p:nvSpPr>
          <p:spPr>
            <a:xfrm>
              <a:off x="3818355" y="10885810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28" y="3"/>
                    <a:pt x="22" y="7"/>
                    <a:pt x="16" y="11"/>
                  </a:cubicBezTo>
                  <a:cubicBezTo>
                    <a:pt x="14" y="12"/>
                    <a:pt x="11" y="15"/>
                    <a:pt x="9" y="17"/>
                  </a:cubicBezTo>
                  <a:cubicBezTo>
                    <a:pt x="7" y="20"/>
                    <a:pt x="6" y="22"/>
                    <a:pt x="5" y="24"/>
                  </a:cubicBezTo>
                  <a:cubicBezTo>
                    <a:pt x="5" y="27"/>
                    <a:pt x="6" y="29"/>
                    <a:pt x="8" y="32"/>
                  </a:cubicBezTo>
                  <a:cubicBezTo>
                    <a:pt x="9" y="33"/>
                    <a:pt x="10" y="34"/>
                    <a:pt x="12" y="35"/>
                  </a:cubicBezTo>
                  <a:cubicBezTo>
                    <a:pt x="13" y="36"/>
                    <a:pt x="14" y="37"/>
                    <a:pt x="15" y="38"/>
                  </a:cubicBezTo>
                  <a:cubicBezTo>
                    <a:pt x="21" y="41"/>
                    <a:pt x="27" y="44"/>
                    <a:pt x="33" y="47"/>
                  </a:cubicBezTo>
                  <a:cubicBezTo>
                    <a:pt x="26" y="47"/>
                    <a:pt x="20" y="45"/>
                    <a:pt x="14" y="41"/>
                  </a:cubicBezTo>
                  <a:cubicBezTo>
                    <a:pt x="10" y="40"/>
                    <a:pt x="8" y="38"/>
                    <a:pt x="4" y="35"/>
                  </a:cubicBezTo>
                  <a:cubicBezTo>
                    <a:pt x="2" y="33"/>
                    <a:pt x="-1" y="28"/>
                    <a:pt x="0" y="24"/>
                  </a:cubicBezTo>
                  <a:cubicBezTo>
                    <a:pt x="1" y="20"/>
                    <a:pt x="3" y="16"/>
                    <a:pt x="6" y="13"/>
                  </a:cubicBezTo>
                  <a:cubicBezTo>
                    <a:pt x="8" y="11"/>
                    <a:pt x="11" y="9"/>
                    <a:pt x="14" y="7"/>
                  </a:cubicBezTo>
                  <a:cubicBezTo>
                    <a:pt x="20" y="4"/>
                    <a:pt x="26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05008A05-DAD6-3C4E-988A-27F17D18C133}"/>
                </a:ext>
              </a:extLst>
            </p:cNvPr>
            <p:cNvSpPr/>
            <p:nvPr/>
          </p:nvSpPr>
          <p:spPr>
            <a:xfrm>
              <a:off x="3296368" y="10580487"/>
              <a:ext cx="41111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8">
                  <a:moveTo>
                    <a:pt x="34" y="0"/>
                  </a:moveTo>
                  <a:cubicBezTo>
                    <a:pt x="28" y="4"/>
                    <a:pt x="22" y="7"/>
                    <a:pt x="17" y="11"/>
                  </a:cubicBezTo>
                  <a:cubicBezTo>
                    <a:pt x="14" y="13"/>
                    <a:pt x="11" y="15"/>
                    <a:pt x="9" y="18"/>
                  </a:cubicBezTo>
                  <a:cubicBezTo>
                    <a:pt x="8" y="20"/>
                    <a:pt x="6" y="22"/>
                    <a:pt x="6" y="25"/>
                  </a:cubicBezTo>
                  <a:cubicBezTo>
                    <a:pt x="5" y="28"/>
                    <a:pt x="6" y="31"/>
                    <a:pt x="9" y="32"/>
                  </a:cubicBezTo>
                  <a:cubicBezTo>
                    <a:pt x="9" y="33"/>
                    <a:pt x="11" y="35"/>
                    <a:pt x="12" y="36"/>
                  </a:cubicBezTo>
                  <a:cubicBezTo>
                    <a:pt x="13" y="37"/>
                    <a:pt x="14" y="38"/>
                    <a:pt x="16" y="38"/>
                  </a:cubicBezTo>
                  <a:cubicBezTo>
                    <a:pt x="22" y="42"/>
                    <a:pt x="28" y="45"/>
                    <a:pt x="34" y="48"/>
                  </a:cubicBezTo>
                  <a:cubicBezTo>
                    <a:pt x="27" y="47"/>
                    <a:pt x="20" y="45"/>
                    <a:pt x="14" y="42"/>
                  </a:cubicBezTo>
                  <a:cubicBezTo>
                    <a:pt x="11" y="41"/>
                    <a:pt x="8" y="38"/>
                    <a:pt x="5" y="36"/>
                  </a:cubicBezTo>
                  <a:cubicBezTo>
                    <a:pt x="2" y="33"/>
                    <a:pt x="0" y="29"/>
                    <a:pt x="0" y="25"/>
                  </a:cubicBezTo>
                  <a:cubicBezTo>
                    <a:pt x="1" y="21"/>
                    <a:pt x="3" y="17"/>
                    <a:pt x="6" y="15"/>
                  </a:cubicBezTo>
                  <a:cubicBezTo>
                    <a:pt x="8" y="11"/>
                    <a:pt x="11" y="10"/>
                    <a:pt x="14" y="8"/>
                  </a:cubicBezTo>
                  <a:cubicBezTo>
                    <a:pt x="20" y="4"/>
                    <a:pt x="27" y="2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452AB1BD-ED61-3B4B-B02F-C3F7903968D1}"/>
                </a:ext>
              </a:extLst>
            </p:cNvPr>
            <p:cNvSpPr/>
            <p:nvPr/>
          </p:nvSpPr>
          <p:spPr>
            <a:xfrm>
              <a:off x="3903065" y="10404769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8" y="4"/>
                    <a:pt x="21" y="7"/>
                    <a:pt x="16" y="11"/>
                  </a:cubicBezTo>
                  <a:cubicBezTo>
                    <a:pt x="14" y="13"/>
                    <a:pt x="11" y="15"/>
                    <a:pt x="9" y="17"/>
                  </a:cubicBezTo>
                  <a:cubicBezTo>
                    <a:pt x="7" y="20"/>
                    <a:pt x="5" y="22"/>
                    <a:pt x="5" y="25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3"/>
                    <a:pt x="10" y="35"/>
                    <a:pt x="12" y="35"/>
                  </a:cubicBezTo>
                  <a:cubicBezTo>
                    <a:pt x="13" y="36"/>
                    <a:pt x="14" y="37"/>
                    <a:pt x="15" y="38"/>
                  </a:cubicBezTo>
                  <a:cubicBezTo>
                    <a:pt x="21" y="42"/>
                    <a:pt x="27" y="45"/>
                    <a:pt x="33" y="48"/>
                  </a:cubicBezTo>
                  <a:cubicBezTo>
                    <a:pt x="26" y="47"/>
                    <a:pt x="20" y="45"/>
                    <a:pt x="14" y="42"/>
                  </a:cubicBezTo>
                  <a:cubicBezTo>
                    <a:pt x="10" y="40"/>
                    <a:pt x="7" y="38"/>
                    <a:pt x="4" y="36"/>
                  </a:cubicBezTo>
                  <a:cubicBezTo>
                    <a:pt x="2" y="33"/>
                    <a:pt x="-1" y="29"/>
                    <a:pt x="0" y="25"/>
                  </a:cubicBezTo>
                  <a:cubicBezTo>
                    <a:pt x="1" y="20"/>
                    <a:pt x="3" y="17"/>
                    <a:pt x="5" y="14"/>
                  </a:cubicBezTo>
                  <a:cubicBezTo>
                    <a:pt x="8" y="11"/>
                    <a:pt x="11" y="9"/>
                    <a:pt x="14" y="8"/>
                  </a:cubicBezTo>
                  <a:cubicBezTo>
                    <a:pt x="20" y="4"/>
                    <a:pt x="26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47D012A2-C4DF-F94D-A4E9-99A8CAC6604C}"/>
                </a:ext>
              </a:extLst>
            </p:cNvPr>
            <p:cNvSpPr/>
            <p:nvPr/>
          </p:nvSpPr>
          <p:spPr>
            <a:xfrm>
              <a:off x="3972830" y="10450879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4"/>
                    <a:pt x="21" y="7"/>
                    <a:pt x="16" y="11"/>
                  </a:cubicBezTo>
                  <a:cubicBezTo>
                    <a:pt x="13" y="13"/>
                    <a:pt x="11" y="15"/>
                    <a:pt x="9" y="18"/>
                  </a:cubicBezTo>
                  <a:cubicBezTo>
                    <a:pt x="7" y="20"/>
                    <a:pt x="5" y="23"/>
                    <a:pt x="5" y="25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4"/>
                    <a:pt x="10" y="34"/>
                    <a:pt x="11" y="35"/>
                  </a:cubicBezTo>
                  <a:cubicBezTo>
                    <a:pt x="12" y="36"/>
                    <a:pt x="14" y="37"/>
                    <a:pt x="16" y="39"/>
                  </a:cubicBezTo>
                  <a:cubicBezTo>
                    <a:pt x="21" y="41"/>
                    <a:pt x="27" y="45"/>
                    <a:pt x="33" y="48"/>
                  </a:cubicBezTo>
                  <a:cubicBezTo>
                    <a:pt x="26" y="47"/>
                    <a:pt x="20" y="45"/>
                    <a:pt x="13" y="41"/>
                  </a:cubicBezTo>
                  <a:cubicBezTo>
                    <a:pt x="10" y="40"/>
                    <a:pt x="7" y="39"/>
                    <a:pt x="5" y="35"/>
                  </a:cubicBezTo>
                  <a:cubicBezTo>
                    <a:pt x="1" y="33"/>
                    <a:pt x="0" y="29"/>
                    <a:pt x="0" y="24"/>
                  </a:cubicBezTo>
                  <a:cubicBezTo>
                    <a:pt x="0" y="20"/>
                    <a:pt x="3" y="16"/>
                    <a:pt x="5" y="14"/>
                  </a:cubicBezTo>
                  <a:cubicBezTo>
                    <a:pt x="8" y="11"/>
                    <a:pt x="11" y="9"/>
                    <a:pt x="14" y="8"/>
                  </a:cubicBezTo>
                  <a:cubicBezTo>
                    <a:pt x="20" y="4"/>
                    <a:pt x="27" y="2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5D6923A8-111E-7B44-A7D6-B218EC8367A1}"/>
                </a:ext>
              </a:extLst>
            </p:cNvPr>
            <p:cNvSpPr/>
            <p:nvPr/>
          </p:nvSpPr>
          <p:spPr>
            <a:xfrm>
              <a:off x="3884382" y="10620363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3"/>
                    <a:pt x="21" y="7"/>
                    <a:pt x="16" y="11"/>
                  </a:cubicBezTo>
                  <a:cubicBezTo>
                    <a:pt x="13" y="13"/>
                    <a:pt x="11" y="15"/>
                    <a:pt x="9" y="17"/>
                  </a:cubicBezTo>
                  <a:cubicBezTo>
                    <a:pt x="7" y="20"/>
                    <a:pt x="5" y="22"/>
                    <a:pt x="5" y="25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3"/>
                    <a:pt x="10" y="35"/>
                    <a:pt x="11" y="35"/>
                  </a:cubicBezTo>
                  <a:cubicBezTo>
                    <a:pt x="13" y="36"/>
                    <a:pt x="14" y="38"/>
                    <a:pt x="15" y="38"/>
                  </a:cubicBezTo>
                  <a:cubicBezTo>
                    <a:pt x="20" y="42"/>
                    <a:pt x="27" y="45"/>
                    <a:pt x="33" y="48"/>
                  </a:cubicBezTo>
                  <a:cubicBezTo>
                    <a:pt x="26" y="47"/>
                    <a:pt x="19" y="45"/>
                    <a:pt x="13" y="42"/>
                  </a:cubicBezTo>
                  <a:cubicBezTo>
                    <a:pt x="10" y="40"/>
                    <a:pt x="7" y="38"/>
                    <a:pt x="4" y="36"/>
                  </a:cubicBezTo>
                  <a:cubicBezTo>
                    <a:pt x="2" y="33"/>
                    <a:pt x="-1" y="29"/>
                    <a:pt x="0" y="25"/>
                  </a:cubicBezTo>
                  <a:cubicBezTo>
                    <a:pt x="1" y="20"/>
                    <a:pt x="3" y="17"/>
                    <a:pt x="5" y="14"/>
                  </a:cubicBezTo>
                  <a:cubicBezTo>
                    <a:pt x="8" y="11"/>
                    <a:pt x="11" y="10"/>
                    <a:pt x="14" y="8"/>
                  </a:cubicBezTo>
                  <a:cubicBezTo>
                    <a:pt x="20" y="4"/>
                    <a:pt x="26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206E5479-150D-3841-A533-B91BE7AFEB1B}"/>
                </a:ext>
              </a:extLst>
            </p:cNvPr>
            <p:cNvSpPr/>
            <p:nvPr/>
          </p:nvSpPr>
          <p:spPr>
            <a:xfrm>
              <a:off x="3651416" y="10680185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8" y="4"/>
                    <a:pt x="22" y="7"/>
                    <a:pt x="16" y="11"/>
                  </a:cubicBezTo>
                  <a:cubicBezTo>
                    <a:pt x="14" y="13"/>
                    <a:pt x="11" y="15"/>
                    <a:pt x="10" y="17"/>
                  </a:cubicBezTo>
                  <a:cubicBezTo>
                    <a:pt x="7" y="20"/>
                    <a:pt x="6" y="22"/>
                    <a:pt x="5" y="24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10" y="33"/>
                    <a:pt x="11" y="34"/>
                    <a:pt x="12" y="35"/>
                  </a:cubicBezTo>
                  <a:cubicBezTo>
                    <a:pt x="13" y="36"/>
                    <a:pt x="14" y="37"/>
                    <a:pt x="16" y="38"/>
                  </a:cubicBezTo>
                  <a:cubicBezTo>
                    <a:pt x="21" y="42"/>
                    <a:pt x="27" y="45"/>
                    <a:pt x="33" y="48"/>
                  </a:cubicBezTo>
                  <a:cubicBezTo>
                    <a:pt x="27" y="46"/>
                    <a:pt x="20" y="45"/>
                    <a:pt x="14" y="42"/>
                  </a:cubicBezTo>
                  <a:cubicBezTo>
                    <a:pt x="11" y="40"/>
                    <a:pt x="8" y="38"/>
                    <a:pt x="5" y="35"/>
                  </a:cubicBezTo>
                  <a:cubicBezTo>
                    <a:pt x="2" y="32"/>
                    <a:pt x="0" y="29"/>
                    <a:pt x="0" y="24"/>
                  </a:cubicBezTo>
                  <a:cubicBezTo>
                    <a:pt x="1" y="20"/>
                    <a:pt x="3" y="16"/>
                    <a:pt x="6" y="14"/>
                  </a:cubicBezTo>
                  <a:cubicBezTo>
                    <a:pt x="8" y="11"/>
                    <a:pt x="11" y="9"/>
                    <a:pt x="14" y="7"/>
                  </a:cubicBezTo>
                  <a:cubicBezTo>
                    <a:pt x="21" y="4"/>
                    <a:pt x="27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201C0BF1-4577-CA43-A3E8-1B5D1212FFD7}"/>
                </a:ext>
              </a:extLst>
            </p:cNvPr>
            <p:cNvSpPr/>
            <p:nvPr/>
          </p:nvSpPr>
          <p:spPr>
            <a:xfrm>
              <a:off x="3690039" y="10580487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4"/>
                    <a:pt x="21" y="7"/>
                    <a:pt x="16" y="11"/>
                  </a:cubicBezTo>
                  <a:cubicBezTo>
                    <a:pt x="13" y="13"/>
                    <a:pt x="11" y="15"/>
                    <a:pt x="9" y="18"/>
                  </a:cubicBezTo>
                  <a:cubicBezTo>
                    <a:pt x="7" y="20"/>
                    <a:pt x="5" y="22"/>
                    <a:pt x="5" y="25"/>
                  </a:cubicBezTo>
                  <a:cubicBezTo>
                    <a:pt x="5" y="28"/>
                    <a:pt x="6" y="31"/>
                    <a:pt x="8" y="32"/>
                  </a:cubicBezTo>
                  <a:cubicBezTo>
                    <a:pt x="9" y="33"/>
                    <a:pt x="10" y="35"/>
                    <a:pt x="11" y="36"/>
                  </a:cubicBezTo>
                  <a:cubicBezTo>
                    <a:pt x="13" y="37"/>
                    <a:pt x="14" y="38"/>
                    <a:pt x="15" y="38"/>
                  </a:cubicBezTo>
                  <a:cubicBezTo>
                    <a:pt x="21" y="42"/>
                    <a:pt x="27" y="45"/>
                    <a:pt x="33" y="48"/>
                  </a:cubicBezTo>
                  <a:cubicBezTo>
                    <a:pt x="26" y="47"/>
                    <a:pt x="19" y="45"/>
                    <a:pt x="13" y="42"/>
                  </a:cubicBezTo>
                  <a:cubicBezTo>
                    <a:pt x="10" y="41"/>
                    <a:pt x="7" y="38"/>
                    <a:pt x="4" y="36"/>
                  </a:cubicBezTo>
                  <a:cubicBezTo>
                    <a:pt x="2" y="33"/>
                    <a:pt x="-1" y="29"/>
                    <a:pt x="0" y="25"/>
                  </a:cubicBezTo>
                  <a:cubicBezTo>
                    <a:pt x="0" y="21"/>
                    <a:pt x="3" y="17"/>
                    <a:pt x="5" y="15"/>
                  </a:cubicBezTo>
                  <a:cubicBezTo>
                    <a:pt x="8" y="11"/>
                    <a:pt x="11" y="10"/>
                    <a:pt x="14" y="8"/>
                  </a:cubicBezTo>
                  <a:cubicBezTo>
                    <a:pt x="20" y="4"/>
                    <a:pt x="26" y="2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052A0953-4EEB-704A-8F21-C75B7D3D00AD}"/>
                </a:ext>
              </a:extLst>
            </p:cNvPr>
            <p:cNvSpPr/>
            <p:nvPr/>
          </p:nvSpPr>
          <p:spPr>
            <a:xfrm>
              <a:off x="4276806" y="10383583"/>
              <a:ext cx="39865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7">
                  <a:moveTo>
                    <a:pt x="33" y="0"/>
                  </a:moveTo>
                  <a:cubicBezTo>
                    <a:pt x="27" y="3"/>
                    <a:pt x="21" y="6"/>
                    <a:pt x="16" y="11"/>
                  </a:cubicBezTo>
                  <a:cubicBezTo>
                    <a:pt x="13" y="12"/>
                    <a:pt x="11" y="14"/>
                    <a:pt x="8" y="17"/>
                  </a:cubicBezTo>
                  <a:cubicBezTo>
                    <a:pt x="7" y="19"/>
                    <a:pt x="5" y="22"/>
                    <a:pt x="4" y="24"/>
                  </a:cubicBezTo>
                  <a:cubicBezTo>
                    <a:pt x="4" y="27"/>
                    <a:pt x="6" y="30"/>
                    <a:pt x="8" y="31"/>
                  </a:cubicBezTo>
                  <a:cubicBezTo>
                    <a:pt x="9" y="33"/>
                    <a:pt x="10" y="34"/>
                    <a:pt x="11" y="35"/>
                  </a:cubicBezTo>
                  <a:cubicBezTo>
                    <a:pt x="13" y="36"/>
                    <a:pt x="14" y="37"/>
                    <a:pt x="15" y="37"/>
                  </a:cubicBezTo>
                  <a:cubicBezTo>
                    <a:pt x="20" y="41"/>
                    <a:pt x="27" y="44"/>
                    <a:pt x="33" y="47"/>
                  </a:cubicBezTo>
                  <a:cubicBezTo>
                    <a:pt x="26" y="46"/>
                    <a:pt x="19" y="44"/>
                    <a:pt x="13" y="41"/>
                  </a:cubicBezTo>
                  <a:cubicBezTo>
                    <a:pt x="10" y="40"/>
                    <a:pt x="7" y="37"/>
                    <a:pt x="4" y="35"/>
                  </a:cubicBezTo>
                  <a:cubicBezTo>
                    <a:pt x="2" y="33"/>
                    <a:pt x="-1" y="28"/>
                    <a:pt x="0" y="24"/>
                  </a:cubicBezTo>
                  <a:cubicBezTo>
                    <a:pt x="0" y="20"/>
                    <a:pt x="2" y="16"/>
                    <a:pt x="4" y="13"/>
                  </a:cubicBezTo>
                  <a:cubicBezTo>
                    <a:pt x="8" y="11"/>
                    <a:pt x="10" y="9"/>
                    <a:pt x="13" y="7"/>
                  </a:cubicBezTo>
                  <a:cubicBezTo>
                    <a:pt x="19" y="3"/>
                    <a:pt x="26" y="1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C399C3E3-0459-AB48-8AA9-5A3B2A3ABCAE}"/>
                </a:ext>
              </a:extLst>
            </p:cNvPr>
            <p:cNvSpPr/>
            <p:nvPr/>
          </p:nvSpPr>
          <p:spPr>
            <a:xfrm>
              <a:off x="4385190" y="10487016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3"/>
                    <a:pt x="22" y="7"/>
                    <a:pt x="16" y="11"/>
                  </a:cubicBezTo>
                  <a:cubicBezTo>
                    <a:pt x="14" y="13"/>
                    <a:pt x="11" y="15"/>
                    <a:pt x="9" y="17"/>
                  </a:cubicBezTo>
                  <a:cubicBezTo>
                    <a:pt x="7" y="20"/>
                    <a:pt x="5" y="22"/>
                    <a:pt x="5" y="25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3"/>
                    <a:pt x="10" y="34"/>
                    <a:pt x="11" y="35"/>
                  </a:cubicBezTo>
                  <a:cubicBezTo>
                    <a:pt x="13" y="36"/>
                    <a:pt x="14" y="37"/>
                    <a:pt x="15" y="38"/>
                  </a:cubicBezTo>
                  <a:cubicBezTo>
                    <a:pt x="21" y="42"/>
                    <a:pt x="27" y="44"/>
                    <a:pt x="33" y="48"/>
                  </a:cubicBezTo>
                  <a:cubicBezTo>
                    <a:pt x="26" y="47"/>
                    <a:pt x="20" y="45"/>
                    <a:pt x="13" y="42"/>
                  </a:cubicBezTo>
                  <a:cubicBezTo>
                    <a:pt x="10" y="40"/>
                    <a:pt x="7" y="38"/>
                    <a:pt x="4" y="35"/>
                  </a:cubicBezTo>
                  <a:cubicBezTo>
                    <a:pt x="2" y="33"/>
                    <a:pt x="0" y="29"/>
                    <a:pt x="0" y="24"/>
                  </a:cubicBezTo>
                  <a:cubicBezTo>
                    <a:pt x="0" y="20"/>
                    <a:pt x="3" y="17"/>
                    <a:pt x="5" y="14"/>
                  </a:cubicBezTo>
                  <a:cubicBezTo>
                    <a:pt x="8" y="11"/>
                    <a:pt x="11" y="10"/>
                    <a:pt x="14" y="8"/>
                  </a:cubicBezTo>
                  <a:cubicBezTo>
                    <a:pt x="20" y="4"/>
                    <a:pt x="26" y="2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09374BEB-E312-9F4A-934B-BE1E96328AA5}"/>
                </a:ext>
              </a:extLst>
            </p:cNvPr>
            <p:cNvSpPr/>
            <p:nvPr/>
          </p:nvSpPr>
          <p:spPr>
            <a:xfrm>
              <a:off x="4187106" y="10450879"/>
              <a:ext cx="39865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48">
                  <a:moveTo>
                    <a:pt x="33" y="0"/>
                  </a:moveTo>
                  <a:cubicBezTo>
                    <a:pt x="27" y="4"/>
                    <a:pt x="21" y="7"/>
                    <a:pt x="16" y="11"/>
                  </a:cubicBezTo>
                  <a:cubicBezTo>
                    <a:pt x="13" y="13"/>
                    <a:pt x="11" y="15"/>
                    <a:pt x="9" y="18"/>
                  </a:cubicBezTo>
                  <a:cubicBezTo>
                    <a:pt x="7" y="20"/>
                    <a:pt x="5" y="23"/>
                    <a:pt x="5" y="25"/>
                  </a:cubicBezTo>
                  <a:cubicBezTo>
                    <a:pt x="5" y="27"/>
                    <a:pt x="6" y="30"/>
                    <a:pt x="8" y="32"/>
                  </a:cubicBezTo>
                  <a:cubicBezTo>
                    <a:pt x="9" y="34"/>
                    <a:pt x="10" y="34"/>
                    <a:pt x="11" y="35"/>
                  </a:cubicBezTo>
                  <a:cubicBezTo>
                    <a:pt x="12" y="36"/>
                    <a:pt x="14" y="37"/>
                    <a:pt x="15" y="39"/>
                  </a:cubicBezTo>
                  <a:cubicBezTo>
                    <a:pt x="21" y="41"/>
                    <a:pt x="27" y="45"/>
                    <a:pt x="33" y="48"/>
                  </a:cubicBezTo>
                  <a:cubicBezTo>
                    <a:pt x="26" y="47"/>
                    <a:pt x="19" y="45"/>
                    <a:pt x="13" y="41"/>
                  </a:cubicBezTo>
                  <a:cubicBezTo>
                    <a:pt x="10" y="40"/>
                    <a:pt x="7" y="39"/>
                    <a:pt x="5" y="35"/>
                  </a:cubicBezTo>
                  <a:cubicBezTo>
                    <a:pt x="1" y="33"/>
                    <a:pt x="0" y="29"/>
                    <a:pt x="0" y="24"/>
                  </a:cubicBezTo>
                  <a:cubicBezTo>
                    <a:pt x="0" y="20"/>
                    <a:pt x="3" y="16"/>
                    <a:pt x="5" y="14"/>
                  </a:cubicBezTo>
                  <a:cubicBezTo>
                    <a:pt x="7" y="11"/>
                    <a:pt x="11" y="9"/>
                    <a:pt x="14" y="8"/>
                  </a:cubicBezTo>
                  <a:cubicBezTo>
                    <a:pt x="20" y="4"/>
                    <a:pt x="26" y="2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93B08A2A-2CA3-0C44-A586-08570AE79553}"/>
                </a:ext>
              </a:extLst>
            </p:cNvPr>
            <p:cNvSpPr/>
            <p:nvPr/>
          </p:nvSpPr>
          <p:spPr>
            <a:xfrm>
              <a:off x="3758557" y="10732527"/>
              <a:ext cx="302727" cy="1557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4" h="126">
                  <a:moveTo>
                    <a:pt x="0" y="0"/>
                  </a:moveTo>
                  <a:cubicBezTo>
                    <a:pt x="0" y="0"/>
                    <a:pt x="45" y="89"/>
                    <a:pt x="188" y="126"/>
                  </a:cubicBezTo>
                  <a:cubicBezTo>
                    <a:pt x="183" y="101"/>
                    <a:pt x="185" y="76"/>
                    <a:pt x="198" y="55"/>
                  </a:cubicBezTo>
                  <a:cubicBezTo>
                    <a:pt x="210" y="37"/>
                    <a:pt x="228" y="25"/>
                    <a:pt x="244" y="10"/>
                  </a:cubicBezTo>
                  <a:close/>
                </a:path>
              </a:pathLst>
            </a:custGeom>
            <a:solidFill>
              <a:srgbClr val="000000">
                <a:alpha val="1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F64DB003-6D8D-B944-A48F-C4AF7B9335F4}"/>
                </a:ext>
              </a:extLst>
            </p:cNvPr>
            <p:cNvSpPr/>
            <p:nvPr/>
          </p:nvSpPr>
          <p:spPr>
            <a:xfrm>
              <a:off x="3718692" y="10529392"/>
              <a:ext cx="565589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5" h="127">
                  <a:moveTo>
                    <a:pt x="248" y="5"/>
                  </a:moveTo>
                  <a:cubicBezTo>
                    <a:pt x="234" y="6"/>
                    <a:pt x="225" y="7"/>
                    <a:pt x="221" y="7"/>
                  </a:cubicBezTo>
                  <a:cubicBezTo>
                    <a:pt x="179" y="12"/>
                    <a:pt x="136" y="18"/>
                    <a:pt x="97" y="33"/>
                  </a:cubicBezTo>
                  <a:cubicBezTo>
                    <a:pt x="77" y="40"/>
                    <a:pt x="58" y="49"/>
                    <a:pt x="40" y="62"/>
                  </a:cubicBezTo>
                  <a:cubicBezTo>
                    <a:pt x="21" y="74"/>
                    <a:pt x="-31" y="122"/>
                    <a:pt x="25" y="126"/>
                  </a:cubicBezTo>
                  <a:cubicBezTo>
                    <a:pt x="80" y="130"/>
                    <a:pt x="142" y="98"/>
                    <a:pt x="196" y="86"/>
                  </a:cubicBezTo>
                  <a:cubicBezTo>
                    <a:pt x="236" y="77"/>
                    <a:pt x="275" y="73"/>
                    <a:pt x="316" y="73"/>
                  </a:cubicBezTo>
                  <a:cubicBezTo>
                    <a:pt x="338" y="73"/>
                    <a:pt x="361" y="75"/>
                    <a:pt x="384" y="72"/>
                  </a:cubicBezTo>
                  <a:cubicBezTo>
                    <a:pt x="405" y="71"/>
                    <a:pt x="444" y="62"/>
                    <a:pt x="453" y="40"/>
                  </a:cubicBezTo>
                  <a:cubicBezTo>
                    <a:pt x="475" y="-9"/>
                    <a:pt x="316" y="-1"/>
                    <a:pt x="248" y="5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BE4286E9-DB88-0C46-89B7-8E8F3BF25056}"/>
              </a:ext>
            </a:extLst>
          </p:cNvPr>
          <p:cNvSpPr/>
          <p:nvPr/>
        </p:nvSpPr>
        <p:spPr>
          <a:xfrm>
            <a:off x="12390644" y="3328675"/>
            <a:ext cx="10281519" cy="4591109"/>
          </a:xfrm>
          <a:prstGeom prst="roundRect">
            <a:avLst>
              <a:gd name="adj" fmla="val 12162"/>
            </a:avLst>
          </a:pr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ABF58619-9A10-B941-BD08-B816AF594219}"/>
              </a:ext>
            </a:extLst>
          </p:cNvPr>
          <p:cNvSpPr/>
          <p:nvPr/>
        </p:nvSpPr>
        <p:spPr>
          <a:xfrm>
            <a:off x="12778086" y="3865803"/>
            <a:ext cx="3513133" cy="35156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1" h="2822">
                <a:moveTo>
                  <a:pt x="2821" y="1411"/>
                </a:moveTo>
                <a:cubicBezTo>
                  <a:pt x="2821" y="2191"/>
                  <a:pt x="2189" y="2822"/>
                  <a:pt x="1411" y="2822"/>
                </a:cubicBezTo>
                <a:cubicBezTo>
                  <a:pt x="631" y="2822"/>
                  <a:pt x="0" y="2191"/>
                  <a:pt x="0" y="1411"/>
                </a:cubicBezTo>
                <a:cubicBezTo>
                  <a:pt x="0" y="632"/>
                  <a:pt x="631" y="0"/>
                  <a:pt x="1411" y="0"/>
                </a:cubicBezTo>
                <a:cubicBezTo>
                  <a:pt x="2189" y="0"/>
                  <a:pt x="2821" y="632"/>
                  <a:pt x="2821" y="1411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Freeform 207">
            <a:extLst>
              <a:ext uri="{FF2B5EF4-FFF2-40B4-BE49-F238E27FC236}">
                <a16:creationId xmlns:a16="http://schemas.microsoft.com/office/drawing/2014/main" id="{1601A001-9460-3A4A-8E8E-90A9483D9B1B}"/>
              </a:ext>
            </a:extLst>
          </p:cNvPr>
          <p:cNvSpPr/>
          <p:nvPr/>
        </p:nvSpPr>
        <p:spPr>
          <a:xfrm>
            <a:off x="12586234" y="3675130"/>
            <a:ext cx="3895591" cy="3898205"/>
          </a:xfrm>
          <a:custGeom>
            <a:avLst/>
            <a:gdLst>
              <a:gd name="connsiteX0" fmla="*/ 1949041 w 3895591"/>
              <a:gd name="connsiteY0" fmla="*/ 26171 h 3898205"/>
              <a:gd name="connsiteX1" fmla="*/ 24916 w 3895591"/>
              <a:gd name="connsiteY1" fmla="*/ 1948480 h 3898205"/>
              <a:gd name="connsiteX2" fmla="*/ 1949041 w 3895591"/>
              <a:gd name="connsiteY2" fmla="*/ 3873281 h 3898205"/>
              <a:gd name="connsiteX3" fmla="*/ 3870675 w 3895591"/>
              <a:gd name="connsiteY3" fmla="*/ 1948480 h 3898205"/>
              <a:gd name="connsiteX4" fmla="*/ 1949041 w 3895591"/>
              <a:gd name="connsiteY4" fmla="*/ 26171 h 3898205"/>
              <a:gd name="connsiteX5" fmla="*/ 1949041 w 3895591"/>
              <a:gd name="connsiteY5" fmla="*/ 0 h 3898205"/>
              <a:gd name="connsiteX6" fmla="*/ 3895591 w 3895591"/>
              <a:gd name="connsiteY6" fmla="*/ 1948480 h 3898205"/>
              <a:gd name="connsiteX7" fmla="*/ 1949041 w 3895591"/>
              <a:gd name="connsiteY7" fmla="*/ 3898205 h 3898205"/>
              <a:gd name="connsiteX8" fmla="*/ 0 w 3895591"/>
              <a:gd name="connsiteY8" fmla="*/ 1948480 h 3898205"/>
              <a:gd name="connsiteX9" fmla="*/ 1949041 w 3895591"/>
              <a:gd name="connsiteY9" fmla="*/ 0 h 389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95591" h="3898205">
                <a:moveTo>
                  <a:pt x="1949041" y="26171"/>
                </a:moveTo>
                <a:cubicBezTo>
                  <a:pt x="887970" y="26171"/>
                  <a:pt x="24916" y="888283"/>
                  <a:pt x="24916" y="1948480"/>
                </a:cubicBezTo>
                <a:cubicBezTo>
                  <a:pt x="24916" y="3009924"/>
                  <a:pt x="887970" y="3873281"/>
                  <a:pt x="1949041" y="3873281"/>
                </a:cubicBezTo>
                <a:cubicBezTo>
                  <a:pt x="3008866" y="3873281"/>
                  <a:pt x="3870675" y="3009924"/>
                  <a:pt x="3870675" y="1948480"/>
                </a:cubicBezTo>
                <a:cubicBezTo>
                  <a:pt x="3870675" y="888283"/>
                  <a:pt x="3008866" y="26171"/>
                  <a:pt x="1949041" y="26171"/>
                </a:cubicBezTo>
                <a:close/>
                <a:moveTo>
                  <a:pt x="1949041" y="0"/>
                </a:moveTo>
                <a:cubicBezTo>
                  <a:pt x="3022570" y="0"/>
                  <a:pt x="3895591" y="874574"/>
                  <a:pt x="3895591" y="1948480"/>
                </a:cubicBezTo>
                <a:cubicBezTo>
                  <a:pt x="3895591" y="3023632"/>
                  <a:pt x="3022570" y="3898205"/>
                  <a:pt x="1949041" y="3898205"/>
                </a:cubicBezTo>
                <a:cubicBezTo>
                  <a:pt x="874266" y="3898205"/>
                  <a:pt x="0" y="3023632"/>
                  <a:pt x="0" y="1948480"/>
                </a:cubicBezTo>
                <a:cubicBezTo>
                  <a:pt x="0" y="874574"/>
                  <a:pt x="874266" y="0"/>
                  <a:pt x="1949041" y="0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8AF2299-5BA8-1548-A165-8421576D5B02}"/>
              </a:ext>
            </a:extLst>
          </p:cNvPr>
          <p:cNvGrpSpPr/>
          <p:nvPr/>
        </p:nvGrpSpPr>
        <p:grpSpPr>
          <a:xfrm>
            <a:off x="13130645" y="4948777"/>
            <a:ext cx="2810503" cy="1349666"/>
            <a:chOff x="13130645" y="4948777"/>
            <a:chExt cx="2810503" cy="1349666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E9F3DB84-D378-3542-8E6B-20A225E13056}"/>
                </a:ext>
              </a:extLst>
            </p:cNvPr>
            <p:cNvSpPr/>
            <p:nvPr/>
          </p:nvSpPr>
          <p:spPr>
            <a:xfrm>
              <a:off x="13130645" y="4948777"/>
              <a:ext cx="2810503" cy="13496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7" h="1084">
                  <a:moveTo>
                    <a:pt x="2" y="760"/>
                  </a:moveTo>
                  <a:cubicBezTo>
                    <a:pt x="35" y="926"/>
                    <a:pt x="435" y="992"/>
                    <a:pt x="684" y="989"/>
                  </a:cubicBezTo>
                  <a:cubicBezTo>
                    <a:pt x="1003" y="986"/>
                    <a:pt x="1293" y="970"/>
                    <a:pt x="1601" y="1031"/>
                  </a:cubicBezTo>
                  <a:cubicBezTo>
                    <a:pt x="1766" y="1063"/>
                    <a:pt x="2026" y="1124"/>
                    <a:pt x="2180" y="1046"/>
                  </a:cubicBezTo>
                  <a:cubicBezTo>
                    <a:pt x="2255" y="1008"/>
                    <a:pt x="2262" y="945"/>
                    <a:pt x="2255" y="888"/>
                  </a:cubicBezTo>
                  <a:cubicBezTo>
                    <a:pt x="2231" y="707"/>
                    <a:pt x="2160" y="522"/>
                    <a:pt x="2011" y="359"/>
                  </a:cubicBezTo>
                  <a:cubicBezTo>
                    <a:pt x="1866" y="202"/>
                    <a:pt x="1587" y="23"/>
                    <a:pt x="1250" y="2"/>
                  </a:cubicBezTo>
                  <a:cubicBezTo>
                    <a:pt x="1101" y="-8"/>
                    <a:pt x="948" y="27"/>
                    <a:pt x="840" y="86"/>
                  </a:cubicBezTo>
                  <a:cubicBezTo>
                    <a:pt x="647" y="190"/>
                    <a:pt x="690" y="358"/>
                    <a:pt x="502" y="452"/>
                  </a:cubicBezTo>
                  <a:cubicBezTo>
                    <a:pt x="339" y="535"/>
                    <a:pt x="-29" y="606"/>
                    <a:pt x="2" y="760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2BC6E1E4-085D-544B-9425-5D658BABD79F}"/>
                </a:ext>
              </a:extLst>
            </p:cNvPr>
            <p:cNvSpPr/>
            <p:nvPr/>
          </p:nvSpPr>
          <p:spPr>
            <a:xfrm>
              <a:off x="13130645" y="5765057"/>
              <a:ext cx="2808015" cy="5333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5" h="429">
                  <a:moveTo>
                    <a:pt x="2074" y="291"/>
                  </a:moveTo>
                  <a:cubicBezTo>
                    <a:pt x="1838" y="279"/>
                    <a:pt x="1623" y="129"/>
                    <a:pt x="1387" y="129"/>
                  </a:cubicBezTo>
                  <a:cubicBezTo>
                    <a:pt x="1277" y="129"/>
                    <a:pt x="1170" y="162"/>
                    <a:pt x="1063" y="186"/>
                  </a:cubicBezTo>
                  <a:cubicBezTo>
                    <a:pt x="901" y="222"/>
                    <a:pt x="732" y="240"/>
                    <a:pt x="567" y="222"/>
                  </a:cubicBezTo>
                  <a:cubicBezTo>
                    <a:pt x="430" y="207"/>
                    <a:pt x="295" y="166"/>
                    <a:pt x="176" y="95"/>
                  </a:cubicBezTo>
                  <a:cubicBezTo>
                    <a:pt x="133" y="68"/>
                    <a:pt x="91" y="33"/>
                    <a:pt x="48" y="0"/>
                  </a:cubicBezTo>
                  <a:cubicBezTo>
                    <a:pt x="13" y="30"/>
                    <a:pt x="-6" y="65"/>
                    <a:pt x="2" y="105"/>
                  </a:cubicBezTo>
                  <a:cubicBezTo>
                    <a:pt x="35" y="271"/>
                    <a:pt x="435" y="337"/>
                    <a:pt x="684" y="334"/>
                  </a:cubicBezTo>
                  <a:cubicBezTo>
                    <a:pt x="1003" y="331"/>
                    <a:pt x="1293" y="315"/>
                    <a:pt x="1601" y="376"/>
                  </a:cubicBezTo>
                  <a:cubicBezTo>
                    <a:pt x="1766" y="408"/>
                    <a:pt x="2026" y="469"/>
                    <a:pt x="2180" y="391"/>
                  </a:cubicBezTo>
                  <a:cubicBezTo>
                    <a:pt x="2230" y="366"/>
                    <a:pt x="2250" y="329"/>
                    <a:pt x="2255" y="291"/>
                  </a:cubicBezTo>
                  <a:cubicBezTo>
                    <a:pt x="2195" y="288"/>
                    <a:pt x="2134" y="294"/>
                    <a:pt x="2074" y="291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D38AF24-42B8-D14D-B2F3-E14EC0B92004}"/>
                </a:ext>
              </a:extLst>
            </p:cNvPr>
            <p:cNvSpPr/>
            <p:nvPr/>
          </p:nvSpPr>
          <p:spPr>
            <a:xfrm>
              <a:off x="14245632" y="6036735"/>
              <a:ext cx="1157341" cy="2467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0" h="199">
                  <a:moveTo>
                    <a:pt x="0" y="113"/>
                  </a:moveTo>
                  <a:cubicBezTo>
                    <a:pt x="239" y="110"/>
                    <a:pt x="467" y="110"/>
                    <a:pt x="705" y="158"/>
                  </a:cubicBezTo>
                  <a:cubicBezTo>
                    <a:pt x="769" y="170"/>
                    <a:pt x="848" y="187"/>
                    <a:pt x="930" y="199"/>
                  </a:cubicBezTo>
                  <a:cubicBezTo>
                    <a:pt x="882" y="157"/>
                    <a:pt x="827" y="124"/>
                    <a:pt x="770" y="94"/>
                  </a:cubicBezTo>
                  <a:cubicBezTo>
                    <a:pt x="700" y="55"/>
                    <a:pt x="627" y="16"/>
                    <a:pt x="548" y="4"/>
                  </a:cubicBezTo>
                  <a:cubicBezTo>
                    <a:pt x="498" y="-3"/>
                    <a:pt x="447" y="1"/>
                    <a:pt x="397" y="7"/>
                  </a:cubicBezTo>
                  <a:cubicBezTo>
                    <a:pt x="275" y="22"/>
                    <a:pt x="154" y="53"/>
                    <a:pt x="39" y="97"/>
                  </a:cubicBezTo>
                  <a:cubicBezTo>
                    <a:pt x="26" y="102"/>
                    <a:pt x="13" y="108"/>
                    <a:pt x="0" y="11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DD163FE1-3629-7040-8489-AD1A18171913}"/>
                </a:ext>
              </a:extLst>
            </p:cNvPr>
            <p:cNvSpPr/>
            <p:nvPr/>
          </p:nvSpPr>
          <p:spPr>
            <a:xfrm>
              <a:off x="14088662" y="4948777"/>
              <a:ext cx="1595856" cy="538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2" h="433">
                  <a:moveTo>
                    <a:pt x="1241" y="359"/>
                  </a:moveTo>
                  <a:cubicBezTo>
                    <a:pt x="1096" y="202"/>
                    <a:pt x="817" y="23"/>
                    <a:pt x="480" y="2"/>
                  </a:cubicBezTo>
                  <a:cubicBezTo>
                    <a:pt x="331" y="-8"/>
                    <a:pt x="178" y="27"/>
                    <a:pt x="70" y="86"/>
                  </a:cubicBezTo>
                  <a:cubicBezTo>
                    <a:pt x="42" y="101"/>
                    <a:pt x="19" y="117"/>
                    <a:pt x="0" y="134"/>
                  </a:cubicBezTo>
                  <a:cubicBezTo>
                    <a:pt x="62" y="161"/>
                    <a:pt x="130" y="174"/>
                    <a:pt x="198" y="170"/>
                  </a:cubicBezTo>
                  <a:cubicBezTo>
                    <a:pt x="278" y="165"/>
                    <a:pt x="359" y="138"/>
                    <a:pt x="437" y="154"/>
                  </a:cubicBezTo>
                  <a:cubicBezTo>
                    <a:pt x="527" y="172"/>
                    <a:pt x="596" y="242"/>
                    <a:pt x="670" y="296"/>
                  </a:cubicBezTo>
                  <a:cubicBezTo>
                    <a:pt x="816" y="401"/>
                    <a:pt x="1002" y="449"/>
                    <a:pt x="1181" y="429"/>
                  </a:cubicBezTo>
                  <a:cubicBezTo>
                    <a:pt x="1215" y="426"/>
                    <a:pt x="1249" y="419"/>
                    <a:pt x="1282" y="406"/>
                  </a:cubicBezTo>
                  <a:cubicBezTo>
                    <a:pt x="1269" y="391"/>
                    <a:pt x="1255" y="375"/>
                    <a:pt x="1241" y="359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C523D75-4CAC-FF40-9035-AFA3375542C6}"/>
                </a:ext>
              </a:extLst>
            </p:cNvPr>
            <p:cNvSpPr/>
            <p:nvPr/>
          </p:nvSpPr>
          <p:spPr>
            <a:xfrm>
              <a:off x="13914251" y="5084616"/>
              <a:ext cx="1792691" cy="638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0" h="513">
                  <a:moveTo>
                    <a:pt x="1438" y="419"/>
                  </a:moveTo>
                  <a:cubicBezTo>
                    <a:pt x="1274" y="457"/>
                    <a:pt x="1090" y="546"/>
                    <a:pt x="932" y="448"/>
                  </a:cubicBezTo>
                  <a:cubicBezTo>
                    <a:pt x="864" y="407"/>
                    <a:pt x="803" y="354"/>
                    <a:pt x="736" y="310"/>
                  </a:cubicBezTo>
                  <a:cubicBezTo>
                    <a:pt x="689" y="280"/>
                    <a:pt x="637" y="252"/>
                    <a:pt x="582" y="243"/>
                  </a:cubicBezTo>
                  <a:cubicBezTo>
                    <a:pt x="638" y="217"/>
                    <a:pt x="688" y="180"/>
                    <a:pt x="745" y="157"/>
                  </a:cubicBezTo>
                  <a:cubicBezTo>
                    <a:pt x="783" y="147"/>
                    <a:pt x="824" y="154"/>
                    <a:pt x="859" y="135"/>
                  </a:cubicBezTo>
                  <a:cubicBezTo>
                    <a:pt x="910" y="114"/>
                    <a:pt x="933" y="47"/>
                    <a:pt x="906" y="0"/>
                  </a:cubicBezTo>
                  <a:lnTo>
                    <a:pt x="903" y="0"/>
                  </a:lnTo>
                  <a:cubicBezTo>
                    <a:pt x="895" y="72"/>
                    <a:pt x="841" y="133"/>
                    <a:pt x="769" y="142"/>
                  </a:cubicBezTo>
                  <a:cubicBezTo>
                    <a:pt x="749" y="141"/>
                    <a:pt x="728" y="139"/>
                    <a:pt x="709" y="146"/>
                  </a:cubicBezTo>
                  <a:cubicBezTo>
                    <a:pt x="655" y="164"/>
                    <a:pt x="609" y="200"/>
                    <a:pt x="571" y="241"/>
                  </a:cubicBezTo>
                  <a:cubicBezTo>
                    <a:pt x="381" y="219"/>
                    <a:pt x="192" y="444"/>
                    <a:pt x="9" y="307"/>
                  </a:cubicBezTo>
                  <a:lnTo>
                    <a:pt x="0" y="318"/>
                  </a:lnTo>
                  <a:cubicBezTo>
                    <a:pt x="80" y="382"/>
                    <a:pt x="193" y="369"/>
                    <a:pt x="282" y="334"/>
                  </a:cubicBezTo>
                  <a:cubicBezTo>
                    <a:pt x="388" y="295"/>
                    <a:pt x="497" y="225"/>
                    <a:pt x="612" y="264"/>
                  </a:cubicBezTo>
                  <a:cubicBezTo>
                    <a:pt x="685" y="287"/>
                    <a:pt x="745" y="334"/>
                    <a:pt x="803" y="382"/>
                  </a:cubicBezTo>
                  <a:cubicBezTo>
                    <a:pt x="1030" y="588"/>
                    <a:pt x="1182" y="508"/>
                    <a:pt x="1440" y="42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DBC70B40-1614-404E-94E5-0F39D672D39E}"/>
                </a:ext>
              </a:extLst>
            </p:cNvPr>
            <p:cNvSpPr/>
            <p:nvPr/>
          </p:nvSpPr>
          <p:spPr>
            <a:xfrm>
              <a:off x="13875632" y="5588092"/>
              <a:ext cx="1000371" cy="5508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4" h="443">
                  <a:moveTo>
                    <a:pt x="770" y="360"/>
                  </a:moveTo>
                  <a:cubicBezTo>
                    <a:pt x="718" y="265"/>
                    <a:pt x="684" y="173"/>
                    <a:pt x="562" y="158"/>
                  </a:cubicBezTo>
                  <a:cubicBezTo>
                    <a:pt x="361" y="144"/>
                    <a:pt x="177" y="109"/>
                    <a:pt x="4" y="0"/>
                  </a:cubicBezTo>
                  <a:lnTo>
                    <a:pt x="0" y="6"/>
                  </a:lnTo>
                  <a:cubicBezTo>
                    <a:pt x="52" y="43"/>
                    <a:pt x="107" y="75"/>
                    <a:pt x="167" y="100"/>
                  </a:cubicBezTo>
                  <a:cubicBezTo>
                    <a:pt x="110" y="117"/>
                    <a:pt x="-5" y="199"/>
                    <a:pt x="75" y="255"/>
                  </a:cubicBezTo>
                  <a:cubicBezTo>
                    <a:pt x="124" y="280"/>
                    <a:pt x="180" y="294"/>
                    <a:pt x="232" y="313"/>
                  </a:cubicBezTo>
                  <a:cubicBezTo>
                    <a:pt x="254" y="322"/>
                    <a:pt x="276" y="332"/>
                    <a:pt x="293" y="349"/>
                  </a:cubicBezTo>
                  <a:cubicBezTo>
                    <a:pt x="330" y="385"/>
                    <a:pt x="371" y="416"/>
                    <a:pt x="415" y="443"/>
                  </a:cubicBezTo>
                  <a:lnTo>
                    <a:pt x="416" y="441"/>
                  </a:lnTo>
                  <a:cubicBezTo>
                    <a:pt x="368" y="397"/>
                    <a:pt x="329" y="344"/>
                    <a:pt x="275" y="310"/>
                  </a:cubicBezTo>
                  <a:cubicBezTo>
                    <a:pt x="228" y="286"/>
                    <a:pt x="176" y="282"/>
                    <a:pt x="126" y="269"/>
                  </a:cubicBezTo>
                  <a:cubicBezTo>
                    <a:pt x="-11" y="235"/>
                    <a:pt x="108" y="144"/>
                    <a:pt x="169" y="102"/>
                  </a:cubicBezTo>
                  <a:cubicBezTo>
                    <a:pt x="256" y="138"/>
                    <a:pt x="348" y="161"/>
                    <a:pt x="442" y="170"/>
                  </a:cubicBezTo>
                  <a:cubicBezTo>
                    <a:pt x="510" y="177"/>
                    <a:pt x="584" y="172"/>
                    <a:pt x="644" y="211"/>
                  </a:cubicBezTo>
                  <a:cubicBezTo>
                    <a:pt x="716" y="259"/>
                    <a:pt x="732" y="357"/>
                    <a:pt x="799" y="412"/>
                  </a:cubicBezTo>
                  <a:lnTo>
                    <a:pt x="804" y="405"/>
                  </a:lnTo>
                  <a:cubicBezTo>
                    <a:pt x="791" y="391"/>
                    <a:pt x="779" y="376"/>
                    <a:pt x="770" y="36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24925080-82DB-A546-9B09-F6266B9AFDAF}"/>
                </a:ext>
              </a:extLst>
            </p:cNvPr>
            <p:cNvSpPr/>
            <p:nvPr/>
          </p:nvSpPr>
          <p:spPr>
            <a:xfrm>
              <a:off x="13130645" y="4948777"/>
              <a:ext cx="2810503" cy="11751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7" h="944">
                  <a:moveTo>
                    <a:pt x="2255" y="888"/>
                  </a:moveTo>
                  <a:cubicBezTo>
                    <a:pt x="2231" y="707"/>
                    <a:pt x="2160" y="522"/>
                    <a:pt x="2011" y="359"/>
                  </a:cubicBezTo>
                  <a:cubicBezTo>
                    <a:pt x="1866" y="202"/>
                    <a:pt x="1587" y="23"/>
                    <a:pt x="1250" y="2"/>
                  </a:cubicBezTo>
                  <a:cubicBezTo>
                    <a:pt x="1101" y="-8"/>
                    <a:pt x="948" y="27"/>
                    <a:pt x="840" y="86"/>
                  </a:cubicBezTo>
                  <a:cubicBezTo>
                    <a:pt x="647" y="190"/>
                    <a:pt x="690" y="358"/>
                    <a:pt x="502" y="452"/>
                  </a:cubicBezTo>
                  <a:cubicBezTo>
                    <a:pt x="339" y="535"/>
                    <a:pt x="-29" y="606"/>
                    <a:pt x="2" y="760"/>
                  </a:cubicBezTo>
                  <a:cubicBezTo>
                    <a:pt x="15" y="826"/>
                    <a:pt x="87" y="877"/>
                    <a:pt x="185" y="913"/>
                  </a:cubicBezTo>
                  <a:cubicBezTo>
                    <a:pt x="175" y="910"/>
                    <a:pt x="160" y="873"/>
                    <a:pt x="154" y="865"/>
                  </a:cubicBezTo>
                  <a:cubicBezTo>
                    <a:pt x="144" y="847"/>
                    <a:pt x="134" y="829"/>
                    <a:pt x="128" y="809"/>
                  </a:cubicBezTo>
                  <a:cubicBezTo>
                    <a:pt x="99" y="723"/>
                    <a:pt x="172" y="657"/>
                    <a:pt x="244" y="625"/>
                  </a:cubicBezTo>
                  <a:cubicBezTo>
                    <a:pt x="300" y="602"/>
                    <a:pt x="402" y="613"/>
                    <a:pt x="460" y="601"/>
                  </a:cubicBezTo>
                  <a:cubicBezTo>
                    <a:pt x="490" y="595"/>
                    <a:pt x="519" y="588"/>
                    <a:pt x="548" y="578"/>
                  </a:cubicBezTo>
                  <a:cubicBezTo>
                    <a:pt x="595" y="593"/>
                    <a:pt x="692" y="615"/>
                    <a:pt x="757" y="558"/>
                  </a:cubicBezTo>
                  <a:cubicBezTo>
                    <a:pt x="823" y="500"/>
                    <a:pt x="790" y="425"/>
                    <a:pt x="770" y="391"/>
                  </a:cubicBezTo>
                  <a:cubicBezTo>
                    <a:pt x="788" y="352"/>
                    <a:pt x="802" y="312"/>
                    <a:pt x="825" y="276"/>
                  </a:cubicBezTo>
                  <a:cubicBezTo>
                    <a:pt x="915" y="137"/>
                    <a:pt x="1130" y="64"/>
                    <a:pt x="1295" y="79"/>
                  </a:cubicBezTo>
                  <a:cubicBezTo>
                    <a:pt x="1682" y="116"/>
                    <a:pt x="2014" y="408"/>
                    <a:pt x="2177" y="761"/>
                  </a:cubicBezTo>
                  <a:cubicBezTo>
                    <a:pt x="2204" y="821"/>
                    <a:pt x="2227" y="883"/>
                    <a:pt x="2256" y="944"/>
                  </a:cubicBezTo>
                  <a:cubicBezTo>
                    <a:pt x="2258" y="925"/>
                    <a:pt x="2257" y="906"/>
                    <a:pt x="2255" y="88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62E7C125-F51C-374E-A0AF-2C9ED86B410D}"/>
                </a:ext>
              </a:extLst>
            </p:cNvPr>
            <p:cNvSpPr/>
            <p:nvPr/>
          </p:nvSpPr>
          <p:spPr>
            <a:xfrm>
              <a:off x="14932063" y="5706484"/>
              <a:ext cx="584276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0" h="143">
                  <a:moveTo>
                    <a:pt x="213" y="129"/>
                  </a:moveTo>
                  <a:cubicBezTo>
                    <a:pt x="257" y="140"/>
                    <a:pt x="302" y="145"/>
                    <a:pt x="344" y="142"/>
                  </a:cubicBezTo>
                  <a:cubicBezTo>
                    <a:pt x="376" y="139"/>
                    <a:pt x="412" y="129"/>
                    <a:pt x="438" y="112"/>
                  </a:cubicBezTo>
                  <a:cubicBezTo>
                    <a:pt x="464" y="95"/>
                    <a:pt x="495" y="41"/>
                    <a:pt x="438" y="54"/>
                  </a:cubicBezTo>
                  <a:cubicBezTo>
                    <a:pt x="316" y="80"/>
                    <a:pt x="174" y="93"/>
                    <a:pt x="63" y="23"/>
                  </a:cubicBezTo>
                  <a:cubicBezTo>
                    <a:pt x="52" y="16"/>
                    <a:pt x="29" y="-5"/>
                    <a:pt x="14" y="1"/>
                  </a:cubicBezTo>
                  <a:cubicBezTo>
                    <a:pt x="-21" y="14"/>
                    <a:pt x="19" y="44"/>
                    <a:pt x="35" y="54"/>
                  </a:cubicBezTo>
                  <a:cubicBezTo>
                    <a:pt x="85" y="85"/>
                    <a:pt x="148" y="113"/>
                    <a:pt x="213" y="129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0DF66BF1-FF7A-FC45-A340-BC22E665E41F}"/>
                </a:ext>
              </a:extLst>
            </p:cNvPr>
            <p:cNvSpPr/>
            <p:nvPr/>
          </p:nvSpPr>
          <p:spPr>
            <a:xfrm>
              <a:off x="13711187" y="5799948"/>
              <a:ext cx="231717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" h="169">
                  <a:moveTo>
                    <a:pt x="0" y="48"/>
                  </a:moveTo>
                  <a:cubicBezTo>
                    <a:pt x="-5" y="106"/>
                    <a:pt x="103" y="154"/>
                    <a:pt x="146" y="164"/>
                  </a:cubicBezTo>
                  <a:cubicBezTo>
                    <a:pt x="249" y="187"/>
                    <a:pt x="125" y="111"/>
                    <a:pt x="108" y="95"/>
                  </a:cubicBezTo>
                  <a:cubicBezTo>
                    <a:pt x="97" y="85"/>
                    <a:pt x="85" y="72"/>
                    <a:pt x="82" y="56"/>
                  </a:cubicBezTo>
                  <a:cubicBezTo>
                    <a:pt x="81" y="46"/>
                    <a:pt x="92" y="27"/>
                    <a:pt x="90" y="20"/>
                  </a:cubicBezTo>
                  <a:cubicBezTo>
                    <a:pt x="73" y="-22"/>
                    <a:pt x="6" y="9"/>
                    <a:pt x="0" y="44"/>
                  </a:cubicBezTo>
                  <a:cubicBezTo>
                    <a:pt x="0" y="46"/>
                    <a:pt x="0" y="47"/>
                    <a:pt x="0" y="48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4F7DDAC3-74BD-D947-88BF-3D32EC9E0C32}"/>
                </a:ext>
              </a:extLst>
            </p:cNvPr>
            <p:cNvSpPr/>
            <p:nvPr/>
          </p:nvSpPr>
          <p:spPr>
            <a:xfrm>
              <a:off x="14251861" y="5267811"/>
              <a:ext cx="352559" cy="135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110">
                  <a:moveTo>
                    <a:pt x="101" y="79"/>
                  </a:moveTo>
                  <a:cubicBezTo>
                    <a:pt x="156" y="57"/>
                    <a:pt x="202" y="49"/>
                    <a:pt x="260" y="55"/>
                  </a:cubicBezTo>
                  <a:cubicBezTo>
                    <a:pt x="284" y="57"/>
                    <a:pt x="290" y="24"/>
                    <a:pt x="276" y="9"/>
                  </a:cubicBezTo>
                  <a:cubicBezTo>
                    <a:pt x="263" y="-6"/>
                    <a:pt x="234" y="2"/>
                    <a:pt x="217" y="4"/>
                  </a:cubicBezTo>
                  <a:cubicBezTo>
                    <a:pt x="156" y="10"/>
                    <a:pt x="97" y="31"/>
                    <a:pt x="41" y="53"/>
                  </a:cubicBezTo>
                  <a:cubicBezTo>
                    <a:pt x="25" y="59"/>
                    <a:pt x="-17" y="82"/>
                    <a:pt x="7" y="106"/>
                  </a:cubicBezTo>
                  <a:cubicBezTo>
                    <a:pt x="23" y="122"/>
                    <a:pt x="83" y="86"/>
                    <a:pt x="101" y="79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E19867C6-699A-9B43-B739-938FA7B89EC6}"/>
                </a:ext>
              </a:extLst>
            </p:cNvPr>
            <p:cNvSpPr/>
            <p:nvPr/>
          </p:nvSpPr>
          <p:spPr>
            <a:xfrm>
              <a:off x="14684147" y="5742625"/>
              <a:ext cx="175657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84">
                  <a:moveTo>
                    <a:pt x="103" y="75"/>
                  </a:moveTo>
                  <a:cubicBezTo>
                    <a:pt x="113" y="82"/>
                    <a:pt x="126" y="87"/>
                    <a:pt x="137" y="83"/>
                  </a:cubicBezTo>
                  <a:cubicBezTo>
                    <a:pt x="139" y="82"/>
                    <a:pt x="142" y="80"/>
                    <a:pt x="142" y="77"/>
                  </a:cubicBezTo>
                  <a:cubicBezTo>
                    <a:pt x="142" y="76"/>
                    <a:pt x="142" y="74"/>
                    <a:pt x="140" y="73"/>
                  </a:cubicBezTo>
                  <a:cubicBezTo>
                    <a:pt x="124" y="45"/>
                    <a:pt x="88" y="38"/>
                    <a:pt x="60" y="23"/>
                  </a:cubicBezTo>
                  <a:cubicBezTo>
                    <a:pt x="48" y="16"/>
                    <a:pt x="26" y="-3"/>
                    <a:pt x="11" y="1"/>
                  </a:cubicBezTo>
                  <a:cubicBezTo>
                    <a:pt x="-8" y="6"/>
                    <a:pt x="2" y="13"/>
                    <a:pt x="13" y="21"/>
                  </a:cubicBezTo>
                  <a:cubicBezTo>
                    <a:pt x="40" y="40"/>
                    <a:pt x="74" y="59"/>
                    <a:pt x="103" y="7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284896F8-71E2-2C42-85DB-12D3A2DAF574}"/>
                </a:ext>
              </a:extLst>
            </p:cNvPr>
            <p:cNvSpPr/>
            <p:nvPr/>
          </p:nvSpPr>
          <p:spPr>
            <a:xfrm>
              <a:off x="15157551" y="5611771"/>
              <a:ext cx="114613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6">
                  <a:moveTo>
                    <a:pt x="93" y="21"/>
                  </a:moveTo>
                  <a:cubicBezTo>
                    <a:pt x="89" y="15"/>
                    <a:pt x="82" y="13"/>
                    <a:pt x="75" y="12"/>
                  </a:cubicBezTo>
                  <a:cubicBezTo>
                    <a:pt x="63" y="10"/>
                    <a:pt x="-15" y="-13"/>
                    <a:pt x="3" y="12"/>
                  </a:cubicBezTo>
                  <a:cubicBezTo>
                    <a:pt x="10" y="22"/>
                    <a:pt x="37" y="25"/>
                    <a:pt x="48" y="26"/>
                  </a:cubicBezTo>
                  <a:cubicBezTo>
                    <a:pt x="53" y="27"/>
                    <a:pt x="94" y="21"/>
                    <a:pt x="93" y="2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F8DB724-1D1E-FD43-9391-AF51CBD5B53C}"/>
                </a:ext>
              </a:extLst>
            </p:cNvPr>
            <p:cNvSpPr/>
            <p:nvPr/>
          </p:nvSpPr>
          <p:spPr>
            <a:xfrm>
              <a:off x="13721154" y="5841077"/>
              <a:ext cx="48586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64">
                  <a:moveTo>
                    <a:pt x="0" y="14"/>
                  </a:moveTo>
                  <a:cubicBezTo>
                    <a:pt x="0" y="15"/>
                    <a:pt x="0" y="17"/>
                    <a:pt x="0" y="18"/>
                  </a:cubicBezTo>
                  <a:cubicBezTo>
                    <a:pt x="2" y="28"/>
                    <a:pt x="6" y="37"/>
                    <a:pt x="12" y="45"/>
                  </a:cubicBezTo>
                  <a:cubicBezTo>
                    <a:pt x="19" y="53"/>
                    <a:pt x="27" y="60"/>
                    <a:pt x="36" y="63"/>
                  </a:cubicBezTo>
                  <a:cubicBezTo>
                    <a:pt x="38" y="64"/>
                    <a:pt x="40" y="65"/>
                    <a:pt x="40" y="63"/>
                  </a:cubicBezTo>
                  <a:cubicBezTo>
                    <a:pt x="40" y="62"/>
                    <a:pt x="40" y="62"/>
                    <a:pt x="40" y="61"/>
                  </a:cubicBezTo>
                  <a:cubicBezTo>
                    <a:pt x="39" y="58"/>
                    <a:pt x="37" y="56"/>
                    <a:pt x="35" y="53"/>
                  </a:cubicBezTo>
                  <a:cubicBezTo>
                    <a:pt x="30" y="46"/>
                    <a:pt x="25" y="40"/>
                    <a:pt x="22" y="32"/>
                  </a:cubicBezTo>
                  <a:cubicBezTo>
                    <a:pt x="19" y="24"/>
                    <a:pt x="19" y="15"/>
                    <a:pt x="16" y="7"/>
                  </a:cubicBezTo>
                  <a:cubicBezTo>
                    <a:pt x="16" y="4"/>
                    <a:pt x="14" y="1"/>
                    <a:pt x="11" y="1"/>
                  </a:cubicBezTo>
                  <a:cubicBezTo>
                    <a:pt x="4" y="-2"/>
                    <a:pt x="0" y="7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7144D034-9366-D04B-902B-9314E3741D28}"/>
                </a:ext>
              </a:extLst>
            </p:cNvPr>
            <p:cNvSpPr/>
            <p:nvPr/>
          </p:nvSpPr>
          <p:spPr>
            <a:xfrm>
              <a:off x="14226945" y="5392434"/>
              <a:ext cx="165690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" h="64">
                  <a:moveTo>
                    <a:pt x="113" y="3"/>
                  </a:moveTo>
                  <a:cubicBezTo>
                    <a:pt x="109" y="4"/>
                    <a:pt x="105" y="6"/>
                    <a:pt x="102" y="7"/>
                  </a:cubicBezTo>
                  <a:cubicBezTo>
                    <a:pt x="93" y="12"/>
                    <a:pt x="83" y="15"/>
                    <a:pt x="74" y="19"/>
                  </a:cubicBezTo>
                  <a:cubicBezTo>
                    <a:pt x="56" y="27"/>
                    <a:pt x="38" y="36"/>
                    <a:pt x="20" y="45"/>
                  </a:cubicBezTo>
                  <a:cubicBezTo>
                    <a:pt x="13" y="48"/>
                    <a:pt x="6" y="52"/>
                    <a:pt x="1" y="58"/>
                  </a:cubicBezTo>
                  <a:cubicBezTo>
                    <a:pt x="-2" y="62"/>
                    <a:pt x="2" y="64"/>
                    <a:pt x="6" y="63"/>
                  </a:cubicBezTo>
                  <a:cubicBezTo>
                    <a:pt x="19" y="59"/>
                    <a:pt x="31" y="54"/>
                    <a:pt x="43" y="49"/>
                  </a:cubicBezTo>
                  <a:cubicBezTo>
                    <a:pt x="71" y="38"/>
                    <a:pt x="97" y="25"/>
                    <a:pt x="125" y="15"/>
                  </a:cubicBezTo>
                  <a:cubicBezTo>
                    <a:pt x="127" y="14"/>
                    <a:pt x="130" y="13"/>
                    <a:pt x="132" y="10"/>
                  </a:cubicBezTo>
                  <a:cubicBezTo>
                    <a:pt x="136" y="6"/>
                    <a:pt x="133" y="2"/>
                    <a:pt x="127" y="0"/>
                  </a:cubicBezTo>
                  <a:cubicBezTo>
                    <a:pt x="123" y="-1"/>
                    <a:pt x="117" y="1"/>
                    <a:pt x="113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96D1B4C0-9D54-2C45-99D4-4173F0BE9FE2}"/>
                </a:ext>
              </a:extLst>
            </p:cNvPr>
            <p:cNvSpPr/>
            <p:nvPr/>
          </p:nvSpPr>
          <p:spPr>
            <a:xfrm>
              <a:off x="15559942" y="5700249"/>
              <a:ext cx="276566" cy="398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3" h="321">
                  <a:moveTo>
                    <a:pt x="121" y="136"/>
                  </a:moveTo>
                  <a:cubicBezTo>
                    <a:pt x="131" y="163"/>
                    <a:pt x="133" y="191"/>
                    <a:pt x="118" y="213"/>
                  </a:cubicBezTo>
                  <a:cubicBezTo>
                    <a:pt x="93" y="251"/>
                    <a:pt x="29" y="239"/>
                    <a:pt x="1" y="275"/>
                  </a:cubicBezTo>
                  <a:cubicBezTo>
                    <a:pt x="-9" y="288"/>
                    <a:pt x="43" y="300"/>
                    <a:pt x="52" y="303"/>
                  </a:cubicBezTo>
                  <a:cubicBezTo>
                    <a:pt x="80" y="312"/>
                    <a:pt x="110" y="318"/>
                    <a:pt x="139" y="320"/>
                  </a:cubicBezTo>
                  <a:cubicBezTo>
                    <a:pt x="166" y="323"/>
                    <a:pt x="195" y="322"/>
                    <a:pt x="212" y="296"/>
                  </a:cubicBezTo>
                  <a:cubicBezTo>
                    <a:pt x="225" y="277"/>
                    <a:pt x="224" y="249"/>
                    <a:pt x="219" y="227"/>
                  </a:cubicBezTo>
                  <a:cubicBezTo>
                    <a:pt x="205" y="158"/>
                    <a:pt x="162" y="104"/>
                    <a:pt x="124" y="46"/>
                  </a:cubicBezTo>
                  <a:cubicBezTo>
                    <a:pt x="118" y="36"/>
                    <a:pt x="90" y="-9"/>
                    <a:pt x="73" y="2"/>
                  </a:cubicBezTo>
                  <a:cubicBezTo>
                    <a:pt x="69" y="5"/>
                    <a:pt x="68" y="9"/>
                    <a:pt x="68" y="13"/>
                  </a:cubicBezTo>
                  <a:cubicBezTo>
                    <a:pt x="67" y="31"/>
                    <a:pt x="76" y="46"/>
                    <a:pt x="85" y="61"/>
                  </a:cubicBezTo>
                  <a:cubicBezTo>
                    <a:pt x="96" y="81"/>
                    <a:pt x="112" y="108"/>
                    <a:pt x="121" y="136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460FCE8A-FBB1-2D41-A441-958368A9306E}"/>
              </a:ext>
            </a:extLst>
          </p:cNvPr>
          <p:cNvSpPr/>
          <p:nvPr/>
        </p:nvSpPr>
        <p:spPr>
          <a:xfrm>
            <a:off x="12390644" y="8345998"/>
            <a:ext cx="10281519" cy="4589863"/>
          </a:xfrm>
          <a:prstGeom prst="roundRect">
            <a:avLst>
              <a:gd name="adj" fmla="val 12161"/>
            </a:avLst>
          </a:pr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0806BE71-84EB-4941-A6A7-3079FF30A806}"/>
              </a:ext>
            </a:extLst>
          </p:cNvPr>
          <p:cNvSpPr/>
          <p:nvPr/>
        </p:nvSpPr>
        <p:spPr>
          <a:xfrm>
            <a:off x="12778086" y="8883123"/>
            <a:ext cx="3513133" cy="35156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1" h="2822">
                <a:moveTo>
                  <a:pt x="2821" y="1411"/>
                </a:moveTo>
                <a:cubicBezTo>
                  <a:pt x="2821" y="2191"/>
                  <a:pt x="2189" y="2822"/>
                  <a:pt x="1411" y="2822"/>
                </a:cubicBezTo>
                <a:cubicBezTo>
                  <a:pt x="631" y="2822"/>
                  <a:pt x="0" y="2191"/>
                  <a:pt x="0" y="1411"/>
                </a:cubicBezTo>
                <a:cubicBezTo>
                  <a:pt x="0" y="632"/>
                  <a:pt x="631" y="0"/>
                  <a:pt x="1411" y="0"/>
                </a:cubicBezTo>
                <a:cubicBezTo>
                  <a:pt x="2189" y="0"/>
                  <a:pt x="2821" y="632"/>
                  <a:pt x="2821" y="1411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Freeform 206">
            <a:extLst>
              <a:ext uri="{FF2B5EF4-FFF2-40B4-BE49-F238E27FC236}">
                <a16:creationId xmlns:a16="http://schemas.microsoft.com/office/drawing/2014/main" id="{2AF442C2-6E6A-5741-945E-D424BA409939}"/>
              </a:ext>
            </a:extLst>
          </p:cNvPr>
          <p:cNvSpPr/>
          <p:nvPr/>
        </p:nvSpPr>
        <p:spPr>
          <a:xfrm>
            <a:off x="12586234" y="8692450"/>
            <a:ext cx="3895591" cy="3898205"/>
          </a:xfrm>
          <a:custGeom>
            <a:avLst/>
            <a:gdLst>
              <a:gd name="connsiteX0" fmla="*/ 1949041 w 3895591"/>
              <a:gd name="connsiteY0" fmla="*/ 24924 h 3898205"/>
              <a:gd name="connsiteX1" fmla="*/ 24916 w 3895591"/>
              <a:gd name="connsiteY1" fmla="*/ 1948479 h 3898205"/>
              <a:gd name="connsiteX2" fmla="*/ 1949041 w 3895591"/>
              <a:gd name="connsiteY2" fmla="*/ 3872034 h 3898205"/>
              <a:gd name="connsiteX3" fmla="*/ 3870675 w 3895591"/>
              <a:gd name="connsiteY3" fmla="*/ 1948479 h 3898205"/>
              <a:gd name="connsiteX4" fmla="*/ 1949041 w 3895591"/>
              <a:gd name="connsiteY4" fmla="*/ 24924 h 3898205"/>
              <a:gd name="connsiteX5" fmla="*/ 1949041 w 3895591"/>
              <a:gd name="connsiteY5" fmla="*/ 0 h 3898205"/>
              <a:gd name="connsiteX6" fmla="*/ 3895591 w 3895591"/>
              <a:gd name="connsiteY6" fmla="*/ 1948480 h 3898205"/>
              <a:gd name="connsiteX7" fmla="*/ 1949041 w 3895591"/>
              <a:gd name="connsiteY7" fmla="*/ 3898205 h 3898205"/>
              <a:gd name="connsiteX8" fmla="*/ 0 w 3895591"/>
              <a:gd name="connsiteY8" fmla="*/ 1948480 h 3898205"/>
              <a:gd name="connsiteX9" fmla="*/ 1949041 w 3895591"/>
              <a:gd name="connsiteY9" fmla="*/ 0 h 389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95591" h="3898205">
                <a:moveTo>
                  <a:pt x="1949041" y="24924"/>
                </a:moveTo>
                <a:cubicBezTo>
                  <a:pt x="887970" y="24924"/>
                  <a:pt x="24916" y="888281"/>
                  <a:pt x="24916" y="1948479"/>
                </a:cubicBezTo>
                <a:cubicBezTo>
                  <a:pt x="24916" y="3009922"/>
                  <a:pt x="887970" y="3872034"/>
                  <a:pt x="1949041" y="3872034"/>
                </a:cubicBezTo>
                <a:cubicBezTo>
                  <a:pt x="3008866" y="3872034"/>
                  <a:pt x="3870675" y="3009922"/>
                  <a:pt x="3870675" y="1948479"/>
                </a:cubicBezTo>
                <a:cubicBezTo>
                  <a:pt x="3870675" y="888281"/>
                  <a:pt x="3008866" y="24924"/>
                  <a:pt x="1949041" y="24924"/>
                </a:cubicBezTo>
                <a:close/>
                <a:moveTo>
                  <a:pt x="1949041" y="0"/>
                </a:moveTo>
                <a:cubicBezTo>
                  <a:pt x="3022570" y="0"/>
                  <a:pt x="3895591" y="874573"/>
                  <a:pt x="3895591" y="1948480"/>
                </a:cubicBezTo>
                <a:cubicBezTo>
                  <a:pt x="3895591" y="3023632"/>
                  <a:pt x="3022570" y="3898205"/>
                  <a:pt x="1949041" y="3898205"/>
                </a:cubicBezTo>
                <a:cubicBezTo>
                  <a:pt x="874266" y="3898205"/>
                  <a:pt x="0" y="3023632"/>
                  <a:pt x="0" y="1948480"/>
                </a:cubicBezTo>
                <a:cubicBezTo>
                  <a:pt x="0" y="874573"/>
                  <a:pt x="874266" y="0"/>
                  <a:pt x="1949041" y="0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B60FC6-150E-1147-A51A-20A973EFA28D}"/>
              </a:ext>
            </a:extLst>
          </p:cNvPr>
          <p:cNvGrpSpPr/>
          <p:nvPr/>
        </p:nvGrpSpPr>
        <p:grpSpPr>
          <a:xfrm>
            <a:off x="13364857" y="10091962"/>
            <a:ext cx="2342088" cy="1099178"/>
            <a:chOff x="13364857" y="10091962"/>
            <a:chExt cx="2342088" cy="1099178"/>
          </a:xfrm>
        </p:grpSpPr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74F45A87-1E3D-AE4F-B290-3DBC3E3DFD89}"/>
                </a:ext>
              </a:extLst>
            </p:cNvPr>
            <p:cNvSpPr/>
            <p:nvPr/>
          </p:nvSpPr>
          <p:spPr>
            <a:xfrm>
              <a:off x="13777214" y="10091962"/>
              <a:ext cx="1929731" cy="915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0" h="736">
                  <a:moveTo>
                    <a:pt x="171" y="153"/>
                  </a:moveTo>
                  <a:cubicBezTo>
                    <a:pt x="300" y="36"/>
                    <a:pt x="517" y="-57"/>
                    <a:pt x="658" y="41"/>
                  </a:cubicBezTo>
                  <a:cubicBezTo>
                    <a:pt x="705" y="73"/>
                    <a:pt x="758" y="107"/>
                    <a:pt x="812" y="117"/>
                  </a:cubicBezTo>
                  <a:cubicBezTo>
                    <a:pt x="931" y="139"/>
                    <a:pt x="1049" y="95"/>
                    <a:pt x="1168" y="104"/>
                  </a:cubicBezTo>
                  <a:cubicBezTo>
                    <a:pt x="1355" y="119"/>
                    <a:pt x="1547" y="264"/>
                    <a:pt x="1550" y="490"/>
                  </a:cubicBezTo>
                  <a:cubicBezTo>
                    <a:pt x="1550" y="556"/>
                    <a:pt x="1510" y="617"/>
                    <a:pt x="1459" y="651"/>
                  </a:cubicBezTo>
                  <a:cubicBezTo>
                    <a:pt x="1408" y="685"/>
                    <a:pt x="1348" y="697"/>
                    <a:pt x="1288" y="705"/>
                  </a:cubicBezTo>
                  <a:cubicBezTo>
                    <a:pt x="1138" y="723"/>
                    <a:pt x="985" y="730"/>
                    <a:pt x="834" y="733"/>
                  </a:cubicBezTo>
                  <a:cubicBezTo>
                    <a:pt x="688" y="735"/>
                    <a:pt x="539" y="741"/>
                    <a:pt x="395" y="728"/>
                  </a:cubicBezTo>
                  <a:cubicBezTo>
                    <a:pt x="297" y="720"/>
                    <a:pt x="16" y="722"/>
                    <a:pt x="2" y="579"/>
                  </a:cubicBezTo>
                  <a:cubicBezTo>
                    <a:pt x="-13" y="429"/>
                    <a:pt x="72" y="243"/>
                    <a:pt x="171" y="15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7D9927A5-3167-AA44-A3BC-8FD09ED69F2A}"/>
                </a:ext>
              </a:extLst>
            </p:cNvPr>
            <p:cNvSpPr/>
            <p:nvPr/>
          </p:nvSpPr>
          <p:spPr>
            <a:xfrm>
              <a:off x="13777214" y="10091962"/>
              <a:ext cx="1929731" cy="915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0" h="736">
                  <a:moveTo>
                    <a:pt x="171" y="153"/>
                  </a:moveTo>
                  <a:cubicBezTo>
                    <a:pt x="300" y="36"/>
                    <a:pt x="517" y="-57"/>
                    <a:pt x="658" y="41"/>
                  </a:cubicBezTo>
                  <a:cubicBezTo>
                    <a:pt x="705" y="73"/>
                    <a:pt x="758" y="107"/>
                    <a:pt x="812" y="117"/>
                  </a:cubicBezTo>
                  <a:cubicBezTo>
                    <a:pt x="931" y="139"/>
                    <a:pt x="1049" y="95"/>
                    <a:pt x="1168" y="104"/>
                  </a:cubicBezTo>
                  <a:cubicBezTo>
                    <a:pt x="1355" y="119"/>
                    <a:pt x="1547" y="264"/>
                    <a:pt x="1550" y="490"/>
                  </a:cubicBezTo>
                  <a:cubicBezTo>
                    <a:pt x="1550" y="556"/>
                    <a:pt x="1510" y="617"/>
                    <a:pt x="1459" y="651"/>
                  </a:cubicBezTo>
                  <a:cubicBezTo>
                    <a:pt x="1408" y="685"/>
                    <a:pt x="1348" y="697"/>
                    <a:pt x="1288" y="705"/>
                  </a:cubicBezTo>
                  <a:cubicBezTo>
                    <a:pt x="1138" y="723"/>
                    <a:pt x="985" y="730"/>
                    <a:pt x="834" y="733"/>
                  </a:cubicBezTo>
                  <a:cubicBezTo>
                    <a:pt x="688" y="735"/>
                    <a:pt x="539" y="741"/>
                    <a:pt x="395" y="728"/>
                  </a:cubicBezTo>
                  <a:cubicBezTo>
                    <a:pt x="297" y="720"/>
                    <a:pt x="16" y="722"/>
                    <a:pt x="2" y="579"/>
                  </a:cubicBezTo>
                  <a:cubicBezTo>
                    <a:pt x="-13" y="429"/>
                    <a:pt x="72" y="243"/>
                    <a:pt x="171" y="153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1EE515E8-F4F3-654C-B4B0-31BEF5E66BC8}"/>
                </a:ext>
              </a:extLst>
            </p:cNvPr>
            <p:cNvSpPr/>
            <p:nvPr/>
          </p:nvSpPr>
          <p:spPr>
            <a:xfrm>
              <a:off x="13824554" y="10091962"/>
              <a:ext cx="1868688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1" h="407">
                  <a:moveTo>
                    <a:pt x="1443" y="309"/>
                  </a:moveTo>
                  <a:cubicBezTo>
                    <a:pt x="1467" y="339"/>
                    <a:pt x="1484" y="373"/>
                    <a:pt x="1501" y="407"/>
                  </a:cubicBezTo>
                  <a:cubicBezTo>
                    <a:pt x="1459" y="229"/>
                    <a:pt x="1293" y="117"/>
                    <a:pt x="1129" y="104"/>
                  </a:cubicBezTo>
                  <a:cubicBezTo>
                    <a:pt x="1010" y="95"/>
                    <a:pt x="892" y="139"/>
                    <a:pt x="772" y="117"/>
                  </a:cubicBezTo>
                  <a:cubicBezTo>
                    <a:pt x="719" y="107"/>
                    <a:pt x="666" y="73"/>
                    <a:pt x="619" y="41"/>
                  </a:cubicBezTo>
                  <a:cubicBezTo>
                    <a:pt x="478" y="-57"/>
                    <a:pt x="261" y="36"/>
                    <a:pt x="132" y="153"/>
                  </a:cubicBezTo>
                  <a:cubicBezTo>
                    <a:pt x="80" y="200"/>
                    <a:pt x="32" y="274"/>
                    <a:pt x="0" y="355"/>
                  </a:cubicBezTo>
                  <a:cubicBezTo>
                    <a:pt x="32" y="321"/>
                    <a:pt x="62" y="281"/>
                    <a:pt x="94" y="251"/>
                  </a:cubicBezTo>
                  <a:cubicBezTo>
                    <a:pt x="147" y="202"/>
                    <a:pt x="203" y="158"/>
                    <a:pt x="266" y="123"/>
                  </a:cubicBezTo>
                  <a:cubicBezTo>
                    <a:pt x="311" y="97"/>
                    <a:pt x="360" y="75"/>
                    <a:pt x="412" y="73"/>
                  </a:cubicBezTo>
                  <a:cubicBezTo>
                    <a:pt x="533" y="67"/>
                    <a:pt x="635" y="163"/>
                    <a:pt x="754" y="190"/>
                  </a:cubicBezTo>
                  <a:cubicBezTo>
                    <a:pt x="876" y="218"/>
                    <a:pt x="1002" y="170"/>
                    <a:pt x="1128" y="169"/>
                  </a:cubicBezTo>
                  <a:cubicBezTo>
                    <a:pt x="1247" y="169"/>
                    <a:pt x="1370" y="216"/>
                    <a:pt x="1443" y="30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7D5443AD-0734-A947-8865-026C58CCE978}"/>
                </a:ext>
              </a:extLst>
            </p:cNvPr>
            <p:cNvSpPr/>
            <p:nvPr/>
          </p:nvSpPr>
          <p:spPr>
            <a:xfrm>
              <a:off x="13855699" y="10460849"/>
              <a:ext cx="1351684" cy="467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6" h="376">
                  <a:moveTo>
                    <a:pt x="66" y="345"/>
                  </a:moveTo>
                  <a:cubicBezTo>
                    <a:pt x="126" y="383"/>
                    <a:pt x="205" y="371"/>
                    <a:pt x="275" y="362"/>
                  </a:cubicBezTo>
                  <a:cubicBezTo>
                    <a:pt x="431" y="340"/>
                    <a:pt x="590" y="329"/>
                    <a:pt x="745" y="354"/>
                  </a:cubicBezTo>
                  <a:cubicBezTo>
                    <a:pt x="803" y="363"/>
                    <a:pt x="860" y="377"/>
                    <a:pt x="919" y="376"/>
                  </a:cubicBezTo>
                  <a:cubicBezTo>
                    <a:pt x="962" y="375"/>
                    <a:pt x="1007" y="366"/>
                    <a:pt x="1043" y="342"/>
                  </a:cubicBezTo>
                  <a:cubicBezTo>
                    <a:pt x="1064" y="327"/>
                    <a:pt x="1109" y="287"/>
                    <a:pt x="1071" y="266"/>
                  </a:cubicBezTo>
                  <a:cubicBezTo>
                    <a:pt x="971" y="212"/>
                    <a:pt x="862" y="177"/>
                    <a:pt x="750" y="162"/>
                  </a:cubicBezTo>
                  <a:cubicBezTo>
                    <a:pt x="630" y="145"/>
                    <a:pt x="504" y="154"/>
                    <a:pt x="395" y="92"/>
                  </a:cubicBezTo>
                  <a:cubicBezTo>
                    <a:pt x="312" y="45"/>
                    <a:pt x="195" y="-48"/>
                    <a:pt x="102" y="31"/>
                  </a:cubicBezTo>
                  <a:cubicBezTo>
                    <a:pt x="13" y="106"/>
                    <a:pt x="-57" y="269"/>
                    <a:pt x="66" y="345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FD111C8B-2979-8140-B4A3-4714FCAAA841}"/>
                </a:ext>
              </a:extLst>
            </p:cNvPr>
            <p:cNvSpPr/>
            <p:nvPr/>
          </p:nvSpPr>
          <p:spPr>
            <a:xfrm>
              <a:off x="15015531" y="10425955"/>
              <a:ext cx="545657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197">
                  <a:moveTo>
                    <a:pt x="205" y="0"/>
                  </a:moveTo>
                  <a:cubicBezTo>
                    <a:pt x="278" y="2"/>
                    <a:pt x="354" y="15"/>
                    <a:pt x="405" y="66"/>
                  </a:cubicBezTo>
                  <a:cubicBezTo>
                    <a:pt x="423" y="84"/>
                    <a:pt x="437" y="107"/>
                    <a:pt x="439" y="133"/>
                  </a:cubicBezTo>
                  <a:cubicBezTo>
                    <a:pt x="440" y="157"/>
                    <a:pt x="427" y="185"/>
                    <a:pt x="403" y="194"/>
                  </a:cubicBezTo>
                  <a:cubicBezTo>
                    <a:pt x="367" y="207"/>
                    <a:pt x="332" y="176"/>
                    <a:pt x="301" y="153"/>
                  </a:cubicBezTo>
                  <a:cubicBezTo>
                    <a:pt x="234" y="103"/>
                    <a:pt x="161" y="96"/>
                    <a:pt x="83" y="77"/>
                  </a:cubicBezTo>
                  <a:cubicBezTo>
                    <a:pt x="64" y="73"/>
                    <a:pt x="-36" y="41"/>
                    <a:pt x="13" y="14"/>
                  </a:cubicBezTo>
                  <a:cubicBezTo>
                    <a:pt x="43" y="-1"/>
                    <a:pt x="89" y="3"/>
                    <a:pt x="121" y="2"/>
                  </a:cubicBezTo>
                  <a:cubicBezTo>
                    <a:pt x="147" y="0"/>
                    <a:pt x="176" y="-1"/>
                    <a:pt x="205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BE0D1D43-4996-0347-9544-ED5B1E47C017}"/>
                </a:ext>
              </a:extLst>
            </p:cNvPr>
            <p:cNvSpPr/>
            <p:nvPr/>
          </p:nvSpPr>
          <p:spPr>
            <a:xfrm>
              <a:off x="13364857" y="10275161"/>
              <a:ext cx="1929731" cy="915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0" h="736">
                  <a:moveTo>
                    <a:pt x="171" y="152"/>
                  </a:moveTo>
                  <a:cubicBezTo>
                    <a:pt x="300" y="35"/>
                    <a:pt x="517" y="-56"/>
                    <a:pt x="659" y="40"/>
                  </a:cubicBezTo>
                  <a:cubicBezTo>
                    <a:pt x="705" y="72"/>
                    <a:pt x="758" y="107"/>
                    <a:pt x="812" y="117"/>
                  </a:cubicBezTo>
                  <a:cubicBezTo>
                    <a:pt x="931" y="139"/>
                    <a:pt x="1049" y="94"/>
                    <a:pt x="1168" y="104"/>
                  </a:cubicBezTo>
                  <a:cubicBezTo>
                    <a:pt x="1355" y="119"/>
                    <a:pt x="1547" y="263"/>
                    <a:pt x="1550" y="490"/>
                  </a:cubicBezTo>
                  <a:cubicBezTo>
                    <a:pt x="1550" y="556"/>
                    <a:pt x="1510" y="617"/>
                    <a:pt x="1459" y="651"/>
                  </a:cubicBezTo>
                  <a:cubicBezTo>
                    <a:pt x="1408" y="685"/>
                    <a:pt x="1348" y="697"/>
                    <a:pt x="1289" y="704"/>
                  </a:cubicBezTo>
                  <a:cubicBezTo>
                    <a:pt x="1138" y="722"/>
                    <a:pt x="985" y="730"/>
                    <a:pt x="834" y="732"/>
                  </a:cubicBezTo>
                  <a:cubicBezTo>
                    <a:pt x="688" y="735"/>
                    <a:pt x="539" y="741"/>
                    <a:pt x="395" y="728"/>
                  </a:cubicBezTo>
                  <a:cubicBezTo>
                    <a:pt x="297" y="720"/>
                    <a:pt x="16" y="722"/>
                    <a:pt x="2" y="579"/>
                  </a:cubicBezTo>
                  <a:cubicBezTo>
                    <a:pt x="-13" y="428"/>
                    <a:pt x="72" y="243"/>
                    <a:pt x="171" y="15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68DD7909-B6D1-AF4E-B5C8-0FD4858BD3F2}"/>
                </a:ext>
              </a:extLst>
            </p:cNvPr>
            <p:cNvSpPr/>
            <p:nvPr/>
          </p:nvSpPr>
          <p:spPr>
            <a:xfrm>
              <a:off x="13364857" y="10275161"/>
              <a:ext cx="1929731" cy="915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0" h="736">
                  <a:moveTo>
                    <a:pt x="171" y="152"/>
                  </a:moveTo>
                  <a:cubicBezTo>
                    <a:pt x="300" y="35"/>
                    <a:pt x="517" y="-56"/>
                    <a:pt x="659" y="40"/>
                  </a:cubicBezTo>
                  <a:cubicBezTo>
                    <a:pt x="705" y="72"/>
                    <a:pt x="758" y="107"/>
                    <a:pt x="812" y="117"/>
                  </a:cubicBezTo>
                  <a:cubicBezTo>
                    <a:pt x="931" y="139"/>
                    <a:pt x="1049" y="94"/>
                    <a:pt x="1168" y="104"/>
                  </a:cubicBezTo>
                  <a:cubicBezTo>
                    <a:pt x="1355" y="119"/>
                    <a:pt x="1547" y="263"/>
                    <a:pt x="1550" y="490"/>
                  </a:cubicBezTo>
                  <a:cubicBezTo>
                    <a:pt x="1550" y="556"/>
                    <a:pt x="1510" y="617"/>
                    <a:pt x="1459" y="651"/>
                  </a:cubicBezTo>
                  <a:cubicBezTo>
                    <a:pt x="1408" y="685"/>
                    <a:pt x="1348" y="697"/>
                    <a:pt x="1289" y="704"/>
                  </a:cubicBezTo>
                  <a:cubicBezTo>
                    <a:pt x="1138" y="722"/>
                    <a:pt x="985" y="730"/>
                    <a:pt x="834" y="732"/>
                  </a:cubicBezTo>
                  <a:cubicBezTo>
                    <a:pt x="688" y="735"/>
                    <a:pt x="539" y="741"/>
                    <a:pt x="395" y="728"/>
                  </a:cubicBezTo>
                  <a:cubicBezTo>
                    <a:pt x="297" y="720"/>
                    <a:pt x="16" y="722"/>
                    <a:pt x="2" y="579"/>
                  </a:cubicBezTo>
                  <a:cubicBezTo>
                    <a:pt x="-13" y="428"/>
                    <a:pt x="72" y="243"/>
                    <a:pt x="171" y="152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D71C168B-8C90-EE4A-A970-3E59830297CA}"/>
                </a:ext>
              </a:extLst>
            </p:cNvPr>
            <p:cNvSpPr/>
            <p:nvPr/>
          </p:nvSpPr>
          <p:spPr>
            <a:xfrm>
              <a:off x="13412197" y="10275161"/>
              <a:ext cx="1868688" cy="505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1" h="407">
                  <a:moveTo>
                    <a:pt x="1444" y="309"/>
                  </a:moveTo>
                  <a:cubicBezTo>
                    <a:pt x="1467" y="339"/>
                    <a:pt x="1485" y="373"/>
                    <a:pt x="1501" y="407"/>
                  </a:cubicBezTo>
                  <a:cubicBezTo>
                    <a:pt x="1459" y="228"/>
                    <a:pt x="1292" y="117"/>
                    <a:pt x="1129" y="104"/>
                  </a:cubicBezTo>
                  <a:cubicBezTo>
                    <a:pt x="1010" y="94"/>
                    <a:pt x="892" y="139"/>
                    <a:pt x="773" y="117"/>
                  </a:cubicBezTo>
                  <a:cubicBezTo>
                    <a:pt x="719" y="107"/>
                    <a:pt x="666" y="72"/>
                    <a:pt x="620" y="40"/>
                  </a:cubicBezTo>
                  <a:cubicBezTo>
                    <a:pt x="478" y="-56"/>
                    <a:pt x="261" y="35"/>
                    <a:pt x="132" y="152"/>
                  </a:cubicBezTo>
                  <a:cubicBezTo>
                    <a:pt x="80" y="200"/>
                    <a:pt x="32" y="274"/>
                    <a:pt x="0" y="354"/>
                  </a:cubicBezTo>
                  <a:cubicBezTo>
                    <a:pt x="32" y="321"/>
                    <a:pt x="62" y="281"/>
                    <a:pt x="94" y="250"/>
                  </a:cubicBezTo>
                  <a:cubicBezTo>
                    <a:pt x="147" y="202"/>
                    <a:pt x="204" y="158"/>
                    <a:pt x="266" y="123"/>
                  </a:cubicBezTo>
                  <a:cubicBezTo>
                    <a:pt x="311" y="96"/>
                    <a:pt x="360" y="75"/>
                    <a:pt x="413" y="72"/>
                  </a:cubicBezTo>
                  <a:cubicBezTo>
                    <a:pt x="534" y="66"/>
                    <a:pt x="636" y="163"/>
                    <a:pt x="754" y="190"/>
                  </a:cubicBezTo>
                  <a:cubicBezTo>
                    <a:pt x="877" y="218"/>
                    <a:pt x="1003" y="170"/>
                    <a:pt x="1129" y="169"/>
                  </a:cubicBezTo>
                  <a:cubicBezTo>
                    <a:pt x="1247" y="168"/>
                    <a:pt x="1370" y="215"/>
                    <a:pt x="1444" y="30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11B86AC4-0722-2C4A-B888-337290C2AF0F}"/>
                </a:ext>
              </a:extLst>
            </p:cNvPr>
            <p:cNvSpPr/>
            <p:nvPr/>
          </p:nvSpPr>
          <p:spPr>
            <a:xfrm>
              <a:off x="13443342" y="10644045"/>
              <a:ext cx="1351684" cy="466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6" h="375">
                  <a:moveTo>
                    <a:pt x="66" y="344"/>
                  </a:moveTo>
                  <a:cubicBezTo>
                    <a:pt x="127" y="382"/>
                    <a:pt x="205" y="371"/>
                    <a:pt x="275" y="362"/>
                  </a:cubicBezTo>
                  <a:cubicBezTo>
                    <a:pt x="432" y="340"/>
                    <a:pt x="590" y="329"/>
                    <a:pt x="745" y="354"/>
                  </a:cubicBezTo>
                  <a:cubicBezTo>
                    <a:pt x="803" y="363"/>
                    <a:pt x="860" y="377"/>
                    <a:pt x="919" y="375"/>
                  </a:cubicBezTo>
                  <a:cubicBezTo>
                    <a:pt x="962" y="375"/>
                    <a:pt x="1007" y="366"/>
                    <a:pt x="1044" y="341"/>
                  </a:cubicBezTo>
                  <a:cubicBezTo>
                    <a:pt x="1065" y="327"/>
                    <a:pt x="1110" y="287"/>
                    <a:pt x="1071" y="266"/>
                  </a:cubicBezTo>
                  <a:cubicBezTo>
                    <a:pt x="972" y="212"/>
                    <a:pt x="862" y="177"/>
                    <a:pt x="750" y="161"/>
                  </a:cubicBezTo>
                  <a:cubicBezTo>
                    <a:pt x="630" y="145"/>
                    <a:pt x="504" y="154"/>
                    <a:pt x="396" y="92"/>
                  </a:cubicBezTo>
                  <a:cubicBezTo>
                    <a:pt x="313" y="45"/>
                    <a:pt x="195" y="-48"/>
                    <a:pt x="102" y="31"/>
                  </a:cubicBezTo>
                  <a:cubicBezTo>
                    <a:pt x="13" y="105"/>
                    <a:pt x="-57" y="269"/>
                    <a:pt x="66" y="344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7DE2F627-1745-C048-AA79-68D4B86C2AD7}"/>
                </a:ext>
              </a:extLst>
            </p:cNvPr>
            <p:cNvSpPr/>
            <p:nvPr/>
          </p:nvSpPr>
          <p:spPr>
            <a:xfrm>
              <a:off x="14604416" y="10607904"/>
              <a:ext cx="545657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197">
                  <a:moveTo>
                    <a:pt x="205" y="0"/>
                  </a:moveTo>
                  <a:cubicBezTo>
                    <a:pt x="278" y="2"/>
                    <a:pt x="354" y="16"/>
                    <a:pt x="405" y="67"/>
                  </a:cubicBezTo>
                  <a:cubicBezTo>
                    <a:pt x="423" y="85"/>
                    <a:pt x="438" y="108"/>
                    <a:pt x="439" y="133"/>
                  </a:cubicBezTo>
                  <a:cubicBezTo>
                    <a:pt x="440" y="158"/>
                    <a:pt x="427" y="186"/>
                    <a:pt x="404" y="194"/>
                  </a:cubicBezTo>
                  <a:cubicBezTo>
                    <a:pt x="367" y="208"/>
                    <a:pt x="331" y="177"/>
                    <a:pt x="301" y="154"/>
                  </a:cubicBezTo>
                  <a:cubicBezTo>
                    <a:pt x="234" y="103"/>
                    <a:pt x="161" y="97"/>
                    <a:pt x="83" y="78"/>
                  </a:cubicBezTo>
                  <a:cubicBezTo>
                    <a:pt x="64" y="74"/>
                    <a:pt x="-36" y="41"/>
                    <a:pt x="14" y="15"/>
                  </a:cubicBezTo>
                  <a:cubicBezTo>
                    <a:pt x="43" y="0"/>
                    <a:pt x="89" y="4"/>
                    <a:pt x="121" y="2"/>
                  </a:cubicBezTo>
                  <a:cubicBezTo>
                    <a:pt x="147" y="0"/>
                    <a:pt x="176" y="0"/>
                    <a:pt x="205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10" name="TextBox 209">
            <a:extLst>
              <a:ext uri="{FF2B5EF4-FFF2-40B4-BE49-F238E27FC236}">
                <a16:creationId xmlns:a16="http://schemas.microsoft.com/office/drawing/2014/main" id="{627CFF29-982F-564A-8F44-5A06D6FC5FB7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F207706-02BE-C346-9E1F-4CBC2B724A0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67170B9D-FB7F-F342-AFEF-F0B7049AF513}"/>
              </a:ext>
            </a:extLst>
          </p:cNvPr>
          <p:cNvSpPr txBox="1"/>
          <p:nvPr/>
        </p:nvSpPr>
        <p:spPr>
          <a:xfrm>
            <a:off x="6331634" y="4037349"/>
            <a:ext cx="51815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ENTIRE CHICKEN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503480C-A132-8D44-BFB1-EE0F02D5C941}"/>
              </a:ext>
            </a:extLst>
          </p:cNvPr>
          <p:cNvSpPr txBox="1"/>
          <p:nvPr/>
        </p:nvSpPr>
        <p:spPr>
          <a:xfrm>
            <a:off x="6342074" y="6202122"/>
            <a:ext cx="51711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F2A41001-A183-1941-B4A6-D7B707020FDE}"/>
              </a:ext>
            </a:extLst>
          </p:cNvPr>
          <p:cNvSpPr txBox="1"/>
          <p:nvPr/>
        </p:nvSpPr>
        <p:spPr>
          <a:xfrm>
            <a:off x="6398136" y="5599674"/>
            <a:ext cx="5115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000" spc="-1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5089BC3-8D75-8144-ADF6-27882EE81C2C}"/>
              </a:ext>
            </a:extLst>
          </p:cNvPr>
          <p:cNvSpPr txBox="1"/>
          <p:nvPr/>
        </p:nvSpPr>
        <p:spPr>
          <a:xfrm>
            <a:off x="6331636" y="4639934"/>
            <a:ext cx="518154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5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100g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07AF79D-DEBB-EB4E-BACF-06DFCFB2B31E}"/>
              </a:ext>
            </a:extLst>
          </p:cNvPr>
          <p:cNvSpPr txBox="1"/>
          <p:nvPr/>
        </p:nvSpPr>
        <p:spPr>
          <a:xfrm>
            <a:off x="6330570" y="9062778"/>
            <a:ext cx="51815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FISH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F1C686F-71D9-F44D-B87C-B1C860AF7295}"/>
              </a:ext>
            </a:extLst>
          </p:cNvPr>
          <p:cNvSpPr txBox="1"/>
          <p:nvPr/>
        </p:nvSpPr>
        <p:spPr>
          <a:xfrm>
            <a:off x="6341010" y="11227551"/>
            <a:ext cx="51711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CC5D79F2-198C-1740-9B59-34D5FF5B0460}"/>
              </a:ext>
            </a:extLst>
          </p:cNvPr>
          <p:cNvSpPr txBox="1"/>
          <p:nvPr/>
        </p:nvSpPr>
        <p:spPr>
          <a:xfrm>
            <a:off x="6397072" y="10625103"/>
            <a:ext cx="5115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000" spc="-1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D643CADE-7BAC-B44F-A2DD-BBD286F30321}"/>
              </a:ext>
            </a:extLst>
          </p:cNvPr>
          <p:cNvSpPr txBox="1"/>
          <p:nvPr/>
        </p:nvSpPr>
        <p:spPr>
          <a:xfrm>
            <a:off x="6330572" y="9665363"/>
            <a:ext cx="518154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5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20g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BA6C47A-5162-5040-B3C7-D4D13239E398}"/>
              </a:ext>
            </a:extLst>
          </p:cNvPr>
          <p:cNvSpPr txBox="1"/>
          <p:nvPr/>
        </p:nvSpPr>
        <p:spPr>
          <a:xfrm>
            <a:off x="17012418" y="9055320"/>
            <a:ext cx="51815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CHICKEN BREAST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DD55AEFE-CF8A-0F42-A52E-98D34D4A7148}"/>
              </a:ext>
            </a:extLst>
          </p:cNvPr>
          <p:cNvSpPr txBox="1"/>
          <p:nvPr/>
        </p:nvSpPr>
        <p:spPr>
          <a:xfrm>
            <a:off x="17022858" y="11220093"/>
            <a:ext cx="51711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219741B-57B3-0744-AEF7-491ECE531831}"/>
              </a:ext>
            </a:extLst>
          </p:cNvPr>
          <p:cNvSpPr txBox="1"/>
          <p:nvPr/>
        </p:nvSpPr>
        <p:spPr>
          <a:xfrm>
            <a:off x="17078920" y="10617645"/>
            <a:ext cx="5115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000" spc="-1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17A553CD-FEFB-704A-BF11-71F37E1C0C59}"/>
              </a:ext>
            </a:extLst>
          </p:cNvPr>
          <p:cNvSpPr txBox="1"/>
          <p:nvPr/>
        </p:nvSpPr>
        <p:spPr>
          <a:xfrm>
            <a:off x="17012420" y="9657905"/>
            <a:ext cx="518154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5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39g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FE208FB-B9C5-8F4E-9409-661234A9BCAC}"/>
              </a:ext>
            </a:extLst>
          </p:cNvPr>
          <p:cNvSpPr txBox="1"/>
          <p:nvPr/>
        </p:nvSpPr>
        <p:spPr>
          <a:xfrm>
            <a:off x="17023081" y="4035211"/>
            <a:ext cx="51815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RED MEAT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5FF1874-414A-B247-B5E1-B1AFF653B9CF}"/>
              </a:ext>
            </a:extLst>
          </p:cNvPr>
          <p:cNvSpPr txBox="1"/>
          <p:nvPr/>
        </p:nvSpPr>
        <p:spPr>
          <a:xfrm>
            <a:off x="17033521" y="6199984"/>
            <a:ext cx="51711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A6AE16A2-5046-E244-A39A-FC244ED58CCA}"/>
              </a:ext>
            </a:extLst>
          </p:cNvPr>
          <p:cNvSpPr txBox="1"/>
          <p:nvPr/>
        </p:nvSpPr>
        <p:spPr>
          <a:xfrm>
            <a:off x="17089583" y="5597536"/>
            <a:ext cx="5115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000" spc="-1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49D8855E-3EAC-7A43-92AE-63C544F13455}"/>
              </a:ext>
            </a:extLst>
          </p:cNvPr>
          <p:cNvSpPr txBox="1"/>
          <p:nvPr/>
        </p:nvSpPr>
        <p:spPr>
          <a:xfrm>
            <a:off x="17023083" y="4637796"/>
            <a:ext cx="518154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25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30g</a:t>
            </a:r>
          </a:p>
        </p:txBody>
      </p:sp>
    </p:spTree>
    <p:extLst>
      <p:ext uri="{BB962C8B-B14F-4D97-AF65-F5344CB8AC3E}">
        <p14:creationId xmlns:p14="http://schemas.microsoft.com/office/powerpoint/2010/main" val="2432427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B08CE3A1-BF9B-454B-AD6A-86863F4ECF56}"/>
              </a:ext>
            </a:extLst>
          </p:cNvPr>
          <p:cNvSpPr/>
          <p:nvPr/>
        </p:nvSpPr>
        <p:spPr>
          <a:xfrm>
            <a:off x="1521115" y="3766105"/>
            <a:ext cx="5724413" cy="572767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96" h="4597">
                <a:moveTo>
                  <a:pt x="4596" y="2298"/>
                </a:moveTo>
                <a:cubicBezTo>
                  <a:pt x="4596" y="2912"/>
                  <a:pt x="4357" y="3489"/>
                  <a:pt x="3924" y="3923"/>
                </a:cubicBezTo>
                <a:cubicBezTo>
                  <a:pt x="3489" y="4358"/>
                  <a:pt x="2912" y="4597"/>
                  <a:pt x="2298" y="4597"/>
                </a:cubicBezTo>
                <a:cubicBezTo>
                  <a:pt x="1684" y="4597"/>
                  <a:pt x="1107" y="4358"/>
                  <a:pt x="672" y="3923"/>
                </a:cubicBezTo>
                <a:cubicBezTo>
                  <a:pt x="239" y="3489"/>
                  <a:pt x="0" y="2912"/>
                  <a:pt x="0" y="2298"/>
                </a:cubicBezTo>
                <a:cubicBezTo>
                  <a:pt x="0" y="1685"/>
                  <a:pt x="239" y="1107"/>
                  <a:pt x="672" y="673"/>
                </a:cubicBezTo>
                <a:cubicBezTo>
                  <a:pt x="1107" y="239"/>
                  <a:pt x="1684" y="0"/>
                  <a:pt x="2298" y="0"/>
                </a:cubicBezTo>
                <a:cubicBezTo>
                  <a:pt x="2912" y="0"/>
                  <a:pt x="3489" y="239"/>
                  <a:pt x="3924" y="673"/>
                </a:cubicBezTo>
                <a:cubicBezTo>
                  <a:pt x="4357" y="1107"/>
                  <a:pt x="4596" y="1685"/>
                  <a:pt x="4596" y="2298"/>
                </a:cubicBezTo>
                <a:close/>
              </a:path>
            </a:pathLst>
          </a:custGeom>
          <a:solidFill>
            <a:srgbClr val="C4C8CE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8" name="Freeform 367">
            <a:extLst>
              <a:ext uri="{FF2B5EF4-FFF2-40B4-BE49-F238E27FC236}">
                <a16:creationId xmlns:a16="http://schemas.microsoft.com/office/drawing/2014/main" id="{0D372FC5-CBDB-8341-BB7B-3BBC82C3F949}"/>
              </a:ext>
            </a:extLst>
          </p:cNvPr>
          <p:cNvSpPr/>
          <p:nvPr/>
        </p:nvSpPr>
        <p:spPr>
          <a:xfrm>
            <a:off x="1521115" y="3766105"/>
            <a:ext cx="5724413" cy="5727670"/>
          </a:xfrm>
          <a:custGeom>
            <a:avLst/>
            <a:gdLst>
              <a:gd name="connsiteX0" fmla="*/ 2862204 w 5724413"/>
              <a:gd name="connsiteY0" fmla="*/ 107176 h 5727670"/>
              <a:gd name="connsiteX1" fmla="*/ 914226 w 5724413"/>
              <a:gd name="connsiteY1" fmla="*/ 914550 h 5727670"/>
              <a:gd name="connsiteX2" fmla="*/ 107135 w 5724413"/>
              <a:gd name="connsiteY2" fmla="*/ 2863212 h 5727670"/>
              <a:gd name="connsiteX3" fmla="*/ 914226 w 5724413"/>
              <a:gd name="connsiteY3" fmla="*/ 4811874 h 5727670"/>
              <a:gd name="connsiteX4" fmla="*/ 2862204 w 5724413"/>
              <a:gd name="connsiteY4" fmla="*/ 5619248 h 5727670"/>
              <a:gd name="connsiteX5" fmla="*/ 4810182 w 5724413"/>
              <a:gd name="connsiteY5" fmla="*/ 4811874 h 5727670"/>
              <a:gd name="connsiteX6" fmla="*/ 5617272 w 5724413"/>
              <a:gd name="connsiteY6" fmla="*/ 2863212 h 5727670"/>
              <a:gd name="connsiteX7" fmla="*/ 4810182 w 5724413"/>
              <a:gd name="connsiteY7" fmla="*/ 914550 h 5727670"/>
              <a:gd name="connsiteX8" fmla="*/ 2862204 w 5724413"/>
              <a:gd name="connsiteY8" fmla="*/ 107176 h 5727670"/>
              <a:gd name="connsiteX9" fmla="*/ 2862207 w 5724413"/>
              <a:gd name="connsiteY9" fmla="*/ 0 h 5727670"/>
              <a:gd name="connsiteX10" fmla="*/ 4887423 w 5724413"/>
              <a:gd name="connsiteY10" fmla="*/ 838530 h 5727670"/>
              <a:gd name="connsiteX11" fmla="*/ 5724413 w 5724413"/>
              <a:gd name="connsiteY11" fmla="*/ 2863212 h 5727670"/>
              <a:gd name="connsiteX12" fmla="*/ 4887423 w 5724413"/>
              <a:gd name="connsiteY12" fmla="*/ 4887894 h 5727670"/>
              <a:gd name="connsiteX13" fmla="*/ 2862207 w 5724413"/>
              <a:gd name="connsiteY13" fmla="*/ 5727670 h 5727670"/>
              <a:gd name="connsiteX14" fmla="*/ 836990 w 5724413"/>
              <a:gd name="connsiteY14" fmla="*/ 4887894 h 5727670"/>
              <a:gd name="connsiteX15" fmla="*/ 0 w 5724413"/>
              <a:gd name="connsiteY15" fmla="*/ 2863212 h 5727670"/>
              <a:gd name="connsiteX16" fmla="*/ 836990 w 5724413"/>
              <a:gd name="connsiteY16" fmla="*/ 838530 h 5727670"/>
              <a:gd name="connsiteX17" fmla="*/ 2862207 w 5724413"/>
              <a:gd name="connsiteY17" fmla="*/ 0 h 572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24413" h="5727670">
                <a:moveTo>
                  <a:pt x="2862204" y="107176"/>
                </a:moveTo>
                <a:cubicBezTo>
                  <a:pt x="2126107" y="107176"/>
                  <a:pt x="1434849" y="394990"/>
                  <a:pt x="914226" y="914550"/>
                </a:cubicBezTo>
                <a:cubicBezTo>
                  <a:pt x="393603" y="1435356"/>
                  <a:pt x="107135" y="2126857"/>
                  <a:pt x="107135" y="2863212"/>
                </a:cubicBezTo>
                <a:cubicBezTo>
                  <a:pt x="107135" y="3599567"/>
                  <a:pt x="393603" y="4292314"/>
                  <a:pt x="914226" y="4811874"/>
                </a:cubicBezTo>
                <a:cubicBezTo>
                  <a:pt x="1434849" y="5332680"/>
                  <a:pt x="2126107" y="5619248"/>
                  <a:pt x="2862204" y="5619248"/>
                </a:cubicBezTo>
                <a:cubicBezTo>
                  <a:pt x="3598300" y="5619248"/>
                  <a:pt x="4289558" y="5332680"/>
                  <a:pt x="4810182" y="4811874"/>
                </a:cubicBezTo>
                <a:cubicBezTo>
                  <a:pt x="5330805" y="4292314"/>
                  <a:pt x="5617272" y="3599567"/>
                  <a:pt x="5617272" y="2863212"/>
                </a:cubicBezTo>
                <a:cubicBezTo>
                  <a:pt x="5617272" y="2126857"/>
                  <a:pt x="5330805" y="1435356"/>
                  <a:pt x="4810182" y="914550"/>
                </a:cubicBezTo>
                <a:cubicBezTo>
                  <a:pt x="4289558" y="394990"/>
                  <a:pt x="3598300" y="107176"/>
                  <a:pt x="2862204" y="107176"/>
                </a:cubicBezTo>
                <a:close/>
                <a:moveTo>
                  <a:pt x="2862207" y="0"/>
                </a:moveTo>
                <a:cubicBezTo>
                  <a:pt x="3626956" y="0"/>
                  <a:pt x="4345622" y="297784"/>
                  <a:pt x="4887423" y="838530"/>
                </a:cubicBezTo>
                <a:cubicBezTo>
                  <a:pt x="5426734" y="1379276"/>
                  <a:pt x="5724413" y="2099440"/>
                  <a:pt x="5724413" y="2863212"/>
                </a:cubicBezTo>
                <a:cubicBezTo>
                  <a:pt x="5724413" y="3628231"/>
                  <a:pt x="5426734" y="4347149"/>
                  <a:pt x="4887423" y="4887894"/>
                </a:cubicBezTo>
                <a:cubicBezTo>
                  <a:pt x="4345622" y="5429886"/>
                  <a:pt x="3626956" y="5727670"/>
                  <a:pt x="2862207" y="5727670"/>
                </a:cubicBezTo>
                <a:cubicBezTo>
                  <a:pt x="2097457" y="5727670"/>
                  <a:pt x="1378792" y="5429886"/>
                  <a:pt x="836990" y="4887894"/>
                </a:cubicBezTo>
                <a:cubicBezTo>
                  <a:pt x="297680" y="4347149"/>
                  <a:pt x="0" y="3628231"/>
                  <a:pt x="0" y="2863212"/>
                </a:cubicBezTo>
                <a:cubicBezTo>
                  <a:pt x="0" y="2099440"/>
                  <a:pt x="297680" y="1379276"/>
                  <a:pt x="836990" y="838530"/>
                </a:cubicBezTo>
                <a:cubicBezTo>
                  <a:pt x="1378792" y="297784"/>
                  <a:pt x="2097457" y="0"/>
                  <a:pt x="2862207" y="0"/>
                </a:cubicBezTo>
                <a:close/>
              </a:path>
            </a:pathLst>
          </a:custGeom>
          <a:solidFill>
            <a:srgbClr val="C4C8CE">
              <a:alpha val="35000"/>
            </a:srgb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13285A-6764-2F4A-B37A-EBDB1C35188B}"/>
              </a:ext>
            </a:extLst>
          </p:cNvPr>
          <p:cNvGrpSpPr/>
          <p:nvPr/>
        </p:nvGrpSpPr>
        <p:grpSpPr>
          <a:xfrm>
            <a:off x="3286402" y="4577400"/>
            <a:ext cx="2045590" cy="1459335"/>
            <a:chOff x="3286402" y="4577400"/>
            <a:chExt cx="2045590" cy="1459335"/>
          </a:xfrm>
        </p:grpSpPr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BA2457F6-9FDD-934B-922D-574F0A76DA6F}"/>
                </a:ext>
              </a:extLst>
            </p:cNvPr>
            <p:cNvSpPr/>
            <p:nvPr/>
          </p:nvSpPr>
          <p:spPr>
            <a:xfrm>
              <a:off x="3695022" y="4577400"/>
              <a:ext cx="214276" cy="452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" h="364">
                  <a:moveTo>
                    <a:pt x="0" y="330"/>
                  </a:moveTo>
                  <a:cubicBezTo>
                    <a:pt x="-3" y="225"/>
                    <a:pt x="7" y="113"/>
                    <a:pt x="71" y="25"/>
                  </a:cubicBezTo>
                  <a:cubicBezTo>
                    <a:pt x="134" y="-49"/>
                    <a:pt x="223" y="59"/>
                    <a:pt x="136" y="113"/>
                  </a:cubicBezTo>
                  <a:cubicBezTo>
                    <a:pt x="127" y="121"/>
                    <a:pt x="119" y="131"/>
                    <a:pt x="113" y="141"/>
                  </a:cubicBezTo>
                  <a:cubicBezTo>
                    <a:pt x="79" y="195"/>
                    <a:pt x="64" y="261"/>
                    <a:pt x="68" y="324"/>
                  </a:cubicBezTo>
                  <a:cubicBezTo>
                    <a:pt x="76" y="373"/>
                    <a:pt x="0" y="379"/>
                    <a:pt x="0" y="33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299D243F-CDE4-8F41-AFA8-5F13C1181A05}"/>
                </a:ext>
              </a:extLst>
            </p:cNvPr>
            <p:cNvSpPr/>
            <p:nvPr/>
          </p:nvSpPr>
          <p:spPr>
            <a:xfrm>
              <a:off x="3286402" y="4907651"/>
              <a:ext cx="909428" cy="9446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759">
                  <a:moveTo>
                    <a:pt x="537" y="13"/>
                  </a:moveTo>
                  <a:cubicBezTo>
                    <a:pt x="504" y="13"/>
                    <a:pt x="472" y="23"/>
                    <a:pt x="446" y="38"/>
                  </a:cubicBezTo>
                  <a:cubicBezTo>
                    <a:pt x="425" y="14"/>
                    <a:pt x="395" y="0"/>
                    <a:pt x="361" y="0"/>
                  </a:cubicBezTo>
                  <a:cubicBezTo>
                    <a:pt x="327" y="2"/>
                    <a:pt x="298" y="18"/>
                    <a:pt x="278" y="42"/>
                  </a:cubicBezTo>
                  <a:cubicBezTo>
                    <a:pt x="251" y="27"/>
                    <a:pt x="219" y="20"/>
                    <a:pt x="186" y="21"/>
                  </a:cubicBezTo>
                  <a:cubicBezTo>
                    <a:pt x="75" y="23"/>
                    <a:pt x="-15" y="130"/>
                    <a:pt x="2" y="240"/>
                  </a:cubicBezTo>
                  <a:cubicBezTo>
                    <a:pt x="8" y="296"/>
                    <a:pt x="24" y="437"/>
                    <a:pt x="63" y="594"/>
                  </a:cubicBezTo>
                  <a:cubicBezTo>
                    <a:pt x="88" y="693"/>
                    <a:pt x="179" y="762"/>
                    <a:pt x="280" y="759"/>
                  </a:cubicBezTo>
                  <a:lnTo>
                    <a:pt x="477" y="755"/>
                  </a:lnTo>
                  <a:cubicBezTo>
                    <a:pt x="579" y="753"/>
                    <a:pt x="666" y="680"/>
                    <a:pt x="687" y="580"/>
                  </a:cubicBezTo>
                  <a:cubicBezTo>
                    <a:pt x="719" y="421"/>
                    <a:pt x="729" y="279"/>
                    <a:pt x="731" y="223"/>
                  </a:cubicBezTo>
                  <a:cubicBezTo>
                    <a:pt x="732" y="215"/>
                    <a:pt x="737" y="8"/>
                    <a:pt x="537" y="13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983A5136-7BB9-264E-8B23-C08791DFB4C4}"/>
                </a:ext>
              </a:extLst>
            </p:cNvPr>
            <p:cNvSpPr/>
            <p:nvPr/>
          </p:nvSpPr>
          <p:spPr>
            <a:xfrm>
              <a:off x="3828321" y="4955008"/>
              <a:ext cx="175657" cy="893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718">
                  <a:moveTo>
                    <a:pt x="11" y="0"/>
                  </a:moveTo>
                  <a:cubicBezTo>
                    <a:pt x="11" y="0"/>
                    <a:pt x="212" y="279"/>
                    <a:pt x="0" y="718"/>
                  </a:cubicBezTo>
                  <a:cubicBezTo>
                    <a:pt x="0" y="718"/>
                    <a:pt x="133" y="572"/>
                    <a:pt x="142" y="346"/>
                  </a:cubicBezTo>
                  <a:cubicBezTo>
                    <a:pt x="151" y="119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5DA871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FA64A087-F754-BA47-B770-B2865C6E93C2}"/>
                </a:ext>
              </a:extLst>
            </p:cNvPr>
            <p:cNvSpPr/>
            <p:nvPr/>
          </p:nvSpPr>
          <p:spPr>
            <a:xfrm>
              <a:off x="3485729" y="4959993"/>
              <a:ext cx="200572" cy="892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" h="717">
                  <a:moveTo>
                    <a:pt x="118" y="0"/>
                  </a:moveTo>
                  <a:cubicBezTo>
                    <a:pt x="118" y="0"/>
                    <a:pt x="-72" y="288"/>
                    <a:pt x="162" y="717"/>
                  </a:cubicBezTo>
                  <a:cubicBezTo>
                    <a:pt x="162" y="717"/>
                    <a:pt x="21" y="577"/>
                    <a:pt x="2" y="352"/>
                  </a:cubicBezTo>
                  <a:cubicBezTo>
                    <a:pt x="-18" y="126"/>
                    <a:pt x="118" y="0"/>
                    <a:pt x="118" y="0"/>
                  </a:cubicBezTo>
                  <a:close/>
                </a:path>
              </a:pathLst>
            </a:custGeom>
            <a:solidFill>
              <a:srgbClr val="5DA871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BAF587D0-0F44-5F44-AD38-D20E5B721381}"/>
                </a:ext>
              </a:extLst>
            </p:cNvPr>
            <p:cNvSpPr/>
            <p:nvPr/>
          </p:nvSpPr>
          <p:spPr>
            <a:xfrm>
              <a:off x="4831184" y="4577400"/>
              <a:ext cx="213030" cy="452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364">
                  <a:moveTo>
                    <a:pt x="0" y="330"/>
                  </a:moveTo>
                  <a:cubicBezTo>
                    <a:pt x="-3" y="225"/>
                    <a:pt x="8" y="113"/>
                    <a:pt x="70" y="25"/>
                  </a:cubicBezTo>
                  <a:cubicBezTo>
                    <a:pt x="134" y="-49"/>
                    <a:pt x="223" y="59"/>
                    <a:pt x="135" y="113"/>
                  </a:cubicBezTo>
                  <a:cubicBezTo>
                    <a:pt x="127" y="121"/>
                    <a:pt x="119" y="131"/>
                    <a:pt x="113" y="141"/>
                  </a:cubicBezTo>
                  <a:cubicBezTo>
                    <a:pt x="79" y="195"/>
                    <a:pt x="64" y="261"/>
                    <a:pt x="68" y="324"/>
                  </a:cubicBezTo>
                  <a:cubicBezTo>
                    <a:pt x="75" y="373"/>
                    <a:pt x="0" y="379"/>
                    <a:pt x="0" y="33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1B1F584C-0FB3-1E42-8254-117CEDC139CE}"/>
                </a:ext>
              </a:extLst>
            </p:cNvPr>
            <p:cNvSpPr/>
            <p:nvPr/>
          </p:nvSpPr>
          <p:spPr>
            <a:xfrm>
              <a:off x="4422564" y="4907651"/>
              <a:ext cx="909428" cy="9446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759">
                  <a:moveTo>
                    <a:pt x="537" y="13"/>
                  </a:moveTo>
                  <a:cubicBezTo>
                    <a:pt x="504" y="13"/>
                    <a:pt x="472" y="23"/>
                    <a:pt x="445" y="38"/>
                  </a:cubicBezTo>
                  <a:cubicBezTo>
                    <a:pt x="425" y="14"/>
                    <a:pt x="395" y="0"/>
                    <a:pt x="360" y="0"/>
                  </a:cubicBezTo>
                  <a:cubicBezTo>
                    <a:pt x="327" y="2"/>
                    <a:pt x="297" y="18"/>
                    <a:pt x="278" y="42"/>
                  </a:cubicBezTo>
                  <a:cubicBezTo>
                    <a:pt x="250" y="27"/>
                    <a:pt x="219" y="20"/>
                    <a:pt x="186" y="21"/>
                  </a:cubicBezTo>
                  <a:cubicBezTo>
                    <a:pt x="75" y="23"/>
                    <a:pt x="-15" y="130"/>
                    <a:pt x="2" y="240"/>
                  </a:cubicBezTo>
                  <a:cubicBezTo>
                    <a:pt x="7" y="296"/>
                    <a:pt x="24" y="437"/>
                    <a:pt x="63" y="594"/>
                  </a:cubicBezTo>
                  <a:cubicBezTo>
                    <a:pt x="88" y="693"/>
                    <a:pt x="179" y="762"/>
                    <a:pt x="281" y="759"/>
                  </a:cubicBezTo>
                  <a:lnTo>
                    <a:pt x="478" y="755"/>
                  </a:lnTo>
                  <a:cubicBezTo>
                    <a:pt x="580" y="753"/>
                    <a:pt x="667" y="680"/>
                    <a:pt x="687" y="580"/>
                  </a:cubicBezTo>
                  <a:cubicBezTo>
                    <a:pt x="719" y="421"/>
                    <a:pt x="729" y="279"/>
                    <a:pt x="731" y="223"/>
                  </a:cubicBezTo>
                  <a:cubicBezTo>
                    <a:pt x="732" y="215"/>
                    <a:pt x="736" y="8"/>
                    <a:pt x="537" y="13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7B7B6DF3-AC65-7849-9C27-F472F0E63622}"/>
                </a:ext>
              </a:extLst>
            </p:cNvPr>
            <p:cNvSpPr/>
            <p:nvPr/>
          </p:nvSpPr>
          <p:spPr>
            <a:xfrm>
              <a:off x="4963238" y="4955008"/>
              <a:ext cx="176902" cy="893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" h="718">
                  <a:moveTo>
                    <a:pt x="11" y="0"/>
                  </a:moveTo>
                  <a:cubicBezTo>
                    <a:pt x="11" y="0"/>
                    <a:pt x="214" y="279"/>
                    <a:pt x="0" y="718"/>
                  </a:cubicBezTo>
                  <a:cubicBezTo>
                    <a:pt x="0" y="718"/>
                    <a:pt x="134" y="572"/>
                    <a:pt x="143" y="346"/>
                  </a:cubicBezTo>
                  <a:cubicBezTo>
                    <a:pt x="152" y="119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C8A2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EB61F090-3CDD-3849-9E32-A3F754A49A11}"/>
                </a:ext>
              </a:extLst>
            </p:cNvPr>
            <p:cNvSpPr/>
            <p:nvPr/>
          </p:nvSpPr>
          <p:spPr>
            <a:xfrm>
              <a:off x="4621891" y="4959993"/>
              <a:ext cx="200572" cy="892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" h="717">
                  <a:moveTo>
                    <a:pt x="118" y="0"/>
                  </a:moveTo>
                  <a:cubicBezTo>
                    <a:pt x="118" y="0"/>
                    <a:pt x="-72" y="288"/>
                    <a:pt x="162" y="717"/>
                  </a:cubicBezTo>
                  <a:cubicBezTo>
                    <a:pt x="162" y="717"/>
                    <a:pt x="21" y="577"/>
                    <a:pt x="2" y="352"/>
                  </a:cubicBezTo>
                  <a:cubicBezTo>
                    <a:pt x="-18" y="126"/>
                    <a:pt x="118" y="0"/>
                    <a:pt x="118" y="0"/>
                  </a:cubicBezTo>
                  <a:close/>
                </a:path>
              </a:pathLst>
            </a:custGeom>
            <a:solidFill>
              <a:srgbClr val="FC8A2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F5EA8188-4C57-5841-825C-322E663958F7}"/>
                </a:ext>
              </a:extLst>
            </p:cNvPr>
            <p:cNvSpPr/>
            <p:nvPr/>
          </p:nvSpPr>
          <p:spPr>
            <a:xfrm>
              <a:off x="4260611" y="4766827"/>
              <a:ext cx="221751" cy="449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362">
                  <a:moveTo>
                    <a:pt x="0" y="326"/>
                  </a:moveTo>
                  <a:cubicBezTo>
                    <a:pt x="0" y="222"/>
                    <a:pt x="13" y="110"/>
                    <a:pt x="78" y="24"/>
                  </a:cubicBezTo>
                  <a:cubicBezTo>
                    <a:pt x="143" y="-48"/>
                    <a:pt x="230" y="62"/>
                    <a:pt x="141" y="113"/>
                  </a:cubicBezTo>
                  <a:cubicBezTo>
                    <a:pt x="132" y="121"/>
                    <a:pt x="124" y="131"/>
                    <a:pt x="117" y="141"/>
                  </a:cubicBezTo>
                  <a:cubicBezTo>
                    <a:pt x="83" y="194"/>
                    <a:pt x="66" y="259"/>
                    <a:pt x="68" y="323"/>
                  </a:cubicBezTo>
                  <a:cubicBezTo>
                    <a:pt x="75" y="372"/>
                    <a:pt x="0" y="377"/>
                    <a:pt x="0" y="326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3B8EDB96-BAB4-AF47-894A-6C9E97CD2D4A}"/>
                </a:ext>
              </a:extLst>
            </p:cNvPr>
            <p:cNvSpPr/>
            <p:nvPr/>
          </p:nvSpPr>
          <p:spPr>
            <a:xfrm>
              <a:off x="3847008" y="5094585"/>
              <a:ext cx="909428" cy="942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757">
                  <a:moveTo>
                    <a:pt x="542" y="16"/>
                  </a:moveTo>
                  <a:cubicBezTo>
                    <a:pt x="509" y="16"/>
                    <a:pt x="477" y="25"/>
                    <a:pt x="450" y="40"/>
                  </a:cubicBezTo>
                  <a:cubicBezTo>
                    <a:pt x="430" y="16"/>
                    <a:pt x="399" y="0"/>
                    <a:pt x="365" y="0"/>
                  </a:cubicBezTo>
                  <a:cubicBezTo>
                    <a:pt x="332" y="0"/>
                    <a:pt x="302" y="16"/>
                    <a:pt x="282" y="39"/>
                  </a:cubicBezTo>
                  <a:cubicBezTo>
                    <a:pt x="255" y="25"/>
                    <a:pt x="224" y="16"/>
                    <a:pt x="191" y="16"/>
                  </a:cubicBezTo>
                  <a:cubicBezTo>
                    <a:pt x="79" y="16"/>
                    <a:pt x="-13" y="121"/>
                    <a:pt x="2" y="231"/>
                  </a:cubicBezTo>
                  <a:cubicBezTo>
                    <a:pt x="5" y="287"/>
                    <a:pt x="19" y="429"/>
                    <a:pt x="54" y="587"/>
                  </a:cubicBezTo>
                  <a:cubicBezTo>
                    <a:pt x="77" y="686"/>
                    <a:pt x="165" y="757"/>
                    <a:pt x="268" y="757"/>
                  </a:cubicBezTo>
                  <a:lnTo>
                    <a:pt x="464" y="757"/>
                  </a:lnTo>
                  <a:cubicBezTo>
                    <a:pt x="567" y="757"/>
                    <a:pt x="655" y="686"/>
                    <a:pt x="678" y="587"/>
                  </a:cubicBezTo>
                  <a:cubicBezTo>
                    <a:pt x="714" y="429"/>
                    <a:pt x="727" y="287"/>
                    <a:pt x="731" y="231"/>
                  </a:cubicBezTo>
                  <a:cubicBezTo>
                    <a:pt x="732" y="224"/>
                    <a:pt x="741" y="16"/>
                    <a:pt x="542" y="16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AC12F6F2-C9CD-5940-9B88-9964BB32E4DF}"/>
                </a:ext>
              </a:extLst>
            </p:cNvPr>
            <p:cNvSpPr/>
            <p:nvPr/>
          </p:nvSpPr>
          <p:spPr>
            <a:xfrm>
              <a:off x="4371487" y="5144435"/>
              <a:ext cx="189360" cy="892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717">
                  <a:moveTo>
                    <a:pt x="29" y="0"/>
                  </a:moveTo>
                  <a:cubicBezTo>
                    <a:pt x="29" y="0"/>
                    <a:pt x="224" y="283"/>
                    <a:pt x="0" y="717"/>
                  </a:cubicBezTo>
                  <a:cubicBezTo>
                    <a:pt x="0" y="717"/>
                    <a:pt x="138" y="574"/>
                    <a:pt x="152" y="349"/>
                  </a:cubicBezTo>
                  <a:cubicBezTo>
                    <a:pt x="166" y="123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C62222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D069DA55-9E05-844D-9EDE-2240EDD33803}"/>
                </a:ext>
              </a:extLst>
            </p:cNvPr>
            <p:cNvSpPr/>
            <p:nvPr/>
          </p:nvSpPr>
          <p:spPr>
            <a:xfrm>
              <a:off x="4042598" y="5143188"/>
              <a:ext cx="188115" cy="893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" h="718">
                  <a:moveTo>
                    <a:pt x="125" y="0"/>
                  </a:moveTo>
                  <a:cubicBezTo>
                    <a:pt x="125" y="0"/>
                    <a:pt x="-72" y="284"/>
                    <a:pt x="152" y="718"/>
                  </a:cubicBezTo>
                  <a:cubicBezTo>
                    <a:pt x="152" y="718"/>
                    <a:pt x="15" y="575"/>
                    <a:pt x="1" y="350"/>
                  </a:cubicBezTo>
                  <a:cubicBezTo>
                    <a:pt x="-14" y="124"/>
                    <a:pt x="125" y="0"/>
                    <a:pt x="125" y="0"/>
                  </a:cubicBezTo>
                  <a:close/>
                </a:path>
              </a:pathLst>
            </a:custGeom>
            <a:solidFill>
              <a:srgbClr val="C62222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22945E-7276-AE46-8FF5-7AEC21884393}"/>
              </a:ext>
            </a:extLst>
          </p:cNvPr>
          <p:cNvGrpSpPr/>
          <p:nvPr/>
        </p:nvGrpSpPr>
        <p:grpSpPr>
          <a:xfrm>
            <a:off x="4006207" y="6135187"/>
            <a:ext cx="2433290" cy="1050571"/>
            <a:chOff x="4006207" y="6135187"/>
            <a:chExt cx="2433290" cy="1050571"/>
          </a:xfrm>
        </p:grpSpPr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7075A22D-5AD9-3C4A-91AB-D92636545776}"/>
                </a:ext>
              </a:extLst>
            </p:cNvPr>
            <p:cNvSpPr/>
            <p:nvPr/>
          </p:nvSpPr>
          <p:spPr>
            <a:xfrm>
              <a:off x="5111483" y="6135187"/>
              <a:ext cx="1328014" cy="715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7" h="575">
                  <a:moveTo>
                    <a:pt x="780" y="0"/>
                  </a:moveTo>
                  <a:lnTo>
                    <a:pt x="0" y="0"/>
                  </a:lnTo>
                  <a:lnTo>
                    <a:pt x="0" y="575"/>
                  </a:lnTo>
                  <a:lnTo>
                    <a:pt x="780" y="575"/>
                  </a:lnTo>
                  <a:cubicBezTo>
                    <a:pt x="938" y="575"/>
                    <a:pt x="1067" y="446"/>
                    <a:pt x="1067" y="287"/>
                  </a:cubicBezTo>
                  <a:cubicBezTo>
                    <a:pt x="1067" y="129"/>
                    <a:pt x="938" y="0"/>
                    <a:pt x="780" y="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0ECB421C-AB97-B641-8B1D-5AC51E95F110}"/>
                </a:ext>
              </a:extLst>
            </p:cNvPr>
            <p:cNvSpPr/>
            <p:nvPr/>
          </p:nvSpPr>
          <p:spPr>
            <a:xfrm>
              <a:off x="5111483" y="6636171"/>
              <a:ext cx="1294378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" h="114">
                  <a:moveTo>
                    <a:pt x="1040" y="7"/>
                  </a:moveTo>
                  <a:cubicBezTo>
                    <a:pt x="935" y="-26"/>
                    <a:pt x="896" y="75"/>
                    <a:pt x="817" y="25"/>
                  </a:cubicBezTo>
                  <a:cubicBezTo>
                    <a:pt x="681" y="-53"/>
                    <a:pt x="643" y="81"/>
                    <a:pt x="554" y="25"/>
                  </a:cubicBezTo>
                  <a:cubicBezTo>
                    <a:pt x="419" y="-53"/>
                    <a:pt x="379" y="81"/>
                    <a:pt x="291" y="25"/>
                  </a:cubicBezTo>
                  <a:cubicBezTo>
                    <a:pt x="156" y="-53"/>
                    <a:pt x="116" y="81"/>
                    <a:pt x="28" y="25"/>
                  </a:cubicBezTo>
                  <a:cubicBezTo>
                    <a:pt x="20" y="20"/>
                    <a:pt x="12" y="15"/>
                    <a:pt x="0" y="11"/>
                  </a:cubicBezTo>
                  <a:lnTo>
                    <a:pt x="0" y="93"/>
                  </a:lnTo>
                  <a:cubicBezTo>
                    <a:pt x="130" y="160"/>
                    <a:pt x="168" y="32"/>
                    <a:pt x="254" y="88"/>
                  </a:cubicBezTo>
                  <a:cubicBezTo>
                    <a:pt x="390" y="166"/>
                    <a:pt x="429" y="31"/>
                    <a:pt x="517" y="88"/>
                  </a:cubicBezTo>
                  <a:cubicBezTo>
                    <a:pt x="653" y="166"/>
                    <a:pt x="692" y="31"/>
                    <a:pt x="780" y="88"/>
                  </a:cubicBezTo>
                  <a:cubicBezTo>
                    <a:pt x="889" y="151"/>
                    <a:pt x="936" y="76"/>
                    <a:pt x="996" y="73"/>
                  </a:cubicBezTo>
                  <a:cubicBezTo>
                    <a:pt x="1014" y="53"/>
                    <a:pt x="1029" y="31"/>
                    <a:pt x="1040" y="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51A8CCA0-C9A5-0141-9E3D-7794A8A32584}"/>
                </a:ext>
              </a:extLst>
            </p:cNvPr>
            <p:cNvSpPr/>
            <p:nvPr/>
          </p:nvSpPr>
          <p:spPr>
            <a:xfrm>
              <a:off x="5111483" y="6403126"/>
              <a:ext cx="1328014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7" h="113">
                  <a:moveTo>
                    <a:pt x="254" y="88"/>
                  </a:moveTo>
                  <a:cubicBezTo>
                    <a:pt x="390" y="167"/>
                    <a:pt x="429" y="31"/>
                    <a:pt x="517" y="88"/>
                  </a:cubicBezTo>
                  <a:cubicBezTo>
                    <a:pt x="653" y="167"/>
                    <a:pt x="692" y="31"/>
                    <a:pt x="780" y="88"/>
                  </a:cubicBezTo>
                  <a:cubicBezTo>
                    <a:pt x="916" y="167"/>
                    <a:pt x="955" y="31"/>
                    <a:pt x="1043" y="88"/>
                  </a:cubicBezTo>
                  <a:cubicBezTo>
                    <a:pt x="1050" y="92"/>
                    <a:pt x="1057" y="96"/>
                    <a:pt x="1066" y="100"/>
                  </a:cubicBezTo>
                  <a:cubicBezTo>
                    <a:pt x="1067" y="91"/>
                    <a:pt x="1067" y="82"/>
                    <a:pt x="1067" y="72"/>
                  </a:cubicBezTo>
                  <a:cubicBezTo>
                    <a:pt x="1067" y="53"/>
                    <a:pt x="1065" y="34"/>
                    <a:pt x="1062" y="16"/>
                  </a:cubicBezTo>
                  <a:cubicBezTo>
                    <a:pt x="940" y="-41"/>
                    <a:pt x="902" y="79"/>
                    <a:pt x="817" y="25"/>
                  </a:cubicBezTo>
                  <a:cubicBezTo>
                    <a:pt x="681" y="-53"/>
                    <a:pt x="643" y="82"/>
                    <a:pt x="554" y="25"/>
                  </a:cubicBezTo>
                  <a:cubicBezTo>
                    <a:pt x="419" y="-53"/>
                    <a:pt x="379" y="82"/>
                    <a:pt x="291" y="25"/>
                  </a:cubicBezTo>
                  <a:cubicBezTo>
                    <a:pt x="156" y="-53"/>
                    <a:pt x="116" y="82"/>
                    <a:pt x="28" y="25"/>
                  </a:cubicBezTo>
                  <a:cubicBezTo>
                    <a:pt x="20" y="21"/>
                    <a:pt x="12" y="16"/>
                    <a:pt x="0" y="11"/>
                  </a:cubicBezTo>
                  <a:lnTo>
                    <a:pt x="0" y="93"/>
                  </a:lnTo>
                  <a:cubicBezTo>
                    <a:pt x="130" y="161"/>
                    <a:pt x="168" y="33"/>
                    <a:pt x="254" y="8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B77F0363-300F-2E4D-A95D-97475061B661}"/>
                </a:ext>
              </a:extLst>
            </p:cNvPr>
            <p:cNvSpPr/>
            <p:nvPr/>
          </p:nvSpPr>
          <p:spPr>
            <a:xfrm>
              <a:off x="5111483" y="6186282"/>
              <a:ext cx="1257000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0" h="114">
                  <a:moveTo>
                    <a:pt x="0" y="93"/>
                  </a:moveTo>
                  <a:cubicBezTo>
                    <a:pt x="130" y="160"/>
                    <a:pt x="168" y="32"/>
                    <a:pt x="254" y="88"/>
                  </a:cubicBezTo>
                  <a:cubicBezTo>
                    <a:pt x="390" y="166"/>
                    <a:pt x="429" y="31"/>
                    <a:pt x="517" y="88"/>
                  </a:cubicBezTo>
                  <a:cubicBezTo>
                    <a:pt x="653" y="166"/>
                    <a:pt x="692" y="31"/>
                    <a:pt x="780" y="88"/>
                  </a:cubicBezTo>
                  <a:cubicBezTo>
                    <a:pt x="898" y="156"/>
                    <a:pt x="943" y="63"/>
                    <a:pt x="1010" y="74"/>
                  </a:cubicBezTo>
                  <a:cubicBezTo>
                    <a:pt x="992" y="50"/>
                    <a:pt x="970" y="28"/>
                    <a:pt x="945" y="11"/>
                  </a:cubicBezTo>
                  <a:cubicBezTo>
                    <a:pt x="901" y="28"/>
                    <a:pt x="867" y="56"/>
                    <a:pt x="817" y="25"/>
                  </a:cubicBezTo>
                  <a:cubicBezTo>
                    <a:pt x="681" y="-53"/>
                    <a:pt x="643" y="81"/>
                    <a:pt x="554" y="25"/>
                  </a:cubicBezTo>
                  <a:cubicBezTo>
                    <a:pt x="419" y="-53"/>
                    <a:pt x="379" y="81"/>
                    <a:pt x="291" y="25"/>
                  </a:cubicBezTo>
                  <a:cubicBezTo>
                    <a:pt x="156" y="-53"/>
                    <a:pt x="116" y="82"/>
                    <a:pt x="28" y="25"/>
                  </a:cubicBezTo>
                  <a:cubicBezTo>
                    <a:pt x="20" y="20"/>
                    <a:pt x="12" y="15"/>
                    <a:pt x="0" y="1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08EF9226-8873-D34F-9D2B-BCDE2DDE560C}"/>
                </a:ext>
              </a:extLst>
            </p:cNvPr>
            <p:cNvSpPr/>
            <p:nvPr/>
          </p:nvSpPr>
          <p:spPr>
            <a:xfrm>
              <a:off x="4797544" y="6152634"/>
              <a:ext cx="629125" cy="6804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547">
                  <a:moveTo>
                    <a:pt x="252" y="547"/>
                  </a:moveTo>
                  <a:cubicBezTo>
                    <a:pt x="114" y="547"/>
                    <a:pt x="0" y="425"/>
                    <a:pt x="0" y="273"/>
                  </a:cubicBezTo>
                  <a:cubicBezTo>
                    <a:pt x="0" y="122"/>
                    <a:pt x="114" y="0"/>
                    <a:pt x="252" y="0"/>
                  </a:cubicBezTo>
                  <a:cubicBezTo>
                    <a:pt x="392" y="0"/>
                    <a:pt x="506" y="122"/>
                    <a:pt x="506" y="273"/>
                  </a:cubicBezTo>
                  <a:cubicBezTo>
                    <a:pt x="506" y="425"/>
                    <a:pt x="392" y="547"/>
                    <a:pt x="252" y="547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BC57DC92-8681-7C47-A8A2-02ADB8CC50AD}"/>
                </a:ext>
              </a:extLst>
            </p:cNvPr>
            <p:cNvSpPr/>
            <p:nvPr/>
          </p:nvSpPr>
          <p:spPr>
            <a:xfrm>
              <a:off x="4781352" y="6135187"/>
              <a:ext cx="661515" cy="715336"/>
            </a:xfrm>
            <a:custGeom>
              <a:avLst/>
              <a:gdLst>
                <a:gd name="connsiteX0" fmla="*/ 329512 w 661515"/>
                <a:gd name="connsiteY0" fmla="*/ 34894 h 715336"/>
                <a:gd name="connsiteX1" fmla="*/ 33633 w 661515"/>
                <a:gd name="connsiteY1" fmla="*/ 357046 h 715336"/>
                <a:gd name="connsiteX2" fmla="*/ 329512 w 661515"/>
                <a:gd name="connsiteY2" fmla="*/ 680441 h 715336"/>
                <a:gd name="connsiteX3" fmla="*/ 627876 w 661515"/>
                <a:gd name="connsiteY3" fmla="*/ 357046 h 715336"/>
                <a:gd name="connsiteX4" fmla="*/ 329512 w 661515"/>
                <a:gd name="connsiteY4" fmla="*/ 34894 h 715336"/>
                <a:gd name="connsiteX5" fmla="*/ 329514 w 661515"/>
                <a:gd name="connsiteY5" fmla="*/ 0 h 715336"/>
                <a:gd name="connsiteX6" fmla="*/ 661515 w 661515"/>
                <a:gd name="connsiteY6" fmla="*/ 357046 h 715336"/>
                <a:gd name="connsiteX7" fmla="*/ 329514 w 661515"/>
                <a:gd name="connsiteY7" fmla="*/ 715336 h 715336"/>
                <a:gd name="connsiteX8" fmla="*/ 0 w 661515"/>
                <a:gd name="connsiteY8" fmla="*/ 357046 h 715336"/>
                <a:gd name="connsiteX9" fmla="*/ 329514 w 661515"/>
                <a:gd name="connsiteY9" fmla="*/ 0 h 71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1515" h="715336">
                  <a:moveTo>
                    <a:pt x="329512" y="34894"/>
                  </a:moveTo>
                  <a:cubicBezTo>
                    <a:pt x="166654" y="34894"/>
                    <a:pt x="33633" y="179178"/>
                    <a:pt x="33633" y="357046"/>
                  </a:cubicBezTo>
                  <a:cubicBezTo>
                    <a:pt x="33633" y="536157"/>
                    <a:pt x="166654" y="680441"/>
                    <a:pt x="329512" y="680441"/>
                  </a:cubicBezTo>
                  <a:cubicBezTo>
                    <a:pt x="494855" y="680441"/>
                    <a:pt x="627876" y="536157"/>
                    <a:pt x="627876" y="357046"/>
                  </a:cubicBezTo>
                  <a:cubicBezTo>
                    <a:pt x="627876" y="179178"/>
                    <a:pt x="494855" y="34894"/>
                    <a:pt x="329512" y="34894"/>
                  </a:cubicBezTo>
                  <a:close/>
                  <a:moveTo>
                    <a:pt x="329514" y="0"/>
                  </a:moveTo>
                  <a:cubicBezTo>
                    <a:pt x="513545" y="0"/>
                    <a:pt x="661515" y="160484"/>
                    <a:pt x="661515" y="357046"/>
                  </a:cubicBezTo>
                  <a:cubicBezTo>
                    <a:pt x="661515" y="554852"/>
                    <a:pt x="513545" y="715336"/>
                    <a:pt x="329514" y="715336"/>
                  </a:cubicBezTo>
                  <a:cubicBezTo>
                    <a:pt x="147971" y="715336"/>
                    <a:pt x="0" y="554852"/>
                    <a:pt x="0" y="357046"/>
                  </a:cubicBezTo>
                  <a:cubicBezTo>
                    <a:pt x="0" y="160484"/>
                    <a:pt x="147971" y="0"/>
                    <a:pt x="329514" y="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7516A04A-690C-1F44-AC0D-28A407763F31}"/>
                </a:ext>
              </a:extLst>
            </p:cNvPr>
            <p:cNvSpPr/>
            <p:nvPr/>
          </p:nvSpPr>
          <p:spPr>
            <a:xfrm>
              <a:off x="5075359" y="6312152"/>
              <a:ext cx="41111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86">
                  <a:moveTo>
                    <a:pt x="23" y="82"/>
                  </a:moveTo>
                  <a:cubicBezTo>
                    <a:pt x="21" y="87"/>
                    <a:pt x="15" y="87"/>
                    <a:pt x="13" y="82"/>
                  </a:cubicBezTo>
                  <a:cubicBezTo>
                    <a:pt x="5" y="64"/>
                    <a:pt x="-7" y="29"/>
                    <a:pt x="4" y="9"/>
                  </a:cubicBezTo>
                  <a:cubicBezTo>
                    <a:pt x="18" y="-17"/>
                    <a:pt x="51" y="15"/>
                    <a:pt x="23" y="8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27F5AC67-7C5D-AD4D-B841-1581F0C5EB34}"/>
                </a:ext>
              </a:extLst>
            </p:cNvPr>
            <p:cNvSpPr/>
            <p:nvPr/>
          </p:nvSpPr>
          <p:spPr>
            <a:xfrm>
              <a:off x="5075359" y="6567625"/>
              <a:ext cx="41111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86">
                  <a:moveTo>
                    <a:pt x="10" y="3"/>
                  </a:moveTo>
                  <a:cubicBezTo>
                    <a:pt x="13" y="-1"/>
                    <a:pt x="19" y="-1"/>
                    <a:pt x="21" y="3"/>
                  </a:cubicBezTo>
                  <a:cubicBezTo>
                    <a:pt x="28" y="22"/>
                    <a:pt x="40" y="57"/>
                    <a:pt x="29" y="77"/>
                  </a:cubicBezTo>
                  <a:cubicBezTo>
                    <a:pt x="15" y="103"/>
                    <a:pt x="-17" y="71"/>
                    <a:pt x="10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61FDFF96-6E65-4147-8EE5-B49D1AD2B3F8}"/>
                </a:ext>
              </a:extLst>
            </p:cNvPr>
            <p:cNvSpPr/>
            <p:nvPr/>
          </p:nvSpPr>
          <p:spPr>
            <a:xfrm>
              <a:off x="5171281" y="6471669"/>
              <a:ext cx="105892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34">
                  <a:moveTo>
                    <a:pt x="4" y="23"/>
                  </a:moveTo>
                  <a:cubicBezTo>
                    <a:pt x="-1" y="21"/>
                    <a:pt x="-1" y="14"/>
                    <a:pt x="4" y="12"/>
                  </a:cubicBezTo>
                  <a:cubicBezTo>
                    <a:pt x="22" y="5"/>
                    <a:pt x="57" y="-7"/>
                    <a:pt x="77" y="4"/>
                  </a:cubicBezTo>
                  <a:cubicBezTo>
                    <a:pt x="104" y="18"/>
                    <a:pt x="71" y="51"/>
                    <a:pt x="4" y="2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C9B98379-68E6-6F48-9009-3E8250BFE0DB}"/>
                </a:ext>
              </a:extLst>
            </p:cNvPr>
            <p:cNvSpPr/>
            <p:nvPr/>
          </p:nvSpPr>
          <p:spPr>
            <a:xfrm>
              <a:off x="4915898" y="6471669"/>
              <a:ext cx="104647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34">
                  <a:moveTo>
                    <a:pt x="81" y="11"/>
                  </a:moveTo>
                  <a:cubicBezTo>
                    <a:pt x="86" y="13"/>
                    <a:pt x="86" y="20"/>
                    <a:pt x="81" y="22"/>
                  </a:cubicBezTo>
                  <a:cubicBezTo>
                    <a:pt x="64" y="29"/>
                    <a:pt x="29" y="41"/>
                    <a:pt x="9" y="30"/>
                  </a:cubicBezTo>
                  <a:cubicBezTo>
                    <a:pt x="-18" y="16"/>
                    <a:pt x="15" y="-17"/>
                    <a:pt x="81" y="1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993F49D0-891F-3C41-A3E2-9C3A4DE55638}"/>
                </a:ext>
              </a:extLst>
            </p:cNvPr>
            <p:cNvSpPr/>
            <p:nvPr/>
          </p:nvSpPr>
          <p:spPr>
            <a:xfrm>
              <a:off x="5146366" y="6543947"/>
              <a:ext cx="82222" cy="797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5">
                  <a:moveTo>
                    <a:pt x="0" y="7"/>
                  </a:moveTo>
                  <a:cubicBezTo>
                    <a:pt x="-2" y="3"/>
                    <a:pt x="3" y="-2"/>
                    <a:pt x="7" y="0"/>
                  </a:cubicBezTo>
                  <a:cubicBezTo>
                    <a:pt x="26" y="7"/>
                    <a:pt x="58" y="24"/>
                    <a:pt x="65" y="46"/>
                  </a:cubicBezTo>
                  <a:cubicBezTo>
                    <a:pt x="74" y="75"/>
                    <a:pt x="27" y="75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CE8F0238-FD31-6848-9C8C-48BB68BB71F4}"/>
                </a:ext>
              </a:extLst>
            </p:cNvPr>
            <p:cNvSpPr/>
            <p:nvPr/>
          </p:nvSpPr>
          <p:spPr>
            <a:xfrm>
              <a:off x="4964483" y="6360754"/>
              <a:ext cx="82222" cy="797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5">
                  <a:moveTo>
                    <a:pt x="67" y="57"/>
                  </a:moveTo>
                  <a:cubicBezTo>
                    <a:pt x="69" y="62"/>
                    <a:pt x="64" y="66"/>
                    <a:pt x="59" y="64"/>
                  </a:cubicBezTo>
                  <a:cubicBezTo>
                    <a:pt x="41" y="57"/>
                    <a:pt x="8" y="40"/>
                    <a:pt x="1" y="18"/>
                  </a:cubicBezTo>
                  <a:cubicBezTo>
                    <a:pt x="-7" y="-11"/>
                    <a:pt x="39" y="-11"/>
                    <a:pt x="67" y="5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7E4EC871-69DE-734D-9B3A-B2FEE2CDA61B}"/>
                </a:ext>
              </a:extLst>
            </p:cNvPr>
            <p:cNvSpPr/>
            <p:nvPr/>
          </p:nvSpPr>
          <p:spPr>
            <a:xfrm>
              <a:off x="4965729" y="6542704"/>
              <a:ext cx="78485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6">
                  <a:moveTo>
                    <a:pt x="57" y="1"/>
                  </a:moveTo>
                  <a:cubicBezTo>
                    <a:pt x="61" y="-1"/>
                    <a:pt x="66" y="3"/>
                    <a:pt x="64" y="8"/>
                  </a:cubicBezTo>
                  <a:cubicBezTo>
                    <a:pt x="57" y="27"/>
                    <a:pt x="41" y="60"/>
                    <a:pt x="19" y="66"/>
                  </a:cubicBezTo>
                  <a:cubicBezTo>
                    <a:pt x="-11" y="74"/>
                    <a:pt x="-10" y="28"/>
                    <a:pt x="57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BBB47BA1-3E45-4E47-969A-5109F674C6F9}"/>
                </a:ext>
              </a:extLst>
            </p:cNvPr>
            <p:cNvSpPr/>
            <p:nvPr/>
          </p:nvSpPr>
          <p:spPr>
            <a:xfrm>
              <a:off x="5148857" y="6360754"/>
              <a:ext cx="78485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6">
                  <a:moveTo>
                    <a:pt x="8" y="66"/>
                  </a:moveTo>
                  <a:cubicBezTo>
                    <a:pt x="3" y="68"/>
                    <a:pt x="-1" y="64"/>
                    <a:pt x="1" y="59"/>
                  </a:cubicBezTo>
                  <a:cubicBezTo>
                    <a:pt x="8" y="41"/>
                    <a:pt x="24" y="7"/>
                    <a:pt x="46" y="1"/>
                  </a:cubicBezTo>
                  <a:cubicBezTo>
                    <a:pt x="75" y="-7"/>
                    <a:pt x="75" y="39"/>
                    <a:pt x="8" y="6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83A78FDA-4475-1842-9553-468A64A01023}"/>
                </a:ext>
              </a:extLst>
            </p:cNvPr>
            <p:cNvSpPr/>
            <p:nvPr/>
          </p:nvSpPr>
          <p:spPr>
            <a:xfrm>
              <a:off x="4276806" y="7012532"/>
              <a:ext cx="713839" cy="173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4" h="140">
                  <a:moveTo>
                    <a:pt x="0" y="0"/>
                  </a:moveTo>
                  <a:lnTo>
                    <a:pt x="0" y="63"/>
                  </a:lnTo>
                  <a:cubicBezTo>
                    <a:pt x="-1" y="104"/>
                    <a:pt x="128" y="139"/>
                    <a:pt x="286" y="140"/>
                  </a:cubicBezTo>
                  <a:cubicBezTo>
                    <a:pt x="444" y="142"/>
                    <a:pt x="573" y="110"/>
                    <a:pt x="573" y="68"/>
                  </a:cubicBezTo>
                  <a:lnTo>
                    <a:pt x="574" y="6"/>
                  </a:ln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087844CD-0972-B340-9ED0-E3A8E39D0206}"/>
                </a:ext>
              </a:extLst>
            </p:cNvPr>
            <p:cNvSpPr/>
            <p:nvPr/>
          </p:nvSpPr>
          <p:spPr>
            <a:xfrm>
              <a:off x="4814985" y="7017517"/>
              <a:ext cx="82222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127">
                  <a:moveTo>
                    <a:pt x="15" y="59"/>
                  </a:moveTo>
                  <a:cubicBezTo>
                    <a:pt x="-2" y="88"/>
                    <a:pt x="-2" y="109"/>
                    <a:pt x="2" y="127"/>
                  </a:cubicBezTo>
                  <a:cubicBezTo>
                    <a:pt x="17" y="125"/>
                    <a:pt x="31" y="122"/>
                    <a:pt x="45" y="119"/>
                  </a:cubicBezTo>
                  <a:cubicBezTo>
                    <a:pt x="42" y="107"/>
                    <a:pt x="42" y="95"/>
                    <a:pt x="52" y="81"/>
                  </a:cubicBezTo>
                  <a:cubicBezTo>
                    <a:pt x="73" y="46"/>
                    <a:pt x="68" y="21"/>
                    <a:pt x="60" y="1"/>
                  </a:cubicBezTo>
                  <a:lnTo>
                    <a:pt x="14" y="0"/>
                  </a:lnTo>
                  <a:cubicBezTo>
                    <a:pt x="23" y="19"/>
                    <a:pt x="30" y="37"/>
                    <a:pt x="15" y="59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F836A287-0074-2D45-ABA9-EA58678F04FA}"/>
                </a:ext>
              </a:extLst>
            </p:cNvPr>
            <p:cNvSpPr/>
            <p:nvPr/>
          </p:nvSpPr>
          <p:spPr>
            <a:xfrm>
              <a:off x="4570813" y="7015025"/>
              <a:ext cx="82222" cy="170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138">
                  <a:moveTo>
                    <a:pt x="52" y="81"/>
                  </a:moveTo>
                  <a:cubicBezTo>
                    <a:pt x="72" y="46"/>
                    <a:pt x="68" y="21"/>
                    <a:pt x="60" y="1"/>
                  </a:cubicBezTo>
                  <a:lnTo>
                    <a:pt x="14" y="0"/>
                  </a:lnTo>
                  <a:cubicBezTo>
                    <a:pt x="23" y="20"/>
                    <a:pt x="30" y="37"/>
                    <a:pt x="15" y="59"/>
                  </a:cubicBezTo>
                  <a:cubicBezTo>
                    <a:pt x="-5" y="94"/>
                    <a:pt x="-2" y="117"/>
                    <a:pt x="5" y="137"/>
                  </a:cubicBezTo>
                  <a:cubicBezTo>
                    <a:pt x="20" y="138"/>
                    <a:pt x="35" y="138"/>
                    <a:pt x="50" y="138"/>
                  </a:cubicBezTo>
                  <a:cubicBezTo>
                    <a:pt x="50" y="138"/>
                    <a:pt x="51" y="138"/>
                    <a:pt x="52" y="138"/>
                  </a:cubicBezTo>
                  <a:cubicBezTo>
                    <a:pt x="43" y="120"/>
                    <a:pt x="37" y="103"/>
                    <a:pt x="52" y="8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349D2339-0042-D845-9A85-3F6247A80930}"/>
                </a:ext>
              </a:extLst>
            </p:cNvPr>
            <p:cNvSpPr/>
            <p:nvPr/>
          </p:nvSpPr>
          <p:spPr>
            <a:xfrm>
              <a:off x="4345325" y="7013779"/>
              <a:ext cx="82222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120">
                  <a:moveTo>
                    <a:pt x="52" y="80"/>
                  </a:moveTo>
                  <a:cubicBezTo>
                    <a:pt x="73" y="45"/>
                    <a:pt x="68" y="21"/>
                    <a:pt x="60" y="0"/>
                  </a:cubicBezTo>
                  <a:lnTo>
                    <a:pt x="15" y="0"/>
                  </a:lnTo>
                  <a:cubicBezTo>
                    <a:pt x="23" y="19"/>
                    <a:pt x="30" y="36"/>
                    <a:pt x="15" y="58"/>
                  </a:cubicBezTo>
                  <a:cubicBezTo>
                    <a:pt x="4" y="78"/>
                    <a:pt x="0" y="93"/>
                    <a:pt x="0" y="107"/>
                  </a:cubicBezTo>
                  <a:cubicBezTo>
                    <a:pt x="13" y="112"/>
                    <a:pt x="29" y="116"/>
                    <a:pt x="45" y="120"/>
                  </a:cubicBezTo>
                  <a:cubicBezTo>
                    <a:pt x="42" y="107"/>
                    <a:pt x="43" y="95"/>
                    <a:pt x="52" y="8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5520F55E-AD74-F04A-B4DD-63F5060F8CB3}"/>
                </a:ext>
              </a:extLst>
            </p:cNvPr>
            <p:cNvSpPr/>
            <p:nvPr/>
          </p:nvSpPr>
          <p:spPr>
            <a:xfrm>
              <a:off x="4281790" y="6926543"/>
              <a:ext cx="706364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143">
                  <a:moveTo>
                    <a:pt x="293" y="143"/>
                  </a:moveTo>
                  <a:cubicBezTo>
                    <a:pt x="291" y="143"/>
                    <a:pt x="287" y="143"/>
                    <a:pt x="283" y="143"/>
                  </a:cubicBezTo>
                  <a:cubicBezTo>
                    <a:pt x="207" y="142"/>
                    <a:pt x="135" y="133"/>
                    <a:pt x="81" y="119"/>
                  </a:cubicBezTo>
                  <a:cubicBezTo>
                    <a:pt x="29" y="105"/>
                    <a:pt x="0" y="87"/>
                    <a:pt x="0" y="69"/>
                  </a:cubicBezTo>
                  <a:cubicBezTo>
                    <a:pt x="0" y="36"/>
                    <a:pt x="105" y="0"/>
                    <a:pt x="274" y="0"/>
                  </a:cubicBezTo>
                  <a:cubicBezTo>
                    <a:pt x="277" y="0"/>
                    <a:pt x="281" y="0"/>
                    <a:pt x="285" y="1"/>
                  </a:cubicBezTo>
                  <a:cubicBezTo>
                    <a:pt x="361" y="1"/>
                    <a:pt x="433" y="10"/>
                    <a:pt x="487" y="24"/>
                  </a:cubicBezTo>
                  <a:cubicBezTo>
                    <a:pt x="538" y="38"/>
                    <a:pt x="568" y="56"/>
                    <a:pt x="568" y="74"/>
                  </a:cubicBezTo>
                  <a:cubicBezTo>
                    <a:pt x="567" y="107"/>
                    <a:pt x="463" y="143"/>
                    <a:pt x="293" y="143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DE71CBF0-1DE9-1143-8FC2-480E5399AD1E}"/>
                </a:ext>
              </a:extLst>
            </p:cNvPr>
            <p:cNvSpPr/>
            <p:nvPr/>
          </p:nvSpPr>
          <p:spPr>
            <a:xfrm>
              <a:off x="4276806" y="6921558"/>
              <a:ext cx="715091" cy="186934"/>
            </a:xfrm>
            <a:custGeom>
              <a:avLst/>
              <a:gdLst>
                <a:gd name="connsiteX0" fmla="*/ 345729 w 715091"/>
                <a:gd name="connsiteY0" fmla="*/ 9900 h 186934"/>
                <a:gd name="connsiteX1" fmla="*/ 104478 w 715091"/>
                <a:gd name="connsiteY1" fmla="*/ 35888 h 186934"/>
                <a:gd name="connsiteX2" fmla="*/ 9967 w 715091"/>
                <a:gd name="connsiteY2" fmla="*/ 90339 h 186934"/>
                <a:gd name="connsiteX3" fmla="*/ 106965 w 715091"/>
                <a:gd name="connsiteY3" fmla="*/ 147265 h 186934"/>
                <a:gd name="connsiteX4" fmla="*/ 356921 w 715091"/>
                <a:gd name="connsiteY4" fmla="*/ 176965 h 186934"/>
                <a:gd name="connsiteX5" fmla="*/ 369357 w 715091"/>
                <a:gd name="connsiteY5" fmla="*/ 176965 h 186934"/>
                <a:gd name="connsiteX6" fmla="*/ 611852 w 715091"/>
                <a:gd name="connsiteY6" fmla="*/ 150977 h 186934"/>
                <a:gd name="connsiteX7" fmla="*/ 705119 w 715091"/>
                <a:gd name="connsiteY7" fmla="*/ 96527 h 186934"/>
                <a:gd name="connsiteX8" fmla="*/ 609365 w 715091"/>
                <a:gd name="connsiteY8" fmla="*/ 39601 h 186934"/>
                <a:gd name="connsiteX9" fmla="*/ 359409 w 715091"/>
                <a:gd name="connsiteY9" fmla="*/ 9900 h 186934"/>
                <a:gd name="connsiteX10" fmla="*/ 345729 w 715091"/>
                <a:gd name="connsiteY10" fmla="*/ 9900 h 186934"/>
                <a:gd name="connsiteX11" fmla="*/ 345728 w 715091"/>
                <a:gd name="connsiteY11" fmla="*/ 0 h 186934"/>
                <a:gd name="connsiteX12" fmla="*/ 345729 w 715091"/>
                <a:gd name="connsiteY12" fmla="*/ 0 h 186934"/>
                <a:gd name="connsiteX13" fmla="*/ 359408 w 715091"/>
                <a:gd name="connsiteY13" fmla="*/ 0 h 186934"/>
                <a:gd name="connsiteX14" fmla="*/ 715084 w 715091"/>
                <a:gd name="connsiteY14" fmla="*/ 97800 h 186934"/>
                <a:gd name="connsiteX15" fmla="*/ 369357 w 715091"/>
                <a:gd name="connsiteY15" fmla="*/ 186934 h 186934"/>
                <a:gd name="connsiteX16" fmla="*/ 356920 w 715091"/>
                <a:gd name="connsiteY16" fmla="*/ 186934 h 186934"/>
                <a:gd name="connsiteX17" fmla="*/ 0 w 715091"/>
                <a:gd name="connsiteY17" fmla="*/ 90372 h 186934"/>
                <a:gd name="connsiteX18" fmla="*/ 345728 w 715091"/>
                <a:gd name="connsiteY18" fmla="*/ 0 h 186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15091" h="186934">
                  <a:moveTo>
                    <a:pt x="345729" y="9900"/>
                  </a:moveTo>
                  <a:cubicBezTo>
                    <a:pt x="253706" y="9900"/>
                    <a:pt x="167900" y="19801"/>
                    <a:pt x="104478" y="35888"/>
                  </a:cubicBezTo>
                  <a:cubicBezTo>
                    <a:pt x="34839" y="54451"/>
                    <a:pt x="9967" y="76726"/>
                    <a:pt x="9967" y="90339"/>
                  </a:cubicBezTo>
                  <a:cubicBezTo>
                    <a:pt x="9967" y="105189"/>
                    <a:pt x="34839" y="127465"/>
                    <a:pt x="106965" y="147265"/>
                  </a:cubicBezTo>
                  <a:cubicBezTo>
                    <a:pt x="174118" y="165828"/>
                    <a:pt x="262411" y="175728"/>
                    <a:pt x="356921" y="176965"/>
                  </a:cubicBezTo>
                  <a:cubicBezTo>
                    <a:pt x="361896" y="176965"/>
                    <a:pt x="366870" y="176965"/>
                    <a:pt x="369357" y="176965"/>
                  </a:cubicBezTo>
                  <a:cubicBezTo>
                    <a:pt x="461381" y="176965"/>
                    <a:pt x="548430" y="168303"/>
                    <a:pt x="611852" y="150977"/>
                  </a:cubicBezTo>
                  <a:cubicBezTo>
                    <a:pt x="680248" y="132415"/>
                    <a:pt x="705119" y="111377"/>
                    <a:pt x="705119" y="96527"/>
                  </a:cubicBezTo>
                  <a:cubicBezTo>
                    <a:pt x="705119" y="82914"/>
                    <a:pt x="680248" y="59401"/>
                    <a:pt x="609365" y="39601"/>
                  </a:cubicBezTo>
                  <a:cubicBezTo>
                    <a:pt x="542212" y="21038"/>
                    <a:pt x="453919" y="11138"/>
                    <a:pt x="359409" y="9900"/>
                  </a:cubicBezTo>
                  <a:cubicBezTo>
                    <a:pt x="354434" y="9900"/>
                    <a:pt x="349460" y="9900"/>
                    <a:pt x="345729" y="9900"/>
                  </a:cubicBezTo>
                  <a:close/>
                  <a:moveTo>
                    <a:pt x="345728" y="0"/>
                  </a:moveTo>
                  <a:lnTo>
                    <a:pt x="345729" y="0"/>
                  </a:lnTo>
                  <a:lnTo>
                    <a:pt x="359408" y="0"/>
                  </a:lnTo>
                  <a:cubicBezTo>
                    <a:pt x="555900" y="2476"/>
                    <a:pt x="716328" y="45805"/>
                    <a:pt x="715084" y="97800"/>
                  </a:cubicBezTo>
                  <a:cubicBezTo>
                    <a:pt x="715084" y="147319"/>
                    <a:pt x="562118" y="186934"/>
                    <a:pt x="369357" y="186934"/>
                  </a:cubicBezTo>
                  <a:cubicBezTo>
                    <a:pt x="366869" y="186934"/>
                    <a:pt x="361895" y="186934"/>
                    <a:pt x="356920" y="186934"/>
                  </a:cubicBezTo>
                  <a:cubicBezTo>
                    <a:pt x="159184" y="185696"/>
                    <a:pt x="0" y="142367"/>
                    <a:pt x="0" y="90372"/>
                  </a:cubicBezTo>
                  <a:cubicBezTo>
                    <a:pt x="0" y="39615"/>
                    <a:pt x="154210" y="0"/>
                    <a:pt x="345728" y="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5AC7191B-692B-F042-95E2-BDEADD1A7DEB}"/>
                </a:ext>
              </a:extLst>
            </p:cNvPr>
            <p:cNvSpPr/>
            <p:nvPr/>
          </p:nvSpPr>
          <p:spPr>
            <a:xfrm>
              <a:off x="4613170" y="6965176"/>
              <a:ext cx="4111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24">
                  <a:moveTo>
                    <a:pt x="22" y="23"/>
                  </a:moveTo>
                  <a:cubicBezTo>
                    <a:pt x="20" y="24"/>
                    <a:pt x="14" y="24"/>
                    <a:pt x="13" y="23"/>
                  </a:cubicBezTo>
                  <a:cubicBezTo>
                    <a:pt x="5" y="17"/>
                    <a:pt x="-7" y="8"/>
                    <a:pt x="4" y="2"/>
                  </a:cubicBezTo>
                  <a:cubicBezTo>
                    <a:pt x="18" y="-5"/>
                    <a:pt x="50" y="4"/>
                    <a:pt x="22" y="2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BB080514-BFF5-1C4B-BEE8-0E93730C2F38}"/>
                </a:ext>
              </a:extLst>
            </p:cNvPr>
            <p:cNvSpPr/>
            <p:nvPr/>
          </p:nvSpPr>
          <p:spPr>
            <a:xfrm>
              <a:off x="4613170" y="7037457"/>
              <a:ext cx="4111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24">
                  <a:moveTo>
                    <a:pt x="11" y="1"/>
                  </a:moveTo>
                  <a:cubicBezTo>
                    <a:pt x="13" y="0"/>
                    <a:pt x="20" y="0"/>
                    <a:pt x="21" y="1"/>
                  </a:cubicBezTo>
                  <a:cubicBezTo>
                    <a:pt x="29" y="7"/>
                    <a:pt x="40" y="17"/>
                    <a:pt x="30" y="22"/>
                  </a:cubicBezTo>
                  <a:cubicBezTo>
                    <a:pt x="15" y="29"/>
                    <a:pt x="-17" y="20"/>
                    <a:pt x="11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E6479130-73D0-424A-9951-91E6E6790E42}"/>
                </a:ext>
              </a:extLst>
            </p:cNvPr>
            <p:cNvSpPr/>
            <p:nvPr/>
          </p:nvSpPr>
          <p:spPr>
            <a:xfrm>
              <a:off x="4709096" y="7011286"/>
              <a:ext cx="104647" cy="11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10">
                  <a:moveTo>
                    <a:pt x="3" y="6"/>
                  </a:moveTo>
                  <a:cubicBezTo>
                    <a:pt x="-1" y="6"/>
                    <a:pt x="-1" y="4"/>
                    <a:pt x="3" y="3"/>
                  </a:cubicBezTo>
                  <a:cubicBezTo>
                    <a:pt x="22" y="1"/>
                    <a:pt x="56" y="-2"/>
                    <a:pt x="76" y="1"/>
                  </a:cubicBezTo>
                  <a:cubicBezTo>
                    <a:pt x="103" y="6"/>
                    <a:pt x="70" y="15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08957EDC-A493-6448-97ED-F054CD010E31}"/>
                </a:ext>
              </a:extLst>
            </p:cNvPr>
            <p:cNvSpPr/>
            <p:nvPr/>
          </p:nvSpPr>
          <p:spPr>
            <a:xfrm>
              <a:off x="4453709" y="7008794"/>
              <a:ext cx="104647" cy="9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9">
                  <a:moveTo>
                    <a:pt x="82" y="3"/>
                  </a:moveTo>
                  <a:cubicBezTo>
                    <a:pt x="86" y="4"/>
                    <a:pt x="86" y="6"/>
                    <a:pt x="82" y="6"/>
                  </a:cubicBezTo>
                  <a:cubicBezTo>
                    <a:pt x="64" y="8"/>
                    <a:pt x="29" y="11"/>
                    <a:pt x="9" y="8"/>
                  </a:cubicBezTo>
                  <a:cubicBezTo>
                    <a:pt x="-18" y="4"/>
                    <a:pt x="16" y="-5"/>
                    <a:pt x="82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F4EC5569-035D-494D-AB33-F156E062610C}"/>
                </a:ext>
              </a:extLst>
            </p:cNvPr>
            <p:cNvSpPr/>
            <p:nvPr/>
          </p:nvSpPr>
          <p:spPr>
            <a:xfrm>
              <a:off x="4684180" y="7031226"/>
              <a:ext cx="80976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" h="19">
                  <a:moveTo>
                    <a:pt x="1" y="2"/>
                  </a:moveTo>
                  <a:cubicBezTo>
                    <a:pt x="-1" y="1"/>
                    <a:pt x="3" y="-1"/>
                    <a:pt x="8" y="0"/>
                  </a:cubicBezTo>
                  <a:cubicBezTo>
                    <a:pt x="26" y="2"/>
                    <a:pt x="59" y="7"/>
                    <a:pt x="65" y="13"/>
                  </a:cubicBezTo>
                  <a:cubicBezTo>
                    <a:pt x="74" y="22"/>
                    <a:pt x="27" y="21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BAD7DB88-7851-8740-8C06-A60A87F486E2}"/>
                </a:ext>
              </a:extLst>
            </p:cNvPr>
            <p:cNvSpPr/>
            <p:nvPr/>
          </p:nvSpPr>
          <p:spPr>
            <a:xfrm>
              <a:off x="4502291" y="6977638"/>
              <a:ext cx="80976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" h="19">
                  <a:moveTo>
                    <a:pt x="66" y="17"/>
                  </a:moveTo>
                  <a:cubicBezTo>
                    <a:pt x="68" y="18"/>
                    <a:pt x="63" y="19"/>
                    <a:pt x="58" y="18"/>
                  </a:cubicBezTo>
                  <a:cubicBezTo>
                    <a:pt x="41" y="16"/>
                    <a:pt x="8" y="11"/>
                    <a:pt x="1" y="5"/>
                  </a:cubicBezTo>
                  <a:cubicBezTo>
                    <a:pt x="-7" y="-4"/>
                    <a:pt x="39" y="-3"/>
                    <a:pt x="66" y="1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45674C63-2C0C-EB41-BF64-D6781FAF4E4F}"/>
                </a:ext>
              </a:extLst>
            </p:cNvPr>
            <p:cNvSpPr/>
            <p:nvPr/>
          </p:nvSpPr>
          <p:spPr>
            <a:xfrm>
              <a:off x="4502291" y="7029980"/>
              <a:ext cx="78485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18">
                  <a:moveTo>
                    <a:pt x="57" y="0"/>
                  </a:moveTo>
                  <a:cubicBezTo>
                    <a:pt x="62" y="-1"/>
                    <a:pt x="66" y="0"/>
                    <a:pt x="64" y="2"/>
                  </a:cubicBezTo>
                  <a:cubicBezTo>
                    <a:pt x="57" y="7"/>
                    <a:pt x="41" y="16"/>
                    <a:pt x="19" y="17"/>
                  </a:cubicBezTo>
                  <a:cubicBezTo>
                    <a:pt x="-11" y="20"/>
                    <a:pt x="-10" y="7"/>
                    <a:pt x="57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D2DC03CB-4B12-CE46-8A21-91CB357EB916}"/>
                </a:ext>
              </a:extLst>
            </p:cNvPr>
            <p:cNvSpPr/>
            <p:nvPr/>
          </p:nvSpPr>
          <p:spPr>
            <a:xfrm>
              <a:off x="4685423" y="6980130"/>
              <a:ext cx="79731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" h="18">
                  <a:moveTo>
                    <a:pt x="7" y="18"/>
                  </a:moveTo>
                  <a:cubicBezTo>
                    <a:pt x="3" y="18"/>
                    <a:pt x="-2" y="17"/>
                    <a:pt x="0" y="16"/>
                  </a:cubicBezTo>
                  <a:cubicBezTo>
                    <a:pt x="8" y="10"/>
                    <a:pt x="24" y="1"/>
                    <a:pt x="46" y="0"/>
                  </a:cubicBezTo>
                  <a:cubicBezTo>
                    <a:pt x="75" y="-3"/>
                    <a:pt x="74" y="10"/>
                    <a:pt x="7" y="1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ADC28F87-79BD-074C-8341-B5762DCB0B9B}"/>
                </a:ext>
              </a:extLst>
            </p:cNvPr>
            <p:cNvSpPr/>
            <p:nvPr/>
          </p:nvSpPr>
          <p:spPr>
            <a:xfrm>
              <a:off x="4006466" y="6830579"/>
              <a:ext cx="717576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7" h="180">
                  <a:moveTo>
                    <a:pt x="0" y="71"/>
                  </a:moveTo>
                  <a:lnTo>
                    <a:pt x="8" y="133"/>
                  </a:lnTo>
                  <a:cubicBezTo>
                    <a:pt x="13" y="175"/>
                    <a:pt x="144" y="192"/>
                    <a:pt x="302" y="172"/>
                  </a:cubicBezTo>
                  <a:cubicBezTo>
                    <a:pt x="459" y="153"/>
                    <a:pt x="582" y="103"/>
                    <a:pt x="577" y="61"/>
                  </a:cubicBezTo>
                  <a:lnTo>
                    <a:pt x="569" y="0"/>
                  </a:ln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F8FA967C-AAAF-E44B-A213-F27D06150B0F}"/>
                </a:ext>
              </a:extLst>
            </p:cNvPr>
            <p:cNvSpPr/>
            <p:nvPr/>
          </p:nvSpPr>
          <p:spPr>
            <a:xfrm>
              <a:off x="4555860" y="6843045"/>
              <a:ext cx="71010" cy="164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133">
                  <a:moveTo>
                    <a:pt x="10" y="64"/>
                  </a:moveTo>
                  <a:cubicBezTo>
                    <a:pt x="-3" y="95"/>
                    <a:pt x="-1" y="116"/>
                    <a:pt x="6" y="133"/>
                  </a:cubicBezTo>
                  <a:cubicBezTo>
                    <a:pt x="21" y="129"/>
                    <a:pt x="34" y="124"/>
                    <a:pt x="47" y="120"/>
                  </a:cubicBezTo>
                  <a:cubicBezTo>
                    <a:pt x="42" y="108"/>
                    <a:pt x="42" y="96"/>
                    <a:pt x="49" y="81"/>
                  </a:cubicBezTo>
                  <a:cubicBezTo>
                    <a:pt x="65" y="43"/>
                    <a:pt x="58" y="19"/>
                    <a:pt x="47" y="0"/>
                  </a:cubicBezTo>
                  <a:lnTo>
                    <a:pt x="1" y="6"/>
                  </a:lnTo>
                  <a:cubicBezTo>
                    <a:pt x="12" y="23"/>
                    <a:pt x="21" y="40"/>
                    <a:pt x="10" y="64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59348B86-12A5-7340-9196-52AD4BA6BB7C}"/>
                </a:ext>
              </a:extLst>
            </p:cNvPr>
            <p:cNvSpPr/>
            <p:nvPr/>
          </p:nvSpPr>
          <p:spPr>
            <a:xfrm>
              <a:off x="4314177" y="6871709"/>
              <a:ext cx="71010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143">
                  <a:moveTo>
                    <a:pt x="49" y="81"/>
                  </a:moveTo>
                  <a:cubicBezTo>
                    <a:pt x="65" y="44"/>
                    <a:pt x="57" y="20"/>
                    <a:pt x="46" y="0"/>
                  </a:cubicBezTo>
                  <a:lnTo>
                    <a:pt x="0" y="6"/>
                  </a:lnTo>
                  <a:cubicBezTo>
                    <a:pt x="12" y="24"/>
                    <a:pt x="21" y="40"/>
                    <a:pt x="9" y="65"/>
                  </a:cubicBezTo>
                  <a:cubicBezTo>
                    <a:pt x="-6" y="101"/>
                    <a:pt x="0" y="124"/>
                    <a:pt x="10" y="143"/>
                  </a:cubicBezTo>
                  <a:cubicBezTo>
                    <a:pt x="25" y="142"/>
                    <a:pt x="40" y="140"/>
                    <a:pt x="54" y="138"/>
                  </a:cubicBezTo>
                  <a:cubicBezTo>
                    <a:pt x="55" y="138"/>
                    <a:pt x="55" y="138"/>
                    <a:pt x="56" y="138"/>
                  </a:cubicBezTo>
                  <a:cubicBezTo>
                    <a:pt x="46" y="121"/>
                    <a:pt x="37" y="105"/>
                    <a:pt x="49" y="8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10DB5BCE-1D62-9643-880F-69420A6CF751}"/>
                </a:ext>
              </a:extLst>
            </p:cNvPr>
            <p:cNvSpPr/>
            <p:nvPr/>
          </p:nvSpPr>
          <p:spPr>
            <a:xfrm>
              <a:off x="4089938" y="6900372"/>
              <a:ext cx="71010" cy="1495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121">
                  <a:moveTo>
                    <a:pt x="49" y="81"/>
                  </a:moveTo>
                  <a:cubicBezTo>
                    <a:pt x="65" y="43"/>
                    <a:pt x="57" y="19"/>
                    <a:pt x="47" y="0"/>
                  </a:cubicBezTo>
                  <a:lnTo>
                    <a:pt x="1" y="5"/>
                  </a:lnTo>
                  <a:cubicBezTo>
                    <a:pt x="12" y="23"/>
                    <a:pt x="22" y="39"/>
                    <a:pt x="10" y="64"/>
                  </a:cubicBezTo>
                  <a:cubicBezTo>
                    <a:pt x="2" y="84"/>
                    <a:pt x="-1" y="100"/>
                    <a:pt x="1" y="113"/>
                  </a:cubicBezTo>
                  <a:cubicBezTo>
                    <a:pt x="15" y="117"/>
                    <a:pt x="31" y="119"/>
                    <a:pt x="48" y="121"/>
                  </a:cubicBezTo>
                  <a:cubicBezTo>
                    <a:pt x="43" y="109"/>
                    <a:pt x="42" y="96"/>
                    <a:pt x="49" y="8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DC08A425-524F-6847-A346-34509E77FFD5}"/>
                </a:ext>
              </a:extLst>
            </p:cNvPr>
            <p:cNvSpPr/>
            <p:nvPr/>
          </p:nvSpPr>
          <p:spPr>
            <a:xfrm>
              <a:off x="4011453" y="6775749"/>
              <a:ext cx="698889" cy="195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2" h="158">
                  <a:moveTo>
                    <a:pt x="166" y="158"/>
                  </a:moveTo>
                  <a:cubicBezTo>
                    <a:pt x="70" y="158"/>
                    <a:pt x="3" y="140"/>
                    <a:pt x="0" y="115"/>
                  </a:cubicBezTo>
                  <a:cubicBezTo>
                    <a:pt x="-3" y="97"/>
                    <a:pt x="24" y="76"/>
                    <a:pt x="74" y="55"/>
                  </a:cubicBezTo>
                  <a:cubicBezTo>
                    <a:pt x="126" y="35"/>
                    <a:pt x="196" y="18"/>
                    <a:pt x="272" y="9"/>
                  </a:cubicBezTo>
                  <a:cubicBezTo>
                    <a:pt x="315" y="3"/>
                    <a:pt x="356" y="0"/>
                    <a:pt x="395" y="0"/>
                  </a:cubicBezTo>
                  <a:cubicBezTo>
                    <a:pt x="492" y="0"/>
                    <a:pt x="559" y="18"/>
                    <a:pt x="562" y="44"/>
                  </a:cubicBezTo>
                  <a:cubicBezTo>
                    <a:pt x="565" y="62"/>
                    <a:pt x="537" y="83"/>
                    <a:pt x="488" y="103"/>
                  </a:cubicBezTo>
                  <a:cubicBezTo>
                    <a:pt x="436" y="124"/>
                    <a:pt x="366" y="140"/>
                    <a:pt x="290" y="150"/>
                  </a:cubicBezTo>
                  <a:cubicBezTo>
                    <a:pt x="247" y="155"/>
                    <a:pt x="205" y="158"/>
                    <a:pt x="166" y="158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4D17B01B-8CFF-354E-9A0C-A7630BB2F3ED}"/>
                </a:ext>
              </a:extLst>
            </p:cNvPr>
            <p:cNvSpPr/>
            <p:nvPr/>
          </p:nvSpPr>
          <p:spPr>
            <a:xfrm>
              <a:off x="4006207" y="6772010"/>
              <a:ext cx="709371" cy="204382"/>
            </a:xfrm>
            <a:custGeom>
              <a:avLst/>
              <a:gdLst>
                <a:gd name="connsiteX0" fmla="*/ 496452 w 709371"/>
                <a:gd name="connsiteY0" fmla="*/ 9907 h 204382"/>
                <a:gd name="connsiteX1" fmla="*/ 344739 w 709371"/>
                <a:gd name="connsiteY1" fmla="*/ 19813 h 204382"/>
                <a:gd name="connsiteX2" fmla="*/ 99761 w 709371"/>
                <a:gd name="connsiteY2" fmla="*/ 76774 h 204382"/>
                <a:gd name="connsiteX3" fmla="*/ 10226 w 709371"/>
                <a:gd name="connsiteY3" fmla="*/ 144881 h 204382"/>
                <a:gd name="connsiteX4" fmla="*/ 211680 w 709371"/>
                <a:gd name="connsiteY4" fmla="*/ 194412 h 204382"/>
                <a:gd name="connsiteX5" fmla="*/ 364636 w 709371"/>
                <a:gd name="connsiteY5" fmla="*/ 184506 h 204382"/>
                <a:gd name="connsiteX6" fmla="*/ 609614 w 709371"/>
                <a:gd name="connsiteY6" fmla="*/ 126306 h 204382"/>
                <a:gd name="connsiteX7" fmla="*/ 699149 w 709371"/>
                <a:gd name="connsiteY7" fmla="*/ 58200 h 204382"/>
                <a:gd name="connsiteX8" fmla="*/ 496452 w 709371"/>
                <a:gd name="connsiteY8" fmla="*/ 9907 h 204382"/>
                <a:gd name="connsiteX9" fmla="*/ 496458 w 709371"/>
                <a:gd name="connsiteY9" fmla="*/ 0 h 204382"/>
                <a:gd name="connsiteX10" fmla="*/ 709114 w 709371"/>
                <a:gd name="connsiteY10" fmla="*/ 58218 h 204382"/>
                <a:gd name="connsiteX11" fmla="*/ 365879 w 709371"/>
                <a:gd name="connsiteY11" fmla="*/ 194473 h 204382"/>
                <a:gd name="connsiteX12" fmla="*/ 211672 w 709371"/>
                <a:gd name="connsiteY12" fmla="*/ 204382 h 204382"/>
                <a:gd name="connsiteX13" fmla="*/ 259 w 709371"/>
                <a:gd name="connsiteY13" fmla="*/ 146164 h 204382"/>
                <a:gd name="connsiteX14" fmla="*/ 343494 w 709371"/>
                <a:gd name="connsiteY14" fmla="*/ 9910 h 204382"/>
                <a:gd name="connsiteX15" fmla="*/ 496452 w 709371"/>
                <a:gd name="connsiteY15" fmla="*/ 1 h 20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09371" h="204382">
                  <a:moveTo>
                    <a:pt x="496452" y="9907"/>
                  </a:moveTo>
                  <a:cubicBezTo>
                    <a:pt x="447953" y="9907"/>
                    <a:pt x="396968" y="13621"/>
                    <a:pt x="344739" y="19813"/>
                  </a:cubicBezTo>
                  <a:cubicBezTo>
                    <a:pt x="250230" y="32196"/>
                    <a:pt x="163182" y="52009"/>
                    <a:pt x="99761" y="76774"/>
                  </a:cubicBezTo>
                  <a:cubicBezTo>
                    <a:pt x="30123" y="105255"/>
                    <a:pt x="7739" y="130021"/>
                    <a:pt x="10226" y="144881"/>
                  </a:cubicBezTo>
                  <a:cubicBezTo>
                    <a:pt x="12713" y="168408"/>
                    <a:pt x="77377" y="194412"/>
                    <a:pt x="211680" y="194412"/>
                  </a:cubicBezTo>
                  <a:cubicBezTo>
                    <a:pt x="260178" y="194412"/>
                    <a:pt x="311164" y="190697"/>
                    <a:pt x="364636" y="184506"/>
                  </a:cubicBezTo>
                  <a:cubicBezTo>
                    <a:pt x="459145" y="173361"/>
                    <a:pt x="546193" y="152310"/>
                    <a:pt x="609614" y="126306"/>
                  </a:cubicBezTo>
                  <a:cubicBezTo>
                    <a:pt x="679253" y="99064"/>
                    <a:pt x="701636" y="74298"/>
                    <a:pt x="699149" y="58200"/>
                  </a:cubicBezTo>
                  <a:cubicBezTo>
                    <a:pt x="696662" y="34672"/>
                    <a:pt x="631998" y="9907"/>
                    <a:pt x="496452" y="9907"/>
                  </a:cubicBezTo>
                  <a:close/>
                  <a:moveTo>
                    <a:pt x="496458" y="0"/>
                  </a:moveTo>
                  <a:cubicBezTo>
                    <a:pt x="618331" y="0"/>
                    <a:pt x="704140" y="21058"/>
                    <a:pt x="709114" y="58218"/>
                  </a:cubicBezTo>
                  <a:cubicBezTo>
                    <a:pt x="716576" y="109004"/>
                    <a:pt x="561125" y="169699"/>
                    <a:pt x="365879" y="194473"/>
                  </a:cubicBezTo>
                  <a:cubicBezTo>
                    <a:pt x="311161" y="200666"/>
                    <a:pt x="258929" y="204382"/>
                    <a:pt x="211672" y="204382"/>
                  </a:cubicBezTo>
                  <a:cubicBezTo>
                    <a:pt x="91042" y="204382"/>
                    <a:pt x="3990" y="183325"/>
                    <a:pt x="259" y="146164"/>
                  </a:cubicBezTo>
                  <a:cubicBezTo>
                    <a:pt x="-7203" y="95379"/>
                    <a:pt x="147005" y="33445"/>
                    <a:pt x="343494" y="9910"/>
                  </a:cubicBezTo>
                  <a:lnTo>
                    <a:pt x="496452" y="1"/>
                  </a:ln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B3516353-3143-1642-A45E-A7F2170CC078}"/>
                </a:ext>
              </a:extLst>
            </p:cNvPr>
            <p:cNvSpPr/>
            <p:nvPr/>
          </p:nvSpPr>
          <p:spPr>
            <a:xfrm>
              <a:off x="4334113" y="6821859"/>
              <a:ext cx="41111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25">
                  <a:moveTo>
                    <a:pt x="25" y="23"/>
                  </a:moveTo>
                  <a:cubicBezTo>
                    <a:pt x="24" y="25"/>
                    <a:pt x="17" y="25"/>
                    <a:pt x="15" y="24"/>
                  </a:cubicBezTo>
                  <a:cubicBezTo>
                    <a:pt x="7" y="20"/>
                    <a:pt x="-7" y="12"/>
                    <a:pt x="4" y="4"/>
                  </a:cubicBezTo>
                  <a:cubicBezTo>
                    <a:pt x="17" y="-5"/>
                    <a:pt x="50" y="1"/>
                    <a:pt x="25" y="2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0FB10000-36E2-BF4F-A7DB-A0E36ECFA8CD}"/>
                </a:ext>
              </a:extLst>
            </p:cNvPr>
            <p:cNvSpPr/>
            <p:nvPr/>
          </p:nvSpPr>
          <p:spPr>
            <a:xfrm>
              <a:off x="4344079" y="6894141"/>
              <a:ext cx="4235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24">
                  <a:moveTo>
                    <a:pt x="9" y="2"/>
                  </a:moveTo>
                  <a:cubicBezTo>
                    <a:pt x="11" y="0"/>
                    <a:pt x="18" y="0"/>
                    <a:pt x="20" y="0"/>
                  </a:cubicBezTo>
                  <a:cubicBezTo>
                    <a:pt x="28" y="5"/>
                    <a:pt x="41" y="13"/>
                    <a:pt x="31" y="20"/>
                  </a:cubicBezTo>
                  <a:cubicBezTo>
                    <a:pt x="17" y="29"/>
                    <a:pt x="-16" y="24"/>
                    <a:pt x="9" y="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700D9541-AF8E-D14E-BE25-A5F711142D38}"/>
                </a:ext>
              </a:extLst>
            </p:cNvPr>
            <p:cNvSpPr/>
            <p:nvPr/>
          </p:nvSpPr>
          <p:spPr>
            <a:xfrm>
              <a:off x="4433773" y="6849276"/>
              <a:ext cx="104647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14">
                  <a:moveTo>
                    <a:pt x="3" y="14"/>
                  </a:moveTo>
                  <a:cubicBezTo>
                    <a:pt x="-1" y="14"/>
                    <a:pt x="-2" y="12"/>
                    <a:pt x="3" y="11"/>
                  </a:cubicBezTo>
                  <a:cubicBezTo>
                    <a:pt x="21" y="7"/>
                    <a:pt x="55" y="0"/>
                    <a:pt x="75" y="0"/>
                  </a:cubicBezTo>
                  <a:cubicBezTo>
                    <a:pt x="102" y="1"/>
                    <a:pt x="70" y="14"/>
                    <a:pt x="3" y="1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40519E42-601B-3B43-A977-7772620E1DA9}"/>
                </a:ext>
              </a:extLst>
            </p:cNvPr>
            <p:cNvSpPr/>
            <p:nvPr/>
          </p:nvSpPr>
          <p:spPr>
            <a:xfrm>
              <a:off x="4180877" y="6880432"/>
              <a:ext cx="103401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" h="15">
                  <a:moveTo>
                    <a:pt x="81" y="0"/>
                  </a:moveTo>
                  <a:cubicBezTo>
                    <a:pt x="86" y="0"/>
                    <a:pt x="86" y="2"/>
                    <a:pt x="81" y="3"/>
                  </a:cubicBezTo>
                  <a:cubicBezTo>
                    <a:pt x="64" y="8"/>
                    <a:pt x="30" y="16"/>
                    <a:pt x="10" y="15"/>
                  </a:cubicBezTo>
                  <a:cubicBezTo>
                    <a:pt x="-17" y="14"/>
                    <a:pt x="14" y="1"/>
                    <a:pt x="8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83F5BB79-A202-3745-9033-A5A75EE51880}"/>
                </a:ext>
              </a:extLst>
            </p:cNvPr>
            <p:cNvSpPr/>
            <p:nvPr/>
          </p:nvSpPr>
          <p:spPr>
            <a:xfrm>
              <a:off x="4411352" y="6880432"/>
              <a:ext cx="83468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13">
                  <a:moveTo>
                    <a:pt x="0" y="3"/>
                  </a:moveTo>
                  <a:cubicBezTo>
                    <a:pt x="-2" y="2"/>
                    <a:pt x="3" y="0"/>
                    <a:pt x="7" y="0"/>
                  </a:cubicBezTo>
                  <a:cubicBezTo>
                    <a:pt x="25" y="0"/>
                    <a:pt x="59" y="0"/>
                    <a:pt x="66" y="6"/>
                  </a:cubicBezTo>
                  <a:cubicBezTo>
                    <a:pt x="76" y="13"/>
                    <a:pt x="30" y="19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E84B1DCF-E343-624A-AFA7-5DBD0015CE92}"/>
                </a:ext>
              </a:extLst>
            </p:cNvPr>
            <p:cNvSpPr/>
            <p:nvPr/>
          </p:nvSpPr>
          <p:spPr>
            <a:xfrm>
              <a:off x="4224480" y="6850523"/>
              <a:ext cx="83468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13">
                  <a:moveTo>
                    <a:pt x="67" y="10"/>
                  </a:moveTo>
                  <a:cubicBezTo>
                    <a:pt x="70" y="11"/>
                    <a:pt x="65" y="13"/>
                    <a:pt x="61" y="13"/>
                  </a:cubicBezTo>
                  <a:cubicBezTo>
                    <a:pt x="42" y="13"/>
                    <a:pt x="9" y="12"/>
                    <a:pt x="1" y="7"/>
                  </a:cubicBezTo>
                  <a:cubicBezTo>
                    <a:pt x="-8" y="0"/>
                    <a:pt x="38" y="-6"/>
                    <a:pt x="67" y="1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A9838027-BD69-A14F-8FCE-0638EA13EC39}"/>
                </a:ext>
              </a:extLst>
            </p:cNvPr>
            <p:cNvSpPr/>
            <p:nvPr/>
          </p:nvSpPr>
          <p:spPr>
            <a:xfrm>
              <a:off x="4234450" y="6895387"/>
              <a:ext cx="75993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25">
                  <a:moveTo>
                    <a:pt x="54" y="1"/>
                  </a:moveTo>
                  <a:cubicBezTo>
                    <a:pt x="59" y="0"/>
                    <a:pt x="63" y="0"/>
                    <a:pt x="62" y="2"/>
                  </a:cubicBezTo>
                  <a:cubicBezTo>
                    <a:pt x="55" y="8"/>
                    <a:pt x="40" y="19"/>
                    <a:pt x="19" y="24"/>
                  </a:cubicBezTo>
                  <a:cubicBezTo>
                    <a:pt x="-10" y="30"/>
                    <a:pt x="-11" y="17"/>
                    <a:pt x="54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0AF88F98-13F6-764A-BAC3-46291A2EC497}"/>
                </a:ext>
              </a:extLst>
            </p:cNvPr>
            <p:cNvSpPr/>
            <p:nvPr/>
          </p:nvSpPr>
          <p:spPr>
            <a:xfrm>
              <a:off x="4410106" y="6821859"/>
              <a:ext cx="75993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25">
                  <a:moveTo>
                    <a:pt x="8" y="24"/>
                  </a:moveTo>
                  <a:cubicBezTo>
                    <a:pt x="3" y="25"/>
                    <a:pt x="-1" y="24"/>
                    <a:pt x="0" y="23"/>
                  </a:cubicBezTo>
                  <a:cubicBezTo>
                    <a:pt x="6" y="17"/>
                    <a:pt x="22" y="6"/>
                    <a:pt x="43" y="1"/>
                  </a:cubicBezTo>
                  <a:cubicBezTo>
                    <a:pt x="72" y="-5"/>
                    <a:pt x="73" y="8"/>
                    <a:pt x="8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37D9CC7-CBB4-C045-A337-6B9C71E9F4EF}"/>
              </a:ext>
            </a:extLst>
          </p:cNvPr>
          <p:cNvGrpSpPr/>
          <p:nvPr/>
        </p:nvGrpSpPr>
        <p:grpSpPr>
          <a:xfrm>
            <a:off x="2327139" y="5923328"/>
            <a:ext cx="1131183" cy="1337204"/>
            <a:chOff x="2327139" y="5923328"/>
            <a:chExt cx="1131183" cy="1337204"/>
          </a:xfrm>
        </p:grpSpPr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1A09DDAE-74AC-7542-A173-C812DD63D490}"/>
                </a:ext>
              </a:extLst>
            </p:cNvPr>
            <p:cNvSpPr/>
            <p:nvPr/>
          </p:nvSpPr>
          <p:spPr>
            <a:xfrm>
              <a:off x="2822968" y="5925820"/>
              <a:ext cx="635354" cy="13347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1" h="1072">
                  <a:moveTo>
                    <a:pt x="285" y="104"/>
                  </a:moveTo>
                  <a:cubicBezTo>
                    <a:pt x="268" y="71"/>
                    <a:pt x="242" y="45"/>
                    <a:pt x="211" y="26"/>
                  </a:cubicBezTo>
                  <a:cubicBezTo>
                    <a:pt x="183" y="11"/>
                    <a:pt x="152" y="2"/>
                    <a:pt x="120" y="0"/>
                  </a:cubicBezTo>
                  <a:lnTo>
                    <a:pt x="32" y="0"/>
                  </a:lnTo>
                  <a:cubicBezTo>
                    <a:pt x="56" y="4"/>
                    <a:pt x="78" y="12"/>
                    <a:pt x="98" y="24"/>
                  </a:cubicBezTo>
                  <a:cubicBezTo>
                    <a:pt x="130" y="42"/>
                    <a:pt x="155" y="69"/>
                    <a:pt x="172" y="102"/>
                  </a:cubicBezTo>
                  <a:cubicBezTo>
                    <a:pt x="322" y="383"/>
                    <a:pt x="398" y="576"/>
                    <a:pt x="398" y="674"/>
                  </a:cubicBezTo>
                  <a:cubicBezTo>
                    <a:pt x="398" y="780"/>
                    <a:pt x="357" y="880"/>
                    <a:pt x="282" y="956"/>
                  </a:cubicBezTo>
                  <a:cubicBezTo>
                    <a:pt x="206" y="1031"/>
                    <a:pt x="106" y="1072"/>
                    <a:pt x="0" y="1072"/>
                  </a:cubicBezTo>
                  <a:lnTo>
                    <a:pt x="113" y="1072"/>
                  </a:lnTo>
                  <a:cubicBezTo>
                    <a:pt x="219" y="1072"/>
                    <a:pt x="319" y="1031"/>
                    <a:pt x="394" y="956"/>
                  </a:cubicBezTo>
                  <a:cubicBezTo>
                    <a:pt x="470" y="881"/>
                    <a:pt x="511" y="781"/>
                    <a:pt x="511" y="675"/>
                  </a:cubicBezTo>
                  <a:cubicBezTo>
                    <a:pt x="511" y="577"/>
                    <a:pt x="435" y="385"/>
                    <a:pt x="285" y="10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C073EA30-7793-9049-A5C1-AD9B50D37816}"/>
                </a:ext>
              </a:extLst>
            </p:cNvPr>
            <p:cNvSpPr/>
            <p:nvPr/>
          </p:nvSpPr>
          <p:spPr>
            <a:xfrm>
              <a:off x="2360775" y="5955727"/>
              <a:ext cx="923132" cy="12711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1021">
                  <a:moveTo>
                    <a:pt x="742" y="649"/>
                  </a:moveTo>
                  <a:cubicBezTo>
                    <a:pt x="742" y="854"/>
                    <a:pt x="576" y="1021"/>
                    <a:pt x="371" y="1021"/>
                  </a:cubicBezTo>
                  <a:cubicBezTo>
                    <a:pt x="166" y="1021"/>
                    <a:pt x="0" y="854"/>
                    <a:pt x="0" y="649"/>
                  </a:cubicBezTo>
                  <a:cubicBezTo>
                    <a:pt x="0" y="533"/>
                    <a:pt x="119" y="284"/>
                    <a:pt x="222" y="89"/>
                  </a:cubicBezTo>
                  <a:cubicBezTo>
                    <a:pt x="285" y="-30"/>
                    <a:pt x="456" y="-30"/>
                    <a:pt x="520" y="89"/>
                  </a:cubicBezTo>
                  <a:cubicBezTo>
                    <a:pt x="623" y="284"/>
                    <a:pt x="742" y="533"/>
                    <a:pt x="742" y="649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7220F432-E9D8-5D43-B541-907CEF907BB1}"/>
                </a:ext>
              </a:extLst>
            </p:cNvPr>
            <p:cNvSpPr/>
            <p:nvPr/>
          </p:nvSpPr>
          <p:spPr>
            <a:xfrm>
              <a:off x="2327139" y="5923328"/>
              <a:ext cx="990404" cy="1337204"/>
            </a:xfrm>
            <a:custGeom>
              <a:avLst/>
              <a:gdLst>
                <a:gd name="connsiteX0" fmla="*/ 495205 w 990404"/>
                <a:gd name="connsiteY0" fmla="*/ 66050 h 1337204"/>
                <a:gd name="connsiteX1" fmla="*/ 339707 w 990404"/>
                <a:gd name="connsiteY1" fmla="*/ 159421 h 1337204"/>
                <a:gd name="connsiteX2" fmla="*/ 66030 w 990404"/>
                <a:gd name="connsiteY2" fmla="*/ 841649 h 1337204"/>
                <a:gd name="connsiteX3" fmla="*/ 495205 w 990404"/>
                <a:gd name="connsiteY3" fmla="*/ 1271154 h 1337204"/>
                <a:gd name="connsiteX4" fmla="*/ 924380 w 990404"/>
                <a:gd name="connsiteY4" fmla="*/ 841649 h 1337204"/>
                <a:gd name="connsiteX5" fmla="*/ 650703 w 990404"/>
                <a:gd name="connsiteY5" fmla="*/ 159421 h 1337204"/>
                <a:gd name="connsiteX6" fmla="*/ 495205 w 990404"/>
                <a:gd name="connsiteY6" fmla="*/ 66050 h 1337204"/>
                <a:gd name="connsiteX7" fmla="*/ 495202 w 990404"/>
                <a:gd name="connsiteY7" fmla="*/ 0 h 1337204"/>
                <a:gd name="connsiteX8" fmla="*/ 617136 w 990404"/>
                <a:gd name="connsiteY8" fmla="*/ 32372 h 1337204"/>
                <a:gd name="connsiteX9" fmla="*/ 709209 w 990404"/>
                <a:gd name="connsiteY9" fmla="*/ 129487 h 1337204"/>
                <a:gd name="connsiteX10" fmla="*/ 990404 w 990404"/>
                <a:gd name="connsiteY10" fmla="*/ 841667 h 1337204"/>
                <a:gd name="connsiteX11" fmla="*/ 846074 w 990404"/>
                <a:gd name="connsiteY11" fmla="*/ 1192776 h 1337204"/>
                <a:gd name="connsiteX12" fmla="*/ 495202 w 990404"/>
                <a:gd name="connsiteY12" fmla="*/ 1337204 h 1337204"/>
                <a:gd name="connsiteX13" fmla="*/ 144330 w 990404"/>
                <a:gd name="connsiteY13" fmla="*/ 1192776 h 1337204"/>
                <a:gd name="connsiteX14" fmla="*/ 0 w 990404"/>
                <a:gd name="connsiteY14" fmla="*/ 841667 h 1337204"/>
                <a:gd name="connsiteX15" fmla="*/ 279951 w 990404"/>
                <a:gd name="connsiteY15" fmla="*/ 129487 h 1337204"/>
                <a:gd name="connsiteX16" fmla="*/ 373268 w 990404"/>
                <a:gd name="connsiteY16" fmla="*/ 32372 h 1337204"/>
                <a:gd name="connsiteX17" fmla="*/ 495202 w 990404"/>
                <a:gd name="connsiteY17" fmla="*/ 0 h 133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90404" h="1337204">
                  <a:moveTo>
                    <a:pt x="495205" y="66050"/>
                  </a:moveTo>
                  <a:cubicBezTo>
                    <a:pt x="429274" y="66050"/>
                    <a:pt x="370807" y="100909"/>
                    <a:pt x="339707" y="159421"/>
                  </a:cubicBezTo>
                  <a:cubicBezTo>
                    <a:pt x="163061" y="491820"/>
                    <a:pt x="66030" y="733339"/>
                    <a:pt x="66030" y="841649"/>
                  </a:cubicBezTo>
                  <a:cubicBezTo>
                    <a:pt x="66030" y="1078188"/>
                    <a:pt x="258848" y="1271154"/>
                    <a:pt x="495205" y="1271154"/>
                  </a:cubicBezTo>
                  <a:cubicBezTo>
                    <a:pt x="731562" y="1271154"/>
                    <a:pt x="924380" y="1078188"/>
                    <a:pt x="924380" y="841649"/>
                  </a:cubicBezTo>
                  <a:cubicBezTo>
                    <a:pt x="924380" y="733339"/>
                    <a:pt x="827349" y="491820"/>
                    <a:pt x="650703" y="159421"/>
                  </a:cubicBezTo>
                  <a:cubicBezTo>
                    <a:pt x="619604" y="100909"/>
                    <a:pt x="561136" y="66050"/>
                    <a:pt x="495205" y="66050"/>
                  </a:cubicBezTo>
                  <a:close/>
                  <a:moveTo>
                    <a:pt x="495202" y="0"/>
                  </a:moveTo>
                  <a:cubicBezTo>
                    <a:pt x="538750" y="0"/>
                    <a:pt x="579810" y="9961"/>
                    <a:pt x="617136" y="32372"/>
                  </a:cubicBezTo>
                  <a:cubicBezTo>
                    <a:pt x="656952" y="54783"/>
                    <a:pt x="688057" y="88400"/>
                    <a:pt x="709209" y="129487"/>
                  </a:cubicBezTo>
                  <a:cubicBezTo>
                    <a:pt x="895843" y="479352"/>
                    <a:pt x="990404" y="719650"/>
                    <a:pt x="990404" y="841667"/>
                  </a:cubicBezTo>
                  <a:cubicBezTo>
                    <a:pt x="990404" y="973644"/>
                    <a:pt x="939391" y="1098151"/>
                    <a:pt x="846074" y="1192776"/>
                  </a:cubicBezTo>
                  <a:cubicBezTo>
                    <a:pt x="751513" y="1286156"/>
                    <a:pt x="627090" y="1337204"/>
                    <a:pt x="495202" y="1337204"/>
                  </a:cubicBezTo>
                  <a:cubicBezTo>
                    <a:pt x="363314" y="1337204"/>
                    <a:pt x="238892" y="1286156"/>
                    <a:pt x="144330" y="1192776"/>
                  </a:cubicBezTo>
                  <a:cubicBezTo>
                    <a:pt x="51013" y="1098151"/>
                    <a:pt x="0" y="973644"/>
                    <a:pt x="0" y="841667"/>
                  </a:cubicBezTo>
                  <a:cubicBezTo>
                    <a:pt x="0" y="719650"/>
                    <a:pt x="94561" y="479352"/>
                    <a:pt x="279951" y="129487"/>
                  </a:cubicBezTo>
                  <a:cubicBezTo>
                    <a:pt x="302347" y="88400"/>
                    <a:pt x="334697" y="54783"/>
                    <a:pt x="373268" y="32372"/>
                  </a:cubicBezTo>
                  <a:cubicBezTo>
                    <a:pt x="409351" y="9961"/>
                    <a:pt x="452898" y="0"/>
                    <a:pt x="495202" y="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C9D36ACB-E5B0-FE42-BE23-36FD0F38FAD4}"/>
                </a:ext>
              </a:extLst>
            </p:cNvPr>
            <p:cNvSpPr/>
            <p:nvPr/>
          </p:nvSpPr>
          <p:spPr>
            <a:xfrm>
              <a:off x="2598725" y="6501578"/>
              <a:ext cx="447239" cy="447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0" h="360">
                  <a:moveTo>
                    <a:pt x="360" y="180"/>
                  </a:moveTo>
                  <a:cubicBezTo>
                    <a:pt x="360" y="280"/>
                    <a:pt x="280" y="360"/>
                    <a:pt x="180" y="360"/>
                  </a:cubicBezTo>
                  <a:cubicBezTo>
                    <a:pt x="80" y="360"/>
                    <a:pt x="0" y="280"/>
                    <a:pt x="0" y="180"/>
                  </a:cubicBezTo>
                  <a:cubicBezTo>
                    <a:pt x="0" y="80"/>
                    <a:pt x="80" y="0"/>
                    <a:pt x="180" y="0"/>
                  </a:cubicBezTo>
                  <a:cubicBezTo>
                    <a:pt x="280" y="0"/>
                    <a:pt x="360" y="80"/>
                    <a:pt x="360" y="180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0A2896B9-8078-6444-B7DB-CC369030BE7B}"/>
                </a:ext>
              </a:extLst>
            </p:cNvPr>
            <p:cNvSpPr/>
            <p:nvPr/>
          </p:nvSpPr>
          <p:spPr>
            <a:xfrm>
              <a:off x="2688422" y="6505317"/>
              <a:ext cx="357542" cy="443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357">
                  <a:moveTo>
                    <a:pt x="141" y="0"/>
                  </a:moveTo>
                  <a:cubicBezTo>
                    <a:pt x="185" y="33"/>
                    <a:pt x="213" y="85"/>
                    <a:pt x="213" y="144"/>
                  </a:cubicBezTo>
                  <a:cubicBezTo>
                    <a:pt x="213" y="244"/>
                    <a:pt x="132" y="324"/>
                    <a:pt x="33" y="324"/>
                  </a:cubicBezTo>
                  <a:cubicBezTo>
                    <a:pt x="22" y="324"/>
                    <a:pt x="10" y="323"/>
                    <a:pt x="0" y="321"/>
                  </a:cubicBezTo>
                  <a:cubicBezTo>
                    <a:pt x="30" y="344"/>
                    <a:pt x="67" y="357"/>
                    <a:pt x="108" y="357"/>
                  </a:cubicBezTo>
                  <a:cubicBezTo>
                    <a:pt x="208" y="357"/>
                    <a:pt x="288" y="277"/>
                    <a:pt x="288" y="177"/>
                  </a:cubicBezTo>
                  <a:cubicBezTo>
                    <a:pt x="288" y="89"/>
                    <a:pt x="225" y="16"/>
                    <a:pt x="141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D9916F-4654-794E-B637-7B359508A2D4}"/>
              </a:ext>
            </a:extLst>
          </p:cNvPr>
          <p:cNvGrpSpPr/>
          <p:nvPr/>
        </p:nvGrpSpPr>
        <p:grpSpPr>
          <a:xfrm>
            <a:off x="3495695" y="7319105"/>
            <a:ext cx="1783974" cy="1360883"/>
            <a:chOff x="3495695" y="7319105"/>
            <a:chExt cx="1783974" cy="1360883"/>
          </a:xfrm>
        </p:grpSpPr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C4568EF8-5CE8-B14C-98FD-B54D9EAF08BC}"/>
                </a:ext>
              </a:extLst>
            </p:cNvPr>
            <p:cNvSpPr/>
            <p:nvPr/>
          </p:nvSpPr>
          <p:spPr>
            <a:xfrm>
              <a:off x="3543035" y="7430019"/>
              <a:ext cx="1736634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5" h="938">
                  <a:moveTo>
                    <a:pt x="1386" y="46"/>
                  </a:moveTo>
                  <a:cubicBezTo>
                    <a:pt x="1283" y="-120"/>
                    <a:pt x="514" y="200"/>
                    <a:pt x="216" y="398"/>
                  </a:cubicBezTo>
                  <a:cubicBezTo>
                    <a:pt x="81" y="488"/>
                    <a:pt x="25" y="587"/>
                    <a:pt x="6" y="668"/>
                  </a:cubicBezTo>
                  <a:cubicBezTo>
                    <a:pt x="-21" y="779"/>
                    <a:pt x="42" y="889"/>
                    <a:pt x="152" y="923"/>
                  </a:cubicBezTo>
                  <a:cubicBezTo>
                    <a:pt x="231" y="947"/>
                    <a:pt x="345" y="950"/>
                    <a:pt x="492" y="878"/>
                  </a:cubicBezTo>
                  <a:cubicBezTo>
                    <a:pt x="813" y="722"/>
                    <a:pt x="1478" y="219"/>
                    <a:pt x="1386" y="46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90D4863C-8511-A142-8654-54B34D4FE8EC}"/>
                </a:ext>
              </a:extLst>
            </p:cNvPr>
            <p:cNvSpPr/>
            <p:nvPr/>
          </p:nvSpPr>
          <p:spPr>
            <a:xfrm>
              <a:off x="3587884" y="7430019"/>
              <a:ext cx="1577172" cy="731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7" h="588">
                  <a:moveTo>
                    <a:pt x="17" y="557"/>
                  </a:moveTo>
                  <a:cubicBezTo>
                    <a:pt x="17" y="565"/>
                    <a:pt x="17" y="572"/>
                    <a:pt x="14" y="576"/>
                  </a:cubicBezTo>
                  <a:cubicBezTo>
                    <a:pt x="11" y="577"/>
                    <a:pt x="9" y="577"/>
                    <a:pt x="6" y="577"/>
                  </a:cubicBezTo>
                  <a:cubicBezTo>
                    <a:pt x="4" y="581"/>
                    <a:pt x="2" y="584"/>
                    <a:pt x="0" y="587"/>
                  </a:cubicBezTo>
                  <a:cubicBezTo>
                    <a:pt x="9" y="589"/>
                    <a:pt x="16" y="589"/>
                    <a:pt x="21" y="584"/>
                  </a:cubicBezTo>
                  <a:cubicBezTo>
                    <a:pt x="33" y="577"/>
                    <a:pt x="26" y="546"/>
                    <a:pt x="34" y="535"/>
                  </a:cubicBezTo>
                  <a:cubicBezTo>
                    <a:pt x="46" y="531"/>
                    <a:pt x="73" y="547"/>
                    <a:pt x="84" y="537"/>
                  </a:cubicBezTo>
                  <a:cubicBezTo>
                    <a:pt x="97" y="529"/>
                    <a:pt x="91" y="499"/>
                    <a:pt x="99" y="489"/>
                  </a:cubicBezTo>
                  <a:cubicBezTo>
                    <a:pt x="128" y="487"/>
                    <a:pt x="156" y="515"/>
                    <a:pt x="161" y="464"/>
                  </a:cubicBezTo>
                  <a:cubicBezTo>
                    <a:pt x="161" y="457"/>
                    <a:pt x="163" y="447"/>
                    <a:pt x="166" y="445"/>
                  </a:cubicBezTo>
                  <a:cubicBezTo>
                    <a:pt x="178" y="441"/>
                    <a:pt x="204" y="459"/>
                    <a:pt x="216" y="450"/>
                  </a:cubicBezTo>
                  <a:cubicBezTo>
                    <a:pt x="230" y="443"/>
                    <a:pt x="226" y="412"/>
                    <a:pt x="235" y="403"/>
                  </a:cubicBezTo>
                  <a:cubicBezTo>
                    <a:pt x="247" y="400"/>
                    <a:pt x="273" y="419"/>
                    <a:pt x="285" y="410"/>
                  </a:cubicBezTo>
                  <a:cubicBezTo>
                    <a:pt x="299" y="403"/>
                    <a:pt x="296" y="372"/>
                    <a:pt x="304" y="363"/>
                  </a:cubicBezTo>
                  <a:cubicBezTo>
                    <a:pt x="317" y="361"/>
                    <a:pt x="342" y="379"/>
                    <a:pt x="355" y="372"/>
                  </a:cubicBezTo>
                  <a:cubicBezTo>
                    <a:pt x="369" y="365"/>
                    <a:pt x="367" y="334"/>
                    <a:pt x="376" y="325"/>
                  </a:cubicBezTo>
                  <a:cubicBezTo>
                    <a:pt x="388" y="323"/>
                    <a:pt x="413" y="343"/>
                    <a:pt x="425" y="336"/>
                  </a:cubicBezTo>
                  <a:cubicBezTo>
                    <a:pt x="440" y="329"/>
                    <a:pt x="438" y="298"/>
                    <a:pt x="447" y="290"/>
                  </a:cubicBezTo>
                  <a:cubicBezTo>
                    <a:pt x="451" y="288"/>
                    <a:pt x="460" y="292"/>
                    <a:pt x="468" y="295"/>
                  </a:cubicBezTo>
                  <a:cubicBezTo>
                    <a:pt x="512" y="318"/>
                    <a:pt x="504" y="279"/>
                    <a:pt x="520" y="255"/>
                  </a:cubicBezTo>
                  <a:cubicBezTo>
                    <a:pt x="533" y="253"/>
                    <a:pt x="556" y="275"/>
                    <a:pt x="569" y="268"/>
                  </a:cubicBezTo>
                  <a:cubicBezTo>
                    <a:pt x="584" y="263"/>
                    <a:pt x="584" y="231"/>
                    <a:pt x="594" y="222"/>
                  </a:cubicBezTo>
                  <a:cubicBezTo>
                    <a:pt x="607" y="221"/>
                    <a:pt x="629" y="243"/>
                    <a:pt x="643" y="236"/>
                  </a:cubicBezTo>
                  <a:cubicBezTo>
                    <a:pt x="657" y="231"/>
                    <a:pt x="658" y="200"/>
                    <a:pt x="668" y="192"/>
                  </a:cubicBezTo>
                  <a:cubicBezTo>
                    <a:pt x="681" y="191"/>
                    <a:pt x="703" y="212"/>
                    <a:pt x="717" y="206"/>
                  </a:cubicBezTo>
                  <a:cubicBezTo>
                    <a:pt x="731" y="201"/>
                    <a:pt x="733" y="170"/>
                    <a:pt x="742" y="162"/>
                  </a:cubicBezTo>
                  <a:cubicBezTo>
                    <a:pt x="746" y="160"/>
                    <a:pt x="755" y="165"/>
                    <a:pt x="762" y="169"/>
                  </a:cubicBezTo>
                  <a:cubicBezTo>
                    <a:pt x="804" y="196"/>
                    <a:pt x="799" y="157"/>
                    <a:pt x="818" y="134"/>
                  </a:cubicBezTo>
                  <a:cubicBezTo>
                    <a:pt x="830" y="133"/>
                    <a:pt x="852" y="156"/>
                    <a:pt x="865" y="150"/>
                  </a:cubicBezTo>
                  <a:cubicBezTo>
                    <a:pt x="880" y="146"/>
                    <a:pt x="882" y="115"/>
                    <a:pt x="893" y="107"/>
                  </a:cubicBezTo>
                  <a:cubicBezTo>
                    <a:pt x="906" y="106"/>
                    <a:pt x="927" y="130"/>
                    <a:pt x="940" y="124"/>
                  </a:cubicBezTo>
                  <a:cubicBezTo>
                    <a:pt x="956" y="120"/>
                    <a:pt x="958" y="89"/>
                    <a:pt x="969" y="81"/>
                  </a:cubicBezTo>
                  <a:cubicBezTo>
                    <a:pt x="998" y="88"/>
                    <a:pt x="1016" y="123"/>
                    <a:pt x="1035" y="74"/>
                  </a:cubicBezTo>
                  <a:cubicBezTo>
                    <a:pt x="1051" y="21"/>
                    <a:pt x="1084" y="120"/>
                    <a:pt x="1111" y="50"/>
                  </a:cubicBezTo>
                  <a:cubicBezTo>
                    <a:pt x="1125" y="9"/>
                    <a:pt x="1144" y="59"/>
                    <a:pt x="1169" y="53"/>
                  </a:cubicBezTo>
                  <a:cubicBezTo>
                    <a:pt x="1184" y="50"/>
                    <a:pt x="1188" y="19"/>
                    <a:pt x="1199" y="11"/>
                  </a:cubicBezTo>
                  <a:cubicBezTo>
                    <a:pt x="1212" y="11"/>
                    <a:pt x="1232" y="37"/>
                    <a:pt x="1245" y="32"/>
                  </a:cubicBezTo>
                  <a:cubicBezTo>
                    <a:pt x="1258" y="28"/>
                    <a:pt x="1262" y="13"/>
                    <a:pt x="1267" y="3"/>
                  </a:cubicBezTo>
                  <a:cubicBezTo>
                    <a:pt x="1263" y="2"/>
                    <a:pt x="1260" y="2"/>
                    <a:pt x="1256" y="2"/>
                  </a:cubicBezTo>
                  <a:cubicBezTo>
                    <a:pt x="1249" y="16"/>
                    <a:pt x="1243" y="29"/>
                    <a:pt x="1226" y="12"/>
                  </a:cubicBezTo>
                  <a:cubicBezTo>
                    <a:pt x="1217" y="5"/>
                    <a:pt x="1210" y="2"/>
                    <a:pt x="1205" y="0"/>
                  </a:cubicBezTo>
                  <a:cubicBezTo>
                    <a:pt x="1202" y="0"/>
                    <a:pt x="1199" y="1"/>
                    <a:pt x="1195" y="1"/>
                  </a:cubicBezTo>
                  <a:cubicBezTo>
                    <a:pt x="1183" y="6"/>
                    <a:pt x="1179" y="28"/>
                    <a:pt x="1165" y="42"/>
                  </a:cubicBezTo>
                  <a:cubicBezTo>
                    <a:pt x="1153" y="41"/>
                    <a:pt x="1134" y="17"/>
                    <a:pt x="1119" y="22"/>
                  </a:cubicBezTo>
                  <a:cubicBezTo>
                    <a:pt x="1105" y="26"/>
                    <a:pt x="1100" y="58"/>
                    <a:pt x="1089" y="65"/>
                  </a:cubicBezTo>
                  <a:cubicBezTo>
                    <a:pt x="1076" y="64"/>
                    <a:pt x="1057" y="40"/>
                    <a:pt x="1042" y="46"/>
                  </a:cubicBezTo>
                  <a:cubicBezTo>
                    <a:pt x="1028" y="49"/>
                    <a:pt x="1024" y="81"/>
                    <a:pt x="1013" y="89"/>
                  </a:cubicBezTo>
                  <a:cubicBezTo>
                    <a:pt x="985" y="81"/>
                    <a:pt x="965" y="47"/>
                    <a:pt x="948" y="95"/>
                  </a:cubicBezTo>
                  <a:cubicBezTo>
                    <a:pt x="945" y="102"/>
                    <a:pt x="941" y="112"/>
                    <a:pt x="937" y="113"/>
                  </a:cubicBezTo>
                  <a:cubicBezTo>
                    <a:pt x="924" y="113"/>
                    <a:pt x="904" y="90"/>
                    <a:pt x="890" y="96"/>
                  </a:cubicBezTo>
                  <a:cubicBezTo>
                    <a:pt x="875" y="100"/>
                    <a:pt x="872" y="132"/>
                    <a:pt x="861" y="139"/>
                  </a:cubicBezTo>
                  <a:cubicBezTo>
                    <a:pt x="849" y="140"/>
                    <a:pt x="828" y="117"/>
                    <a:pt x="814" y="123"/>
                  </a:cubicBezTo>
                  <a:cubicBezTo>
                    <a:pt x="800" y="127"/>
                    <a:pt x="797" y="159"/>
                    <a:pt x="787" y="167"/>
                  </a:cubicBezTo>
                  <a:cubicBezTo>
                    <a:pt x="774" y="167"/>
                    <a:pt x="753" y="145"/>
                    <a:pt x="739" y="151"/>
                  </a:cubicBezTo>
                  <a:cubicBezTo>
                    <a:pt x="724" y="156"/>
                    <a:pt x="723" y="187"/>
                    <a:pt x="712" y="195"/>
                  </a:cubicBezTo>
                  <a:cubicBezTo>
                    <a:pt x="709" y="197"/>
                    <a:pt x="700" y="192"/>
                    <a:pt x="693" y="189"/>
                  </a:cubicBezTo>
                  <a:cubicBezTo>
                    <a:pt x="650" y="162"/>
                    <a:pt x="656" y="202"/>
                    <a:pt x="638" y="225"/>
                  </a:cubicBezTo>
                  <a:cubicBezTo>
                    <a:pt x="625" y="227"/>
                    <a:pt x="603" y="205"/>
                    <a:pt x="590" y="212"/>
                  </a:cubicBezTo>
                  <a:cubicBezTo>
                    <a:pt x="575" y="217"/>
                    <a:pt x="575" y="249"/>
                    <a:pt x="565" y="257"/>
                  </a:cubicBezTo>
                  <a:cubicBezTo>
                    <a:pt x="536" y="253"/>
                    <a:pt x="512" y="222"/>
                    <a:pt x="501" y="271"/>
                  </a:cubicBezTo>
                  <a:cubicBezTo>
                    <a:pt x="499" y="279"/>
                    <a:pt x="496" y="289"/>
                    <a:pt x="492" y="290"/>
                  </a:cubicBezTo>
                  <a:cubicBezTo>
                    <a:pt x="480" y="292"/>
                    <a:pt x="456" y="272"/>
                    <a:pt x="443" y="279"/>
                  </a:cubicBezTo>
                  <a:cubicBezTo>
                    <a:pt x="429" y="285"/>
                    <a:pt x="430" y="316"/>
                    <a:pt x="421" y="325"/>
                  </a:cubicBezTo>
                  <a:cubicBezTo>
                    <a:pt x="408" y="327"/>
                    <a:pt x="384" y="307"/>
                    <a:pt x="371" y="315"/>
                  </a:cubicBezTo>
                  <a:cubicBezTo>
                    <a:pt x="356" y="321"/>
                    <a:pt x="359" y="353"/>
                    <a:pt x="350" y="362"/>
                  </a:cubicBezTo>
                  <a:cubicBezTo>
                    <a:pt x="337" y="364"/>
                    <a:pt x="312" y="344"/>
                    <a:pt x="299" y="353"/>
                  </a:cubicBezTo>
                  <a:cubicBezTo>
                    <a:pt x="286" y="359"/>
                    <a:pt x="288" y="390"/>
                    <a:pt x="279" y="400"/>
                  </a:cubicBezTo>
                  <a:cubicBezTo>
                    <a:pt x="267" y="403"/>
                    <a:pt x="241" y="384"/>
                    <a:pt x="229" y="393"/>
                  </a:cubicBezTo>
                  <a:cubicBezTo>
                    <a:pt x="215" y="400"/>
                    <a:pt x="220" y="431"/>
                    <a:pt x="211" y="441"/>
                  </a:cubicBezTo>
                  <a:cubicBezTo>
                    <a:pt x="207" y="442"/>
                    <a:pt x="197" y="440"/>
                    <a:pt x="190" y="437"/>
                  </a:cubicBezTo>
                  <a:cubicBezTo>
                    <a:pt x="142" y="419"/>
                    <a:pt x="156" y="457"/>
                    <a:pt x="144" y="483"/>
                  </a:cubicBezTo>
                  <a:cubicBezTo>
                    <a:pt x="131" y="487"/>
                    <a:pt x="104" y="470"/>
                    <a:pt x="92" y="480"/>
                  </a:cubicBezTo>
                  <a:cubicBezTo>
                    <a:pt x="79" y="488"/>
                    <a:pt x="86" y="518"/>
                    <a:pt x="78" y="528"/>
                  </a:cubicBezTo>
                  <a:cubicBezTo>
                    <a:pt x="69" y="531"/>
                    <a:pt x="54" y="525"/>
                    <a:pt x="41" y="524"/>
                  </a:cubicBezTo>
                  <a:cubicBezTo>
                    <a:pt x="33" y="535"/>
                    <a:pt x="25" y="546"/>
                    <a:pt x="17" y="557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103C432B-2B69-5942-8EFA-9C912603FB27}"/>
                </a:ext>
              </a:extLst>
            </p:cNvPr>
            <p:cNvSpPr/>
            <p:nvPr/>
          </p:nvSpPr>
          <p:spPr>
            <a:xfrm>
              <a:off x="3673843" y="7532210"/>
              <a:ext cx="1605826" cy="10331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0" h="830">
                  <a:moveTo>
                    <a:pt x="1290" y="3"/>
                  </a:moveTo>
                  <a:cubicBezTo>
                    <a:pt x="1277" y="1"/>
                    <a:pt x="1262" y="-3"/>
                    <a:pt x="1254" y="4"/>
                  </a:cubicBezTo>
                  <a:cubicBezTo>
                    <a:pt x="1242" y="13"/>
                    <a:pt x="1252" y="44"/>
                    <a:pt x="1245" y="54"/>
                  </a:cubicBezTo>
                  <a:cubicBezTo>
                    <a:pt x="1242" y="55"/>
                    <a:pt x="1232" y="54"/>
                    <a:pt x="1225" y="52"/>
                  </a:cubicBezTo>
                  <a:cubicBezTo>
                    <a:pt x="1174" y="41"/>
                    <a:pt x="1194" y="76"/>
                    <a:pt x="1183" y="103"/>
                  </a:cubicBezTo>
                  <a:cubicBezTo>
                    <a:pt x="1171" y="107"/>
                    <a:pt x="1144" y="93"/>
                    <a:pt x="1133" y="104"/>
                  </a:cubicBezTo>
                  <a:cubicBezTo>
                    <a:pt x="1121" y="112"/>
                    <a:pt x="1130" y="142"/>
                    <a:pt x="1122" y="152"/>
                  </a:cubicBezTo>
                  <a:cubicBezTo>
                    <a:pt x="1110" y="156"/>
                    <a:pt x="1083" y="141"/>
                    <a:pt x="1072" y="152"/>
                  </a:cubicBezTo>
                  <a:cubicBezTo>
                    <a:pt x="1060" y="159"/>
                    <a:pt x="1068" y="191"/>
                    <a:pt x="1060" y="200"/>
                  </a:cubicBezTo>
                  <a:cubicBezTo>
                    <a:pt x="1032" y="203"/>
                    <a:pt x="1000" y="178"/>
                    <a:pt x="1002" y="228"/>
                  </a:cubicBezTo>
                  <a:cubicBezTo>
                    <a:pt x="1002" y="235"/>
                    <a:pt x="1001" y="245"/>
                    <a:pt x="998" y="248"/>
                  </a:cubicBezTo>
                  <a:cubicBezTo>
                    <a:pt x="986" y="252"/>
                    <a:pt x="959" y="236"/>
                    <a:pt x="947" y="246"/>
                  </a:cubicBezTo>
                  <a:cubicBezTo>
                    <a:pt x="935" y="254"/>
                    <a:pt x="942" y="285"/>
                    <a:pt x="935" y="295"/>
                  </a:cubicBezTo>
                  <a:cubicBezTo>
                    <a:pt x="923" y="299"/>
                    <a:pt x="896" y="283"/>
                    <a:pt x="885" y="293"/>
                  </a:cubicBezTo>
                  <a:cubicBezTo>
                    <a:pt x="872" y="300"/>
                    <a:pt x="879" y="331"/>
                    <a:pt x="871" y="341"/>
                  </a:cubicBezTo>
                  <a:cubicBezTo>
                    <a:pt x="859" y="345"/>
                    <a:pt x="833" y="329"/>
                    <a:pt x="821" y="338"/>
                  </a:cubicBezTo>
                  <a:cubicBezTo>
                    <a:pt x="808" y="345"/>
                    <a:pt x="815" y="376"/>
                    <a:pt x="807" y="386"/>
                  </a:cubicBezTo>
                  <a:cubicBezTo>
                    <a:pt x="804" y="388"/>
                    <a:pt x="794" y="386"/>
                    <a:pt x="788" y="384"/>
                  </a:cubicBezTo>
                  <a:cubicBezTo>
                    <a:pt x="739" y="368"/>
                    <a:pt x="754" y="404"/>
                    <a:pt x="743" y="431"/>
                  </a:cubicBezTo>
                  <a:cubicBezTo>
                    <a:pt x="731" y="434"/>
                    <a:pt x="705" y="417"/>
                    <a:pt x="693" y="427"/>
                  </a:cubicBezTo>
                  <a:cubicBezTo>
                    <a:pt x="679" y="434"/>
                    <a:pt x="686" y="464"/>
                    <a:pt x="677" y="474"/>
                  </a:cubicBezTo>
                  <a:cubicBezTo>
                    <a:pt x="665" y="478"/>
                    <a:pt x="639" y="461"/>
                    <a:pt x="627" y="470"/>
                  </a:cubicBezTo>
                  <a:cubicBezTo>
                    <a:pt x="614" y="477"/>
                    <a:pt x="620" y="507"/>
                    <a:pt x="612" y="517"/>
                  </a:cubicBezTo>
                  <a:cubicBezTo>
                    <a:pt x="599" y="520"/>
                    <a:pt x="574" y="503"/>
                    <a:pt x="562" y="512"/>
                  </a:cubicBezTo>
                  <a:cubicBezTo>
                    <a:pt x="549" y="518"/>
                    <a:pt x="554" y="549"/>
                    <a:pt x="545" y="559"/>
                  </a:cubicBezTo>
                  <a:cubicBezTo>
                    <a:pt x="542" y="561"/>
                    <a:pt x="533" y="558"/>
                    <a:pt x="525" y="555"/>
                  </a:cubicBezTo>
                  <a:cubicBezTo>
                    <a:pt x="458" y="529"/>
                    <a:pt x="508" y="620"/>
                    <a:pt x="458" y="596"/>
                  </a:cubicBezTo>
                  <a:cubicBezTo>
                    <a:pt x="412" y="577"/>
                    <a:pt x="424" y="614"/>
                    <a:pt x="410" y="640"/>
                  </a:cubicBezTo>
                  <a:cubicBezTo>
                    <a:pt x="398" y="642"/>
                    <a:pt x="373" y="623"/>
                    <a:pt x="361" y="632"/>
                  </a:cubicBezTo>
                  <a:cubicBezTo>
                    <a:pt x="347" y="638"/>
                    <a:pt x="351" y="669"/>
                    <a:pt x="342" y="679"/>
                  </a:cubicBezTo>
                  <a:cubicBezTo>
                    <a:pt x="330" y="681"/>
                    <a:pt x="305" y="662"/>
                    <a:pt x="292" y="669"/>
                  </a:cubicBezTo>
                  <a:cubicBezTo>
                    <a:pt x="279" y="676"/>
                    <a:pt x="282" y="707"/>
                    <a:pt x="273" y="716"/>
                  </a:cubicBezTo>
                  <a:cubicBezTo>
                    <a:pt x="244" y="713"/>
                    <a:pt x="219" y="683"/>
                    <a:pt x="210" y="733"/>
                  </a:cubicBezTo>
                  <a:cubicBezTo>
                    <a:pt x="209" y="740"/>
                    <a:pt x="206" y="750"/>
                    <a:pt x="203" y="752"/>
                  </a:cubicBezTo>
                  <a:cubicBezTo>
                    <a:pt x="191" y="754"/>
                    <a:pt x="166" y="733"/>
                    <a:pt x="154" y="741"/>
                  </a:cubicBezTo>
                  <a:cubicBezTo>
                    <a:pt x="140" y="746"/>
                    <a:pt x="142" y="777"/>
                    <a:pt x="132" y="786"/>
                  </a:cubicBezTo>
                  <a:cubicBezTo>
                    <a:pt x="120" y="788"/>
                    <a:pt x="96" y="767"/>
                    <a:pt x="84" y="774"/>
                  </a:cubicBezTo>
                  <a:cubicBezTo>
                    <a:pt x="69" y="779"/>
                    <a:pt x="70" y="810"/>
                    <a:pt x="61" y="819"/>
                  </a:cubicBezTo>
                  <a:cubicBezTo>
                    <a:pt x="57" y="820"/>
                    <a:pt x="48" y="815"/>
                    <a:pt x="42" y="812"/>
                  </a:cubicBezTo>
                  <a:cubicBezTo>
                    <a:pt x="14" y="796"/>
                    <a:pt x="7" y="806"/>
                    <a:pt x="0" y="821"/>
                  </a:cubicBezTo>
                  <a:cubicBezTo>
                    <a:pt x="4" y="823"/>
                    <a:pt x="7" y="825"/>
                    <a:pt x="10" y="826"/>
                  </a:cubicBezTo>
                  <a:cubicBezTo>
                    <a:pt x="12" y="822"/>
                    <a:pt x="14" y="818"/>
                    <a:pt x="16" y="815"/>
                  </a:cubicBezTo>
                  <a:cubicBezTo>
                    <a:pt x="29" y="814"/>
                    <a:pt x="51" y="836"/>
                    <a:pt x="65" y="829"/>
                  </a:cubicBezTo>
                  <a:cubicBezTo>
                    <a:pt x="79" y="824"/>
                    <a:pt x="79" y="792"/>
                    <a:pt x="88" y="784"/>
                  </a:cubicBezTo>
                  <a:cubicBezTo>
                    <a:pt x="92" y="783"/>
                    <a:pt x="101" y="787"/>
                    <a:pt x="108" y="790"/>
                  </a:cubicBezTo>
                  <a:cubicBezTo>
                    <a:pt x="152" y="814"/>
                    <a:pt x="144" y="774"/>
                    <a:pt x="159" y="751"/>
                  </a:cubicBezTo>
                  <a:cubicBezTo>
                    <a:pt x="171" y="749"/>
                    <a:pt x="194" y="770"/>
                    <a:pt x="208" y="762"/>
                  </a:cubicBezTo>
                  <a:cubicBezTo>
                    <a:pt x="222" y="756"/>
                    <a:pt x="220" y="724"/>
                    <a:pt x="229" y="716"/>
                  </a:cubicBezTo>
                  <a:cubicBezTo>
                    <a:pt x="257" y="718"/>
                    <a:pt x="283" y="749"/>
                    <a:pt x="291" y="699"/>
                  </a:cubicBezTo>
                  <a:cubicBezTo>
                    <a:pt x="292" y="691"/>
                    <a:pt x="295" y="681"/>
                    <a:pt x="298" y="680"/>
                  </a:cubicBezTo>
                  <a:cubicBezTo>
                    <a:pt x="310" y="677"/>
                    <a:pt x="334" y="696"/>
                    <a:pt x="347" y="688"/>
                  </a:cubicBezTo>
                  <a:cubicBezTo>
                    <a:pt x="361" y="682"/>
                    <a:pt x="358" y="651"/>
                    <a:pt x="366" y="642"/>
                  </a:cubicBezTo>
                  <a:cubicBezTo>
                    <a:pt x="378" y="639"/>
                    <a:pt x="404" y="658"/>
                    <a:pt x="416" y="649"/>
                  </a:cubicBezTo>
                  <a:cubicBezTo>
                    <a:pt x="429" y="643"/>
                    <a:pt x="426" y="612"/>
                    <a:pt x="434" y="603"/>
                  </a:cubicBezTo>
                  <a:cubicBezTo>
                    <a:pt x="446" y="600"/>
                    <a:pt x="471" y="618"/>
                    <a:pt x="484" y="609"/>
                  </a:cubicBezTo>
                  <a:cubicBezTo>
                    <a:pt x="497" y="603"/>
                    <a:pt x="493" y="572"/>
                    <a:pt x="501" y="562"/>
                  </a:cubicBezTo>
                  <a:cubicBezTo>
                    <a:pt x="514" y="559"/>
                    <a:pt x="539" y="578"/>
                    <a:pt x="551" y="568"/>
                  </a:cubicBezTo>
                  <a:cubicBezTo>
                    <a:pt x="564" y="562"/>
                    <a:pt x="560" y="531"/>
                    <a:pt x="568" y="521"/>
                  </a:cubicBezTo>
                  <a:cubicBezTo>
                    <a:pt x="571" y="519"/>
                    <a:pt x="581" y="523"/>
                    <a:pt x="588" y="524"/>
                  </a:cubicBezTo>
                  <a:cubicBezTo>
                    <a:pt x="635" y="542"/>
                    <a:pt x="622" y="505"/>
                    <a:pt x="634" y="479"/>
                  </a:cubicBezTo>
                  <a:cubicBezTo>
                    <a:pt x="646" y="475"/>
                    <a:pt x="672" y="492"/>
                    <a:pt x="684" y="484"/>
                  </a:cubicBezTo>
                  <a:cubicBezTo>
                    <a:pt x="697" y="476"/>
                    <a:pt x="691" y="445"/>
                    <a:pt x="699" y="436"/>
                  </a:cubicBezTo>
                  <a:cubicBezTo>
                    <a:pt x="711" y="432"/>
                    <a:pt x="738" y="449"/>
                    <a:pt x="749" y="440"/>
                  </a:cubicBezTo>
                  <a:cubicBezTo>
                    <a:pt x="762" y="433"/>
                    <a:pt x="756" y="402"/>
                    <a:pt x="764" y="392"/>
                  </a:cubicBezTo>
                  <a:cubicBezTo>
                    <a:pt x="775" y="388"/>
                    <a:pt x="803" y="405"/>
                    <a:pt x="814" y="395"/>
                  </a:cubicBezTo>
                  <a:cubicBezTo>
                    <a:pt x="827" y="387"/>
                    <a:pt x="820" y="358"/>
                    <a:pt x="828" y="347"/>
                  </a:cubicBezTo>
                  <a:cubicBezTo>
                    <a:pt x="831" y="345"/>
                    <a:pt x="841" y="348"/>
                    <a:pt x="848" y="349"/>
                  </a:cubicBezTo>
                  <a:cubicBezTo>
                    <a:pt x="896" y="365"/>
                    <a:pt x="881" y="328"/>
                    <a:pt x="891" y="302"/>
                  </a:cubicBezTo>
                  <a:cubicBezTo>
                    <a:pt x="895" y="299"/>
                    <a:pt x="905" y="302"/>
                    <a:pt x="912" y="304"/>
                  </a:cubicBezTo>
                  <a:cubicBezTo>
                    <a:pt x="960" y="318"/>
                    <a:pt x="944" y="282"/>
                    <a:pt x="955" y="255"/>
                  </a:cubicBezTo>
                  <a:cubicBezTo>
                    <a:pt x="966" y="251"/>
                    <a:pt x="994" y="266"/>
                    <a:pt x="1005" y="256"/>
                  </a:cubicBezTo>
                  <a:cubicBezTo>
                    <a:pt x="1018" y="249"/>
                    <a:pt x="1010" y="219"/>
                    <a:pt x="1017" y="208"/>
                  </a:cubicBezTo>
                  <a:cubicBezTo>
                    <a:pt x="1029" y="204"/>
                    <a:pt x="1057" y="219"/>
                    <a:pt x="1067" y="209"/>
                  </a:cubicBezTo>
                  <a:cubicBezTo>
                    <a:pt x="1080" y="201"/>
                    <a:pt x="1072" y="171"/>
                    <a:pt x="1079" y="161"/>
                  </a:cubicBezTo>
                  <a:cubicBezTo>
                    <a:pt x="1108" y="157"/>
                    <a:pt x="1139" y="182"/>
                    <a:pt x="1137" y="131"/>
                  </a:cubicBezTo>
                  <a:cubicBezTo>
                    <a:pt x="1137" y="124"/>
                    <a:pt x="1137" y="114"/>
                    <a:pt x="1140" y="112"/>
                  </a:cubicBezTo>
                  <a:cubicBezTo>
                    <a:pt x="1152" y="107"/>
                    <a:pt x="1180" y="122"/>
                    <a:pt x="1191" y="112"/>
                  </a:cubicBezTo>
                  <a:cubicBezTo>
                    <a:pt x="1204" y="103"/>
                    <a:pt x="1194" y="74"/>
                    <a:pt x="1201" y="63"/>
                  </a:cubicBezTo>
                  <a:cubicBezTo>
                    <a:pt x="1212" y="58"/>
                    <a:pt x="1241" y="72"/>
                    <a:pt x="1252" y="62"/>
                  </a:cubicBezTo>
                  <a:cubicBezTo>
                    <a:pt x="1265" y="53"/>
                    <a:pt x="1255" y="25"/>
                    <a:pt x="1261" y="13"/>
                  </a:cubicBezTo>
                  <a:cubicBezTo>
                    <a:pt x="1267" y="10"/>
                    <a:pt x="1278" y="13"/>
                    <a:pt x="1289" y="14"/>
                  </a:cubicBezTo>
                  <a:cubicBezTo>
                    <a:pt x="1290" y="10"/>
                    <a:pt x="1290" y="7"/>
                    <a:pt x="1290" y="3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B5D6E4B6-699B-7842-8071-8AB67C3315CC}"/>
                </a:ext>
              </a:extLst>
            </p:cNvPr>
            <p:cNvSpPr/>
            <p:nvPr/>
          </p:nvSpPr>
          <p:spPr>
            <a:xfrm>
              <a:off x="3898086" y="7562120"/>
              <a:ext cx="1377846" cy="10343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7" h="831">
                  <a:moveTo>
                    <a:pt x="1098" y="32"/>
                  </a:moveTo>
                  <a:cubicBezTo>
                    <a:pt x="1096" y="26"/>
                    <a:pt x="1096" y="19"/>
                    <a:pt x="1098" y="14"/>
                  </a:cubicBezTo>
                  <a:cubicBezTo>
                    <a:pt x="1099" y="13"/>
                    <a:pt x="1102" y="12"/>
                    <a:pt x="1104" y="12"/>
                  </a:cubicBezTo>
                  <a:cubicBezTo>
                    <a:pt x="1105" y="8"/>
                    <a:pt x="1107" y="4"/>
                    <a:pt x="1107" y="0"/>
                  </a:cubicBezTo>
                  <a:cubicBezTo>
                    <a:pt x="1100" y="1"/>
                    <a:pt x="1093" y="2"/>
                    <a:pt x="1089" y="7"/>
                  </a:cubicBezTo>
                  <a:cubicBezTo>
                    <a:pt x="1073" y="25"/>
                    <a:pt x="1108" y="65"/>
                    <a:pt x="1066" y="58"/>
                  </a:cubicBezTo>
                  <a:cubicBezTo>
                    <a:pt x="1014" y="52"/>
                    <a:pt x="1037" y="85"/>
                    <a:pt x="1030" y="113"/>
                  </a:cubicBezTo>
                  <a:cubicBezTo>
                    <a:pt x="1019" y="118"/>
                    <a:pt x="990" y="107"/>
                    <a:pt x="979" y="118"/>
                  </a:cubicBezTo>
                  <a:cubicBezTo>
                    <a:pt x="968" y="127"/>
                    <a:pt x="980" y="157"/>
                    <a:pt x="974" y="168"/>
                  </a:cubicBezTo>
                  <a:cubicBezTo>
                    <a:pt x="962" y="173"/>
                    <a:pt x="933" y="162"/>
                    <a:pt x="923" y="173"/>
                  </a:cubicBezTo>
                  <a:cubicBezTo>
                    <a:pt x="912" y="182"/>
                    <a:pt x="923" y="212"/>
                    <a:pt x="916" y="222"/>
                  </a:cubicBezTo>
                  <a:cubicBezTo>
                    <a:pt x="888" y="227"/>
                    <a:pt x="854" y="206"/>
                    <a:pt x="860" y="255"/>
                  </a:cubicBezTo>
                  <a:cubicBezTo>
                    <a:pt x="860" y="262"/>
                    <a:pt x="860" y="272"/>
                    <a:pt x="858" y="275"/>
                  </a:cubicBezTo>
                  <a:cubicBezTo>
                    <a:pt x="846" y="280"/>
                    <a:pt x="817" y="267"/>
                    <a:pt x="807" y="278"/>
                  </a:cubicBezTo>
                  <a:cubicBezTo>
                    <a:pt x="795" y="286"/>
                    <a:pt x="805" y="317"/>
                    <a:pt x="798" y="327"/>
                  </a:cubicBezTo>
                  <a:cubicBezTo>
                    <a:pt x="786" y="332"/>
                    <a:pt x="758" y="318"/>
                    <a:pt x="747" y="329"/>
                  </a:cubicBezTo>
                  <a:cubicBezTo>
                    <a:pt x="735" y="337"/>
                    <a:pt x="744" y="368"/>
                    <a:pt x="737" y="378"/>
                  </a:cubicBezTo>
                  <a:cubicBezTo>
                    <a:pt x="726" y="382"/>
                    <a:pt x="698" y="368"/>
                    <a:pt x="687" y="379"/>
                  </a:cubicBezTo>
                  <a:cubicBezTo>
                    <a:pt x="674" y="387"/>
                    <a:pt x="683" y="417"/>
                    <a:pt x="675" y="428"/>
                  </a:cubicBezTo>
                  <a:cubicBezTo>
                    <a:pt x="673" y="430"/>
                    <a:pt x="663" y="428"/>
                    <a:pt x="656" y="426"/>
                  </a:cubicBezTo>
                  <a:cubicBezTo>
                    <a:pt x="606" y="414"/>
                    <a:pt x="623" y="449"/>
                    <a:pt x="612" y="476"/>
                  </a:cubicBezTo>
                  <a:cubicBezTo>
                    <a:pt x="601" y="480"/>
                    <a:pt x="573" y="465"/>
                    <a:pt x="562" y="475"/>
                  </a:cubicBezTo>
                  <a:cubicBezTo>
                    <a:pt x="549" y="482"/>
                    <a:pt x="557" y="513"/>
                    <a:pt x="549" y="523"/>
                  </a:cubicBezTo>
                  <a:cubicBezTo>
                    <a:pt x="537" y="527"/>
                    <a:pt x="510" y="511"/>
                    <a:pt x="498" y="520"/>
                  </a:cubicBezTo>
                  <a:cubicBezTo>
                    <a:pt x="485" y="527"/>
                    <a:pt x="492" y="558"/>
                    <a:pt x="484" y="568"/>
                  </a:cubicBezTo>
                  <a:cubicBezTo>
                    <a:pt x="472" y="572"/>
                    <a:pt x="446" y="555"/>
                    <a:pt x="434" y="565"/>
                  </a:cubicBezTo>
                  <a:cubicBezTo>
                    <a:pt x="421" y="571"/>
                    <a:pt x="426" y="603"/>
                    <a:pt x="418" y="612"/>
                  </a:cubicBezTo>
                  <a:cubicBezTo>
                    <a:pt x="415" y="614"/>
                    <a:pt x="405" y="611"/>
                    <a:pt x="398" y="609"/>
                  </a:cubicBezTo>
                  <a:cubicBezTo>
                    <a:pt x="351" y="592"/>
                    <a:pt x="364" y="628"/>
                    <a:pt x="351" y="655"/>
                  </a:cubicBezTo>
                  <a:cubicBezTo>
                    <a:pt x="339" y="657"/>
                    <a:pt x="313" y="639"/>
                    <a:pt x="301" y="648"/>
                  </a:cubicBezTo>
                  <a:cubicBezTo>
                    <a:pt x="287" y="655"/>
                    <a:pt x="291" y="686"/>
                    <a:pt x="283" y="695"/>
                  </a:cubicBezTo>
                  <a:cubicBezTo>
                    <a:pt x="270" y="697"/>
                    <a:pt x="246" y="678"/>
                    <a:pt x="233" y="687"/>
                  </a:cubicBezTo>
                  <a:cubicBezTo>
                    <a:pt x="219" y="693"/>
                    <a:pt x="222" y="724"/>
                    <a:pt x="213" y="733"/>
                  </a:cubicBezTo>
                  <a:cubicBezTo>
                    <a:pt x="185" y="732"/>
                    <a:pt x="159" y="700"/>
                    <a:pt x="150" y="750"/>
                  </a:cubicBezTo>
                  <a:cubicBezTo>
                    <a:pt x="148" y="758"/>
                    <a:pt x="146" y="768"/>
                    <a:pt x="142" y="770"/>
                  </a:cubicBezTo>
                  <a:cubicBezTo>
                    <a:pt x="130" y="771"/>
                    <a:pt x="106" y="750"/>
                    <a:pt x="93" y="758"/>
                  </a:cubicBezTo>
                  <a:cubicBezTo>
                    <a:pt x="79" y="763"/>
                    <a:pt x="81" y="795"/>
                    <a:pt x="71" y="803"/>
                  </a:cubicBezTo>
                  <a:cubicBezTo>
                    <a:pt x="59" y="804"/>
                    <a:pt x="35" y="783"/>
                    <a:pt x="22" y="790"/>
                  </a:cubicBezTo>
                  <a:cubicBezTo>
                    <a:pt x="9" y="795"/>
                    <a:pt x="8" y="820"/>
                    <a:pt x="0" y="831"/>
                  </a:cubicBezTo>
                  <a:cubicBezTo>
                    <a:pt x="5" y="831"/>
                    <a:pt x="9" y="831"/>
                    <a:pt x="13" y="830"/>
                  </a:cubicBezTo>
                  <a:cubicBezTo>
                    <a:pt x="17" y="821"/>
                    <a:pt x="20" y="809"/>
                    <a:pt x="27" y="801"/>
                  </a:cubicBezTo>
                  <a:cubicBezTo>
                    <a:pt x="39" y="799"/>
                    <a:pt x="61" y="821"/>
                    <a:pt x="75" y="813"/>
                  </a:cubicBezTo>
                  <a:cubicBezTo>
                    <a:pt x="89" y="809"/>
                    <a:pt x="89" y="777"/>
                    <a:pt x="98" y="768"/>
                  </a:cubicBezTo>
                  <a:cubicBezTo>
                    <a:pt x="127" y="771"/>
                    <a:pt x="152" y="802"/>
                    <a:pt x="161" y="752"/>
                  </a:cubicBezTo>
                  <a:cubicBezTo>
                    <a:pt x="163" y="745"/>
                    <a:pt x="165" y="735"/>
                    <a:pt x="169" y="733"/>
                  </a:cubicBezTo>
                  <a:cubicBezTo>
                    <a:pt x="181" y="731"/>
                    <a:pt x="205" y="751"/>
                    <a:pt x="218" y="743"/>
                  </a:cubicBezTo>
                  <a:cubicBezTo>
                    <a:pt x="232" y="737"/>
                    <a:pt x="230" y="706"/>
                    <a:pt x="238" y="697"/>
                  </a:cubicBezTo>
                  <a:cubicBezTo>
                    <a:pt x="251" y="694"/>
                    <a:pt x="276" y="713"/>
                    <a:pt x="289" y="705"/>
                  </a:cubicBezTo>
                  <a:cubicBezTo>
                    <a:pt x="302" y="698"/>
                    <a:pt x="298" y="667"/>
                    <a:pt x="307" y="657"/>
                  </a:cubicBezTo>
                  <a:cubicBezTo>
                    <a:pt x="319" y="655"/>
                    <a:pt x="345" y="673"/>
                    <a:pt x="357" y="664"/>
                  </a:cubicBezTo>
                  <a:cubicBezTo>
                    <a:pt x="370" y="657"/>
                    <a:pt x="365" y="626"/>
                    <a:pt x="374" y="617"/>
                  </a:cubicBezTo>
                  <a:cubicBezTo>
                    <a:pt x="386" y="613"/>
                    <a:pt x="412" y="631"/>
                    <a:pt x="424" y="622"/>
                  </a:cubicBezTo>
                  <a:cubicBezTo>
                    <a:pt x="438" y="614"/>
                    <a:pt x="432" y="583"/>
                    <a:pt x="440" y="574"/>
                  </a:cubicBezTo>
                  <a:cubicBezTo>
                    <a:pt x="443" y="571"/>
                    <a:pt x="453" y="575"/>
                    <a:pt x="460" y="576"/>
                  </a:cubicBezTo>
                  <a:cubicBezTo>
                    <a:pt x="509" y="593"/>
                    <a:pt x="494" y="555"/>
                    <a:pt x="505" y="529"/>
                  </a:cubicBezTo>
                  <a:cubicBezTo>
                    <a:pt x="517" y="525"/>
                    <a:pt x="544" y="541"/>
                    <a:pt x="556" y="531"/>
                  </a:cubicBezTo>
                  <a:cubicBezTo>
                    <a:pt x="569" y="524"/>
                    <a:pt x="561" y="494"/>
                    <a:pt x="569" y="483"/>
                  </a:cubicBezTo>
                  <a:cubicBezTo>
                    <a:pt x="581" y="479"/>
                    <a:pt x="609" y="495"/>
                    <a:pt x="620" y="484"/>
                  </a:cubicBezTo>
                  <a:cubicBezTo>
                    <a:pt x="633" y="477"/>
                    <a:pt x="625" y="447"/>
                    <a:pt x="632" y="436"/>
                  </a:cubicBezTo>
                  <a:cubicBezTo>
                    <a:pt x="644" y="431"/>
                    <a:pt x="672" y="447"/>
                    <a:pt x="683" y="436"/>
                  </a:cubicBezTo>
                  <a:cubicBezTo>
                    <a:pt x="695" y="428"/>
                    <a:pt x="687" y="398"/>
                    <a:pt x="694" y="387"/>
                  </a:cubicBezTo>
                  <a:cubicBezTo>
                    <a:pt x="697" y="385"/>
                    <a:pt x="707" y="387"/>
                    <a:pt x="715" y="388"/>
                  </a:cubicBezTo>
                  <a:cubicBezTo>
                    <a:pt x="764" y="400"/>
                    <a:pt x="746" y="365"/>
                    <a:pt x="754" y="338"/>
                  </a:cubicBezTo>
                  <a:cubicBezTo>
                    <a:pt x="758" y="335"/>
                    <a:pt x="768" y="336"/>
                    <a:pt x="775" y="338"/>
                  </a:cubicBezTo>
                  <a:cubicBezTo>
                    <a:pt x="825" y="349"/>
                    <a:pt x="806" y="314"/>
                    <a:pt x="814" y="286"/>
                  </a:cubicBezTo>
                  <a:cubicBezTo>
                    <a:pt x="826" y="281"/>
                    <a:pt x="855" y="294"/>
                    <a:pt x="865" y="283"/>
                  </a:cubicBezTo>
                  <a:cubicBezTo>
                    <a:pt x="877" y="274"/>
                    <a:pt x="866" y="245"/>
                    <a:pt x="873" y="234"/>
                  </a:cubicBezTo>
                  <a:cubicBezTo>
                    <a:pt x="885" y="228"/>
                    <a:pt x="914" y="241"/>
                    <a:pt x="924" y="230"/>
                  </a:cubicBezTo>
                  <a:cubicBezTo>
                    <a:pt x="936" y="221"/>
                    <a:pt x="925" y="192"/>
                    <a:pt x="931" y="180"/>
                  </a:cubicBezTo>
                  <a:cubicBezTo>
                    <a:pt x="960" y="174"/>
                    <a:pt x="993" y="197"/>
                    <a:pt x="987" y="146"/>
                  </a:cubicBezTo>
                  <a:cubicBezTo>
                    <a:pt x="986" y="138"/>
                    <a:pt x="985" y="128"/>
                    <a:pt x="988" y="126"/>
                  </a:cubicBezTo>
                  <a:cubicBezTo>
                    <a:pt x="998" y="120"/>
                    <a:pt x="1029" y="132"/>
                    <a:pt x="1038" y="121"/>
                  </a:cubicBezTo>
                  <a:cubicBezTo>
                    <a:pt x="1050" y="110"/>
                    <a:pt x="1037" y="83"/>
                    <a:pt x="1043" y="71"/>
                  </a:cubicBezTo>
                  <a:cubicBezTo>
                    <a:pt x="1050" y="66"/>
                    <a:pt x="1067" y="70"/>
                    <a:pt x="1080" y="69"/>
                  </a:cubicBezTo>
                  <a:cubicBezTo>
                    <a:pt x="1087" y="56"/>
                    <a:pt x="1093" y="44"/>
                    <a:pt x="1098" y="32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C919A9F4-FB8D-624E-9E56-D75BB8586ADF}"/>
                </a:ext>
              </a:extLst>
            </p:cNvPr>
            <p:cNvSpPr/>
            <p:nvPr/>
          </p:nvSpPr>
          <p:spPr>
            <a:xfrm>
              <a:off x="3611554" y="7501054"/>
              <a:ext cx="1668115" cy="10144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0" h="815">
                  <a:moveTo>
                    <a:pt x="23" y="776"/>
                  </a:moveTo>
                  <a:cubicBezTo>
                    <a:pt x="35" y="773"/>
                    <a:pt x="59" y="793"/>
                    <a:pt x="72" y="785"/>
                  </a:cubicBezTo>
                  <a:cubicBezTo>
                    <a:pt x="85" y="780"/>
                    <a:pt x="84" y="747"/>
                    <a:pt x="92" y="739"/>
                  </a:cubicBezTo>
                  <a:cubicBezTo>
                    <a:pt x="95" y="737"/>
                    <a:pt x="105" y="741"/>
                    <a:pt x="112" y="744"/>
                  </a:cubicBezTo>
                  <a:cubicBezTo>
                    <a:pt x="158" y="765"/>
                    <a:pt x="147" y="726"/>
                    <a:pt x="161" y="702"/>
                  </a:cubicBezTo>
                  <a:cubicBezTo>
                    <a:pt x="173" y="699"/>
                    <a:pt x="197" y="719"/>
                    <a:pt x="210" y="710"/>
                  </a:cubicBezTo>
                  <a:cubicBezTo>
                    <a:pt x="223" y="705"/>
                    <a:pt x="221" y="673"/>
                    <a:pt x="229" y="664"/>
                  </a:cubicBezTo>
                  <a:cubicBezTo>
                    <a:pt x="258" y="666"/>
                    <a:pt x="284" y="695"/>
                    <a:pt x="291" y="645"/>
                  </a:cubicBezTo>
                  <a:cubicBezTo>
                    <a:pt x="292" y="637"/>
                    <a:pt x="294" y="628"/>
                    <a:pt x="297" y="626"/>
                  </a:cubicBezTo>
                  <a:cubicBezTo>
                    <a:pt x="310" y="624"/>
                    <a:pt x="335" y="642"/>
                    <a:pt x="347" y="634"/>
                  </a:cubicBezTo>
                  <a:cubicBezTo>
                    <a:pt x="360" y="628"/>
                    <a:pt x="357" y="596"/>
                    <a:pt x="365" y="587"/>
                  </a:cubicBezTo>
                  <a:cubicBezTo>
                    <a:pt x="378" y="584"/>
                    <a:pt x="402" y="603"/>
                    <a:pt x="415" y="595"/>
                  </a:cubicBezTo>
                  <a:cubicBezTo>
                    <a:pt x="428" y="589"/>
                    <a:pt x="424" y="557"/>
                    <a:pt x="433" y="548"/>
                  </a:cubicBezTo>
                  <a:cubicBezTo>
                    <a:pt x="445" y="545"/>
                    <a:pt x="471" y="564"/>
                    <a:pt x="482" y="556"/>
                  </a:cubicBezTo>
                  <a:cubicBezTo>
                    <a:pt x="496" y="549"/>
                    <a:pt x="492" y="517"/>
                    <a:pt x="500" y="509"/>
                  </a:cubicBezTo>
                  <a:cubicBezTo>
                    <a:pt x="512" y="505"/>
                    <a:pt x="538" y="524"/>
                    <a:pt x="550" y="516"/>
                  </a:cubicBezTo>
                  <a:cubicBezTo>
                    <a:pt x="563" y="509"/>
                    <a:pt x="559" y="478"/>
                    <a:pt x="567" y="469"/>
                  </a:cubicBezTo>
                  <a:cubicBezTo>
                    <a:pt x="571" y="467"/>
                    <a:pt x="580" y="470"/>
                    <a:pt x="588" y="473"/>
                  </a:cubicBezTo>
                  <a:cubicBezTo>
                    <a:pt x="634" y="492"/>
                    <a:pt x="622" y="454"/>
                    <a:pt x="635" y="428"/>
                  </a:cubicBezTo>
                  <a:cubicBezTo>
                    <a:pt x="647" y="425"/>
                    <a:pt x="673" y="444"/>
                    <a:pt x="684" y="435"/>
                  </a:cubicBezTo>
                  <a:cubicBezTo>
                    <a:pt x="698" y="428"/>
                    <a:pt x="693" y="398"/>
                    <a:pt x="701" y="388"/>
                  </a:cubicBezTo>
                  <a:cubicBezTo>
                    <a:pt x="714" y="385"/>
                    <a:pt x="739" y="403"/>
                    <a:pt x="751" y="395"/>
                  </a:cubicBezTo>
                  <a:cubicBezTo>
                    <a:pt x="764" y="388"/>
                    <a:pt x="760" y="357"/>
                    <a:pt x="768" y="348"/>
                  </a:cubicBezTo>
                  <a:cubicBezTo>
                    <a:pt x="780" y="344"/>
                    <a:pt x="807" y="362"/>
                    <a:pt x="818" y="354"/>
                  </a:cubicBezTo>
                  <a:cubicBezTo>
                    <a:pt x="831" y="346"/>
                    <a:pt x="827" y="316"/>
                    <a:pt x="835" y="307"/>
                  </a:cubicBezTo>
                  <a:cubicBezTo>
                    <a:pt x="838" y="304"/>
                    <a:pt x="847" y="308"/>
                    <a:pt x="855" y="310"/>
                  </a:cubicBezTo>
                  <a:cubicBezTo>
                    <a:pt x="902" y="328"/>
                    <a:pt x="888" y="291"/>
                    <a:pt x="901" y="265"/>
                  </a:cubicBezTo>
                  <a:cubicBezTo>
                    <a:pt x="904" y="263"/>
                    <a:pt x="914" y="266"/>
                    <a:pt x="921" y="269"/>
                  </a:cubicBezTo>
                  <a:cubicBezTo>
                    <a:pt x="968" y="286"/>
                    <a:pt x="955" y="249"/>
                    <a:pt x="967" y="223"/>
                  </a:cubicBezTo>
                  <a:cubicBezTo>
                    <a:pt x="979" y="220"/>
                    <a:pt x="1006" y="238"/>
                    <a:pt x="1017" y="229"/>
                  </a:cubicBezTo>
                  <a:cubicBezTo>
                    <a:pt x="1030" y="222"/>
                    <a:pt x="1025" y="192"/>
                    <a:pt x="1033" y="182"/>
                  </a:cubicBezTo>
                  <a:cubicBezTo>
                    <a:pt x="1045" y="178"/>
                    <a:pt x="1072" y="196"/>
                    <a:pt x="1083" y="187"/>
                  </a:cubicBezTo>
                  <a:cubicBezTo>
                    <a:pt x="1096" y="180"/>
                    <a:pt x="1091" y="150"/>
                    <a:pt x="1099" y="140"/>
                  </a:cubicBezTo>
                  <a:cubicBezTo>
                    <a:pt x="1129" y="139"/>
                    <a:pt x="1156" y="168"/>
                    <a:pt x="1160" y="116"/>
                  </a:cubicBezTo>
                  <a:cubicBezTo>
                    <a:pt x="1161" y="110"/>
                    <a:pt x="1162" y="99"/>
                    <a:pt x="1165" y="97"/>
                  </a:cubicBezTo>
                  <a:cubicBezTo>
                    <a:pt x="1176" y="94"/>
                    <a:pt x="1203" y="112"/>
                    <a:pt x="1215" y="102"/>
                  </a:cubicBezTo>
                  <a:cubicBezTo>
                    <a:pt x="1228" y="95"/>
                    <a:pt x="1222" y="66"/>
                    <a:pt x="1230" y="55"/>
                  </a:cubicBezTo>
                  <a:cubicBezTo>
                    <a:pt x="1243" y="51"/>
                    <a:pt x="1270" y="69"/>
                    <a:pt x="1280" y="60"/>
                  </a:cubicBezTo>
                  <a:cubicBezTo>
                    <a:pt x="1294" y="52"/>
                    <a:pt x="1288" y="23"/>
                    <a:pt x="1296" y="12"/>
                  </a:cubicBezTo>
                  <a:cubicBezTo>
                    <a:pt x="1306" y="8"/>
                    <a:pt x="1326" y="20"/>
                    <a:pt x="1340" y="19"/>
                  </a:cubicBezTo>
                  <a:cubicBezTo>
                    <a:pt x="1339" y="15"/>
                    <a:pt x="1339" y="11"/>
                    <a:pt x="1338" y="8"/>
                  </a:cubicBezTo>
                  <a:cubicBezTo>
                    <a:pt x="1324" y="8"/>
                    <a:pt x="1301" y="-7"/>
                    <a:pt x="1290" y="3"/>
                  </a:cubicBezTo>
                  <a:cubicBezTo>
                    <a:pt x="1277" y="9"/>
                    <a:pt x="1283" y="41"/>
                    <a:pt x="1274" y="50"/>
                  </a:cubicBezTo>
                  <a:cubicBezTo>
                    <a:pt x="1271" y="52"/>
                    <a:pt x="1261" y="49"/>
                    <a:pt x="1255" y="47"/>
                  </a:cubicBezTo>
                  <a:cubicBezTo>
                    <a:pt x="1206" y="29"/>
                    <a:pt x="1222" y="67"/>
                    <a:pt x="1209" y="93"/>
                  </a:cubicBezTo>
                  <a:cubicBezTo>
                    <a:pt x="1196" y="96"/>
                    <a:pt x="1171" y="79"/>
                    <a:pt x="1159" y="88"/>
                  </a:cubicBezTo>
                  <a:cubicBezTo>
                    <a:pt x="1146" y="95"/>
                    <a:pt x="1151" y="126"/>
                    <a:pt x="1143" y="135"/>
                  </a:cubicBezTo>
                  <a:cubicBezTo>
                    <a:pt x="1131" y="138"/>
                    <a:pt x="1105" y="121"/>
                    <a:pt x="1093" y="130"/>
                  </a:cubicBezTo>
                  <a:cubicBezTo>
                    <a:pt x="1081" y="137"/>
                    <a:pt x="1085" y="168"/>
                    <a:pt x="1077" y="177"/>
                  </a:cubicBezTo>
                  <a:cubicBezTo>
                    <a:pt x="1049" y="177"/>
                    <a:pt x="1020" y="151"/>
                    <a:pt x="1016" y="200"/>
                  </a:cubicBezTo>
                  <a:cubicBezTo>
                    <a:pt x="1016" y="207"/>
                    <a:pt x="1014" y="217"/>
                    <a:pt x="1011" y="220"/>
                  </a:cubicBezTo>
                  <a:cubicBezTo>
                    <a:pt x="998" y="223"/>
                    <a:pt x="973" y="205"/>
                    <a:pt x="961" y="214"/>
                  </a:cubicBezTo>
                  <a:cubicBezTo>
                    <a:pt x="948" y="220"/>
                    <a:pt x="953" y="252"/>
                    <a:pt x="945" y="261"/>
                  </a:cubicBezTo>
                  <a:cubicBezTo>
                    <a:pt x="933" y="264"/>
                    <a:pt x="907" y="247"/>
                    <a:pt x="895" y="256"/>
                  </a:cubicBezTo>
                  <a:cubicBezTo>
                    <a:pt x="882" y="262"/>
                    <a:pt x="887" y="294"/>
                    <a:pt x="879" y="303"/>
                  </a:cubicBezTo>
                  <a:cubicBezTo>
                    <a:pt x="866" y="306"/>
                    <a:pt x="841" y="287"/>
                    <a:pt x="829" y="297"/>
                  </a:cubicBezTo>
                  <a:cubicBezTo>
                    <a:pt x="816" y="304"/>
                    <a:pt x="820" y="335"/>
                    <a:pt x="812" y="344"/>
                  </a:cubicBezTo>
                  <a:cubicBezTo>
                    <a:pt x="809" y="346"/>
                    <a:pt x="799" y="343"/>
                    <a:pt x="792" y="340"/>
                  </a:cubicBezTo>
                  <a:cubicBezTo>
                    <a:pt x="745" y="322"/>
                    <a:pt x="758" y="359"/>
                    <a:pt x="745" y="385"/>
                  </a:cubicBezTo>
                  <a:cubicBezTo>
                    <a:pt x="733" y="388"/>
                    <a:pt x="708" y="370"/>
                    <a:pt x="696" y="379"/>
                  </a:cubicBezTo>
                  <a:cubicBezTo>
                    <a:pt x="682" y="385"/>
                    <a:pt x="687" y="416"/>
                    <a:pt x="679" y="426"/>
                  </a:cubicBezTo>
                  <a:cubicBezTo>
                    <a:pt x="666" y="428"/>
                    <a:pt x="641" y="411"/>
                    <a:pt x="629" y="419"/>
                  </a:cubicBezTo>
                  <a:cubicBezTo>
                    <a:pt x="616" y="425"/>
                    <a:pt x="620" y="457"/>
                    <a:pt x="611" y="466"/>
                  </a:cubicBezTo>
                  <a:cubicBezTo>
                    <a:pt x="599" y="469"/>
                    <a:pt x="574" y="450"/>
                    <a:pt x="562" y="459"/>
                  </a:cubicBezTo>
                  <a:cubicBezTo>
                    <a:pt x="548" y="465"/>
                    <a:pt x="553" y="497"/>
                    <a:pt x="544" y="506"/>
                  </a:cubicBezTo>
                  <a:cubicBezTo>
                    <a:pt x="541" y="508"/>
                    <a:pt x="531" y="504"/>
                    <a:pt x="525" y="502"/>
                  </a:cubicBezTo>
                  <a:cubicBezTo>
                    <a:pt x="457" y="475"/>
                    <a:pt x="506" y="567"/>
                    <a:pt x="457" y="541"/>
                  </a:cubicBezTo>
                  <a:cubicBezTo>
                    <a:pt x="411" y="522"/>
                    <a:pt x="422" y="559"/>
                    <a:pt x="409" y="585"/>
                  </a:cubicBezTo>
                  <a:cubicBezTo>
                    <a:pt x="397" y="588"/>
                    <a:pt x="372" y="569"/>
                    <a:pt x="359" y="578"/>
                  </a:cubicBezTo>
                  <a:cubicBezTo>
                    <a:pt x="346" y="584"/>
                    <a:pt x="350" y="615"/>
                    <a:pt x="341" y="624"/>
                  </a:cubicBezTo>
                  <a:cubicBezTo>
                    <a:pt x="329" y="626"/>
                    <a:pt x="304" y="608"/>
                    <a:pt x="291" y="616"/>
                  </a:cubicBezTo>
                  <a:cubicBezTo>
                    <a:pt x="278" y="623"/>
                    <a:pt x="282" y="653"/>
                    <a:pt x="273" y="663"/>
                  </a:cubicBezTo>
                  <a:cubicBezTo>
                    <a:pt x="244" y="661"/>
                    <a:pt x="219" y="631"/>
                    <a:pt x="211" y="682"/>
                  </a:cubicBezTo>
                  <a:cubicBezTo>
                    <a:pt x="210" y="689"/>
                    <a:pt x="208" y="699"/>
                    <a:pt x="205" y="700"/>
                  </a:cubicBezTo>
                  <a:cubicBezTo>
                    <a:pt x="192" y="703"/>
                    <a:pt x="167" y="684"/>
                    <a:pt x="155" y="692"/>
                  </a:cubicBezTo>
                  <a:cubicBezTo>
                    <a:pt x="142" y="699"/>
                    <a:pt x="145" y="729"/>
                    <a:pt x="136" y="738"/>
                  </a:cubicBezTo>
                  <a:cubicBezTo>
                    <a:pt x="124" y="741"/>
                    <a:pt x="99" y="721"/>
                    <a:pt x="87" y="729"/>
                  </a:cubicBezTo>
                  <a:cubicBezTo>
                    <a:pt x="73" y="735"/>
                    <a:pt x="76" y="766"/>
                    <a:pt x="67" y="776"/>
                  </a:cubicBezTo>
                  <a:cubicBezTo>
                    <a:pt x="63" y="777"/>
                    <a:pt x="54" y="773"/>
                    <a:pt x="48" y="770"/>
                  </a:cubicBezTo>
                  <a:cubicBezTo>
                    <a:pt x="5" y="751"/>
                    <a:pt x="11" y="781"/>
                    <a:pt x="0" y="806"/>
                  </a:cubicBezTo>
                  <a:cubicBezTo>
                    <a:pt x="3" y="809"/>
                    <a:pt x="7" y="812"/>
                    <a:pt x="10" y="815"/>
                  </a:cubicBezTo>
                  <a:cubicBezTo>
                    <a:pt x="16" y="803"/>
                    <a:pt x="16" y="782"/>
                    <a:pt x="23" y="77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0777EAA4-C2BC-D049-86D0-8B1CE83F6598}"/>
                </a:ext>
              </a:extLst>
            </p:cNvPr>
            <p:cNvSpPr/>
            <p:nvPr/>
          </p:nvSpPr>
          <p:spPr>
            <a:xfrm>
              <a:off x="3543035" y="7437497"/>
              <a:ext cx="1710472" cy="8723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4" h="701">
                  <a:moveTo>
                    <a:pt x="40" y="698"/>
                  </a:moveTo>
                  <a:cubicBezTo>
                    <a:pt x="52" y="690"/>
                    <a:pt x="46" y="659"/>
                    <a:pt x="53" y="649"/>
                  </a:cubicBezTo>
                  <a:cubicBezTo>
                    <a:pt x="57" y="647"/>
                    <a:pt x="66" y="650"/>
                    <a:pt x="74" y="652"/>
                  </a:cubicBezTo>
                  <a:cubicBezTo>
                    <a:pt x="123" y="667"/>
                    <a:pt x="107" y="630"/>
                    <a:pt x="118" y="604"/>
                  </a:cubicBezTo>
                  <a:cubicBezTo>
                    <a:pt x="131" y="600"/>
                    <a:pt x="157" y="618"/>
                    <a:pt x="169" y="608"/>
                  </a:cubicBezTo>
                  <a:cubicBezTo>
                    <a:pt x="182" y="601"/>
                    <a:pt x="177" y="570"/>
                    <a:pt x="185" y="561"/>
                  </a:cubicBezTo>
                  <a:cubicBezTo>
                    <a:pt x="214" y="560"/>
                    <a:pt x="242" y="588"/>
                    <a:pt x="246" y="538"/>
                  </a:cubicBezTo>
                  <a:cubicBezTo>
                    <a:pt x="247" y="531"/>
                    <a:pt x="249" y="520"/>
                    <a:pt x="252" y="518"/>
                  </a:cubicBezTo>
                  <a:cubicBezTo>
                    <a:pt x="265" y="515"/>
                    <a:pt x="290" y="533"/>
                    <a:pt x="302" y="525"/>
                  </a:cubicBezTo>
                  <a:cubicBezTo>
                    <a:pt x="315" y="518"/>
                    <a:pt x="312" y="487"/>
                    <a:pt x="320" y="477"/>
                  </a:cubicBezTo>
                  <a:cubicBezTo>
                    <a:pt x="333" y="474"/>
                    <a:pt x="357" y="493"/>
                    <a:pt x="370" y="485"/>
                  </a:cubicBezTo>
                  <a:cubicBezTo>
                    <a:pt x="383" y="479"/>
                    <a:pt x="380" y="447"/>
                    <a:pt x="389" y="438"/>
                  </a:cubicBezTo>
                  <a:cubicBezTo>
                    <a:pt x="401" y="435"/>
                    <a:pt x="426" y="454"/>
                    <a:pt x="438" y="446"/>
                  </a:cubicBezTo>
                  <a:cubicBezTo>
                    <a:pt x="452" y="440"/>
                    <a:pt x="449" y="409"/>
                    <a:pt x="458" y="400"/>
                  </a:cubicBezTo>
                  <a:cubicBezTo>
                    <a:pt x="471" y="397"/>
                    <a:pt x="495" y="417"/>
                    <a:pt x="508" y="409"/>
                  </a:cubicBezTo>
                  <a:cubicBezTo>
                    <a:pt x="522" y="403"/>
                    <a:pt x="519" y="372"/>
                    <a:pt x="528" y="362"/>
                  </a:cubicBezTo>
                  <a:cubicBezTo>
                    <a:pt x="531" y="361"/>
                    <a:pt x="541" y="365"/>
                    <a:pt x="548" y="367"/>
                  </a:cubicBezTo>
                  <a:cubicBezTo>
                    <a:pt x="593" y="389"/>
                    <a:pt x="584" y="351"/>
                    <a:pt x="598" y="326"/>
                  </a:cubicBezTo>
                  <a:cubicBezTo>
                    <a:pt x="611" y="324"/>
                    <a:pt x="635" y="345"/>
                    <a:pt x="648" y="337"/>
                  </a:cubicBezTo>
                  <a:cubicBezTo>
                    <a:pt x="661" y="331"/>
                    <a:pt x="660" y="299"/>
                    <a:pt x="669" y="291"/>
                  </a:cubicBezTo>
                  <a:cubicBezTo>
                    <a:pt x="682" y="289"/>
                    <a:pt x="706" y="310"/>
                    <a:pt x="718" y="302"/>
                  </a:cubicBezTo>
                  <a:cubicBezTo>
                    <a:pt x="732" y="296"/>
                    <a:pt x="731" y="265"/>
                    <a:pt x="741" y="257"/>
                  </a:cubicBezTo>
                  <a:cubicBezTo>
                    <a:pt x="753" y="255"/>
                    <a:pt x="777" y="276"/>
                    <a:pt x="790" y="268"/>
                  </a:cubicBezTo>
                  <a:cubicBezTo>
                    <a:pt x="804" y="263"/>
                    <a:pt x="803" y="232"/>
                    <a:pt x="813" y="223"/>
                  </a:cubicBezTo>
                  <a:cubicBezTo>
                    <a:pt x="816" y="221"/>
                    <a:pt x="826" y="226"/>
                    <a:pt x="832" y="229"/>
                  </a:cubicBezTo>
                  <a:cubicBezTo>
                    <a:pt x="876" y="254"/>
                    <a:pt x="868" y="215"/>
                    <a:pt x="885" y="191"/>
                  </a:cubicBezTo>
                  <a:cubicBezTo>
                    <a:pt x="897" y="189"/>
                    <a:pt x="920" y="210"/>
                    <a:pt x="933" y="204"/>
                  </a:cubicBezTo>
                  <a:cubicBezTo>
                    <a:pt x="948" y="198"/>
                    <a:pt x="947" y="167"/>
                    <a:pt x="957" y="159"/>
                  </a:cubicBezTo>
                  <a:cubicBezTo>
                    <a:pt x="970" y="157"/>
                    <a:pt x="992" y="179"/>
                    <a:pt x="1005" y="172"/>
                  </a:cubicBezTo>
                  <a:cubicBezTo>
                    <a:pt x="1020" y="167"/>
                    <a:pt x="1020" y="136"/>
                    <a:pt x="1030" y="128"/>
                  </a:cubicBezTo>
                  <a:cubicBezTo>
                    <a:pt x="1059" y="132"/>
                    <a:pt x="1080" y="165"/>
                    <a:pt x="1094" y="115"/>
                  </a:cubicBezTo>
                  <a:cubicBezTo>
                    <a:pt x="1096" y="108"/>
                    <a:pt x="1099" y="98"/>
                    <a:pt x="1103" y="97"/>
                  </a:cubicBezTo>
                  <a:cubicBezTo>
                    <a:pt x="1115" y="96"/>
                    <a:pt x="1138" y="118"/>
                    <a:pt x="1151" y="111"/>
                  </a:cubicBezTo>
                  <a:cubicBezTo>
                    <a:pt x="1165" y="107"/>
                    <a:pt x="1166" y="76"/>
                    <a:pt x="1177" y="68"/>
                  </a:cubicBezTo>
                  <a:cubicBezTo>
                    <a:pt x="1189" y="66"/>
                    <a:pt x="1211" y="89"/>
                    <a:pt x="1224" y="83"/>
                  </a:cubicBezTo>
                  <a:cubicBezTo>
                    <a:pt x="1239" y="78"/>
                    <a:pt x="1240" y="48"/>
                    <a:pt x="1250" y="38"/>
                  </a:cubicBezTo>
                  <a:cubicBezTo>
                    <a:pt x="1254" y="37"/>
                    <a:pt x="1263" y="42"/>
                    <a:pt x="1270" y="46"/>
                  </a:cubicBezTo>
                  <a:cubicBezTo>
                    <a:pt x="1310" y="73"/>
                    <a:pt x="1307" y="34"/>
                    <a:pt x="1324" y="10"/>
                  </a:cubicBezTo>
                  <a:cubicBezTo>
                    <a:pt x="1336" y="8"/>
                    <a:pt x="1359" y="32"/>
                    <a:pt x="1372" y="27"/>
                  </a:cubicBezTo>
                  <a:cubicBezTo>
                    <a:pt x="1372" y="26"/>
                    <a:pt x="1373" y="26"/>
                    <a:pt x="1374" y="26"/>
                  </a:cubicBezTo>
                  <a:cubicBezTo>
                    <a:pt x="1361" y="13"/>
                    <a:pt x="1343" y="5"/>
                    <a:pt x="1320" y="0"/>
                  </a:cubicBezTo>
                  <a:cubicBezTo>
                    <a:pt x="1298" y="9"/>
                    <a:pt x="1310" y="61"/>
                    <a:pt x="1276" y="37"/>
                  </a:cubicBezTo>
                  <a:cubicBezTo>
                    <a:pt x="1232" y="8"/>
                    <a:pt x="1238" y="49"/>
                    <a:pt x="1220" y="72"/>
                  </a:cubicBezTo>
                  <a:cubicBezTo>
                    <a:pt x="1207" y="72"/>
                    <a:pt x="1186" y="50"/>
                    <a:pt x="1172" y="57"/>
                  </a:cubicBezTo>
                  <a:cubicBezTo>
                    <a:pt x="1158" y="61"/>
                    <a:pt x="1157" y="93"/>
                    <a:pt x="1147" y="101"/>
                  </a:cubicBezTo>
                  <a:cubicBezTo>
                    <a:pt x="1134" y="102"/>
                    <a:pt x="1112" y="80"/>
                    <a:pt x="1099" y="87"/>
                  </a:cubicBezTo>
                  <a:cubicBezTo>
                    <a:pt x="1085" y="91"/>
                    <a:pt x="1084" y="123"/>
                    <a:pt x="1074" y="131"/>
                  </a:cubicBezTo>
                  <a:cubicBezTo>
                    <a:pt x="1046" y="126"/>
                    <a:pt x="1022" y="94"/>
                    <a:pt x="1010" y="143"/>
                  </a:cubicBezTo>
                  <a:cubicBezTo>
                    <a:pt x="1008" y="150"/>
                    <a:pt x="1005" y="160"/>
                    <a:pt x="1001" y="161"/>
                  </a:cubicBezTo>
                  <a:cubicBezTo>
                    <a:pt x="989" y="163"/>
                    <a:pt x="966" y="141"/>
                    <a:pt x="953" y="148"/>
                  </a:cubicBezTo>
                  <a:cubicBezTo>
                    <a:pt x="938" y="153"/>
                    <a:pt x="938" y="185"/>
                    <a:pt x="929" y="193"/>
                  </a:cubicBezTo>
                  <a:cubicBezTo>
                    <a:pt x="916" y="194"/>
                    <a:pt x="893" y="173"/>
                    <a:pt x="880" y="180"/>
                  </a:cubicBezTo>
                  <a:cubicBezTo>
                    <a:pt x="866" y="185"/>
                    <a:pt x="866" y="217"/>
                    <a:pt x="857" y="225"/>
                  </a:cubicBezTo>
                  <a:cubicBezTo>
                    <a:pt x="854" y="227"/>
                    <a:pt x="844" y="222"/>
                    <a:pt x="838" y="219"/>
                  </a:cubicBezTo>
                  <a:cubicBezTo>
                    <a:pt x="793" y="195"/>
                    <a:pt x="801" y="234"/>
                    <a:pt x="785" y="258"/>
                  </a:cubicBezTo>
                  <a:cubicBezTo>
                    <a:pt x="772" y="260"/>
                    <a:pt x="749" y="239"/>
                    <a:pt x="736" y="246"/>
                  </a:cubicBezTo>
                  <a:cubicBezTo>
                    <a:pt x="722" y="252"/>
                    <a:pt x="723" y="284"/>
                    <a:pt x="713" y="292"/>
                  </a:cubicBezTo>
                  <a:cubicBezTo>
                    <a:pt x="701" y="294"/>
                    <a:pt x="677" y="273"/>
                    <a:pt x="665" y="281"/>
                  </a:cubicBezTo>
                  <a:cubicBezTo>
                    <a:pt x="650" y="287"/>
                    <a:pt x="652" y="318"/>
                    <a:pt x="643" y="326"/>
                  </a:cubicBezTo>
                  <a:cubicBezTo>
                    <a:pt x="614" y="324"/>
                    <a:pt x="589" y="293"/>
                    <a:pt x="580" y="343"/>
                  </a:cubicBezTo>
                  <a:cubicBezTo>
                    <a:pt x="578" y="350"/>
                    <a:pt x="576" y="361"/>
                    <a:pt x="572" y="362"/>
                  </a:cubicBezTo>
                  <a:cubicBezTo>
                    <a:pt x="560" y="364"/>
                    <a:pt x="535" y="345"/>
                    <a:pt x="523" y="353"/>
                  </a:cubicBezTo>
                  <a:cubicBezTo>
                    <a:pt x="509" y="359"/>
                    <a:pt x="512" y="390"/>
                    <a:pt x="502" y="399"/>
                  </a:cubicBezTo>
                  <a:cubicBezTo>
                    <a:pt x="490" y="401"/>
                    <a:pt x="465" y="382"/>
                    <a:pt x="453" y="390"/>
                  </a:cubicBezTo>
                  <a:cubicBezTo>
                    <a:pt x="439" y="396"/>
                    <a:pt x="442" y="427"/>
                    <a:pt x="433" y="436"/>
                  </a:cubicBezTo>
                  <a:cubicBezTo>
                    <a:pt x="420" y="439"/>
                    <a:pt x="396" y="420"/>
                    <a:pt x="383" y="429"/>
                  </a:cubicBezTo>
                  <a:cubicBezTo>
                    <a:pt x="369" y="435"/>
                    <a:pt x="373" y="466"/>
                    <a:pt x="364" y="475"/>
                  </a:cubicBezTo>
                  <a:cubicBezTo>
                    <a:pt x="352" y="478"/>
                    <a:pt x="327" y="459"/>
                    <a:pt x="314" y="468"/>
                  </a:cubicBezTo>
                  <a:cubicBezTo>
                    <a:pt x="301" y="474"/>
                    <a:pt x="305" y="505"/>
                    <a:pt x="296" y="515"/>
                  </a:cubicBezTo>
                  <a:cubicBezTo>
                    <a:pt x="293" y="517"/>
                    <a:pt x="283" y="514"/>
                    <a:pt x="276" y="511"/>
                  </a:cubicBezTo>
                  <a:cubicBezTo>
                    <a:pt x="229" y="493"/>
                    <a:pt x="242" y="530"/>
                    <a:pt x="229" y="556"/>
                  </a:cubicBezTo>
                  <a:cubicBezTo>
                    <a:pt x="217" y="560"/>
                    <a:pt x="191" y="542"/>
                    <a:pt x="179" y="551"/>
                  </a:cubicBezTo>
                  <a:cubicBezTo>
                    <a:pt x="165" y="558"/>
                    <a:pt x="171" y="589"/>
                    <a:pt x="162" y="599"/>
                  </a:cubicBezTo>
                  <a:cubicBezTo>
                    <a:pt x="151" y="603"/>
                    <a:pt x="124" y="586"/>
                    <a:pt x="112" y="595"/>
                  </a:cubicBezTo>
                  <a:cubicBezTo>
                    <a:pt x="99" y="603"/>
                    <a:pt x="105" y="633"/>
                    <a:pt x="98" y="643"/>
                  </a:cubicBezTo>
                  <a:cubicBezTo>
                    <a:pt x="86" y="647"/>
                    <a:pt x="58" y="631"/>
                    <a:pt x="47" y="641"/>
                  </a:cubicBezTo>
                  <a:cubicBezTo>
                    <a:pt x="34" y="649"/>
                    <a:pt x="41" y="679"/>
                    <a:pt x="34" y="689"/>
                  </a:cubicBezTo>
                  <a:cubicBezTo>
                    <a:pt x="30" y="692"/>
                    <a:pt x="21" y="689"/>
                    <a:pt x="13" y="687"/>
                  </a:cubicBezTo>
                  <a:cubicBezTo>
                    <a:pt x="9" y="686"/>
                    <a:pt x="5" y="685"/>
                    <a:pt x="2" y="685"/>
                  </a:cubicBezTo>
                  <a:cubicBezTo>
                    <a:pt x="2" y="689"/>
                    <a:pt x="1" y="693"/>
                    <a:pt x="0" y="696"/>
                  </a:cubicBezTo>
                  <a:cubicBezTo>
                    <a:pt x="14" y="698"/>
                    <a:pt x="32" y="705"/>
                    <a:pt x="40" y="698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CBFD17F0-64D9-4442-A2A0-53313EBF9747}"/>
                </a:ext>
              </a:extLst>
            </p:cNvPr>
            <p:cNvSpPr/>
            <p:nvPr/>
          </p:nvSpPr>
          <p:spPr>
            <a:xfrm>
              <a:off x="3823338" y="8582781"/>
              <a:ext cx="57306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14">
                  <a:moveTo>
                    <a:pt x="14" y="12"/>
                  </a:moveTo>
                  <a:cubicBezTo>
                    <a:pt x="16" y="11"/>
                    <a:pt x="19" y="12"/>
                    <a:pt x="22" y="14"/>
                  </a:cubicBezTo>
                  <a:cubicBezTo>
                    <a:pt x="30" y="14"/>
                    <a:pt x="38" y="14"/>
                    <a:pt x="47" y="14"/>
                  </a:cubicBezTo>
                  <a:cubicBezTo>
                    <a:pt x="45" y="12"/>
                    <a:pt x="41" y="11"/>
                    <a:pt x="39" y="10"/>
                  </a:cubicBezTo>
                  <a:cubicBezTo>
                    <a:pt x="15" y="-6"/>
                    <a:pt x="6" y="0"/>
                    <a:pt x="0" y="13"/>
                  </a:cubicBezTo>
                  <a:cubicBezTo>
                    <a:pt x="4" y="13"/>
                    <a:pt x="8" y="13"/>
                    <a:pt x="12" y="13"/>
                  </a:cubicBezTo>
                  <a:cubicBezTo>
                    <a:pt x="13" y="13"/>
                    <a:pt x="13" y="13"/>
                    <a:pt x="14" y="12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BCB04647-2EA9-1B4B-BACC-3B8F9ED5E8F5}"/>
                </a:ext>
              </a:extLst>
            </p:cNvPr>
            <p:cNvSpPr/>
            <p:nvPr/>
          </p:nvSpPr>
          <p:spPr>
            <a:xfrm>
              <a:off x="3561722" y="7468652"/>
              <a:ext cx="1710472" cy="9733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4" h="782">
                  <a:moveTo>
                    <a:pt x="19" y="737"/>
                  </a:moveTo>
                  <a:cubicBezTo>
                    <a:pt x="31" y="733"/>
                    <a:pt x="57" y="752"/>
                    <a:pt x="69" y="742"/>
                  </a:cubicBezTo>
                  <a:cubicBezTo>
                    <a:pt x="82" y="736"/>
                    <a:pt x="78" y="704"/>
                    <a:pt x="86" y="695"/>
                  </a:cubicBezTo>
                  <a:cubicBezTo>
                    <a:pt x="89" y="693"/>
                    <a:pt x="99" y="696"/>
                    <a:pt x="105" y="698"/>
                  </a:cubicBezTo>
                  <a:cubicBezTo>
                    <a:pt x="153" y="717"/>
                    <a:pt x="140" y="679"/>
                    <a:pt x="152" y="654"/>
                  </a:cubicBezTo>
                  <a:cubicBezTo>
                    <a:pt x="165" y="651"/>
                    <a:pt x="190" y="669"/>
                    <a:pt x="203" y="660"/>
                  </a:cubicBezTo>
                  <a:cubicBezTo>
                    <a:pt x="215" y="654"/>
                    <a:pt x="212" y="622"/>
                    <a:pt x="220" y="613"/>
                  </a:cubicBezTo>
                  <a:cubicBezTo>
                    <a:pt x="248" y="613"/>
                    <a:pt x="276" y="642"/>
                    <a:pt x="281" y="592"/>
                  </a:cubicBezTo>
                  <a:cubicBezTo>
                    <a:pt x="282" y="585"/>
                    <a:pt x="284" y="575"/>
                    <a:pt x="287" y="573"/>
                  </a:cubicBezTo>
                  <a:cubicBezTo>
                    <a:pt x="299" y="570"/>
                    <a:pt x="324" y="588"/>
                    <a:pt x="336" y="580"/>
                  </a:cubicBezTo>
                  <a:cubicBezTo>
                    <a:pt x="350" y="574"/>
                    <a:pt x="346" y="542"/>
                    <a:pt x="355" y="533"/>
                  </a:cubicBezTo>
                  <a:cubicBezTo>
                    <a:pt x="367" y="530"/>
                    <a:pt x="392" y="549"/>
                    <a:pt x="404" y="541"/>
                  </a:cubicBezTo>
                  <a:cubicBezTo>
                    <a:pt x="418" y="535"/>
                    <a:pt x="414" y="503"/>
                    <a:pt x="423" y="494"/>
                  </a:cubicBezTo>
                  <a:cubicBezTo>
                    <a:pt x="435" y="491"/>
                    <a:pt x="460" y="510"/>
                    <a:pt x="472" y="501"/>
                  </a:cubicBezTo>
                  <a:cubicBezTo>
                    <a:pt x="486" y="495"/>
                    <a:pt x="483" y="464"/>
                    <a:pt x="491" y="455"/>
                  </a:cubicBezTo>
                  <a:cubicBezTo>
                    <a:pt x="503" y="452"/>
                    <a:pt x="529" y="472"/>
                    <a:pt x="541" y="463"/>
                  </a:cubicBezTo>
                  <a:cubicBezTo>
                    <a:pt x="554" y="457"/>
                    <a:pt x="550" y="426"/>
                    <a:pt x="559" y="416"/>
                  </a:cubicBezTo>
                  <a:cubicBezTo>
                    <a:pt x="563" y="415"/>
                    <a:pt x="572" y="418"/>
                    <a:pt x="579" y="421"/>
                  </a:cubicBezTo>
                  <a:cubicBezTo>
                    <a:pt x="625" y="441"/>
                    <a:pt x="614" y="403"/>
                    <a:pt x="628" y="379"/>
                  </a:cubicBezTo>
                  <a:cubicBezTo>
                    <a:pt x="640" y="375"/>
                    <a:pt x="665" y="395"/>
                    <a:pt x="677" y="386"/>
                  </a:cubicBezTo>
                  <a:cubicBezTo>
                    <a:pt x="691" y="380"/>
                    <a:pt x="688" y="350"/>
                    <a:pt x="697" y="341"/>
                  </a:cubicBezTo>
                  <a:cubicBezTo>
                    <a:pt x="709" y="337"/>
                    <a:pt x="734" y="357"/>
                    <a:pt x="746" y="349"/>
                  </a:cubicBezTo>
                  <a:cubicBezTo>
                    <a:pt x="760" y="343"/>
                    <a:pt x="756" y="312"/>
                    <a:pt x="766" y="303"/>
                  </a:cubicBezTo>
                  <a:cubicBezTo>
                    <a:pt x="778" y="300"/>
                    <a:pt x="802" y="320"/>
                    <a:pt x="815" y="312"/>
                  </a:cubicBezTo>
                  <a:cubicBezTo>
                    <a:pt x="829" y="306"/>
                    <a:pt x="826" y="274"/>
                    <a:pt x="834" y="265"/>
                  </a:cubicBezTo>
                  <a:cubicBezTo>
                    <a:pt x="838" y="264"/>
                    <a:pt x="848" y="268"/>
                    <a:pt x="854" y="270"/>
                  </a:cubicBezTo>
                  <a:cubicBezTo>
                    <a:pt x="921" y="300"/>
                    <a:pt x="875" y="206"/>
                    <a:pt x="923" y="233"/>
                  </a:cubicBezTo>
                  <a:cubicBezTo>
                    <a:pt x="969" y="255"/>
                    <a:pt x="959" y="216"/>
                    <a:pt x="973" y="192"/>
                  </a:cubicBezTo>
                  <a:cubicBezTo>
                    <a:pt x="985" y="190"/>
                    <a:pt x="1010" y="209"/>
                    <a:pt x="1022" y="201"/>
                  </a:cubicBezTo>
                  <a:cubicBezTo>
                    <a:pt x="1036" y="195"/>
                    <a:pt x="1034" y="164"/>
                    <a:pt x="1043" y="155"/>
                  </a:cubicBezTo>
                  <a:cubicBezTo>
                    <a:pt x="1071" y="157"/>
                    <a:pt x="1096" y="188"/>
                    <a:pt x="1105" y="138"/>
                  </a:cubicBezTo>
                  <a:cubicBezTo>
                    <a:pt x="1107" y="131"/>
                    <a:pt x="1109" y="120"/>
                    <a:pt x="1112" y="119"/>
                  </a:cubicBezTo>
                  <a:cubicBezTo>
                    <a:pt x="1124" y="117"/>
                    <a:pt x="1149" y="137"/>
                    <a:pt x="1162" y="129"/>
                  </a:cubicBezTo>
                  <a:cubicBezTo>
                    <a:pt x="1175" y="123"/>
                    <a:pt x="1173" y="92"/>
                    <a:pt x="1182" y="83"/>
                  </a:cubicBezTo>
                  <a:cubicBezTo>
                    <a:pt x="1194" y="81"/>
                    <a:pt x="1219" y="101"/>
                    <a:pt x="1231" y="93"/>
                  </a:cubicBezTo>
                  <a:cubicBezTo>
                    <a:pt x="1245" y="87"/>
                    <a:pt x="1243" y="57"/>
                    <a:pt x="1252" y="47"/>
                  </a:cubicBezTo>
                  <a:cubicBezTo>
                    <a:pt x="1264" y="45"/>
                    <a:pt x="1289" y="65"/>
                    <a:pt x="1301" y="58"/>
                  </a:cubicBezTo>
                  <a:cubicBezTo>
                    <a:pt x="1315" y="51"/>
                    <a:pt x="1312" y="22"/>
                    <a:pt x="1322" y="12"/>
                  </a:cubicBezTo>
                  <a:cubicBezTo>
                    <a:pt x="1334" y="8"/>
                    <a:pt x="1358" y="30"/>
                    <a:pt x="1370" y="23"/>
                  </a:cubicBezTo>
                  <a:cubicBezTo>
                    <a:pt x="1372" y="22"/>
                    <a:pt x="1373" y="21"/>
                    <a:pt x="1374" y="21"/>
                  </a:cubicBezTo>
                  <a:cubicBezTo>
                    <a:pt x="1373" y="19"/>
                    <a:pt x="1372" y="17"/>
                    <a:pt x="1371" y="15"/>
                  </a:cubicBezTo>
                  <a:cubicBezTo>
                    <a:pt x="1370" y="14"/>
                    <a:pt x="1369" y="12"/>
                    <a:pt x="1368" y="10"/>
                  </a:cubicBezTo>
                  <a:cubicBezTo>
                    <a:pt x="1367" y="11"/>
                    <a:pt x="1366" y="12"/>
                    <a:pt x="1366" y="12"/>
                  </a:cubicBezTo>
                  <a:cubicBezTo>
                    <a:pt x="1352" y="13"/>
                    <a:pt x="1330" y="-6"/>
                    <a:pt x="1317" y="2"/>
                  </a:cubicBezTo>
                  <a:cubicBezTo>
                    <a:pt x="1303" y="7"/>
                    <a:pt x="1305" y="40"/>
                    <a:pt x="1295" y="48"/>
                  </a:cubicBezTo>
                  <a:cubicBezTo>
                    <a:pt x="1293" y="49"/>
                    <a:pt x="1284" y="45"/>
                    <a:pt x="1277" y="42"/>
                  </a:cubicBezTo>
                  <a:cubicBezTo>
                    <a:pt x="1231" y="19"/>
                    <a:pt x="1242" y="59"/>
                    <a:pt x="1226" y="83"/>
                  </a:cubicBezTo>
                  <a:cubicBezTo>
                    <a:pt x="1213" y="85"/>
                    <a:pt x="1190" y="65"/>
                    <a:pt x="1177" y="73"/>
                  </a:cubicBezTo>
                  <a:cubicBezTo>
                    <a:pt x="1163" y="78"/>
                    <a:pt x="1165" y="111"/>
                    <a:pt x="1156" y="119"/>
                  </a:cubicBezTo>
                  <a:cubicBezTo>
                    <a:pt x="1143" y="120"/>
                    <a:pt x="1120" y="101"/>
                    <a:pt x="1107" y="109"/>
                  </a:cubicBezTo>
                  <a:cubicBezTo>
                    <a:pt x="1094" y="114"/>
                    <a:pt x="1095" y="147"/>
                    <a:pt x="1087" y="155"/>
                  </a:cubicBezTo>
                  <a:cubicBezTo>
                    <a:pt x="1059" y="152"/>
                    <a:pt x="1032" y="123"/>
                    <a:pt x="1024" y="172"/>
                  </a:cubicBezTo>
                  <a:cubicBezTo>
                    <a:pt x="1023" y="179"/>
                    <a:pt x="1021" y="190"/>
                    <a:pt x="1017" y="191"/>
                  </a:cubicBezTo>
                  <a:cubicBezTo>
                    <a:pt x="1005" y="193"/>
                    <a:pt x="980" y="174"/>
                    <a:pt x="968" y="181"/>
                  </a:cubicBezTo>
                  <a:cubicBezTo>
                    <a:pt x="954" y="187"/>
                    <a:pt x="957" y="219"/>
                    <a:pt x="948" y="228"/>
                  </a:cubicBezTo>
                  <a:cubicBezTo>
                    <a:pt x="935" y="230"/>
                    <a:pt x="911" y="210"/>
                    <a:pt x="898" y="218"/>
                  </a:cubicBezTo>
                  <a:cubicBezTo>
                    <a:pt x="885" y="224"/>
                    <a:pt x="887" y="256"/>
                    <a:pt x="878" y="265"/>
                  </a:cubicBezTo>
                  <a:cubicBezTo>
                    <a:pt x="866" y="267"/>
                    <a:pt x="842" y="248"/>
                    <a:pt x="829" y="255"/>
                  </a:cubicBezTo>
                  <a:cubicBezTo>
                    <a:pt x="816" y="261"/>
                    <a:pt x="818" y="293"/>
                    <a:pt x="810" y="302"/>
                  </a:cubicBezTo>
                  <a:cubicBezTo>
                    <a:pt x="806" y="303"/>
                    <a:pt x="797" y="300"/>
                    <a:pt x="790" y="297"/>
                  </a:cubicBezTo>
                  <a:cubicBezTo>
                    <a:pt x="744" y="276"/>
                    <a:pt x="755" y="314"/>
                    <a:pt x="741" y="339"/>
                  </a:cubicBezTo>
                  <a:cubicBezTo>
                    <a:pt x="728" y="342"/>
                    <a:pt x="704" y="322"/>
                    <a:pt x="691" y="331"/>
                  </a:cubicBezTo>
                  <a:cubicBezTo>
                    <a:pt x="678" y="336"/>
                    <a:pt x="681" y="368"/>
                    <a:pt x="672" y="376"/>
                  </a:cubicBezTo>
                  <a:cubicBezTo>
                    <a:pt x="659" y="379"/>
                    <a:pt x="635" y="360"/>
                    <a:pt x="623" y="368"/>
                  </a:cubicBezTo>
                  <a:cubicBezTo>
                    <a:pt x="609" y="374"/>
                    <a:pt x="612" y="406"/>
                    <a:pt x="603" y="415"/>
                  </a:cubicBezTo>
                  <a:cubicBezTo>
                    <a:pt x="591" y="418"/>
                    <a:pt x="566" y="398"/>
                    <a:pt x="554" y="407"/>
                  </a:cubicBezTo>
                  <a:cubicBezTo>
                    <a:pt x="540" y="413"/>
                    <a:pt x="544" y="444"/>
                    <a:pt x="535" y="453"/>
                  </a:cubicBezTo>
                  <a:cubicBezTo>
                    <a:pt x="531" y="455"/>
                    <a:pt x="522" y="451"/>
                    <a:pt x="515" y="449"/>
                  </a:cubicBezTo>
                  <a:cubicBezTo>
                    <a:pt x="448" y="420"/>
                    <a:pt x="496" y="513"/>
                    <a:pt x="447" y="487"/>
                  </a:cubicBezTo>
                  <a:cubicBezTo>
                    <a:pt x="401" y="468"/>
                    <a:pt x="412" y="505"/>
                    <a:pt x="399" y="531"/>
                  </a:cubicBezTo>
                  <a:cubicBezTo>
                    <a:pt x="387" y="534"/>
                    <a:pt x="362" y="515"/>
                    <a:pt x="349" y="523"/>
                  </a:cubicBezTo>
                  <a:cubicBezTo>
                    <a:pt x="335" y="530"/>
                    <a:pt x="340" y="561"/>
                    <a:pt x="331" y="570"/>
                  </a:cubicBezTo>
                  <a:cubicBezTo>
                    <a:pt x="319" y="573"/>
                    <a:pt x="294" y="554"/>
                    <a:pt x="281" y="563"/>
                  </a:cubicBezTo>
                  <a:cubicBezTo>
                    <a:pt x="268" y="570"/>
                    <a:pt x="272" y="600"/>
                    <a:pt x="264" y="610"/>
                  </a:cubicBezTo>
                  <a:cubicBezTo>
                    <a:pt x="234" y="610"/>
                    <a:pt x="208" y="580"/>
                    <a:pt x="203" y="631"/>
                  </a:cubicBezTo>
                  <a:cubicBezTo>
                    <a:pt x="201" y="638"/>
                    <a:pt x="199" y="649"/>
                    <a:pt x="197" y="651"/>
                  </a:cubicBezTo>
                  <a:cubicBezTo>
                    <a:pt x="184" y="654"/>
                    <a:pt x="158" y="635"/>
                    <a:pt x="146" y="644"/>
                  </a:cubicBezTo>
                  <a:cubicBezTo>
                    <a:pt x="133" y="651"/>
                    <a:pt x="138" y="682"/>
                    <a:pt x="130" y="692"/>
                  </a:cubicBezTo>
                  <a:cubicBezTo>
                    <a:pt x="118" y="695"/>
                    <a:pt x="91" y="676"/>
                    <a:pt x="80" y="685"/>
                  </a:cubicBezTo>
                  <a:cubicBezTo>
                    <a:pt x="66" y="693"/>
                    <a:pt x="72" y="723"/>
                    <a:pt x="63" y="732"/>
                  </a:cubicBezTo>
                  <a:cubicBezTo>
                    <a:pt x="60" y="735"/>
                    <a:pt x="50" y="731"/>
                    <a:pt x="43" y="730"/>
                  </a:cubicBezTo>
                  <a:cubicBezTo>
                    <a:pt x="0" y="714"/>
                    <a:pt x="7" y="742"/>
                    <a:pt x="0" y="767"/>
                  </a:cubicBezTo>
                  <a:cubicBezTo>
                    <a:pt x="2" y="772"/>
                    <a:pt x="4" y="777"/>
                    <a:pt x="6" y="782"/>
                  </a:cubicBezTo>
                  <a:cubicBezTo>
                    <a:pt x="15" y="772"/>
                    <a:pt x="12" y="745"/>
                    <a:pt x="19" y="737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F31430F3-0054-9D41-96C7-A640529055E7}"/>
                </a:ext>
              </a:extLst>
            </p:cNvPr>
            <p:cNvSpPr/>
            <p:nvPr/>
          </p:nvSpPr>
          <p:spPr>
            <a:xfrm>
              <a:off x="3495695" y="7319105"/>
              <a:ext cx="1215893" cy="13608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7" h="1093">
                  <a:moveTo>
                    <a:pt x="977" y="807"/>
                  </a:moveTo>
                  <a:cubicBezTo>
                    <a:pt x="763" y="713"/>
                    <a:pt x="556" y="726"/>
                    <a:pt x="393" y="770"/>
                  </a:cubicBezTo>
                  <a:cubicBezTo>
                    <a:pt x="593" y="639"/>
                    <a:pt x="833" y="404"/>
                    <a:pt x="976" y="0"/>
                  </a:cubicBezTo>
                  <a:cubicBezTo>
                    <a:pt x="976" y="0"/>
                    <a:pt x="302" y="265"/>
                    <a:pt x="59" y="607"/>
                  </a:cubicBezTo>
                  <a:cubicBezTo>
                    <a:pt x="-84" y="809"/>
                    <a:pt x="48" y="1084"/>
                    <a:pt x="295" y="1093"/>
                  </a:cubicBezTo>
                  <a:cubicBezTo>
                    <a:pt x="617" y="1104"/>
                    <a:pt x="977" y="807"/>
                    <a:pt x="977" y="807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DAC15E53-0005-4543-9AE8-B4ADF98747B4}"/>
                </a:ext>
              </a:extLst>
            </p:cNvPr>
            <p:cNvSpPr/>
            <p:nvPr/>
          </p:nvSpPr>
          <p:spPr>
            <a:xfrm>
              <a:off x="3565459" y="8236330"/>
              <a:ext cx="1146128" cy="443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1" h="357">
                  <a:moveTo>
                    <a:pt x="0" y="229"/>
                  </a:moveTo>
                  <a:cubicBezTo>
                    <a:pt x="51" y="302"/>
                    <a:pt x="135" y="354"/>
                    <a:pt x="239" y="357"/>
                  </a:cubicBezTo>
                  <a:cubicBezTo>
                    <a:pt x="561" y="368"/>
                    <a:pt x="921" y="71"/>
                    <a:pt x="921" y="71"/>
                  </a:cubicBezTo>
                  <a:cubicBezTo>
                    <a:pt x="740" y="-9"/>
                    <a:pt x="564" y="-12"/>
                    <a:pt x="415" y="16"/>
                  </a:cubicBezTo>
                  <a:lnTo>
                    <a:pt x="337" y="34"/>
                  </a:lnTo>
                  <a:cubicBezTo>
                    <a:pt x="337" y="34"/>
                    <a:pt x="185" y="158"/>
                    <a:pt x="0" y="229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2" name="Freeform 61">
            <a:extLst>
              <a:ext uri="{FF2B5EF4-FFF2-40B4-BE49-F238E27FC236}">
                <a16:creationId xmlns:a16="http://schemas.microsoft.com/office/drawing/2014/main" id="{53F69077-C32C-154E-9BB9-04F0BEC0E84E}"/>
              </a:ext>
            </a:extLst>
          </p:cNvPr>
          <p:cNvSpPr/>
          <p:nvPr/>
        </p:nvSpPr>
        <p:spPr>
          <a:xfrm>
            <a:off x="9322263" y="3766105"/>
            <a:ext cx="5725659" cy="572767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97" h="4597">
                <a:moveTo>
                  <a:pt x="4597" y="2298"/>
                </a:moveTo>
                <a:cubicBezTo>
                  <a:pt x="4597" y="2912"/>
                  <a:pt x="4358" y="3489"/>
                  <a:pt x="3924" y="3923"/>
                </a:cubicBezTo>
                <a:cubicBezTo>
                  <a:pt x="3490" y="4358"/>
                  <a:pt x="2913" y="4597"/>
                  <a:pt x="2299" y="4597"/>
                </a:cubicBezTo>
                <a:cubicBezTo>
                  <a:pt x="1685" y="4597"/>
                  <a:pt x="1108" y="4358"/>
                  <a:pt x="673" y="3923"/>
                </a:cubicBezTo>
                <a:cubicBezTo>
                  <a:pt x="239" y="3489"/>
                  <a:pt x="0" y="2912"/>
                  <a:pt x="0" y="2298"/>
                </a:cubicBezTo>
                <a:cubicBezTo>
                  <a:pt x="0" y="1685"/>
                  <a:pt x="239" y="1107"/>
                  <a:pt x="673" y="673"/>
                </a:cubicBezTo>
                <a:cubicBezTo>
                  <a:pt x="1108" y="239"/>
                  <a:pt x="1685" y="0"/>
                  <a:pt x="2299" y="0"/>
                </a:cubicBezTo>
                <a:cubicBezTo>
                  <a:pt x="2913" y="0"/>
                  <a:pt x="3490" y="239"/>
                  <a:pt x="3924" y="673"/>
                </a:cubicBezTo>
                <a:cubicBezTo>
                  <a:pt x="4358" y="1107"/>
                  <a:pt x="4597" y="1685"/>
                  <a:pt x="4597" y="2298"/>
                </a:cubicBezTo>
                <a:close/>
              </a:path>
            </a:pathLst>
          </a:custGeom>
          <a:solidFill>
            <a:srgbClr val="C4C8CE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9" name="Freeform 368">
            <a:extLst>
              <a:ext uri="{FF2B5EF4-FFF2-40B4-BE49-F238E27FC236}">
                <a16:creationId xmlns:a16="http://schemas.microsoft.com/office/drawing/2014/main" id="{C5E3581E-2DDA-B242-9AC2-2407D2155482}"/>
              </a:ext>
            </a:extLst>
          </p:cNvPr>
          <p:cNvSpPr/>
          <p:nvPr/>
        </p:nvSpPr>
        <p:spPr>
          <a:xfrm>
            <a:off x="9322263" y="3766105"/>
            <a:ext cx="5725659" cy="5727670"/>
          </a:xfrm>
          <a:custGeom>
            <a:avLst/>
            <a:gdLst>
              <a:gd name="connsiteX0" fmla="*/ 2863453 w 5725659"/>
              <a:gd name="connsiteY0" fmla="*/ 108422 h 5727670"/>
              <a:gd name="connsiteX1" fmla="*/ 915475 w 5725659"/>
              <a:gd name="connsiteY1" fmla="*/ 914550 h 5727670"/>
              <a:gd name="connsiteX2" fmla="*/ 108384 w 5725659"/>
              <a:gd name="connsiteY2" fmla="*/ 2864458 h 5727670"/>
              <a:gd name="connsiteX3" fmla="*/ 915475 w 5725659"/>
              <a:gd name="connsiteY3" fmla="*/ 4811874 h 5727670"/>
              <a:gd name="connsiteX4" fmla="*/ 2863453 w 5725659"/>
              <a:gd name="connsiteY4" fmla="*/ 5620494 h 5727670"/>
              <a:gd name="connsiteX5" fmla="*/ 4811431 w 5725659"/>
              <a:gd name="connsiteY5" fmla="*/ 4811874 h 5727670"/>
              <a:gd name="connsiteX6" fmla="*/ 5618521 w 5725659"/>
              <a:gd name="connsiteY6" fmla="*/ 2864458 h 5727670"/>
              <a:gd name="connsiteX7" fmla="*/ 4811431 w 5725659"/>
              <a:gd name="connsiteY7" fmla="*/ 914550 h 5727670"/>
              <a:gd name="connsiteX8" fmla="*/ 2863453 w 5725659"/>
              <a:gd name="connsiteY8" fmla="*/ 108422 h 5727670"/>
              <a:gd name="connsiteX9" fmla="*/ 2863452 w 5725659"/>
              <a:gd name="connsiteY9" fmla="*/ 0 h 5727670"/>
              <a:gd name="connsiteX10" fmla="*/ 4887423 w 5725659"/>
              <a:gd name="connsiteY10" fmla="*/ 838530 h 5727670"/>
              <a:gd name="connsiteX11" fmla="*/ 5725659 w 5725659"/>
              <a:gd name="connsiteY11" fmla="*/ 2864458 h 5727670"/>
              <a:gd name="connsiteX12" fmla="*/ 4887423 w 5725659"/>
              <a:gd name="connsiteY12" fmla="*/ 4887894 h 5727670"/>
              <a:gd name="connsiteX13" fmla="*/ 2863452 w 5725659"/>
              <a:gd name="connsiteY13" fmla="*/ 5727670 h 5727670"/>
              <a:gd name="connsiteX14" fmla="*/ 838235 w 5725659"/>
              <a:gd name="connsiteY14" fmla="*/ 4887894 h 5727670"/>
              <a:gd name="connsiteX15" fmla="*/ 0 w 5725659"/>
              <a:gd name="connsiteY15" fmla="*/ 2864458 h 5727670"/>
              <a:gd name="connsiteX16" fmla="*/ 838235 w 5725659"/>
              <a:gd name="connsiteY16" fmla="*/ 838530 h 5727670"/>
              <a:gd name="connsiteX17" fmla="*/ 2863452 w 5725659"/>
              <a:gd name="connsiteY17" fmla="*/ 0 h 572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25659" h="5727670">
                <a:moveTo>
                  <a:pt x="2863453" y="108422"/>
                </a:moveTo>
                <a:cubicBezTo>
                  <a:pt x="2127356" y="108422"/>
                  <a:pt x="1434852" y="394990"/>
                  <a:pt x="915475" y="914550"/>
                </a:cubicBezTo>
                <a:cubicBezTo>
                  <a:pt x="394851" y="1435356"/>
                  <a:pt x="108384" y="2126857"/>
                  <a:pt x="108384" y="2864458"/>
                </a:cubicBezTo>
                <a:cubicBezTo>
                  <a:pt x="108384" y="3599567"/>
                  <a:pt x="394851" y="4292314"/>
                  <a:pt x="915475" y="4811874"/>
                </a:cubicBezTo>
                <a:cubicBezTo>
                  <a:pt x="1434852" y="5332680"/>
                  <a:pt x="2127356" y="5620494"/>
                  <a:pt x="2863453" y="5620494"/>
                </a:cubicBezTo>
                <a:cubicBezTo>
                  <a:pt x="3599549" y="5620494"/>
                  <a:pt x="4290807" y="5332680"/>
                  <a:pt x="4811431" y="4811874"/>
                </a:cubicBezTo>
                <a:cubicBezTo>
                  <a:pt x="5332053" y="4292314"/>
                  <a:pt x="5618521" y="3599567"/>
                  <a:pt x="5618521" y="2864458"/>
                </a:cubicBezTo>
                <a:cubicBezTo>
                  <a:pt x="5618521" y="2126857"/>
                  <a:pt x="5332053" y="1435356"/>
                  <a:pt x="4811431" y="914550"/>
                </a:cubicBezTo>
                <a:cubicBezTo>
                  <a:pt x="4290807" y="394990"/>
                  <a:pt x="3599549" y="108422"/>
                  <a:pt x="2863453" y="108422"/>
                </a:cubicBezTo>
                <a:close/>
                <a:moveTo>
                  <a:pt x="2863452" y="0"/>
                </a:moveTo>
                <a:cubicBezTo>
                  <a:pt x="3628202" y="0"/>
                  <a:pt x="4346867" y="297784"/>
                  <a:pt x="4887423" y="838530"/>
                </a:cubicBezTo>
                <a:cubicBezTo>
                  <a:pt x="5427979" y="1379276"/>
                  <a:pt x="5725659" y="2099440"/>
                  <a:pt x="5725659" y="2864458"/>
                </a:cubicBezTo>
                <a:cubicBezTo>
                  <a:pt x="5725659" y="3628231"/>
                  <a:pt x="5427979" y="4347149"/>
                  <a:pt x="4887423" y="4887894"/>
                </a:cubicBezTo>
                <a:cubicBezTo>
                  <a:pt x="4346867" y="5429886"/>
                  <a:pt x="3628202" y="5727670"/>
                  <a:pt x="2863452" y="5727670"/>
                </a:cubicBezTo>
                <a:cubicBezTo>
                  <a:pt x="2098703" y="5727670"/>
                  <a:pt x="1380037" y="5429886"/>
                  <a:pt x="838235" y="4887894"/>
                </a:cubicBezTo>
                <a:cubicBezTo>
                  <a:pt x="297679" y="4347149"/>
                  <a:pt x="0" y="3628231"/>
                  <a:pt x="0" y="2864458"/>
                </a:cubicBezTo>
                <a:cubicBezTo>
                  <a:pt x="0" y="2099440"/>
                  <a:pt x="297679" y="1379276"/>
                  <a:pt x="838235" y="838530"/>
                </a:cubicBezTo>
                <a:cubicBezTo>
                  <a:pt x="1380037" y="297784"/>
                  <a:pt x="2098703" y="0"/>
                  <a:pt x="2863452" y="0"/>
                </a:cubicBezTo>
                <a:close/>
              </a:path>
            </a:pathLst>
          </a:custGeom>
          <a:solidFill>
            <a:srgbClr val="C4C8CE">
              <a:alpha val="35000"/>
            </a:srgb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2BAD116-BA26-6140-8B73-7EA84113AEA2}"/>
              </a:ext>
            </a:extLst>
          </p:cNvPr>
          <p:cNvGrpSpPr/>
          <p:nvPr/>
        </p:nvGrpSpPr>
        <p:grpSpPr>
          <a:xfrm>
            <a:off x="11200917" y="4644697"/>
            <a:ext cx="1668115" cy="1330973"/>
            <a:chOff x="11200917" y="4644697"/>
            <a:chExt cx="1668115" cy="1330973"/>
          </a:xfrm>
        </p:grpSpPr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5438D1B4-2712-9C4E-BB46-0F59702EFCE5}"/>
                </a:ext>
              </a:extLst>
            </p:cNvPr>
            <p:cNvSpPr/>
            <p:nvPr/>
          </p:nvSpPr>
          <p:spPr>
            <a:xfrm>
              <a:off x="11238291" y="5747610"/>
              <a:ext cx="1583398" cy="228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2" h="184">
                  <a:moveTo>
                    <a:pt x="1122" y="184"/>
                  </a:moveTo>
                  <a:lnTo>
                    <a:pt x="150" y="184"/>
                  </a:lnTo>
                  <a:cubicBezTo>
                    <a:pt x="68" y="184"/>
                    <a:pt x="0" y="118"/>
                    <a:pt x="0" y="35"/>
                  </a:cubicBezTo>
                  <a:lnTo>
                    <a:pt x="0" y="0"/>
                  </a:lnTo>
                  <a:lnTo>
                    <a:pt x="1272" y="0"/>
                  </a:lnTo>
                  <a:lnTo>
                    <a:pt x="1272" y="35"/>
                  </a:lnTo>
                  <a:cubicBezTo>
                    <a:pt x="1272" y="118"/>
                    <a:pt x="1205" y="184"/>
                    <a:pt x="1122" y="184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70831F13-668F-6041-A685-3B8C7C2F0014}"/>
                </a:ext>
              </a:extLst>
            </p:cNvPr>
            <p:cNvSpPr/>
            <p:nvPr/>
          </p:nvSpPr>
          <p:spPr>
            <a:xfrm>
              <a:off x="11200917" y="5534504"/>
              <a:ext cx="1655657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0" h="258">
                  <a:moveTo>
                    <a:pt x="1253" y="209"/>
                  </a:moveTo>
                  <a:cubicBezTo>
                    <a:pt x="1185" y="234"/>
                    <a:pt x="1181" y="258"/>
                    <a:pt x="1109" y="258"/>
                  </a:cubicBezTo>
                  <a:cubicBezTo>
                    <a:pt x="1036" y="258"/>
                    <a:pt x="1036" y="209"/>
                    <a:pt x="963" y="209"/>
                  </a:cubicBezTo>
                  <a:cubicBezTo>
                    <a:pt x="891" y="209"/>
                    <a:pt x="891" y="258"/>
                    <a:pt x="818" y="258"/>
                  </a:cubicBezTo>
                  <a:cubicBezTo>
                    <a:pt x="745" y="258"/>
                    <a:pt x="745" y="209"/>
                    <a:pt x="673" y="209"/>
                  </a:cubicBezTo>
                  <a:cubicBezTo>
                    <a:pt x="600" y="209"/>
                    <a:pt x="600" y="258"/>
                    <a:pt x="527" y="258"/>
                  </a:cubicBezTo>
                  <a:cubicBezTo>
                    <a:pt x="455" y="258"/>
                    <a:pt x="455" y="209"/>
                    <a:pt x="382" y="209"/>
                  </a:cubicBezTo>
                  <a:cubicBezTo>
                    <a:pt x="310" y="209"/>
                    <a:pt x="310" y="258"/>
                    <a:pt x="237" y="258"/>
                  </a:cubicBezTo>
                  <a:cubicBezTo>
                    <a:pt x="164" y="258"/>
                    <a:pt x="164" y="209"/>
                    <a:pt x="91" y="209"/>
                  </a:cubicBezTo>
                  <a:cubicBezTo>
                    <a:pt x="91" y="209"/>
                    <a:pt x="-205" y="148"/>
                    <a:pt x="272" y="38"/>
                  </a:cubicBezTo>
                  <a:cubicBezTo>
                    <a:pt x="749" y="-72"/>
                    <a:pt x="1590" y="82"/>
                    <a:pt x="1253" y="209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0D85E469-5683-8F4B-9957-FBE0F2AFBF6B}"/>
                </a:ext>
              </a:extLst>
            </p:cNvPr>
            <p:cNvSpPr/>
            <p:nvPr/>
          </p:nvSpPr>
          <p:spPr>
            <a:xfrm>
              <a:off x="11230816" y="5446022"/>
              <a:ext cx="1598347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4" h="207">
                  <a:moveTo>
                    <a:pt x="1201" y="207"/>
                  </a:moveTo>
                  <a:lnTo>
                    <a:pt x="83" y="207"/>
                  </a:lnTo>
                  <a:cubicBezTo>
                    <a:pt x="37" y="207"/>
                    <a:pt x="0" y="170"/>
                    <a:pt x="0" y="124"/>
                  </a:cubicBezTo>
                  <a:lnTo>
                    <a:pt x="0" y="84"/>
                  </a:lnTo>
                  <a:cubicBezTo>
                    <a:pt x="0" y="38"/>
                    <a:pt x="37" y="0"/>
                    <a:pt x="83" y="0"/>
                  </a:cubicBezTo>
                  <a:lnTo>
                    <a:pt x="1201" y="0"/>
                  </a:lnTo>
                  <a:cubicBezTo>
                    <a:pt x="1247" y="0"/>
                    <a:pt x="1284" y="38"/>
                    <a:pt x="1284" y="84"/>
                  </a:cubicBezTo>
                  <a:lnTo>
                    <a:pt x="1284" y="124"/>
                  </a:lnTo>
                  <a:cubicBezTo>
                    <a:pt x="1284" y="170"/>
                    <a:pt x="1247" y="207"/>
                    <a:pt x="1201" y="207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8D838D02-2FA4-DD4E-969A-92667C33F9A7}"/>
                </a:ext>
              </a:extLst>
            </p:cNvPr>
            <p:cNvSpPr/>
            <p:nvPr/>
          </p:nvSpPr>
          <p:spPr>
            <a:xfrm>
              <a:off x="11346674" y="5446022"/>
              <a:ext cx="1139899" cy="1694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6" h="137">
                  <a:moveTo>
                    <a:pt x="0" y="0"/>
                  </a:moveTo>
                  <a:cubicBezTo>
                    <a:pt x="0" y="0"/>
                    <a:pt x="401" y="66"/>
                    <a:pt x="541" y="137"/>
                  </a:cubicBezTo>
                  <a:cubicBezTo>
                    <a:pt x="541" y="137"/>
                    <a:pt x="737" y="30"/>
                    <a:pt x="916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9B82D32B-CACB-0243-AD35-3D81E3C50A46}"/>
                </a:ext>
              </a:extLst>
            </p:cNvPr>
            <p:cNvSpPr/>
            <p:nvPr/>
          </p:nvSpPr>
          <p:spPr>
            <a:xfrm>
              <a:off x="11330479" y="5361279"/>
              <a:ext cx="1399024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4" h="68">
                  <a:moveTo>
                    <a:pt x="1096" y="68"/>
                  </a:moveTo>
                  <a:lnTo>
                    <a:pt x="28" y="68"/>
                  </a:lnTo>
                  <a:cubicBezTo>
                    <a:pt x="13" y="68"/>
                    <a:pt x="0" y="55"/>
                    <a:pt x="0" y="41"/>
                  </a:cubicBez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  <a:lnTo>
                    <a:pt x="1096" y="0"/>
                  </a:lnTo>
                  <a:cubicBezTo>
                    <a:pt x="1111" y="0"/>
                    <a:pt x="1124" y="13"/>
                    <a:pt x="1124" y="28"/>
                  </a:cubicBezTo>
                  <a:lnTo>
                    <a:pt x="1124" y="41"/>
                  </a:lnTo>
                  <a:cubicBezTo>
                    <a:pt x="1124" y="55"/>
                    <a:pt x="1111" y="68"/>
                    <a:pt x="1096" y="68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C60B4018-1EC1-F740-9AF4-4D48683CA51D}"/>
                </a:ext>
              </a:extLst>
            </p:cNvPr>
            <p:cNvSpPr/>
            <p:nvPr/>
          </p:nvSpPr>
          <p:spPr>
            <a:xfrm>
              <a:off x="11238291" y="5145681"/>
              <a:ext cx="1582155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1" h="223">
                  <a:moveTo>
                    <a:pt x="1197" y="181"/>
                  </a:moveTo>
                  <a:cubicBezTo>
                    <a:pt x="1131" y="203"/>
                    <a:pt x="1127" y="223"/>
                    <a:pt x="1058" y="223"/>
                  </a:cubicBezTo>
                  <a:cubicBezTo>
                    <a:pt x="988" y="223"/>
                    <a:pt x="988" y="181"/>
                    <a:pt x="919" y="181"/>
                  </a:cubicBezTo>
                  <a:cubicBezTo>
                    <a:pt x="850" y="181"/>
                    <a:pt x="850" y="223"/>
                    <a:pt x="780" y="223"/>
                  </a:cubicBezTo>
                  <a:cubicBezTo>
                    <a:pt x="711" y="223"/>
                    <a:pt x="711" y="181"/>
                    <a:pt x="642" y="181"/>
                  </a:cubicBezTo>
                  <a:cubicBezTo>
                    <a:pt x="572" y="181"/>
                    <a:pt x="572" y="223"/>
                    <a:pt x="503" y="223"/>
                  </a:cubicBezTo>
                  <a:cubicBezTo>
                    <a:pt x="433" y="223"/>
                    <a:pt x="433" y="181"/>
                    <a:pt x="364" y="181"/>
                  </a:cubicBezTo>
                  <a:cubicBezTo>
                    <a:pt x="295" y="181"/>
                    <a:pt x="295" y="223"/>
                    <a:pt x="225" y="223"/>
                  </a:cubicBezTo>
                  <a:cubicBezTo>
                    <a:pt x="156" y="223"/>
                    <a:pt x="156" y="181"/>
                    <a:pt x="87" y="181"/>
                  </a:cubicBezTo>
                  <a:cubicBezTo>
                    <a:pt x="87" y="181"/>
                    <a:pt x="-197" y="128"/>
                    <a:pt x="259" y="33"/>
                  </a:cubicBezTo>
                  <a:cubicBezTo>
                    <a:pt x="715" y="-63"/>
                    <a:pt x="1518" y="71"/>
                    <a:pt x="1197" y="181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56F2F306-AD84-4248-8AED-F65C11413415}"/>
                </a:ext>
              </a:extLst>
            </p:cNvPr>
            <p:cNvSpPr/>
            <p:nvPr/>
          </p:nvSpPr>
          <p:spPr>
            <a:xfrm>
              <a:off x="11215866" y="4644697"/>
              <a:ext cx="1653166" cy="654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8" h="526">
                  <a:moveTo>
                    <a:pt x="72" y="526"/>
                  </a:moveTo>
                  <a:lnTo>
                    <a:pt x="1256" y="526"/>
                  </a:lnTo>
                  <a:cubicBezTo>
                    <a:pt x="1311" y="526"/>
                    <a:pt x="1345" y="444"/>
                    <a:pt x="1319" y="377"/>
                  </a:cubicBezTo>
                  <a:cubicBezTo>
                    <a:pt x="1257" y="220"/>
                    <a:pt x="1090" y="-5"/>
                    <a:pt x="643" y="0"/>
                  </a:cubicBezTo>
                  <a:cubicBezTo>
                    <a:pt x="227" y="5"/>
                    <a:pt x="69" y="224"/>
                    <a:pt x="9" y="377"/>
                  </a:cubicBezTo>
                  <a:cubicBezTo>
                    <a:pt x="-17" y="444"/>
                    <a:pt x="18" y="526"/>
                    <a:pt x="72" y="52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EB48EBD3-3C83-2543-9DC6-2F62826F6320}"/>
                </a:ext>
              </a:extLst>
            </p:cNvPr>
            <p:cNvSpPr/>
            <p:nvPr/>
          </p:nvSpPr>
          <p:spPr>
            <a:xfrm>
              <a:off x="11805126" y="4945038"/>
              <a:ext cx="49832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77">
                  <a:moveTo>
                    <a:pt x="33" y="0"/>
                  </a:moveTo>
                  <a:cubicBezTo>
                    <a:pt x="33" y="0"/>
                    <a:pt x="-29" y="66"/>
                    <a:pt x="16" y="76"/>
                  </a:cubicBezTo>
                  <a:cubicBezTo>
                    <a:pt x="59" y="85"/>
                    <a:pt x="33" y="0"/>
                    <a:pt x="3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EB8F2EB4-2492-A647-A142-567F2A7FAEFF}"/>
                </a:ext>
              </a:extLst>
            </p:cNvPr>
            <p:cNvSpPr/>
            <p:nvPr/>
          </p:nvSpPr>
          <p:spPr>
            <a:xfrm>
              <a:off x="12190075" y="4933822"/>
              <a:ext cx="49832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76">
                  <a:moveTo>
                    <a:pt x="8" y="0"/>
                  </a:moveTo>
                  <a:cubicBezTo>
                    <a:pt x="8" y="0"/>
                    <a:pt x="70" y="66"/>
                    <a:pt x="24" y="75"/>
                  </a:cubicBezTo>
                  <a:cubicBezTo>
                    <a:pt x="-18" y="84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72ED8BE1-6CA9-CD4D-90C8-B65C0DADC0FB}"/>
                </a:ext>
              </a:extLst>
            </p:cNvPr>
            <p:cNvSpPr/>
            <p:nvPr/>
          </p:nvSpPr>
          <p:spPr>
            <a:xfrm>
              <a:off x="11989503" y="4804214"/>
              <a:ext cx="52323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77">
                  <a:moveTo>
                    <a:pt x="23" y="0"/>
                  </a:moveTo>
                  <a:cubicBezTo>
                    <a:pt x="23" y="0"/>
                    <a:pt x="-28" y="76"/>
                    <a:pt x="21" y="77"/>
                  </a:cubicBezTo>
                  <a:cubicBezTo>
                    <a:pt x="68" y="77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1C4C081C-71C8-A74B-9A88-519E56662974}"/>
                </a:ext>
              </a:extLst>
            </p:cNvPr>
            <p:cNvSpPr/>
            <p:nvPr/>
          </p:nvSpPr>
          <p:spPr>
            <a:xfrm>
              <a:off x="11851217" y="4736918"/>
              <a:ext cx="3737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57">
                  <a:moveTo>
                    <a:pt x="20" y="0"/>
                  </a:moveTo>
                  <a:cubicBezTo>
                    <a:pt x="20" y="0"/>
                    <a:pt x="-21" y="54"/>
                    <a:pt x="15" y="57"/>
                  </a:cubicBezTo>
                  <a:cubicBezTo>
                    <a:pt x="49" y="58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03F68042-C3FE-6B47-8491-B4376449D263}"/>
                </a:ext>
              </a:extLst>
            </p:cNvPr>
            <p:cNvSpPr/>
            <p:nvPr/>
          </p:nvSpPr>
          <p:spPr>
            <a:xfrm>
              <a:off x="12137749" y="4738164"/>
              <a:ext cx="38620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55">
                  <a:moveTo>
                    <a:pt x="4" y="0"/>
                  </a:moveTo>
                  <a:cubicBezTo>
                    <a:pt x="4" y="0"/>
                    <a:pt x="-12" y="65"/>
                    <a:pt x="21" y="54"/>
                  </a:cubicBezTo>
                  <a:cubicBezTo>
                    <a:pt x="54" y="43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0F9F64DA-DBA6-9544-8B16-7577E69D7668}"/>
                </a:ext>
              </a:extLst>
            </p:cNvPr>
            <p:cNvSpPr/>
            <p:nvPr/>
          </p:nvSpPr>
          <p:spPr>
            <a:xfrm>
              <a:off x="12003203" y="5004857"/>
              <a:ext cx="3737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56">
                  <a:moveTo>
                    <a:pt x="19" y="0"/>
                  </a:moveTo>
                  <a:cubicBezTo>
                    <a:pt x="19" y="0"/>
                    <a:pt x="-21" y="55"/>
                    <a:pt x="15" y="56"/>
                  </a:cubicBezTo>
                  <a:cubicBezTo>
                    <a:pt x="49" y="58"/>
                    <a:pt x="19" y="0"/>
                    <a:pt x="1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3769DCED-A3CA-3646-9B54-E5F08E4C251E}"/>
                </a:ext>
              </a:extLst>
            </p:cNvPr>
            <p:cNvSpPr/>
            <p:nvPr/>
          </p:nvSpPr>
          <p:spPr>
            <a:xfrm>
              <a:off x="11528560" y="4959993"/>
              <a:ext cx="39865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54">
                  <a:moveTo>
                    <a:pt x="30" y="0"/>
                  </a:moveTo>
                  <a:cubicBezTo>
                    <a:pt x="30" y="0"/>
                    <a:pt x="-22" y="42"/>
                    <a:pt x="12" y="53"/>
                  </a:cubicBezTo>
                  <a:cubicBezTo>
                    <a:pt x="44" y="64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A0491847-8934-8441-B668-768C25456A37}"/>
                </a:ext>
              </a:extLst>
            </p:cNvPr>
            <p:cNvSpPr/>
            <p:nvPr/>
          </p:nvSpPr>
          <p:spPr>
            <a:xfrm>
              <a:off x="12502766" y="4959993"/>
              <a:ext cx="39865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" h="54">
                  <a:moveTo>
                    <a:pt x="3" y="0"/>
                  </a:moveTo>
                  <a:cubicBezTo>
                    <a:pt x="3" y="0"/>
                    <a:pt x="55" y="42"/>
                    <a:pt x="21" y="53"/>
                  </a:cubicBezTo>
                  <a:cubicBezTo>
                    <a:pt x="-11" y="64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26725E9E-8C7A-8B46-98AD-784090F0D736}"/>
                </a:ext>
              </a:extLst>
            </p:cNvPr>
            <p:cNvSpPr/>
            <p:nvPr/>
          </p:nvSpPr>
          <p:spPr>
            <a:xfrm>
              <a:off x="11663106" y="4781782"/>
              <a:ext cx="61044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" h="71">
                  <a:moveTo>
                    <a:pt x="49" y="0"/>
                  </a:moveTo>
                  <a:cubicBezTo>
                    <a:pt x="49" y="0"/>
                    <a:pt x="-31" y="46"/>
                    <a:pt x="13" y="68"/>
                  </a:cubicBezTo>
                  <a:cubicBezTo>
                    <a:pt x="55" y="89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8E42D776-825D-9646-BF75-4946EAE084E9}"/>
                </a:ext>
              </a:extLst>
            </p:cNvPr>
            <p:cNvSpPr/>
            <p:nvPr/>
          </p:nvSpPr>
          <p:spPr>
            <a:xfrm>
              <a:off x="12308426" y="4781782"/>
              <a:ext cx="59798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71">
                  <a:moveTo>
                    <a:pt x="0" y="0"/>
                  </a:moveTo>
                  <a:cubicBezTo>
                    <a:pt x="0" y="0"/>
                    <a:pt x="79" y="46"/>
                    <a:pt x="35" y="68"/>
                  </a:cubicBezTo>
                  <a:cubicBezTo>
                    <a:pt x="-7" y="8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FD35FE08-147B-474C-9BD1-C29B904C79B5}"/>
                </a:ext>
              </a:extLst>
            </p:cNvPr>
            <p:cNvSpPr/>
            <p:nvPr/>
          </p:nvSpPr>
          <p:spPr>
            <a:xfrm>
              <a:off x="11217112" y="5186806"/>
              <a:ext cx="1651920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7" h="91">
                  <a:moveTo>
                    <a:pt x="0" y="0"/>
                  </a:moveTo>
                  <a:cubicBezTo>
                    <a:pt x="3" y="49"/>
                    <a:pt x="32" y="91"/>
                    <a:pt x="71" y="91"/>
                  </a:cubicBezTo>
                  <a:lnTo>
                    <a:pt x="1255" y="91"/>
                  </a:lnTo>
                  <a:cubicBezTo>
                    <a:pt x="1294" y="91"/>
                    <a:pt x="1324" y="48"/>
                    <a:pt x="1327" y="0"/>
                  </a:cubicBezTo>
                  <a:close/>
                </a:path>
              </a:pathLst>
            </a:custGeom>
            <a:solidFill>
              <a:srgbClr val="EA4444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0186920-D81B-1548-A114-2AA25D2D5B57}"/>
              </a:ext>
            </a:extLst>
          </p:cNvPr>
          <p:cNvGrpSpPr/>
          <p:nvPr/>
        </p:nvGrpSpPr>
        <p:grpSpPr>
          <a:xfrm>
            <a:off x="11600816" y="7027487"/>
            <a:ext cx="1279428" cy="1586451"/>
            <a:chOff x="11600816" y="7027487"/>
            <a:chExt cx="1279428" cy="1586451"/>
          </a:xfrm>
        </p:grpSpPr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CB600716-AE75-594F-9458-0499A7025B38}"/>
                </a:ext>
              </a:extLst>
            </p:cNvPr>
            <p:cNvSpPr/>
            <p:nvPr/>
          </p:nvSpPr>
          <p:spPr>
            <a:xfrm>
              <a:off x="11600816" y="7360230"/>
              <a:ext cx="423569" cy="8748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1" h="703">
                  <a:moveTo>
                    <a:pt x="249" y="703"/>
                  </a:moveTo>
                  <a:cubicBezTo>
                    <a:pt x="209" y="490"/>
                    <a:pt x="143" y="325"/>
                    <a:pt x="95" y="225"/>
                  </a:cubicBezTo>
                  <a:cubicBezTo>
                    <a:pt x="43" y="116"/>
                    <a:pt x="0" y="56"/>
                    <a:pt x="0" y="55"/>
                  </a:cubicBezTo>
                  <a:lnTo>
                    <a:pt x="76" y="0"/>
                  </a:lnTo>
                  <a:cubicBezTo>
                    <a:pt x="83" y="10"/>
                    <a:pt x="260" y="256"/>
                    <a:pt x="341" y="686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B7D69116-C04A-3C41-8C9C-82784EDFC784}"/>
                </a:ext>
              </a:extLst>
            </p:cNvPr>
            <p:cNvSpPr/>
            <p:nvPr/>
          </p:nvSpPr>
          <p:spPr>
            <a:xfrm>
              <a:off x="11648156" y="7360230"/>
              <a:ext cx="376229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3" h="695">
                  <a:moveTo>
                    <a:pt x="38" y="0"/>
                  </a:moveTo>
                  <a:lnTo>
                    <a:pt x="0" y="27"/>
                  </a:lnTo>
                  <a:cubicBezTo>
                    <a:pt x="0" y="27"/>
                    <a:pt x="208" y="360"/>
                    <a:pt x="253" y="695"/>
                  </a:cubicBezTo>
                  <a:lnTo>
                    <a:pt x="303" y="686"/>
                  </a:lnTo>
                  <a:cubicBezTo>
                    <a:pt x="222" y="256"/>
                    <a:pt x="45" y="10"/>
                    <a:pt x="38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3C701B6D-EF37-A042-824E-C8C14941708E}"/>
                </a:ext>
              </a:extLst>
            </p:cNvPr>
            <p:cNvSpPr/>
            <p:nvPr/>
          </p:nvSpPr>
          <p:spPr>
            <a:xfrm>
              <a:off x="11693005" y="7200713"/>
              <a:ext cx="367509" cy="930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" h="748">
                  <a:moveTo>
                    <a:pt x="203" y="748"/>
                  </a:moveTo>
                  <a:cubicBezTo>
                    <a:pt x="171" y="305"/>
                    <a:pt x="2" y="55"/>
                    <a:pt x="0" y="53"/>
                  </a:cubicBezTo>
                  <a:lnTo>
                    <a:pt x="77" y="0"/>
                  </a:lnTo>
                  <a:cubicBezTo>
                    <a:pt x="79" y="2"/>
                    <a:pt x="126" y="70"/>
                    <a:pt x="175" y="195"/>
                  </a:cubicBezTo>
                  <a:cubicBezTo>
                    <a:pt x="221" y="310"/>
                    <a:pt x="279" y="498"/>
                    <a:pt x="296" y="741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EB7E9090-A73F-C247-A990-63DA00A66FE5}"/>
                </a:ext>
              </a:extLst>
            </p:cNvPr>
            <p:cNvSpPr/>
            <p:nvPr/>
          </p:nvSpPr>
          <p:spPr>
            <a:xfrm>
              <a:off x="11735362" y="7200713"/>
              <a:ext cx="325152" cy="927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745">
                  <a:moveTo>
                    <a:pt x="43" y="0"/>
                  </a:moveTo>
                  <a:lnTo>
                    <a:pt x="0" y="30"/>
                  </a:lnTo>
                  <a:cubicBezTo>
                    <a:pt x="0" y="30"/>
                    <a:pt x="94" y="183"/>
                    <a:pt x="156" y="374"/>
                  </a:cubicBezTo>
                  <a:cubicBezTo>
                    <a:pt x="205" y="526"/>
                    <a:pt x="212" y="718"/>
                    <a:pt x="213" y="745"/>
                  </a:cubicBezTo>
                  <a:lnTo>
                    <a:pt x="262" y="741"/>
                  </a:lnTo>
                  <a:cubicBezTo>
                    <a:pt x="245" y="498"/>
                    <a:pt x="187" y="310"/>
                    <a:pt x="141" y="195"/>
                  </a:cubicBezTo>
                  <a:cubicBezTo>
                    <a:pt x="92" y="70"/>
                    <a:pt x="45" y="2"/>
                    <a:pt x="43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FEA0C0E7-1233-594C-BEF2-B1D8728CFFB8}"/>
                </a:ext>
              </a:extLst>
            </p:cNvPr>
            <p:cNvSpPr/>
            <p:nvPr/>
          </p:nvSpPr>
          <p:spPr>
            <a:xfrm>
              <a:off x="11852466" y="7096030"/>
              <a:ext cx="280303" cy="10331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830">
                  <a:moveTo>
                    <a:pt x="133" y="830"/>
                  </a:moveTo>
                  <a:cubicBezTo>
                    <a:pt x="117" y="347"/>
                    <a:pt x="1" y="36"/>
                    <a:pt x="0" y="33"/>
                  </a:cubicBezTo>
                  <a:lnTo>
                    <a:pt x="88" y="0"/>
                  </a:lnTo>
                  <a:cubicBezTo>
                    <a:pt x="89" y="3"/>
                    <a:pt x="119" y="84"/>
                    <a:pt x="151" y="226"/>
                  </a:cubicBezTo>
                  <a:cubicBezTo>
                    <a:pt x="180" y="357"/>
                    <a:pt x="218" y="567"/>
                    <a:pt x="226" y="82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588D6210-1F75-A84F-B19B-38F820BA595A}"/>
                </a:ext>
              </a:extLst>
            </p:cNvPr>
            <p:cNvSpPr/>
            <p:nvPr/>
          </p:nvSpPr>
          <p:spPr>
            <a:xfrm>
              <a:off x="11852466" y="7117216"/>
              <a:ext cx="218014" cy="10119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813">
                  <a:moveTo>
                    <a:pt x="176" y="812"/>
                  </a:moveTo>
                  <a:cubicBezTo>
                    <a:pt x="175" y="778"/>
                    <a:pt x="162" y="497"/>
                    <a:pt x="139" y="346"/>
                  </a:cubicBezTo>
                  <a:cubicBezTo>
                    <a:pt x="115" y="184"/>
                    <a:pt x="42" y="0"/>
                    <a:pt x="42" y="0"/>
                  </a:cubicBezTo>
                  <a:lnTo>
                    <a:pt x="0" y="16"/>
                  </a:lnTo>
                  <a:cubicBezTo>
                    <a:pt x="1" y="19"/>
                    <a:pt x="117" y="330"/>
                    <a:pt x="133" y="813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BBFBAD92-DFC0-2E4E-8151-39A2D195E425}"/>
                </a:ext>
              </a:extLst>
            </p:cNvPr>
            <p:cNvSpPr/>
            <p:nvPr/>
          </p:nvSpPr>
          <p:spPr>
            <a:xfrm>
              <a:off x="12053038" y="7191986"/>
              <a:ext cx="170673" cy="9234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742">
                  <a:moveTo>
                    <a:pt x="44" y="742"/>
                  </a:moveTo>
                  <a:lnTo>
                    <a:pt x="0" y="5"/>
                  </a:lnTo>
                  <a:lnTo>
                    <a:pt x="94" y="0"/>
                  </a:lnTo>
                  <a:lnTo>
                    <a:pt x="138" y="737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B8ECC4CA-5890-A248-88CB-F1D942E1C2B9}"/>
                </a:ext>
              </a:extLst>
            </p:cNvPr>
            <p:cNvSpPr/>
            <p:nvPr/>
          </p:nvSpPr>
          <p:spPr>
            <a:xfrm>
              <a:off x="12116570" y="7191986"/>
              <a:ext cx="107138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739">
                  <a:moveTo>
                    <a:pt x="44" y="739"/>
                  </a:moveTo>
                  <a:lnTo>
                    <a:pt x="87" y="737"/>
                  </a:lnTo>
                  <a:lnTo>
                    <a:pt x="4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083D6606-62A3-7E4F-9E11-ADB14410E236}"/>
                </a:ext>
              </a:extLst>
            </p:cNvPr>
            <p:cNvSpPr/>
            <p:nvPr/>
          </p:nvSpPr>
          <p:spPr>
            <a:xfrm>
              <a:off x="12456675" y="7360230"/>
              <a:ext cx="423569" cy="8748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1" h="703">
                  <a:moveTo>
                    <a:pt x="91" y="703"/>
                  </a:moveTo>
                  <a:cubicBezTo>
                    <a:pt x="132" y="490"/>
                    <a:pt x="197" y="325"/>
                    <a:pt x="245" y="225"/>
                  </a:cubicBezTo>
                  <a:cubicBezTo>
                    <a:pt x="297" y="116"/>
                    <a:pt x="340" y="56"/>
                    <a:pt x="341" y="55"/>
                  </a:cubicBezTo>
                  <a:lnTo>
                    <a:pt x="265" y="0"/>
                  </a:lnTo>
                  <a:cubicBezTo>
                    <a:pt x="257" y="10"/>
                    <a:pt x="80" y="256"/>
                    <a:pt x="0" y="686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3F3E15C1-250F-7D45-9ECF-93A37086C95F}"/>
                </a:ext>
              </a:extLst>
            </p:cNvPr>
            <p:cNvSpPr/>
            <p:nvPr/>
          </p:nvSpPr>
          <p:spPr>
            <a:xfrm>
              <a:off x="12456675" y="7360230"/>
              <a:ext cx="376229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3" h="695">
                  <a:moveTo>
                    <a:pt x="265" y="0"/>
                  </a:moveTo>
                  <a:lnTo>
                    <a:pt x="303" y="27"/>
                  </a:lnTo>
                  <a:cubicBezTo>
                    <a:pt x="303" y="27"/>
                    <a:pt x="95" y="360"/>
                    <a:pt x="49" y="695"/>
                  </a:cubicBezTo>
                  <a:lnTo>
                    <a:pt x="0" y="686"/>
                  </a:lnTo>
                  <a:cubicBezTo>
                    <a:pt x="80" y="256"/>
                    <a:pt x="257" y="10"/>
                    <a:pt x="265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904F8ACF-7D72-574D-92B0-E3C70F7B2021}"/>
                </a:ext>
              </a:extLst>
            </p:cNvPr>
            <p:cNvSpPr/>
            <p:nvPr/>
          </p:nvSpPr>
          <p:spPr>
            <a:xfrm>
              <a:off x="12419301" y="7200713"/>
              <a:ext cx="367509" cy="930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" h="748">
                  <a:moveTo>
                    <a:pt x="93" y="748"/>
                  </a:moveTo>
                  <a:cubicBezTo>
                    <a:pt x="125" y="305"/>
                    <a:pt x="295" y="55"/>
                    <a:pt x="296" y="53"/>
                  </a:cubicBezTo>
                  <a:lnTo>
                    <a:pt x="219" y="0"/>
                  </a:lnTo>
                  <a:cubicBezTo>
                    <a:pt x="217" y="2"/>
                    <a:pt x="171" y="70"/>
                    <a:pt x="121" y="195"/>
                  </a:cubicBezTo>
                  <a:cubicBezTo>
                    <a:pt x="76" y="310"/>
                    <a:pt x="17" y="498"/>
                    <a:pt x="0" y="741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C1B75E3F-39D9-EE42-B86D-A4DC8C8FB706}"/>
                </a:ext>
              </a:extLst>
            </p:cNvPr>
            <p:cNvSpPr/>
            <p:nvPr/>
          </p:nvSpPr>
          <p:spPr>
            <a:xfrm>
              <a:off x="12419301" y="7200713"/>
              <a:ext cx="325152" cy="927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2" h="745">
                  <a:moveTo>
                    <a:pt x="219" y="0"/>
                  </a:moveTo>
                  <a:lnTo>
                    <a:pt x="262" y="30"/>
                  </a:lnTo>
                  <a:cubicBezTo>
                    <a:pt x="262" y="30"/>
                    <a:pt x="169" y="183"/>
                    <a:pt x="106" y="374"/>
                  </a:cubicBezTo>
                  <a:cubicBezTo>
                    <a:pt x="57" y="526"/>
                    <a:pt x="50" y="718"/>
                    <a:pt x="49" y="745"/>
                  </a:cubicBezTo>
                  <a:lnTo>
                    <a:pt x="0" y="741"/>
                  </a:lnTo>
                  <a:cubicBezTo>
                    <a:pt x="17" y="498"/>
                    <a:pt x="76" y="310"/>
                    <a:pt x="121" y="195"/>
                  </a:cubicBezTo>
                  <a:cubicBezTo>
                    <a:pt x="171" y="70"/>
                    <a:pt x="217" y="2"/>
                    <a:pt x="219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129EE4C0-2609-CA44-8623-A9677B2088F5}"/>
                </a:ext>
              </a:extLst>
            </p:cNvPr>
            <p:cNvSpPr/>
            <p:nvPr/>
          </p:nvSpPr>
          <p:spPr>
            <a:xfrm>
              <a:off x="12347045" y="7096030"/>
              <a:ext cx="281549" cy="10331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7" h="830">
                  <a:moveTo>
                    <a:pt x="93" y="830"/>
                  </a:moveTo>
                  <a:cubicBezTo>
                    <a:pt x="110" y="347"/>
                    <a:pt x="225" y="36"/>
                    <a:pt x="227" y="33"/>
                  </a:cubicBezTo>
                  <a:lnTo>
                    <a:pt x="138" y="0"/>
                  </a:lnTo>
                  <a:cubicBezTo>
                    <a:pt x="137" y="3"/>
                    <a:pt x="107" y="84"/>
                    <a:pt x="75" y="226"/>
                  </a:cubicBezTo>
                  <a:cubicBezTo>
                    <a:pt x="46" y="357"/>
                    <a:pt x="8" y="567"/>
                    <a:pt x="0" y="82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58C845B5-972E-9349-98AB-4168F5D4E066}"/>
                </a:ext>
              </a:extLst>
            </p:cNvPr>
            <p:cNvSpPr/>
            <p:nvPr/>
          </p:nvSpPr>
          <p:spPr>
            <a:xfrm>
              <a:off x="12409335" y="7117216"/>
              <a:ext cx="219259" cy="10119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813">
                  <a:moveTo>
                    <a:pt x="0" y="812"/>
                  </a:moveTo>
                  <a:cubicBezTo>
                    <a:pt x="2" y="778"/>
                    <a:pt x="14" y="497"/>
                    <a:pt x="38" y="346"/>
                  </a:cubicBezTo>
                  <a:cubicBezTo>
                    <a:pt x="62" y="184"/>
                    <a:pt x="134" y="0"/>
                    <a:pt x="134" y="0"/>
                  </a:cubicBezTo>
                  <a:lnTo>
                    <a:pt x="177" y="16"/>
                  </a:lnTo>
                  <a:cubicBezTo>
                    <a:pt x="175" y="19"/>
                    <a:pt x="60" y="330"/>
                    <a:pt x="43" y="813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3452D52C-7C9F-234E-B961-BB1CF32BC2F9}"/>
                </a:ext>
              </a:extLst>
            </p:cNvPr>
            <p:cNvSpPr/>
            <p:nvPr/>
          </p:nvSpPr>
          <p:spPr>
            <a:xfrm>
              <a:off x="12278527" y="7150864"/>
              <a:ext cx="171919" cy="9234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" h="742">
                  <a:moveTo>
                    <a:pt x="94" y="742"/>
                  </a:moveTo>
                  <a:lnTo>
                    <a:pt x="139" y="5"/>
                  </a:lnTo>
                  <a:lnTo>
                    <a:pt x="45" y="0"/>
                  </a:lnTo>
                  <a:lnTo>
                    <a:pt x="0" y="737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EB3D6942-9C6A-484C-B960-7A6751DE6765}"/>
                </a:ext>
              </a:extLst>
            </p:cNvPr>
            <p:cNvSpPr/>
            <p:nvPr/>
          </p:nvSpPr>
          <p:spPr>
            <a:xfrm>
              <a:off x="12278527" y="7150864"/>
              <a:ext cx="107138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739">
                  <a:moveTo>
                    <a:pt x="43" y="739"/>
                  </a:moveTo>
                  <a:lnTo>
                    <a:pt x="0" y="737"/>
                  </a:lnTo>
                  <a:lnTo>
                    <a:pt x="45" y="0"/>
                  </a:lnTo>
                  <a:lnTo>
                    <a:pt x="87" y="2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7C2C0D56-94E7-954D-9773-F7F2A1BFCD22}"/>
                </a:ext>
              </a:extLst>
            </p:cNvPr>
            <p:cNvSpPr/>
            <p:nvPr/>
          </p:nvSpPr>
          <p:spPr>
            <a:xfrm>
              <a:off x="12187580" y="7027487"/>
              <a:ext cx="128317" cy="9882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" h="794">
                  <a:moveTo>
                    <a:pt x="10" y="794"/>
                  </a:moveTo>
                  <a:lnTo>
                    <a:pt x="0" y="1"/>
                  </a:lnTo>
                  <a:lnTo>
                    <a:pt x="94" y="0"/>
                  </a:lnTo>
                  <a:lnTo>
                    <a:pt x="104" y="793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B71095B3-A87F-C749-8063-3AAE4B738CBE}"/>
                </a:ext>
              </a:extLst>
            </p:cNvPr>
            <p:cNvSpPr/>
            <p:nvPr/>
          </p:nvSpPr>
          <p:spPr>
            <a:xfrm>
              <a:off x="12187580" y="7027487"/>
              <a:ext cx="63535" cy="9882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794">
                  <a:moveTo>
                    <a:pt x="47" y="0"/>
                  </a:moveTo>
                  <a:lnTo>
                    <a:pt x="0" y="1"/>
                  </a:lnTo>
                  <a:lnTo>
                    <a:pt x="10" y="794"/>
                  </a:lnTo>
                  <a:lnTo>
                    <a:pt x="52" y="794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1EE9389F-9DB8-3141-B7C1-1F8EFC7C900C}"/>
                </a:ext>
              </a:extLst>
            </p:cNvPr>
            <p:cNvSpPr/>
            <p:nvPr/>
          </p:nvSpPr>
          <p:spPr>
            <a:xfrm>
              <a:off x="11734116" y="7725376"/>
              <a:ext cx="1032761" cy="888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0" h="714">
                  <a:moveTo>
                    <a:pt x="733" y="0"/>
                  </a:moveTo>
                  <a:cubicBezTo>
                    <a:pt x="600" y="128"/>
                    <a:pt x="229" y="128"/>
                    <a:pt x="96" y="0"/>
                  </a:cubicBezTo>
                  <a:lnTo>
                    <a:pt x="15" y="0"/>
                  </a:lnTo>
                  <a:cubicBezTo>
                    <a:pt x="6" y="0"/>
                    <a:pt x="-1" y="8"/>
                    <a:pt x="0" y="18"/>
                  </a:cubicBezTo>
                  <a:lnTo>
                    <a:pt x="105" y="697"/>
                  </a:lnTo>
                  <a:cubicBezTo>
                    <a:pt x="106" y="706"/>
                    <a:pt x="114" y="714"/>
                    <a:pt x="124" y="714"/>
                  </a:cubicBezTo>
                  <a:lnTo>
                    <a:pt x="191" y="714"/>
                  </a:lnTo>
                  <a:cubicBezTo>
                    <a:pt x="197" y="714"/>
                    <a:pt x="203" y="711"/>
                    <a:pt x="206" y="706"/>
                  </a:cubicBezTo>
                  <a:cubicBezTo>
                    <a:pt x="228" y="680"/>
                    <a:pt x="306" y="591"/>
                    <a:pt x="415" y="591"/>
                  </a:cubicBezTo>
                  <a:cubicBezTo>
                    <a:pt x="522" y="591"/>
                    <a:pt x="600" y="677"/>
                    <a:pt x="622" y="704"/>
                  </a:cubicBezTo>
                  <a:cubicBezTo>
                    <a:pt x="627" y="710"/>
                    <a:pt x="633" y="714"/>
                    <a:pt x="640" y="714"/>
                  </a:cubicBezTo>
                  <a:lnTo>
                    <a:pt x="704" y="714"/>
                  </a:lnTo>
                  <a:cubicBezTo>
                    <a:pt x="714" y="714"/>
                    <a:pt x="723" y="706"/>
                    <a:pt x="725" y="696"/>
                  </a:cubicBezTo>
                  <a:lnTo>
                    <a:pt x="830" y="12"/>
                  </a:lnTo>
                  <a:cubicBezTo>
                    <a:pt x="831" y="6"/>
                    <a:pt x="826" y="0"/>
                    <a:pt x="820" y="0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E13CD446-CE8B-8F4A-A1F9-46E5BAD78522}"/>
                </a:ext>
              </a:extLst>
            </p:cNvPr>
            <p:cNvSpPr/>
            <p:nvPr/>
          </p:nvSpPr>
          <p:spPr>
            <a:xfrm>
              <a:off x="11734116" y="7725376"/>
              <a:ext cx="236700" cy="888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" h="714">
                  <a:moveTo>
                    <a:pt x="0" y="18"/>
                  </a:moveTo>
                  <a:lnTo>
                    <a:pt x="105" y="697"/>
                  </a:lnTo>
                  <a:cubicBezTo>
                    <a:pt x="106" y="706"/>
                    <a:pt x="114" y="714"/>
                    <a:pt x="124" y="714"/>
                  </a:cubicBezTo>
                  <a:lnTo>
                    <a:pt x="191" y="714"/>
                  </a:lnTo>
                  <a:lnTo>
                    <a:pt x="96" y="0"/>
                  </a:lnTo>
                  <a:lnTo>
                    <a:pt x="15" y="0"/>
                  </a:lnTo>
                  <a:cubicBezTo>
                    <a:pt x="6" y="0"/>
                    <a:pt x="-1" y="8"/>
                    <a:pt x="0" y="18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DAD9F325-B6E3-F741-A674-861E561332C5}"/>
                </a:ext>
              </a:extLst>
            </p:cNvPr>
            <p:cNvSpPr/>
            <p:nvPr/>
          </p:nvSpPr>
          <p:spPr>
            <a:xfrm>
              <a:off x="12530177" y="7725376"/>
              <a:ext cx="236700" cy="888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1" h="714">
                  <a:moveTo>
                    <a:pt x="191" y="12"/>
                  </a:moveTo>
                  <a:lnTo>
                    <a:pt x="86" y="697"/>
                  </a:lnTo>
                  <a:cubicBezTo>
                    <a:pt x="84" y="706"/>
                    <a:pt x="76" y="714"/>
                    <a:pt x="66" y="714"/>
                  </a:cubicBezTo>
                  <a:lnTo>
                    <a:pt x="0" y="714"/>
                  </a:lnTo>
                  <a:lnTo>
                    <a:pt x="94" y="0"/>
                  </a:lnTo>
                  <a:lnTo>
                    <a:pt x="181" y="0"/>
                  </a:lnTo>
                  <a:cubicBezTo>
                    <a:pt x="187" y="0"/>
                    <a:pt x="192" y="6"/>
                    <a:pt x="191" y="12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2E38A7C3-7A4C-564E-A522-0A312E9BC3B3}"/>
                </a:ext>
              </a:extLst>
            </p:cNvPr>
            <p:cNvSpPr/>
            <p:nvPr/>
          </p:nvSpPr>
          <p:spPr>
            <a:xfrm>
              <a:off x="12134011" y="8041918"/>
              <a:ext cx="234209" cy="235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" h="190">
                  <a:moveTo>
                    <a:pt x="189" y="95"/>
                  </a:moveTo>
                  <a:cubicBezTo>
                    <a:pt x="189" y="147"/>
                    <a:pt x="147" y="190"/>
                    <a:pt x="95" y="190"/>
                  </a:cubicBezTo>
                  <a:cubicBezTo>
                    <a:pt x="43" y="190"/>
                    <a:pt x="0" y="147"/>
                    <a:pt x="0" y="95"/>
                  </a:cubicBezTo>
                  <a:cubicBezTo>
                    <a:pt x="0" y="43"/>
                    <a:pt x="43" y="0"/>
                    <a:pt x="95" y="0"/>
                  </a:cubicBezTo>
                  <a:cubicBezTo>
                    <a:pt x="147" y="0"/>
                    <a:pt x="189" y="43"/>
                    <a:pt x="189" y="95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AE6E1E1-9CC4-314B-A8B3-35E346F437C3}"/>
              </a:ext>
            </a:extLst>
          </p:cNvPr>
          <p:cNvGrpSpPr/>
          <p:nvPr/>
        </p:nvGrpSpPr>
        <p:grpSpPr>
          <a:xfrm>
            <a:off x="10104620" y="6168835"/>
            <a:ext cx="1791446" cy="1256196"/>
            <a:chOff x="10104620" y="6168835"/>
            <a:chExt cx="1791446" cy="1256196"/>
          </a:xfrm>
        </p:grpSpPr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ED0585F0-2D7B-B947-8BF1-93B749FB2ED1}"/>
                </a:ext>
              </a:extLst>
            </p:cNvPr>
            <p:cNvSpPr/>
            <p:nvPr/>
          </p:nvSpPr>
          <p:spPr>
            <a:xfrm>
              <a:off x="10104620" y="6168835"/>
              <a:ext cx="1623267" cy="882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4" h="709">
                  <a:moveTo>
                    <a:pt x="1195" y="381"/>
                  </a:moveTo>
                  <a:lnTo>
                    <a:pt x="233" y="700"/>
                  </a:lnTo>
                  <a:cubicBezTo>
                    <a:pt x="149" y="728"/>
                    <a:pt x="60" y="683"/>
                    <a:pt x="32" y="600"/>
                  </a:cubicBezTo>
                  <a:lnTo>
                    <a:pt x="8" y="528"/>
                  </a:lnTo>
                  <a:cubicBezTo>
                    <a:pt x="-19" y="445"/>
                    <a:pt x="25" y="354"/>
                    <a:pt x="109" y="327"/>
                  </a:cubicBezTo>
                  <a:lnTo>
                    <a:pt x="1071" y="8"/>
                  </a:lnTo>
                  <a:cubicBezTo>
                    <a:pt x="1154" y="-20"/>
                    <a:pt x="1244" y="25"/>
                    <a:pt x="1272" y="108"/>
                  </a:cubicBezTo>
                  <a:lnTo>
                    <a:pt x="1296" y="180"/>
                  </a:lnTo>
                  <a:cubicBezTo>
                    <a:pt x="1324" y="263"/>
                    <a:pt x="1278" y="354"/>
                    <a:pt x="1195" y="381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F539EEA0-0E29-6743-9120-14E3CD28EEB5}"/>
                </a:ext>
              </a:extLst>
            </p:cNvPr>
            <p:cNvSpPr/>
            <p:nvPr/>
          </p:nvSpPr>
          <p:spPr>
            <a:xfrm>
              <a:off x="10104620" y="6168835"/>
              <a:ext cx="1623267" cy="882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4" h="709">
                  <a:moveTo>
                    <a:pt x="1195" y="381"/>
                  </a:moveTo>
                  <a:lnTo>
                    <a:pt x="233" y="700"/>
                  </a:lnTo>
                  <a:cubicBezTo>
                    <a:pt x="149" y="728"/>
                    <a:pt x="60" y="683"/>
                    <a:pt x="32" y="600"/>
                  </a:cubicBezTo>
                  <a:lnTo>
                    <a:pt x="8" y="528"/>
                  </a:lnTo>
                  <a:cubicBezTo>
                    <a:pt x="-19" y="445"/>
                    <a:pt x="25" y="354"/>
                    <a:pt x="109" y="327"/>
                  </a:cubicBezTo>
                  <a:lnTo>
                    <a:pt x="1071" y="8"/>
                  </a:lnTo>
                  <a:cubicBezTo>
                    <a:pt x="1154" y="-20"/>
                    <a:pt x="1244" y="25"/>
                    <a:pt x="1272" y="108"/>
                  </a:cubicBezTo>
                  <a:lnTo>
                    <a:pt x="1296" y="180"/>
                  </a:lnTo>
                  <a:cubicBezTo>
                    <a:pt x="1324" y="263"/>
                    <a:pt x="1278" y="354"/>
                    <a:pt x="1195" y="381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534C66E4-D7FC-6247-BE2D-C9992F2B97FE}"/>
                </a:ext>
              </a:extLst>
            </p:cNvPr>
            <p:cNvSpPr/>
            <p:nvPr/>
          </p:nvSpPr>
          <p:spPr>
            <a:xfrm>
              <a:off x="10154452" y="6249840"/>
              <a:ext cx="1560974" cy="7876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4" h="633">
                  <a:moveTo>
                    <a:pt x="229" y="623"/>
                  </a:moveTo>
                  <a:lnTo>
                    <a:pt x="1119" y="328"/>
                  </a:lnTo>
                  <a:cubicBezTo>
                    <a:pt x="1222" y="294"/>
                    <a:pt x="1278" y="182"/>
                    <a:pt x="1244" y="79"/>
                  </a:cubicBezTo>
                  <a:cubicBezTo>
                    <a:pt x="1243" y="78"/>
                    <a:pt x="1243" y="77"/>
                    <a:pt x="1243" y="75"/>
                  </a:cubicBezTo>
                  <a:cubicBezTo>
                    <a:pt x="1193" y="12"/>
                    <a:pt x="1106" y="-17"/>
                    <a:pt x="1026" y="10"/>
                  </a:cubicBezTo>
                  <a:lnTo>
                    <a:pt x="135" y="305"/>
                  </a:lnTo>
                  <a:cubicBezTo>
                    <a:pt x="32" y="339"/>
                    <a:pt x="-24" y="451"/>
                    <a:pt x="10" y="554"/>
                  </a:cubicBezTo>
                  <a:cubicBezTo>
                    <a:pt x="11" y="555"/>
                    <a:pt x="12" y="556"/>
                    <a:pt x="12" y="558"/>
                  </a:cubicBezTo>
                  <a:cubicBezTo>
                    <a:pt x="62" y="622"/>
                    <a:pt x="147" y="650"/>
                    <a:pt x="229" y="623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CAC6766A-62A3-5749-9395-EF7D9674C416}"/>
                </a:ext>
              </a:extLst>
            </p:cNvPr>
            <p:cNvSpPr/>
            <p:nvPr/>
          </p:nvSpPr>
          <p:spPr>
            <a:xfrm>
              <a:off x="10109603" y="6327106"/>
              <a:ext cx="1720438" cy="805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2" h="647">
                  <a:moveTo>
                    <a:pt x="1309" y="260"/>
                  </a:moveTo>
                  <a:lnTo>
                    <a:pt x="159" y="642"/>
                  </a:lnTo>
                  <a:cubicBezTo>
                    <a:pt x="103" y="661"/>
                    <a:pt x="41" y="630"/>
                    <a:pt x="22" y="573"/>
                  </a:cubicBezTo>
                  <a:lnTo>
                    <a:pt x="6" y="524"/>
                  </a:lnTo>
                  <a:cubicBezTo>
                    <a:pt x="-13" y="467"/>
                    <a:pt x="18" y="406"/>
                    <a:pt x="75" y="387"/>
                  </a:cubicBezTo>
                  <a:lnTo>
                    <a:pt x="1224" y="6"/>
                  </a:lnTo>
                  <a:cubicBezTo>
                    <a:pt x="1281" y="-13"/>
                    <a:pt x="1342" y="18"/>
                    <a:pt x="1361" y="75"/>
                  </a:cubicBezTo>
                  <a:lnTo>
                    <a:pt x="1377" y="123"/>
                  </a:lnTo>
                  <a:cubicBezTo>
                    <a:pt x="1396" y="180"/>
                    <a:pt x="1366" y="241"/>
                    <a:pt x="1309" y="260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2B593322-13B7-E24F-9602-B741FCFA199F}"/>
                </a:ext>
              </a:extLst>
            </p:cNvPr>
            <p:cNvSpPr/>
            <p:nvPr/>
          </p:nvSpPr>
          <p:spPr>
            <a:xfrm>
              <a:off x="10767378" y="6578841"/>
              <a:ext cx="130808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317">
                  <a:moveTo>
                    <a:pt x="106" y="0"/>
                  </a:moveTo>
                  <a:lnTo>
                    <a:pt x="50" y="18"/>
                  </a:lnTo>
                  <a:lnTo>
                    <a:pt x="0" y="317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E610F227-5C8E-7C49-826F-7C81643B1FA0}"/>
                </a:ext>
              </a:extLst>
            </p:cNvPr>
            <p:cNvSpPr/>
            <p:nvPr/>
          </p:nvSpPr>
          <p:spPr>
            <a:xfrm>
              <a:off x="10419805" y="6694744"/>
              <a:ext cx="129562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" h="317">
                  <a:moveTo>
                    <a:pt x="56" y="298"/>
                  </a:moveTo>
                  <a:lnTo>
                    <a:pt x="105" y="0"/>
                  </a:lnTo>
                  <a:lnTo>
                    <a:pt x="49" y="18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03B03BC7-D330-B74C-9018-1EB5045BC5DA}"/>
                </a:ext>
              </a:extLst>
            </p:cNvPr>
            <p:cNvSpPr/>
            <p:nvPr/>
          </p:nvSpPr>
          <p:spPr>
            <a:xfrm>
              <a:off x="11116203" y="6462945"/>
              <a:ext cx="130808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317">
                  <a:moveTo>
                    <a:pt x="106" y="0"/>
                  </a:moveTo>
                  <a:lnTo>
                    <a:pt x="49" y="18"/>
                  </a:lnTo>
                  <a:lnTo>
                    <a:pt x="0" y="317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056DDE43-3D9B-5F46-A471-A8298E757027}"/>
                </a:ext>
              </a:extLst>
            </p:cNvPr>
            <p:cNvSpPr/>
            <p:nvPr/>
          </p:nvSpPr>
          <p:spPr>
            <a:xfrm>
              <a:off x="11465021" y="6347046"/>
              <a:ext cx="129562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" h="317">
                  <a:moveTo>
                    <a:pt x="105" y="0"/>
                  </a:moveTo>
                  <a:lnTo>
                    <a:pt x="49" y="19"/>
                  </a:lnTo>
                  <a:lnTo>
                    <a:pt x="0" y="317"/>
                  </a:lnTo>
                  <a:lnTo>
                    <a:pt x="56" y="299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AA834C3E-60D4-6848-A836-4E2E39FAE7D1}"/>
                </a:ext>
              </a:extLst>
            </p:cNvPr>
            <p:cNvSpPr/>
            <p:nvPr/>
          </p:nvSpPr>
          <p:spPr>
            <a:xfrm>
              <a:off x="10219230" y="6364493"/>
              <a:ext cx="1428923" cy="5296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8" h="426">
                  <a:moveTo>
                    <a:pt x="157" y="426"/>
                  </a:moveTo>
                  <a:cubicBezTo>
                    <a:pt x="129" y="429"/>
                    <a:pt x="109" y="419"/>
                    <a:pt x="90" y="411"/>
                  </a:cubicBezTo>
                  <a:cubicBezTo>
                    <a:pt x="68" y="401"/>
                    <a:pt x="51" y="393"/>
                    <a:pt x="22" y="402"/>
                  </a:cubicBezTo>
                  <a:cubicBezTo>
                    <a:pt x="14" y="405"/>
                    <a:pt x="4" y="400"/>
                    <a:pt x="1" y="390"/>
                  </a:cubicBezTo>
                  <a:cubicBezTo>
                    <a:pt x="-2" y="381"/>
                    <a:pt x="3" y="371"/>
                    <a:pt x="12" y="368"/>
                  </a:cubicBezTo>
                  <a:cubicBezTo>
                    <a:pt x="53" y="354"/>
                    <a:pt x="81" y="367"/>
                    <a:pt x="105" y="378"/>
                  </a:cubicBezTo>
                  <a:cubicBezTo>
                    <a:pt x="127" y="389"/>
                    <a:pt x="144" y="396"/>
                    <a:pt x="172" y="387"/>
                  </a:cubicBezTo>
                  <a:cubicBezTo>
                    <a:pt x="200" y="378"/>
                    <a:pt x="209" y="361"/>
                    <a:pt x="221" y="340"/>
                  </a:cubicBezTo>
                  <a:cubicBezTo>
                    <a:pt x="234" y="317"/>
                    <a:pt x="248" y="290"/>
                    <a:pt x="290" y="277"/>
                  </a:cubicBezTo>
                  <a:cubicBezTo>
                    <a:pt x="331" y="262"/>
                    <a:pt x="358" y="275"/>
                    <a:pt x="383" y="287"/>
                  </a:cubicBezTo>
                  <a:cubicBezTo>
                    <a:pt x="405" y="297"/>
                    <a:pt x="422" y="305"/>
                    <a:pt x="450" y="296"/>
                  </a:cubicBezTo>
                  <a:cubicBezTo>
                    <a:pt x="478" y="286"/>
                    <a:pt x="487" y="270"/>
                    <a:pt x="499" y="248"/>
                  </a:cubicBezTo>
                  <a:cubicBezTo>
                    <a:pt x="512" y="225"/>
                    <a:pt x="526" y="198"/>
                    <a:pt x="567" y="185"/>
                  </a:cubicBezTo>
                  <a:cubicBezTo>
                    <a:pt x="609" y="171"/>
                    <a:pt x="636" y="183"/>
                    <a:pt x="661" y="195"/>
                  </a:cubicBezTo>
                  <a:cubicBezTo>
                    <a:pt x="683" y="205"/>
                    <a:pt x="700" y="213"/>
                    <a:pt x="728" y="204"/>
                  </a:cubicBezTo>
                  <a:cubicBezTo>
                    <a:pt x="756" y="195"/>
                    <a:pt x="766" y="178"/>
                    <a:pt x="777" y="157"/>
                  </a:cubicBezTo>
                  <a:cubicBezTo>
                    <a:pt x="790" y="134"/>
                    <a:pt x="804" y="107"/>
                    <a:pt x="846" y="93"/>
                  </a:cubicBezTo>
                  <a:cubicBezTo>
                    <a:pt x="887" y="80"/>
                    <a:pt x="915" y="92"/>
                    <a:pt x="939" y="103"/>
                  </a:cubicBezTo>
                  <a:cubicBezTo>
                    <a:pt x="961" y="113"/>
                    <a:pt x="978" y="121"/>
                    <a:pt x="1006" y="112"/>
                  </a:cubicBezTo>
                  <a:cubicBezTo>
                    <a:pt x="1034" y="103"/>
                    <a:pt x="1043" y="86"/>
                    <a:pt x="1055" y="65"/>
                  </a:cubicBezTo>
                  <a:cubicBezTo>
                    <a:pt x="1068" y="42"/>
                    <a:pt x="1082" y="15"/>
                    <a:pt x="1124" y="1"/>
                  </a:cubicBezTo>
                  <a:cubicBezTo>
                    <a:pt x="1133" y="-2"/>
                    <a:pt x="1144" y="3"/>
                    <a:pt x="1147" y="13"/>
                  </a:cubicBezTo>
                  <a:cubicBezTo>
                    <a:pt x="1150" y="22"/>
                    <a:pt x="1144" y="32"/>
                    <a:pt x="1135" y="35"/>
                  </a:cubicBezTo>
                  <a:cubicBezTo>
                    <a:pt x="1107" y="45"/>
                    <a:pt x="1098" y="61"/>
                    <a:pt x="1086" y="82"/>
                  </a:cubicBezTo>
                  <a:cubicBezTo>
                    <a:pt x="1073" y="106"/>
                    <a:pt x="1059" y="132"/>
                    <a:pt x="1018" y="146"/>
                  </a:cubicBezTo>
                  <a:cubicBezTo>
                    <a:pt x="976" y="160"/>
                    <a:pt x="949" y="147"/>
                    <a:pt x="924" y="136"/>
                  </a:cubicBezTo>
                  <a:cubicBezTo>
                    <a:pt x="903" y="125"/>
                    <a:pt x="885" y="118"/>
                    <a:pt x="857" y="127"/>
                  </a:cubicBezTo>
                  <a:cubicBezTo>
                    <a:pt x="829" y="136"/>
                    <a:pt x="819" y="153"/>
                    <a:pt x="808" y="174"/>
                  </a:cubicBezTo>
                  <a:cubicBezTo>
                    <a:pt x="796" y="197"/>
                    <a:pt x="781" y="224"/>
                    <a:pt x="739" y="238"/>
                  </a:cubicBezTo>
                  <a:cubicBezTo>
                    <a:pt x="698" y="251"/>
                    <a:pt x="670" y="239"/>
                    <a:pt x="646" y="227"/>
                  </a:cubicBezTo>
                  <a:cubicBezTo>
                    <a:pt x="624" y="217"/>
                    <a:pt x="607" y="209"/>
                    <a:pt x="579" y="218"/>
                  </a:cubicBezTo>
                  <a:cubicBezTo>
                    <a:pt x="551" y="228"/>
                    <a:pt x="542" y="245"/>
                    <a:pt x="530" y="266"/>
                  </a:cubicBezTo>
                  <a:cubicBezTo>
                    <a:pt x="517" y="289"/>
                    <a:pt x="503" y="316"/>
                    <a:pt x="461" y="329"/>
                  </a:cubicBezTo>
                  <a:cubicBezTo>
                    <a:pt x="420" y="343"/>
                    <a:pt x="393" y="330"/>
                    <a:pt x="368" y="319"/>
                  </a:cubicBezTo>
                  <a:cubicBezTo>
                    <a:pt x="346" y="309"/>
                    <a:pt x="329" y="301"/>
                    <a:pt x="301" y="310"/>
                  </a:cubicBezTo>
                  <a:cubicBezTo>
                    <a:pt x="273" y="319"/>
                    <a:pt x="263" y="336"/>
                    <a:pt x="252" y="357"/>
                  </a:cubicBezTo>
                  <a:cubicBezTo>
                    <a:pt x="239" y="381"/>
                    <a:pt x="224" y="407"/>
                    <a:pt x="183" y="421"/>
                  </a:cubicBezTo>
                  <a:cubicBezTo>
                    <a:pt x="174" y="424"/>
                    <a:pt x="164" y="426"/>
                    <a:pt x="157" y="426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5AC184B0-951E-2540-A245-707FE1AD9B60}"/>
                </a:ext>
              </a:extLst>
            </p:cNvPr>
            <p:cNvSpPr/>
            <p:nvPr/>
          </p:nvSpPr>
          <p:spPr>
            <a:xfrm>
              <a:off x="10260341" y="6538962"/>
              <a:ext cx="1635725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4" h="712">
                  <a:moveTo>
                    <a:pt x="1205" y="381"/>
                  </a:moveTo>
                  <a:lnTo>
                    <a:pt x="233" y="704"/>
                  </a:lnTo>
                  <a:cubicBezTo>
                    <a:pt x="149" y="732"/>
                    <a:pt x="59" y="686"/>
                    <a:pt x="32" y="603"/>
                  </a:cubicBezTo>
                  <a:lnTo>
                    <a:pt x="8" y="532"/>
                  </a:lnTo>
                  <a:cubicBezTo>
                    <a:pt x="-19" y="448"/>
                    <a:pt x="26" y="358"/>
                    <a:pt x="109" y="331"/>
                  </a:cubicBezTo>
                  <a:lnTo>
                    <a:pt x="1081" y="8"/>
                  </a:lnTo>
                  <a:cubicBezTo>
                    <a:pt x="1164" y="-20"/>
                    <a:pt x="1254" y="25"/>
                    <a:pt x="1282" y="109"/>
                  </a:cubicBezTo>
                  <a:lnTo>
                    <a:pt x="1306" y="180"/>
                  </a:lnTo>
                  <a:cubicBezTo>
                    <a:pt x="1334" y="264"/>
                    <a:pt x="1289" y="354"/>
                    <a:pt x="1205" y="381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F87EB99B-B50A-D244-82B2-058450E59F17}"/>
                </a:ext>
              </a:extLst>
            </p:cNvPr>
            <p:cNvSpPr/>
            <p:nvPr/>
          </p:nvSpPr>
          <p:spPr>
            <a:xfrm>
              <a:off x="10317651" y="6623709"/>
              <a:ext cx="1565957" cy="7901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8" h="635">
                  <a:moveTo>
                    <a:pt x="223" y="625"/>
                  </a:moveTo>
                  <a:lnTo>
                    <a:pt x="1123" y="326"/>
                  </a:lnTo>
                  <a:cubicBezTo>
                    <a:pt x="1227" y="292"/>
                    <a:pt x="1282" y="181"/>
                    <a:pt x="1248" y="78"/>
                  </a:cubicBezTo>
                  <a:cubicBezTo>
                    <a:pt x="1247" y="73"/>
                    <a:pt x="1245" y="69"/>
                    <a:pt x="1244" y="66"/>
                  </a:cubicBezTo>
                  <a:cubicBezTo>
                    <a:pt x="1193" y="9"/>
                    <a:pt x="1112" y="-15"/>
                    <a:pt x="1036" y="10"/>
                  </a:cubicBezTo>
                  <a:lnTo>
                    <a:pt x="135" y="309"/>
                  </a:lnTo>
                  <a:cubicBezTo>
                    <a:pt x="32" y="344"/>
                    <a:pt x="-24" y="455"/>
                    <a:pt x="10" y="559"/>
                  </a:cubicBezTo>
                  <a:cubicBezTo>
                    <a:pt x="11" y="563"/>
                    <a:pt x="13" y="566"/>
                    <a:pt x="15" y="571"/>
                  </a:cubicBezTo>
                  <a:cubicBezTo>
                    <a:pt x="65" y="626"/>
                    <a:pt x="146" y="651"/>
                    <a:pt x="223" y="625"/>
                  </a:cubicBezTo>
                  <a:close/>
                </a:path>
              </a:pathLst>
            </a:custGeom>
            <a:solidFill>
              <a:srgbClr val="FC8A24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96E129FD-C12D-7245-B095-80B70638F60C}"/>
                </a:ext>
              </a:extLst>
            </p:cNvPr>
            <p:cNvSpPr/>
            <p:nvPr/>
          </p:nvSpPr>
          <p:spPr>
            <a:xfrm>
              <a:off x="10722529" y="7174539"/>
              <a:ext cx="29899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45">
                  <a:moveTo>
                    <a:pt x="11" y="0"/>
                  </a:moveTo>
                  <a:cubicBezTo>
                    <a:pt x="11" y="0"/>
                    <a:pt x="-15" y="47"/>
                    <a:pt x="14" y="45"/>
                  </a:cubicBezTo>
                  <a:cubicBezTo>
                    <a:pt x="41" y="43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5EEA86C6-72B5-F84F-9094-966FF55A6F1B}"/>
                </a:ext>
              </a:extLst>
            </p:cNvPr>
            <p:cNvSpPr/>
            <p:nvPr/>
          </p:nvSpPr>
          <p:spPr>
            <a:xfrm>
              <a:off x="10480849" y="7266760"/>
              <a:ext cx="29899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44">
                  <a:moveTo>
                    <a:pt x="11" y="0"/>
                  </a:moveTo>
                  <a:cubicBezTo>
                    <a:pt x="11" y="0"/>
                    <a:pt x="-15" y="47"/>
                    <a:pt x="14" y="44"/>
                  </a:cubicBezTo>
                  <a:cubicBezTo>
                    <a:pt x="41" y="43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8A20CE36-8702-0B47-A76F-EDB2D7FDFD9C}"/>
                </a:ext>
              </a:extLst>
            </p:cNvPr>
            <p:cNvSpPr/>
            <p:nvPr/>
          </p:nvSpPr>
          <p:spPr>
            <a:xfrm>
              <a:off x="10725024" y="7034965"/>
              <a:ext cx="23670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2">
                  <a:moveTo>
                    <a:pt x="1" y="0"/>
                  </a:moveTo>
                  <a:cubicBezTo>
                    <a:pt x="1" y="0"/>
                    <a:pt x="-5" y="40"/>
                    <a:pt x="15" y="30"/>
                  </a:cubicBezTo>
                  <a:cubicBezTo>
                    <a:pt x="33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049B80D4-FD25-B744-AC59-625E6804158C}"/>
                </a:ext>
              </a:extLst>
            </p:cNvPr>
            <p:cNvSpPr/>
            <p:nvPr/>
          </p:nvSpPr>
          <p:spPr>
            <a:xfrm>
              <a:off x="10915631" y="6920311"/>
              <a:ext cx="23670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2">
                  <a:moveTo>
                    <a:pt x="1" y="0"/>
                  </a:moveTo>
                  <a:cubicBezTo>
                    <a:pt x="1" y="0"/>
                    <a:pt x="-4" y="40"/>
                    <a:pt x="15" y="30"/>
                  </a:cubicBezTo>
                  <a:cubicBezTo>
                    <a:pt x="34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A8F57D4E-8A15-DC49-AA1C-5F50F1A04121}"/>
                </a:ext>
              </a:extLst>
            </p:cNvPr>
            <p:cNvSpPr/>
            <p:nvPr/>
          </p:nvSpPr>
          <p:spPr>
            <a:xfrm>
              <a:off x="11269432" y="7022502"/>
              <a:ext cx="23670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2">
                  <a:moveTo>
                    <a:pt x="1" y="0"/>
                  </a:moveTo>
                  <a:cubicBezTo>
                    <a:pt x="1" y="0"/>
                    <a:pt x="-5" y="40"/>
                    <a:pt x="15" y="31"/>
                  </a:cubicBezTo>
                  <a:cubicBezTo>
                    <a:pt x="33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2D36AA99-A26E-554E-BE49-2A426B248BE7}"/>
                </a:ext>
              </a:extLst>
            </p:cNvPr>
            <p:cNvSpPr/>
            <p:nvPr/>
          </p:nvSpPr>
          <p:spPr>
            <a:xfrm>
              <a:off x="11296843" y="6821859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0" y="0"/>
                  </a:moveTo>
                  <a:cubicBezTo>
                    <a:pt x="0" y="0"/>
                    <a:pt x="-4" y="40"/>
                    <a:pt x="15" y="31"/>
                  </a:cubicBezTo>
                  <a:cubicBezTo>
                    <a:pt x="34" y="2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DE7202C0-854B-3C4C-B3B5-E9D8E1542DDB}"/>
                </a:ext>
              </a:extLst>
            </p:cNvPr>
            <p:cNvSpPr/>
            <p:nvPr/>
          </p:nvSpPr>
          <p:spPr>
            <a:xfrm>
              <a:off x="11594587" y="6713437"/>
              <a:ext cx="31145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41">
                  <a:moveTo>
                    <a:pt x="1" y="0"/>
                  </a:moveTo>
                  <a:cubicBezTo>
                    <a:pt x="1" y="0"/>
                    <a:pt x="-6" y="50"/>
                    <a:pt x="19" y="39"/>
                  </a:cubicBezTo>
                  <a:cubicBezTo>
                    <a:pt x="41" y="28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94614259-34F7-E849-8908-619D608BF9C6}"/>
                </a:ext>
              </a:extLst>
            </p:cNvPr>
            <p:cNvSpPr/>
            <p:nvPr/>
          </p:nvSpPr>
          <p:spPr>
            <a:xfrm>
              <a:off x="11564685" y="6821859"/>
              <a:ext cx="24916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2">
                  <a:moveTo>
                    <a:pt x="1" y="0"/>
                  </a:moveTo>
                  <a:cubicBezTo>
                    <a:pt x="1" y="0"/>
                    <a:pt x="-4" y="40"/>
                    <a:pt x="16" y="31"/>
                  </a:cubicBezTo>
                  <a:cubicBezTo>
                    <a:pt x="34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F9BA5DED-7C6B-2041-BE3C-43224A697B20}"/>
                </a:ext>
              </a:extLst>
            </p:cNvPr>
            <p:cNvSpPr/>
            <p:nvPr/>
          </p:nvSpPr>
          <p:spPr>
            <a:xfrm>
              <a:off x="11740345" y="6854261"/>
              <a:ext cx="24916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3">
                  <a:moveTo>
                    <a:pt x="1" y="0"/>
                  </a:moveTo>
                  <a:cubicBezTo>
                    <a:pt x="1" y="0"/>
                    <a:pt x="-4" y="41"/>
                    <a:pt x="16" y="31"/>
                  </a:cubicBezTo>
                  <a:cubicBezTo>
                    <a:pt x="34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877386C5-BD86-F24A-8197-3EF8523EC35A}"/>
                </a:ext>
              </a:extLst>
            </p:cNvPr>
            <p:cNvSpPr/>
            <p:nvPr/>
          </p:nvSpPr>
          <p:spPr>
            <a:xfrm>
              <a:off x="11472496" y="6982623"/>
              <a:ext cx="24916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3">
                  <a:moveTo>
                    <a:pt x="1" y="0"/>
                  </a:moveTo>
                  <a:cubicBezTo>
                    <a:pt x="1" y="0"/>
                    <a:pt x="-4" y="41"/>
                    <a:pt x="16" y="31"/>
                  </a:cubicBezTo>
                  <a:cubicBezTo>
                    <a:pt x="34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ADDE8D31-BB43-704D-8939-325492A23213}"/>
                </a:ext>
              </a:extLst>
            </p:cNvPr>
            <p:cNvSpPr/>
            <p:nvPr/>
          </p:nvSpPr>
          <p:spPr>
            <a:xfrm>
              <a:off x="10990378" y="7112231"/>
              <a:ext cx="24916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3">
                  <a:moveTo>
                    <a:pt x="1" y="0"/>
                  </a:moveTo>
                  <a:cubicBezTo>
                    <a:pt x="1" y="0"/>
                    <a:pt x="-4" y="41"/>
                    <a:pt x="16" y="31"/>
                  </a:cubicBezTo>
                  <a:cubicBezTo>
                    <a:pt x="34" y="2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8A568633-B3A3-694B-977F-362978D0CB80}"/>
                </a:ext>
              </a:extLst>
            </p:cNvPr>
            <p:cNvSpPr/>
            <p:nvPr/>
          </p:nvSpPr>
          <p:spPr>
            <a:xfrm>
              <a:off x="11117449" y="6922804"/>
              <a:ext cx="29899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9">
                  <a:moveTo>
                    <a:pt x="1" y="0"/>
                  </a:moveTo>
                  <a:cubicBezTo>
                    <a:pt x="1" y="0"/>
                    <a:pt x="-5" y="49"/>
                    <a:pt x="19" y="37"/>
                  </a:cubicBezTo>
                  <a:cubicBezTo>
                    <a:pt x="41" y="2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41E3CB87-D4D5-AB44-9618-CBA589341934}"/>
                </a:ext>
              </a:extLst>
            </p:cNvPr>
            <p:cNvSpPr/>
            <p:nvPr/>
          </p:nvSpPr>
          <p:spPr>
            <a:xfrm>
              <a:off x="10454688" y="7108492"/>
              <a:ext cx="23670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37">
                  <a:moveTo>
                    <a:pt x="9" y="0"/>
                  </a:moveTo>
                  <a:cubicBezTo>
                    <a:pt x="9" y="0"/>
                    <a:pt x="-12" y="39"/>
                    <a:pt x="11" y="37"/>
                  </a:cubicBezTo>
                  <a:cubicBezTo>
                    <a:pt x="34" y="35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5CDFE5-04F7-6A4E-9A6E-61266BE81FB1}"/>
              </a:ext>
            </a:extLst>
          </p:cNvPr>
          <p:cNvGrpSpPr/>
          <p:nvPr/>
        </p:nvGrpSpPr>
        <p:grpSpPr>
          <a:xfrm>
            <a:off x="12743204" y="5723931"/>
            <a:ext cx="1522361" cy="1590189"/>
            <a:chOff x="12743204" y="5723931"/>
            <a:chExt cx="1522361" cy="1590189"/>
          </a:xfrm>
        </p:grpSpPr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EE9A4B17-9BD0-684B-AB0F-D446C1E39D0C}"/>
                </a:ext>
              </a:extLst>
            </p:cNvPr>
            <p:cNvSpPr/>
            <p:nvPr/>
          </p:nvSpPr>
          <p:spPr>
            <a:xfrm>
              <a:off x="12764382" y="5816149"/>
              <a:ext cx="1480001" cy="14082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9" h="1131">
                  <a:moveTo>
                    <a:pt x="205" y="0"/>
                  </a:moveTo>
                  <a:lnTo>
                    <a:pt x="223" y="155"/>
                  </a:lnTo>
                  <a:lnTo>
                    <a:pt x="90" y="629"/>
                  </a:lnTo>
                  <a:lnTo>
                    <a:pt x="107" y="822"/>
                  </a:lnTo>
                  <a:lnTo>
                    <a:pt x="0" y="909"/>
                  </a:lnTo>
                  <a:lnTo>
                    <a:pt x="1000" y="1131"/>
                  </a:lnTo>
                  <a:lnTo>
                    <a:pt x="953" y="966"/>
                  </a:lnTo>
                  <a:lnTo>
                    <a:pt x="1073" y="717"/>
                  </a:lnTo>
                  <a:cubicBezTo>
                    <a:pt x="1078" y="707"/>
                    <a:pt x="1081" y="695"/>
                    <a:pt x="1081" y="684"/>
                  </a:cubicBezTo>
                  <a:lnTo>
                    <a:pt x="1096" y="363"/>
                  </a:lnTo>
                  <a:lnTo>
                    <a:pt x="1189" y="218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BF4F15ED-10FA-D946-8B06-60899EFEAC10}"/>
                </a:ext>
              </a:extLst>
            </p:cNvPr>
            <p:cNvSpPr/>
            <p:nvPr/>
          </p:nvSpPr>
          <p:spPr>
            <a:xfrm>
              <a:off x="12999840" y="5816149"/>
              <a:ext cx="144512" cy="6953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559">
                  <a:moveTo>
                    <a:pt x="16" y="0"/>
                  </a:moveTo>
                  <a:lnTo>
                    <a:pt x="91" y="130"/>
                  </a:lnTo>
                  <a:cubicBezTo>
                    <a:pt x="93" y="134"/>
                    <a:pt x="95" y="138"/>
                    <a:pt x="95" y="142"/>
                  </a:cubicBezTo>
                  <a:lnTo>
                    <a:pt x="116" y="408"/>
                  </a:lnTo>
                  <a:cubicBezTo>
                    <a:pt x="117" y="419"/>
                    <a:pt x="114" y="430"/>
                    <a:pt x="106" y="439"/>
                  </a:cubicBezTo>
                  <a:lnTo>
                    <a:pt x="6" y="558"/>
                  </a:lnTo>
                  <a:cubicBezTo>
                    <a:pt x="3" y="560"/>
                    <a:pt x="-2" y="558"/>
                    <a:pt x="0" y="553"/>
                  </a:cubicBezTo>
                  <a:lnTo>
                    <a:pt x="68" y="425"/>
                  </a:lnTo>
                  <a:cubicBezTo>
                    <a:pt x="71" y="419"/>
                    <a:pt x="73" y="412"/>
                    <a:pt x="73" y="405"/>
                  </a:cubicBezTo>
                  <a:lnTo>
                    <a:pt x="73" y="197"/>
                  </a:lnTo>
                  <a:cubicBezTo>
                    <a:pt x="73" y="191"/>
                    <a:pt x="69" y="184"/>
                    <a:pt x="64" y="180"/>
                  </a:cubicBezTo>
                  <a:lnTo>
                    <a:pt x="34" y="155"/>
                  </a:lnTo>
                  <a:close/>
                </a:path>
              </a:pathLst>
            </a:custGeom>
            <a:solidFill>
              <a:srgbClr val="FC8A24">
                <a:alpha val="5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B80E6429-D01E-BA47-BA70-98D0EC6E8C84}"/>
                </a:ext>
              </a:extLst>
            </p:cNvPr>
            <p:cNvSpPr/>
            <p:nvPr/>
          </p:nvSpPr>
          <p:spPr>
            <a:xfrm>
              <a:off x="13825800" y="6087830"/>
              <a:ext cx="418586" cy="554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7" h="446">
                  <a:moveTo>
                    <a:pt x="337" y="0"/>
                  </a:moveTo>
                  <a:lnTo>
                    <a:pt x="125" y="160"/>
                  </a:lnTo>
                  <a:cubicBezTo>
                    <a:pt x="114" y="168"/>
                    <a:pt x="106" y="179"/>
                    <a:pt x="102" y="190"/>
                  </a:cubicBezTo>
                  <a:lnTo>
                    <a:pt x="0" y="439"/>
                  </a:lnTo>
                  <a:cubicBezTo>
                    <a:pt x="-2" y="444"/>
                    <a:pt x="6" y="449"/>
                    <a:pt x="10" y="444"/>
                  </a:cubicBezTo>
                  <a:lnTo>
                    <a:pt x="106" y="303"/>
                  </a:lnTo>
                  <a:cubicBezTo>
                    <a:pt x="109" y="299"/>
                    <a:pt x="112" y="295"/>
                    <a:pt x="116" y="292"/>
                  </a:cubicBezTo>
                  <a:lnTo>
                    <a:pt x="243" y="175"/>
                  </a:lnTo>
                  <a:lnTo>
                    <a:pt x="244" y="145"/>
                  </a:lnTo>
                  <a:close/>
                </a:path>
              </a:pathLst>
            </a:custGeom>
            <a:solidFill>
              <a:srgbClr val="FC8A24">
                <a:alpha val="5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B74C346A-A4FF-2F42-A404-1A5F83E331F1}"/>
                </a:ext>
              </a:extLst>
            </p:cNvPr>
            <p:cNvSpPr/>
            <p:nvPr/>
          </p:nvSpPr>
          <p:spPr>
            <a:xfrm>
              <a:off x="13955362" y="6384433"/>
              <a:ext cx="168182" cy="563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" h="453">
                  <a:moveTo>
                    <a:pt x="136" y="0"/>
                  </a:moveTo>
                  <a:lnTo>
                    <a:pt x="17" y="238"/>
                  </a:lnTo>
                  <a:cubicBezTo>
                    <a:pt x="6" y="261"/>
                    <a:pt x="0" y="286"/>
                    <a:pt x="0" y="311"/>
                  </a:cubicBezTo>
                  <a:lnTo>
                    <a:pt x="25" y="453"/>
                  </a:lnTo>
                  <a:lnTo>
                    <a:pt x="117" y="261"/>
                  </a:lnTo>
                  <a:cubicBezTo>
                    <a:pt x="122" y="251"/>
                    <a:pt x="125" y="239"/>
                    <a:pt x="125" y="228"/>
                  </a:cubicBezTo>
                  <a:close/>
                </a:path>
              </a:pathLst>
            </a:custGeom>
            <a:solidFill>
              <a:srgbClr val="FC8A24">
                <a:alpha val="3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FFEA0B60-3A55-C94A-879D-6B6733D25C57}"/>
                </a:ext>
              </a:extLst>
            </p:cNvPr>
            <p:cNvSpPr/>
            <p:nvPr/>
          </p:nvSpPr>
          <p:spPr>
            <a:xfrm>
              <a:off x="12764382" y="6600031"/>
              <a:ext cx="1244546" cy="6243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h="502">
                  <a:moveTo>
                    <a:pt x="1000" y="502"/>
                  </a:moveTo>
                  <a:lnTo>
                    <a:pt x="953" y="337"/>
                  </a:lnTo>
                  <a:lnTo>
                    <a:pt x="810" y="396"/>
                  </a:lnTo>
                  <a:cubicBezTo>
                    <a:pt x="793" y="403"/>
                    <a:pt x="775" y="405"/>
                    <a:pt x="757" y="401"/>
                  </a:cubicBezTo>
                  <a:lnTo>
                    <a:pt x="126" y="252"/>
                  </a:lnTo>
                  <a:cubicBezTo>
                    <a:pt x="117" y="250"/>
                    <a:pt x="115" y="240"/>
                    <a:pt x="121" y="234"/>
                  </a:cubicBezTo>
                  <a:lnTo>
                    <a:pt x="167" y="193"/>
                  </a:lnTo>
                  <a:cubicBezTo>
                    <a:pt x="183" y="179"/>
                    <a:pt x="186" y="155"/>
                    <a:pt x="175" y="138"/>
                  </a:cubicBezTo>
                  <a:lnTo>
                    <a:pt x="90" y="0"/>
                  </a:lnTo>
                  <a:lnTo>
                    <a:pt x="107" y="193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9C496F8F-C655-1241-B971-7EC6E94E62D3}"/>
                </a:ext>
              </a:extLst>
            </p:cNvPr>
            <p:cNvSpPr/>
            <p:nvPr/>
          </p:nvSpPr>
          <p:spPr>
            <a:xfrm>
              <a:off x="13104487" y="5863509"/>
              <a:ext cx="1017812" cy="335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8" h="270">
                  <a:moveTo>
                    <a:pt x="4" y="32"/>
                  </a:moveTo>
                  <a:lnTo>
                    <a:pt x="43" y="84"/>
                  </a:lnTo>
                  <a:cubicBezTo>
                    <a:pt x="46" y="87"/>
                    <a:pt x="47" y="90"/>
                    <a:pt x="47" y="94"/>
                  </a:cubicBezTo>
                  <a:lnTo>
                    <a:pt x="49" y="141"/>
                  </a:lnTo>
                  <a:cubicBezTo>
                    <a:pt x="49" y="150"/>
                    <a:pt x="56" y="158"/>
                    <a:pt x="65" y="159"/>
                  </a:cubicBezTo>
                  <a:lnTo>
                    <a:pt x="685" y="270"/>
                  </a:lnTo>
                  <a:cubicBezTo>
                    <a:pt x="690" y="270"/>
                    <a:pt x="694" y="270"/>
                    <a:pt x="697" y="268"/>
                  </a:cubicBezTo>
                  <a:lnTo>
                    <a:pt x="807" y="216"/>
                  </a:lnTo>
                  <a:cubicBezTo>
                    <a:pt x="823" y="208"/>
                    <a:pt x="821" y="184"/>
                    <a:pt x="803" y="180"/>
                  </a:cubicBezTo>
                  <a:lnTo>
                    <a:pt x="24" y="1"/>
                  </a:lnTo>
                  <a:cubicBezTo>
                    <a:pt x="7" y="-3"/>
                    <a:pt x="-7" y="17"/>
                    <a:pt x="4" y="32"/>
                  </a:cubicBezTo>
                  <a:close/>
                </a:path>
              </a:pathLst>
            </a:custGeom>
            <a:solidFill>
              <a:srgbClr val="FFFFFF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2DBD43AD-2E8B-ED4D-BDA2-412A65023E85}"/>
                </a:ext>
              </a:extLst>
            </p:cNvPr>
            <p:cNvSpPr/>
            <p:nvPr/>
          </p:nvSpPr>
          <p:spPr>
            <a:xfrm>
              <a:off x="13418426" y="6611247"/>
              <a:ext cx="536936" cy="428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2" h="345">
                  <a:moveTo>
                    <a:pt x="279" y="178"/>
                  </a:moveTo>
                  <a:lnTo>
                    <a:pt x="299" y="255"/>
                  </a:lnTo>
                  <a:cubicBezTo>
                    <a:pt x="300" y="263"/>
                    <a:pt x="294" y="270"/>
                    <a:pt x="287" y="270"/>
                  </a:cubicBezTo>
                  <a:lnTo>
                    <a:pt x="12" y="263"/>
                  </a:lnTo>
                  <a:cubicBezTo>
                    <a:pt x="-2" y="263"/>
                    <a:pt x="-4" y="284"/>
                    <a:pt x="10" y="287"/>
                  </a:cubicBezTo>
                  <a:lnTo>
                    <a:pt x="273" y="345"/>
                  </a:lnTo>
                  <a:cubicBezTo>
                    <a:pt x="275" y="346"/>
                    <a:pt x="279" y="346"/>
                    <a:pt x="281" y="344"/>
                  </a:cubicBezTo>
                  <a:lnTo>
                    <a:pt x="411" y="267"/>
                  </a:lnTo>
                  <a:cubicBezTo>
                    <a:pt x="416" y="264"/>
                    <a:pt x="418" y="258"/>
                    <a:pt x="416" y="253"/>
                  </a:cubicBezTo>
                  <a:lnTo>
                    <a:pt x="381" y="134"/>
                  </a:lnTo>
                  <a:cubicBezTo>
                    <a:pt x="380" y="131"/>
                    <a:pt x="380" y="128"/>
                    <a:pt x="381" y="126"/>
                  </a:cubicBezTo>
                  <a:lnTo>
                    <a:pt x="432" y="17"/>
                  </a:lnTo>
                  <a:cubicBezTo>
                    <a:pt x="437" y="5"/>
                    <a:pt x="420" y="-6"/>
                    <a:pt x="411" y="5"/>
                  </a:cubicBezTo>
                  <a:lnTo>
                    <a:pt x="281" y="168"/>
                  </a:lnTo>
                  <a:cubicBezTo>
                    <a:pt x="279" y="171"/>
                    <a:pt x="278" y="174"/>
                    <a:pt x="279" y="178"/>
                  </a:cubicBezTo>
                  <a:close/>
                </a:path>
              </a:pathLst>
            </a:custGeom>
            <a:solidFill>
              <a:srgbClr val="FFFFFF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7B92288E-7F83-C146-B040-D4BCEA9C598B}"/>
                </a:ext>
              </a:extLst>
            </p:cNvPr>
            <p:cNvSpPr/>
            <p:nvPr/>
          </p:nvSpPr>
          <p:spPr>
            <a:xfrm>
              <a:off x="12900177" y="6148896"/>
              <a:ext cx="195589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" h="508">
                  <a:moveTo>
                    <a:pt x="124" y="5"/>
                  </a:moveTo>
                  <a:lnTo>
                    <a:pt x="124" y="119"/>
                  </a:lnTo>
                  <a:cubicBezTo>
                    <a:pt x="124" y="120"/>
                    <a:pt x="124" y="120"/>
                    <a:pt x="124" y="121"/>
                  </a:cubicBezTo>
                  <a:lnTo>
                    <a:pt x="65" y="312"/>
                  </a:lnTo>
                  <a:cubicBezTo>
                    <a:pt x="63" y="317"/>
                    <a:pt x="67" y="321"/>
                    <a:pt x="72" y="319"/>
                  </a:cubicBezTo>
                  <a:lnTo>
                    <a:pt x="149" y="292"/>
                  </a:lnTo>
                  <a:cubicBezTo>
                    <a:pt x="153" y="291"/>
                    <a:pt x="158" y="293"/>
                    <a:pt x="158" y="298"/>
                  </a:cubicBezTo>
                  <a:lnTo>
                    <a:pt x="156" y="502"/>
                  </a:lnTo>
                  <a:cubicBezTo>
                    <a:pt x="156" y="508"/>
                    <a:pt x="150" y="510"/>
                    <a:pt x="147" y="506"/>
                  </a:cubicBezTo>
                  <a:lnTo>
                    <a:pt x="2" y="368"/>
                  </a:lnTo>
                  <a:cubicBezTo>
                    <a:pt x="0" y="367"/>
                    <a:pt x="-1" y="365"/>
                    <a:pt x="0" y="363"/>
                  </a:cubicBezTo>
                  <a:lnTo>
                    <a:pt x="112" y="4"/>
                  </a:lnTo>
                  <a:cubicBezTo>
                    <a:pt x="114" y="-2"/>
                    <a:pt x="124" y="-1"/>
                    <a:pt x="124" y="5"/>
                  </a:cubicBezTo>
                  <a:close/>
                </a:path>
              </a:pathLst>
            </a:custGeom>
            <a:solidFill>
              <a:srgbClr val="FFFFFF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52398F74-2B25-7049-A59E-1FFC39B93137}"/>
                </a:ext>
              </a:extLst>
            </p:cNvPr>
            <p:cNvSpPr/>
            <p:nvPr/>
          </p:nvSpPr>
          <p:spPr>
            <a:xfrm>
              <a:off x="13019773" y="5723931"/>
              <a:ext cx="1245792" cy="362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1" h="292">
                  <a:moveTo>
                    <a:pt x="984" y="292"/>
                  </a:moveTo>
                  <a:lnTo>
                    <a:pt x="0" y="74"/>
                  </a:lnTo>
                  <a:lnTo>
                    <a:pt x="16" y="0"/>
                  </a:lnTo>
                  <a:lnTo>
                    <a:pt x="1001" y="219"/>
                  </a:ln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1DC275BB-8120-E74A-970D-23016922AB63}"/>
                </a:ext>
              </a:extLst>
            </p:cNvPr>
            <p:cNvSpPr/>
            <p:nvPr/>
          </p:nvSpPr>
          <p:spPr>
            <a:xfrm>
              <a:off x="13033476" y="5746363"/>
              <a:ext cx="1227105" cy="279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6" h="225">
                  <a:moveTo>
                    <a:pt x="984" y="225"/>
                  </a:moveTo>
                  <a:lnTo>
                    <a:pt x="0" y="7"/>
                  </a:lnTo>
                  <a:lnTo>
                    <a:pt x="1" y="0"/>
                  </a:lnTo>
                  <a:lnTo>
                    <a:pt x="986" y="219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231794F2-F197-1642-B274-29AC893C5CBF}"/>
                </a:ext>
              </a:extLst>
            </p:cNvPr>
            <p:cNvSpPr/>
            <p:nvPr/>
          </p:nvSpPr>
          <p:spPr>
            <a:xfrm>
              <a:off x="13024756" y="5783750"/>
              <a:ext cx="1227105" cy="279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6" h="225">
                  <a:moveTo>
                    <a:pt x="985" y="225"/>
                  </a:moveTo>
                  <a:lnTo>
                    <a:pt x="0" y="7"/>
                  </a:lnTo>
                  <a:lnTo>
                    <a:pt x="1" y="0"/>
                  </a:lnTo>
                  <a:lnTo>
                    <a:pt x="986" y="219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0916835F-155C-784A-888D-8994C95BCA84}"/>
                </a:ext>
              </a:extLst>
            </p:cNvPr>
            <p:cNvSpPr/>
            <p:nvPr/>
          </p:nvSpPr>
          <p:spPr>
            <a:xfrm>
              <a:off x="12743204" y="6947729"/>
              <a:ext cx="1265724" cy="3663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7" h="295">
                  <a:moveTo>
                    <a:pt x="1001" y="295"/>
                  </a:moveTo>
                  <a:lnTo>
                    <a:pt x="0" y="73"/>
                  </a:lnTo>
                  <a:lnTo>
                    <a:pt x="17" y="0"/>
                  </a:lnTo>
                  <a:lnTo>
                    <a:pt x="1017" y="222"/>
                  </a:ln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8BA74045-E407-544E-AFCA-A83AA193D7F8}"/>
                </a:ext>
              </a:extLst>
            </p:cNvPr>
            <p:cNvSpPr/>
            <p:nvPr/>
          </p:nvSpPr>
          <p:spPr>
            <a:xfrm>
              <a:off x="12756907" y="6968914"/>
              <a:ext cx="1247034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2" h="229">
                  <a:moveTo>
                    <a:pt x="1001" y="229"/>
                  </a:moveTo>
                  <a:lnTo>
                    <a:pt x="0" y="7"/>
                  </a:lnTo>
                  <a:lnTo>
                    <a:pt x="2" y="0"/>
                  </a:lnTo>
                  <a:lnTo>
                    <a:pt x="1002" y="223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DA3F5BFD-60B8-0246-832D-71C220F9FAE9}"/>
                </a:ext>
              </a:extLst>
            </p:cNvPr>
            <p:cNvSpPr/>
            <p:nvPr/>
          </p:nvSpPr>
          <p:spPr>
            <a:xfrm>
              <a:off x="12748187" y="7006301"/>
              <a:ext cx="1247034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2" h="229">
                  <a:moveTo>
                    <a:pt x="1001" y="229"/>
                  </a:moveTo>
                  <a:lnTo>
                    <a:pt x="0" y="7"/>
                  </a:lnTo>
                  <a:lnTo>
                    <a:pt x="2" y="0"/>
                  </a:lnTo>
                  <a:lnTo>
                    <a:pt x="1002" y="223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74FE42BF-32DE-9249-8C6F-34690FC242A8}"/>
                </a:ext>
              </a:extLst>
            </p:cNvPr>
            <p:cNvSpPr/>
            <p:nvPr/>
          </p:nvSpPr>
          <p:spPr>
            <a:xfrm>
              <a:off x="13321254" y="6263549"/>
              <a:ext cx="363771" cy="537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3" h="432">
                  <a:moveTo>
                    <a:pt x="122" y="430"/>
                  </a:moveTo>
                  <a:lnTo>
                    <a:pt x="77" y="420"/>
                  </a:lnTo>
                  <a:cubicBezTo>
                    <a:pt x="24" y="408"/>
                    <a:pt x="-10" y="355"/>
                    <a:pt x="2" y="302"/>
                  </a:cubicBezTo>
                  <a:lnTo>
                    <a:pt x="52" y="77"/>
                  </a:lnTo>
                  <a:cubicBezTo>
                    <a:pt x="63" y="24"/>
                    <a:pt x="117" y="-10"/>
                    <a:pt x="169" y="2"/>
                  </a:cubicBezTo>
                  <a:lnTo>
                    <a:pt x="215" y="12"/>
                  </a:lnTo>
                  <a:cubicBezTo>
                    <a:pt x="268" y="24"/>
                    <a:pt x="302" y="77"/>
                    <a:pt x="290" y="130"/>
                  </a:cubicBezTo>
                  <a:lnTo>
                    <a:pt x="240" y="355"/>
                  </a:lnTo>
                  <a:cubicBezTo>
                    <a:pt x="228" y="408"/>
                    <a:pt x="176" y="441"/>
                    <a:pt x="122" y="43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90A7AED5-C9DB-D34B-A893-5DB53110A789}"/>
                </a:ext>
              </a:extLst>
            </p:cNvPr>
            <p:cNvSpPr/>
            <p:nvPr/>
          </p:nvSpPr>
          <p:spPr>
            <a:xfrm>
              <a:off x="13326234" y="6363247"/>
              <a:ext cx="352559" cy="348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281">
                  <a:moveTo>
                    <a:pt x="281" y="73"/>
                  </a:moveTo>
                  <a:cubicBezTo>
                    <a:pt x="286" y="48"/>
                    <a:pt x="284" y="23"/>
                    <a:pt x="275" y="0"/>
                  </a:cubicBezTo>
                  <a:lnTo>
                    <a:pt x="23" y="109"/>
                  </a:lnTo>
                  <a:lnTo>
                    <a:pt x="3" y="200"/>
                  </a:lnTo>
                  <a:cubicBezTo>
                    <a:pt x="-4" y="229"/>
                    <a:pt x="1" y="257"/>
                    <a:pt x="13" y="281"/>
                  </a:cubicBezTo>
                  <a:lnTo>
                    <a:pt x="258" y="175"/>
                  </a:lnTo>
                  <a:close/>
                </a:path>
              </a:pathLst>
            </a:custGeom>
            <a:solidFill>
              <a:srgbClr val="C62222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797A393C-994D-CF4B-85C9-E2B444E15996}"/>
                </a:ext>
              </a:extLst>
            </p:cNvPr>
            <p:cNvSpPr/>
            <p:nvPr/>
          </p:nvSpPr>
          <p:spPr>
            <a:xfrm>
              <a:off x="13271423" y="6167589"/>
              <a:ext cx="239192" cy="228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3" h="184">
                  <a:moveTo>
                    <a:pt x="0" y="172"/>
                  </a:moveTo>
                  <a:lnTo>
                    <a:pt x="22" y="9"/>
                  </a:lnTo>
                  <a:cubicBezTo>
                    <a:pt x="22" y="3"/>
                    <a:pt x="28" y="-1"/>
                    <a:pt x="33" y="0"/>
                  </a:cubicBezTo>
                  <a:lnTo>
                    <a:pt x="186" y="34"/>
                  </a:lnTo>
                  <a:cubicBezTo>
                    <a:pt x="196" y="36"/>
                    <a:pt x="195" y="53"/>
                    <a:pt x="183" y="54"/>
                  </a:cubicBezTo>
                  <a:lnTo>
                    <a:pt x="97" y="57"/>
                  </a:lnTo>
                  <a:cubicBezTo>
                    <a:pt x="93" y="57"/>
                    <a:pt x="90" y="59"/>
                    <a:pt x="88" y="62"/>
                  </a:cubicBezTo>
                  <a:lnTo>
                    <a:pt x="19" y="179"/>
                  </a:lnTo>
                  <a:cubicBezTo>
                    <a:pt x="13" y="188"/>
                    <a:pt x="-1" y="183"/>
                    <a:pt x="0" y="172"/>
                  </a:cubicBezTo>
                  <a:close/>
                </a:path>
              </a:pathLst>
            </a:custGeom>
            <a:solidFill>
              <a:srgbClr val="FFFFFF">
                <a:alpha val="2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9B334C38-DB31-564E-8A75-1CAAF3925920}"/>
                </a:ext>
              </a:extLst>
            </p:cNvPr>
            <p:cNvSpPr/>
            <p:nvPr/>
          </p:nvSpPr>
          <p:spPr>
            <a:xfrm>
              <a:off x="13383540" y="6487870"/>
              <a:ext cx="226734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91">
                  <a:moveTo>
                    <a:pt x="10" y="91"/>
                  </a:moveTo>
                  <a:cubicBezTo>
                    <a:pt x="6" y="90"/>
                    <a:pt x="2" y="87"/>
                    <a:pt x="1" y="83"/>
                  </a:cubicBezTo>
                  <a:cubicBezTo>
                    <a:pt x="-1" y="78"/>
                    <a:pt x="1" y="71"/>
                    <a:pt x="7" y="68"/>
                  </a:cubicBezTo>
                  <a:lnTo>
                    <a:pt x="167" y="1"/>
                  </a:lnTo>
                  <a:cubicBezTo>
                    <a:pt x="172" y="-2"/>
                    <a:pt x="180" y="2"/>
                    <a:pt x="182" y="8"/>
                  </a:cubicBezTo>
                  <a:cubicBezTo>
                    <a:pt x="185" y="13"/>
                    <a:pt x="181" y="20"/>
                    <a:pt x="176" y="23"/>
                  </a:cubicBezTo>
                  <a:lnTo>
                    <a:pt x="16" y="90"/>
                  </a:lnTo>
                  <a:cubicBezTo>
                    <a:pt x="14" y="91"/>
                    <a:pt x="12" y="91"/>
                    <a:pt x="10" y="9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3" name="Freeform 62">
            <a:extLst>
              <a:ext uri="{FF2B5EF4-FFF2-40B4-BE49-F238E27FC236}">
                <a16:creationId xmlns:a16="http://schemas.microsoft.com/office/drawing/2014/main" id="{19052285-14D2-8840-8856-A0D220A517E0}"/>
              </a:ext>
            </a:extLst>
          </p:cNvPr>
          <p:cNvSpPr/>
          <p:nvPr/>
        </p:nvSpPr>
        <p:spPr>
          <a:xfrm>
            <a:off x="17144589" y="3766105"/>
            <a:ext cx="5725659" cy="572767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97" h="4597">
                <a:moveTo>
                  <a:pt x="4597" y="2298"/>
                </a:moveTo>
                <a:cubicBezTo>
                  <a:pt x="4597" y="2912"/>
                  <a:pt x="4358" y="3489"/>
                  <a:pt x="3923" y="3923"/>
                </a:cubicBezTo>
                <a:cubicBezTo>
                  <a:pt x="3489" y="4358"/>
                  <a:pt x="2913" y="4597"/>
                  <a:pt x="2299" y="4597"/>
                </a:cubicBezTo>
                <a:cubicBezTo>
                  <a:pt x="1684" y="4597"/>
                  <a:pt x="1107" y="4358"/>
                  <a:pt x="673" y="3923"/>
                </a:cubicBezTo>
                <a:cubicBezTo>
                  <a:pt x="239" y="3489"/>
                  <a:pt x="0" y="2912"/>
                  <a:pt x="0" y="2298"/>
                </a:cubicBezTo>
                <a:cubicBezTo>
                  <a:pt x="0" y="1685"/>
                  <a:pt x="239" y="1107"/>
                  <a:pt x="673" y="673"/>
                </a:cubicBezTo>
                <a:cubicBezTo>
                  <a:pt x="1107" y="239"/>
                  <a:pt x="1684" y="0"/>
                  <a:pt x="2299" y="0"/>
                </a:cubicBezTo>
                <a:cubicBezTo>
                  <a:pt x="2913" y="0"/>
                  <a:pt x="3489" y="239"/>
                  <a:pt x="3923" y="673"/>
                </a:cubicBezTo>
                <a:cubicBezTo>
                  <a:pt x="4358" y="1107"/>
                  <a:pt x="4597" y="1685"/>
                  <a:pt x="4597" y="2298"/>
                </a:cubicBezTo>
                <a:close/>
              </a:path>
            </a:pathLst>
          </a:custGeom>
          <a:solidFill>
            <a:srgbClr val="C4C8CE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0" name="Freeform 369">
            <a:extLst>
              <a:ext uri="{FF2B5EF4-FFF2-40B4-BE49-F238E27FC236}">
                <a16:creationId xmlns:a16="http://schemas.microsoft.com/office/drawing/2014/main" id="{0EBDE224-503D-7A4C-A785-6E04146C259C}"/>
              </a:ext>
            </a:extLst>
          </p:cNvPr>
          <p:cNvSpPr/>
          <p:nvPr/>
        </p:nvSpPr>
        <p:spPr>
          <a:xfrm>
            <a:off x="17144587" y="3766105"/>
            <a:ext cx="5725660" cy="5727670"/>
          </a:xfrm>
          <a:custGeom>
            <a:avLst/>
            <a:gdLst>
              <a:gd name="connsiteX0" fmla="*/ 2863454 w 5725660"/>
              <a:gd name="connsiteY0" fmla="*/ 108422 h 5727670"/>
              <a:gd name="connsiteX1" fmla="*/ 914230 w 5725660"/>
              <a:gd name="connsiteY1" fmla="*/ 914550 h 5727670"/>
              <a:gd name="connsiteX2" fmla="*/ 108384 w 5725660"/>
              <a:gd name="connsiteY2" fmla="*/ 2864458 h 5727670"/>
              <a:gd name="connsiteX3" fmla="*/ 914230 w 5725660"/>
              <a:gd name="connsiteY3" fmla="*/ 4811874 h 5727670"/>
              <a:gd name="connsiteX4" fmla="*/ 2863454 w 5725660"/>
              <a:gd name="connsiteY4" fmla="*/ 5620494 h 5727670"/>
              <a:gd name="connsiteX5" fmla="*/ 4811432 w 5725660"/>
              <a:gd name="connsiteY5" fmla="*/ 4811874 h 5727670"/>
              <a:gd name="connsiteX6" fmla="*/ 5618522 w 5725660"/>
              <a:gd name="connsiteY6" fmla="*/ 2864458 h 5727670"/>
              <a:gd name="connsiteX7" fmla="*/ 4811432 w 5725660"/>
              <a:gd name="connsiteY7" fmla="*/ 914550 h 5727670"/>
              <a:gd name="connsiteX8" fmla="*/ 2863454 w 5725660"/>
              <a:gd name="connsiteY8" fmla="*/ 108422 h 5727670"/>
              <a:gd name="connsiteX9" fmla="*/ 2863454 w 5725660"/>
              <a:gd name="connsiteY9" fmla="*/ 0 h 5727670"/>
              <a:gd name="connsiteX10" fmla="*/ 4886180 w 5725660"/>
              <a:gd name="connsiteY10" fmla="*/ 838530 h 5727670"/>
              <a:gd name="connsiteX11" fmla="*/ 5725660 w 5725660"/>
              <a:gd name="connsiteY11" fmla="*/ 2864458 h 5727670"/>
              <a:gd name="connsiteX12" fmla="*/ 4886180 w 5725660"/>
              <a:gd name="connsiteY12" fmla="*/ 4887894 h 5727670"/>
              <a:gd name="connsiteX13" fmla="*/ 2863454 w 5725660"/>
              <a:gd name="connsiteY13" fmla="*/ 5727670 h 5727670"/>
              <a:gd name="connsiteX14" fmla="*/ 838236 w 5725660"/>
              <a:gd name="connsiteY14" fmla="*/ 4887894 h 5727670"/>
              <a:gd name="connsiteX15" fmla="*/ 0 w 5725660"/>
              <a:gd name="connsiteY15" fmla="*/ 2864458 h 5727670"/>
              <a:gd name="connsiteX16" fmla="*/ 838236 w 5725660"/>
              <a:gd name="connsiteY16" fmla="*/ 838530 h 5727670"/>
              <a:gd name="connsiteX17" fmla="*/ 2863454 w 5725660"/>
              <a:gd name="connsiteY17" fmla="*/ 0 h 572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25660" h="5727670">
                <a:moveTo>
                  <a:pt x="2863454" y="108422"/>
                </a:moveTo>
                <a:cubicBezTo>
                  <a:pt x="2126112" y="108422"/>
                  <a:pt x="1434854" y="394990"/>
                  <a:pt x="914230" y="914550"/>
                </a:cubicBezTo>
                <a:cubicBezTo>
                  <a:pt x="394852" y="1435356"/>
                  <a:pt x="108384" y="2126857"/>
                  <a:pt x="108384" y="2864458"/>
                </a:cubicBezTo>
                <a:cubicBezTo>
                  <a:pt x="108384" y="3599567"/>
                  <a:pt x="394852" y="4292314"/>
                  <a:pt x="914230" y="4811874"/>
                </a:cubicBezTo>
                <a:cubicBezTo>
                  <a:pt x="1434854" y="5332680"/>
                  <a:pt x="2126112" y="5620494"/>
                  <a:pt x="2863454" y="5620494"/>
                </a:cubicBezTo>
                <a:cubicBezTo>
                  <a:pt x="3598304" y="5620494"/>
                  <a:pt x="4290808" y="5332680"/>
                  <a:pt x="4811432" y="4811874"/>
                </a:cubicBezTo>
                <a:cubicBezTo>
                  <a:pt x="5330808" y="4292314"/>
                  <a:pt x="5618522" y="3599567"/>
                  <a:pt x="5618522" y="2864458"/>
                </a:cubicBezTo>
                <a:cubicBezTo>
                  <a:pt x="5618522" y="2126857"/>
                  <a:pt x="5330808" y="1435356"/>
                  <a:pt x="4811432" y="914550"/>
                </a:cubicBezTo>
                <a:cubicBezTo>
                  <a:pt x="4290808" y="394990"/>
                  <a:pt x="3598304" y="108422"/>
                  <a:pt x="2863454" y="108422"/>
                </a:cubicBezTo>
                <a:close/>
                <a:moveTo>
                  <a:pt x="2863454" y="0"/>
                </a:moveTo>
                <a:cubicBezTo>
                  <a:pt x="3628204" y="0"/>
                  <a:pt x="4345624" y="297784"/>
                  <a:pt x="4886180" y="838530"/>
                </a:cubicBezTo>
                <a:cubicBezTo>
                  <a:pt x="5427980" y="1379276"/>
                  <a:pt x="5725660" y="2099440"/>
                  <a:pt x="5725660" y="2864458"/>
                </a:cubicBezTo>
                <a:cubicBezTo>
                  <a:pt x="5725660" y="3628231"/>
                  <a:pt x="5427980" y="4347149"/>
                  <a:pt x="4886180" y="4887894"/>
                </a:cubicBezTo>
                <a:cubicBezTo>
                  <a:pt x="4345624" y="5429886"/>
                  <a:pt x="3628204" y="5727670"/>
                  <a:pt x="2863454" y="5727670"/>
                </a:cubicBezTo>
                <a:cubicBezTo>
                  <a:pt x="2097458" y="5727670"/>
                  <a:pt x="1378792" y="5429886"/>
                  <a:pt x="838236" y="4887894"/>
                </a:cubicBezTo>
                <a:cubicBezTo>
                  <a:pt x="297680" y="4347149"/>
                  <a:pt x="0" y="3628231"/>
                  <a:pt x="0" y="2864458"/>
                </a:cubicBezTo>
                <a:cubicBezTo>
                  <a:pt x="0" y="2099440"/>
                  <a:pt x="297680" y="1379276"/>
                  <a:pt x="838236" y="838530"/>
                </a:cubicBezTo>
                <a:cubicBezTo>
                  <a:pt x="1378792" y="297784"/>
                  <a:pt x="2097458" y="0"/>
                  <a:pt x="2863454" y="0"/>
                </a:cubicBezTo>
                <a:close/>
              </a:path>
            </a:pathLst>
          </a:custGeom>
          <a:solidFill>
            <a:srgbClr val="C4C8CE">
              <a:alpha val="35000"/>
            </a:srgbClr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ED61E1-EADE-F54B-BFE4-6DFAAB437739}"/>
              </a:ext>
            </a:extLst>
          </p:cNvPr>
          <p:cNvGrpSpPr/>
          <p:nvPr/>
        </p:nvGrpSpPr>
        <p:grpSpPr>
          <a:xfrm>
            <a:off x="18085162" y="5807429"/>
            <a:ext cx="2071752" cy="995736"/>
            <a:chOff x="18085162" y="5807429"/>
            <a:chExt cx="2071752" cy="995736"/>
          </a:xfrm>
        </p:grpSpPr>
        <p:sp>
          <p:nvSpPr>
            <p:cNvPr id="443" name="Freeform 442">
              <a:extLst>
                <a:ext uri="{FF2B5EF4-FFF2-40B4-BE49-F238E27FC236}">
                  <a16:creationId xmlns:a16="http://schemas.microsoft.com/office/drawing/2014/main" id="{0B5326BC-26F5-8E46-AAB7-732DB332C329}"/>
                </a:ext>
              </a:extLst>
            </p:cNvPr>
            <p:cNvSpPr/>
            <p:nvPr/>
          </p:nvSpPr>
          <p:spPr>
            <a:xfrm>
              <a:off x="18085162" y="5807429"/>
              <a:ext cx="2071752" cy="994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4" h="799">
                  <a:moveTo>
                    <a:pt x="1" y="559"/>
                  </a:moveTo>
                  <a:cubicBezTo>
                    <a:pt x="26" y="683"/>
                    <a:pt x="320" y="731"/>
                    <a:pt x="504" y="729"/>
                  </a:cubicBezTo>
                  <a:cubicBezTo>
                    <a:pt x="739" y="726"/>
                    <a:pt x="953" y="715"/>
                    <a:pt x="1180" y="759"/>
                  </a:cubicBezTo>
                  <a:cubicBezTo>
                    <a:pt x="1301" y="784"/>
                    <a:pt x="1494" y="829"/>
                    <a:pt x="1607" y="771"/>
                  </a:cubicBezTo>
                  <a:cubicBezTo>
                    <a:pt x="1662" y="743"/>
                    <a:pt x="1668" y="696"/>
                    <a:pt x="1662" y="654"/>
                  </a:cubicBezTo>
                  <a:cubicBezTo>
                    <a:pt x="1645" y="521"/>
                    <a:pt x="1593" y="384"/>
                    <a:pt x="1482" y="265"/>
                  </a:cubicBezTo>
                  <a:cubicBezTo>
                    <a:pt x="1375" y="148"/>
                    <a:pt x="1169" y="16"/>
                    <a:pt x="922" y="1"/>
                  </a:cubicBezTo>
                  <a:cubicBezTo>
                    <a:pt x="811" y="-6"/>
                    <a:pt x="698" y="20"/>
                    <a:pt x="618" y="63"/>
                  </a:cubicBezTo>
                  <a:cubicBezTo>
                    <a:pt x="476" y="139"/>
                    <a:pt x="509" y="263"/>
                    <a:pt x="370" y="333"/>
                  </a:cubicBezTo>
                  <a:cubicBezTo>
                    <a:pt x="249" y="394"/>
                    <a:pt x="-22" y="447"/>
                    <a:pt x="1" y="559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4" name="Freeform 443">
              <a:extLst>
                <a:ext uri="{FF2B5EF4-FFF2-40B4-BE49-F238E27FC236}">
                  <a16:creationId xmlns:a16="http://schemas.microsoft.com/office/drawing/2014/main" id="{BB3322D4-2701-A94C-8261-2B0390109FAD}"/>
                </a:ext>
              </a:extLst>
            </p:cNvPr>
            <p:cNvSpPr/>
            <p:nvPr/>
          </p:nvSpPr>
          <p:spPr>
            <a:xfrm>
              <a:off x="18085162" y="6409357"/>
              <a:ext cx="2070506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3" h="317">
                  <a:moveTo>
                    <a:pt x="1529" y="215"/>
                  </a:moveTo>
                  <a:cubicBezTo>
                    <a:pt x="1355" y="206"/>
                    <a:pt x="1196" y="96"/>
                    <a:pt x="1022" y="96"/>
                  </a:cubicBezTo>
                  <a:cubicBezTo>
                    <a:pt x="941" y="96"/>
                    <a:pt x="862" y="120"/>
                    <a:pt x="783" y="138"/>
                  </a:cubicBezTo>
                  <a:cubicBezTo>
                    <a:pt x="664" y="165"/>
                    <a:pt x="539" y="178"/>
                    <a:pt x="418" y="164"/>
                  </a:cubicBezTo>
                  <a:cubicBezTo>
                    <a:pt x="316" y="153"/>
                    <a:pt x="217" y="123"/>
                    <a:pt x="130" y="70"/>
                  </a:cubicBezTo>
                  <a:cubicBezTo>
                    <a:pt x="98" y="51"/>
                    <a:pt x="67" y="25"/>
                    <a:pt x="35" y="0"/>
                  </a:cubicBezTo>
                  <a:cubicBezTo>
                    <a:pt x="9" y="23"/>
                    <a:pt x="-5" y="48"/>
                    <a:pt x="1" y="77"/>
                  </a:cubicBezTo>
                  <a:cubicBezTo>
                    <a:pt x="26" y="201"/>
                    <a:pt x="320" y="249"/>
                    <a:pt x="504" y="247"/>
                  </a:cubicBezTo>
                  <a:cubicBezTo>
                    <a:pt x="739" y="244"/>
                    <a:pt x="953" y="233"/>
                    <a:pt x="1180" y="277"/>
                  </a:cubicBezTo>
                  <a:cubicBezTo>
                    <a:pt x="1301" y="302"/>
                    <a:pt x="1494" y="347"/>
                    <a:pt x="1607" y="289"/>
                  </a:cubicBezTo>
                  <a:cubicBezTo>
                    <a:pt x="1644" y="271"/>
                    <a:pt x="1658" y="244"/>
                    <a:pt x="1663" y="215"/>
                  </a:cubicBezTo>
                  <a:cubicBezTo>
                    <a:pt x="1618" y="213"/>
                    <a:pt x="1573" y="217"/>
                    <a:pt x="1529" y="215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5" name="Freeform 444">
              <a:extLst>
                <a:ext uri="{FF2B5EF4-FFF2-40B4-BE49-F238E27FC236}">
                  <a16:creationId xmlns:a16="http://schemas.microsoft.com/office/drawing/2014/main" id="{8CFA9C55-B39A-0A42-8E3F-29241C37089E}"/>
                </a:ext>
              </a:extLst>
            </p:cNvPr>
            <p:cNvSpPr/>
            <p:nvPr/>
          </p:nvSpPr>
          <p:spPr>
            <a:xfrm>
              <a:off x="18907384" y="6610000"/>
              <a:ext cx="853367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6" h="146">
                  <a:moveTo>
                    <a:pt x="0" y="82"/>
                  </a:moveTo>
                  <a:cubicBezTo>
                    <a:pt x="176" y="80"/>
                    <a:pt x="344" y="81"/>
                    <a:pt x="520" y="115"/>
                  </a:cubicBezTo>
                  <a:cubicBezTo>
                    <a:pt x="567" y="125"/>
                    <a:pt x="625" y="137"/>
                    <a:pt x="686" y="146"/>
                  </a:cubicBezTo>
                  <a:cubicBezTo>
                    <a:pt x="651" y="115"/>
                    <a:pt x="610" y="91"/>
                    <a:pt x="569" y="68"/>
                  </a:cubicBezTo>
                  <a:cubicBezTo>
                    <a:pt x="517" y="40"/>
                    <a:pt x="463" y="11"/>
                    <a:pt x="404" y="3"/>
                  </a:cubicBezTo>
                  <a:cubicBezTo>
                    <a:pt x="367" y="-3"/>
                    <a:pt x="330" y="0"/>
                    <a:pt x="293" y="5"/>
                  </a:cubicBezTo>
                  <a:cubicBezTo>
                    <a:pt x="203" y="16"/>
                    <a:pt x="114" y="38"/>
                    <a:pt x="29" y="71"/>
                  </a:cubicBezTo>
                  <a:cubicBezTo>
                    <a:pt x="20" y="75"/>
                    <a:pt x="10" y="79"/>
                    <a:pt x="0" y="82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6" name="Freeform 445">
              <a:extLst>
                <a:ext uri="{FF2B5EF4-FFF2-40B4-BE49-F238E27FC236}">
                  <a16:creationId xmlns:a16="http://schemas.microsoft.com/office/drawing/2014/main" id="{547B8DCF-117B-7642-8192-A3F625C5F2F5}"/>
                </a:ext>
              </a:extLst>
            </p:cNvPr>
            <p:cNvSpPr/>
            <p:nvPr/>
          </p:nvSpPr>
          <p:spPr>
            <a:xfrm>
              <a:off x="18791522" y="5807429"/>
              <a:ext cx="1177273" cy="396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6" h="319">
                  <a:moveTo>
                    <a:pt x="915" y="265"/>
                  </a:moveTo>
                  <a:cubicBezTo>
                    <a:pt x="808" y="148"/>
                    <a:pt x="602" y="16"/>
                    <a:pt x="355" y="1"/>
                  </a:cubicBezTo>
                  <a:cubicBezTo>
                    <a:pt x="244" y="-6"/>
                    <a:pt x="131" y="20"/>
                    <a:pt x="51" y="63"/>
                  </a:cubicBezTo>
                  <a:cubicBezTo>
                    <a:pt x="31" y="74"/>
                    <a:pt x="14" y="86"/>
                    <a:pt x="0" y="98"/>
                  </a:cubicBezTo>
                  <a:cubicBezTo>
                    <a:pt x="46" y="118"/>
                    <a:pt x="96" y="128"/>
                    <a:pt x="146" y="124"/>
                  </a:cubicBezTo>
                  <a:cubicBezTo>
                    <a:pt x="205" y="121"/>
                    <a:pt x="265" y="101"/>
                    <a:pt x="323" y="113"/>
                  </a:cubicBezTo>
                  <a:cubicBezTo>
                    <a:pt x="389" y="127"/>
                    <a:pt x="440" y="178"/>
                    <a:pt x="495" y="217"/>
                  </a:cubicBezTo>
                  <a:cubicBezTo>
                    <a:pt x="602" y="295"/>
                    <a:pt x="739" y="330"/>
                    <a:pt x="871" y="316"/>
                  </a:cubicBezTo>
                  <a:cubicBezTo>
                    <a:pt x="896" y="313"/>
                    <a:pt x="922" y="308"/>
                    <a:pt x="946" y="299"/>
                  </a:cubicBezTo>
                  <a:cubicBezTo>
                    <a:pt x="936" y="288"/>
                    <a:pt x="926" y="276"/>
                    <a:pt x="915" y="265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7" name="Freeform 446">
              <a:extLst>
                <a:ext uri="{FF2B5EF4-FFF2-40B4-BE49-F238E27FC236}">
                  <a16:creationId xmlns:a16="http://schemas.microsoft.com/office/drawing/2014/main" id="{6D5D05D4-DE78-5E4B-A578-65BDDBE57C70}"/>
                </a:ext>
              </a:extLst>
            </p:cNvPr>
            <p:cNvSpPr/>
            <p:nvPr/>
          </p:nvSpPr>
          <p:spPr>
            <a:xfrm>
              <a:off x="18663209" y="5907127"/>
              <a:ext cx="1321785" cy="471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2" h="379">
                  <a:moveTo>
                    <a:pt x="1060" y="310"/>
                  </a:moveTo>
                  <a:cubicBezTo>
                    <a:pt x="940" y="338"/>
                    <a:pt x="804" y="403"/>
                    <a:pt x="688" y="331"/>
                  </a:cubicBezTo>
                  <a:cubicBezTo>
                    <a:pt x="637" y="301"/>
                    <a:pt x="592" y="262"/>
                    <a:pt x="543" y="229"/>
                  </a:cubicBezTo>
                  <a:cubicBezTo>
                    <a:pt x="509" y="207"/>
                    <a:pt x="470" y="187"/>
                    <a:pt x="429" y="180"/>
                  </a:cubicBezTo>
                  <a:cubicBezTo>
                    <a:pt x="470" y="161"/>
                    <a:pt x="508" y="134"/>
                    <a:pt x="549" y="117"/>
                  </a:cubicBezTo>
                  <a:cubicBezTo>
                    <a:pt x="577" y="109"/>
                    <a:pt x="607" y="114"/>
                    <a:pt x="634" y="101"/>
                  </a:cubicBezTo>
                  <a:cubicBezTo>
                    <a:pt x="671" y="85"/>
                    <a:pt x="688" y="36"/>
                    <a:pt x="668" y="0"/>
                  </a:cubicBezTo>
                  <a:lnTo>
                    <a:pt x="666" y="1"/>
                  </a:lnTo>
                  <a:cubicBezTo>
                    <a:pt x="660" y="54"/>
                    <a:pt x="620" y="99"/>
                    <a:pt x="567" y="106"/>
                  </a:cubicBezTo>
                  <a:cubicBezTo>
                    <a:pt x="552" y="105"/>
                    <a:pt x="537" y="103"/>
                    <a:pt x="523" y="108"/>
                  </a:cubicBezTo>
                  <a:cubicBezTo>
                    <a:pt x="483" y="121"/>
                    <a:pt x="449" y="149"/>
                    <a:pt x="421" y="179"/>
                  </a:cubicBezTo>
                  <a:cubicBezTo>
                    <a:pt x="281" y="162"/>
                    <a:pt x="142" y="328"/>
                    <a:pt x="7" y="228"/>
                  </a:cubicBezTo>
                  <a:lnTo>
                    <a:pt x="0" y="236"/>
                  </a:lnTo>
                  <a:cubicBezTo>
                    <a:pt x="60" y="283"/>
                    <a:pt x="142" y="272"/>
                    <a:pt x="208" y="247"/>
                  </a:cubicBezTo>
                  <a:cubicBezTo>
                    <a:pt x="286" y="219"/>
                    <a:pt x="367" y="167"/>
                    <a:pt x="452" y="195"/>
                  </a:cubicBezTo>
                  <a:cubicBezTo>
                    <a:pt x="505" y="212"/>
                    <a:pt x="549" y="247"/>
                    <a:pt x="592" y="283"/>
                  </a:cubicBezTo>
                  <a:cubicBezTo>
                    <a:pt x="759" y="434"/>
                    <a:pt x="872" y="376"/>
                    <a:pt x="1062" y="317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8" name="Freeform 447">
              <a:extLst>
                <a:ext uri="{FF2B5EF4-FFF2-40B4-BE49-F238E27FC236}">
                  <a16:creationId xmlns:a16="http://schemas.microsoft.com/office/drawing/2014/main" id="{32C54492-E5E4-924C-B722-30A94590B059}"/>
                </a:ext>
              </a:extLst>
            </p:cNvPr>
            <p:cNvSpPr/>
            <p:nvPr/>
          </p:nvSpPr>
          <p:spPr>
            <a:xfrm>
              <a:off x="18634556" y="6279750"/>
              <a:ext cx="738754" cy="405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4" h="326">
                  <a:moveTo>
                    <a:pt x="567" y="265"/>
                  </a:moveTo>
                  <a:cubicBezTo>
                    <a:pt x="530" y="195"/>
                    <a:pt x="504" y="128"/>
                    <a:pt x="415" y="117"/>
                  </a:cubicBezTo>
                  <a:cubicBezTo>
                    <a:pt x="267" y="106"/>
                    <a:pt x="131" y="80"/>
                    <a:pt x="3" y="0"/>
                  </a:cubicBezTo>
                  <a:lnTo>
                    <a:pt x="0" y="4"/>
                  </a:lnTo>
                  <a:cubicBezTo>
                    <a:pt x="38" y="31"/>
                    <a:pt x="79" y="55"/>
                    <a:pt x="123" y="74"/>
                  </a:cubicBezTo>
                  <a:cubicBezTo>
                    <a:pt x="81" y="87"/>
                    <a:pt x="-4" y="146"/>
                    <a:pt x="56" y="188"/>
                  </a:cubicBezTo>
                  <a:cubicBezTo>
                    <a:pt x="92" y="206"/>
                    <a:pt x="133" y="216"/>
                    <a:pt x="171" y="231"/>
                  </a:cubicBezTo>
                  <a:cubicBezTo>
                    <a:pt x="188" y="237"/>
                    <a:pt x="204" y="245"/>
                    <a:pt x="217" y="257"/>
                  </a:cubicBezTo>
                  <a:cubicBezTo>
                    <a:pt x="244" y="283"/>
                    <a:pt x="274" y="307"/>
                    <a:pt x="306" y="326"/>
                  </a:cubicBezTo>
                  <a:lnTo>
                    <a:pt x="308" y="325"/>
                  </a:lnTo>
                  <a:cubicBezTo>
                    <a:pt x="272" y="293"/>
                    <a:pt x="243" y="254"/>
                    <a:pt x="203" y="228"/>
                  </a:cubicBezTo>
                  <a:cubicBezTo>
                    <a:pt x="169" y="211"/>
                    <a:pt x="130" y="208"/>
                    <a:pt x="94" y="198"/>
                  </a:cubicBezTo>
                  <a:cubicBezTo>
                    <a:pt x="-8" y="173"/>
                    <a:pt x="80" y="106"/>
                    <a:pt x="125" y="74"/>
                  </a:cubicBezTo>
                  <a:cubicBezTo>
                    <a:pt x="189" y="102"/>
                    <a:pt x="257" y="118"/>
                    <a:pt x="326" y="125"/>
                  </a:cubicBezTo>
                  <a:cubicBezTo>
                    <a:pt x="376" y="130"/>
                    <a:pt x="431" y="127"/>
                    <a:pt x="475" y="155"/>
                  </a:cubicBezTo>
                  <a:cubicBezTo>
                    <a:pt x="528" y="191"/>
                    <a:pt x="540" y="263"/>
                    <a:pt x="590" y="303"/>
                  </a:cubicBezTo>
                  <a:lnTo>
                    <a:pt x="594" y="298"/>
                  </a:lnTo>
                  <a:cubicBezTo>
                    <a:pt x="584" y="288"/>
                    <a:pt x="575" y="277"/>
                    <a:pt x="567" y="26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BD03B380-F20B-2F4D-A8DE-38017AE9C193}"/>
                </a:ext>
              </a:extLst>
            </p:cNvPr>
            <p:cNvSpPr/>
            <p:nvPr/>
          </p:nvSpPr>
          <p:spPr>
            <a:xfrm>
              <a:off x="18085162" y="5807429"/>
              <a:ext cx="2071752" cy="8648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4" h="695">
                  <a:moveTo>
                    <a:pt x="1662" y="654"/>
                  </a:moveTo>
                  <a:cubicBezTo>
                    <a:pt x="1645" y="521"/>
                    <a:pt x="1593" y="384"/>
                    <a:pt x="1482" y="265"/>
                  </a:cubicBezTo>
                  <a:cubicBezTo>
                    <a:pt x="1375" y="148"/>
                    <a:pt x="1169" y="16"/>
                    <a:pt x="922" y="1"/>
                  </a:cubicBezTo>
                  <a:cubicBezTo>
                    <a:pt x="811" y="-6"/>
                    <a:pt x="698" y="20"/>
                    <a:pt x="618" y="63"/>
                  </a:cubicBezTo>
                  <a:cubicBezTo>
                    <a:pt x="476" y="139"/>
                    <a:pt x="509" y="263"/>
                    <a:pt x="370" y="333"/>
                  </a:cubicBezTo>
                  <a:cubicBezTo>
                    <a:pt x="249" y="394"/>
                    <a:pt x="-22" y="447"/>
                    <a:pt x="1" y="559"/>
                  </a:cubicBezTo>
                  <a:cubicBezTo>
                    <a:pt x="10" y="609"/>
                    <a:pt x="64" y="646"/>
                    <a:pt x="136" y="673"/>
                  </a:cubicBezTo>
                  <a:cubicBezTo>
                    <a:pt x="129" y="671"/>
                    <a:pt x="118" y="643"/>
                    <a:pt x="114" y="637"/>
                  </a:cubicBezTo>
                  <a:cubicBezTo>
                    <a:pt x="106" y="624"/>
                    <a:pt x="99" y="611"/>
                    <a:pt x="94" y="596"/>
                  </a:cubicBezTo>
                  <a:cubicBezTo>
                    <a:pt x="72" y="532"/>
                    <a:pt x="127" y="484"/>
                    <a:pt x="180" y="461"/>
                  </a:cubicBezTo>
                  <a:cubicBezTo>
                    <a:pt x="221" y="443"/>
                    <a:pt x="296" y="452"/>
                    <a:pt x="339" y="443"/>
                  </a:cubicBezTo>
                  <a:cubicBezTo>
                    <a:pt x="360" y="438"/>
                    <a:pt x="382" y="433"/>
                    <a:pt x="404" y="425"/>
                  </a:cubicBezTo>
                  <a:cubicBezTo>
                    <a:pt x="438" y="437"/>
                    <a:pt x="510" y="453"/>
                    <a:pt x="558" y="411"/>
                  </a:cubicBezTo>
                  <a:cubicBezTo>
                    <a:pt x="606" y="368"/>
                    <a:pt x="583" y="313"/>
                    <a:pt x="567" y="288"/>
                  </a:cubicBezTo>
                  <a:cubicBezTo>
                    <a:pt x="580" y="259"/>
                    <a:pt x="591" y="230"/>
                    <a:pt x="608" y="203"/>
                  </a:cubicBezTo>
                  <a:cubicBezTo>
                    <a:pt x="674" y="100"/>
                    <a:pt x="833" y="47"/>
                    <a:pt x="955" y="58"/>
                  </a:cubicBezTo>
                  <a:cubicBezTo>
                    <a:pt x="1240" y="84"/>
                    <a:pt x="1485" y="300"/>
                    <a:pt x="1605" y="560"/>
                  </a:cubicBezTo>
                  <a:cubicBezTo>
                    <a:pt x="1625" y="605"/>
                    <a:pt x="1642" y="651"/>
                    <a:pt x="1663" y="695"/>
                  </a:cubicBezTo>
                  <a:cubicBezTo>
                    <a:pt x="1665" y="681"/>
                    <a:pt x="1664" y="668"/>
                    <a:pt x="1662" y="65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0" name="Freeform 449">
              <a:extLst>
                <a:ext uri="{FF2B5EF4-FFF2-40B4-BE49-F238E27FC236}">
                  <a16:creationId xmlns:a16="http://schemas.microsoft.com/office/drawing/2014/main" id="{01167FC9-D1A3-9748-B028-EA34F7AAED0E}"/>
                </a:ext>
              </a:extLst>
            </p:cNvPr>
            <p:cNvSpPr/>
            <p:nvPr/>
          </p:nvSpPr>
          <p:spPr>
            <a:xfrm>
              <a:off x="19414418" y="6365739"/>
              <a:ext cx="431044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106">
                  <a:moveTo>
                    <a:pt x="157" y="96"/>
                  </a:moveTo>
                  <a:cubicBezTo>
                    <a:pt x="190" y="104"/>
                    <a:pt x="223" y="108"/>
                    <a:pt x="254" y="105"/>
                  </a:cubicBezTo>
                  <a:cubicBezTo>
                    <a:pt x="278" y="103"/>
                    <a:pt x="304" y="96"/>
                    <a:pt x="323" y="84"/>
                  </a:cubicBezTo>
                  <a:cubicBezTo>
                    <a:pt x="343" y="71"/>
                    <a:pt x="365" y="31"/>
                    <a:pt x="323" y="40"/>
                  </a:cubicBezTo>
                  <a:cubicBezTo>
                    <a:pt x="234" y="60"/>
                    <a:pt x="129" y="70"/>
                    <a:pt x="47" y="18"/>
                  </a:cubicBezTo>
                  <a:cubicBezTo>
                    <a:pt x="39" y="13"/>
                    <a:pt x="22" y="-3"/>
                    <a:pt x="10" y="1"/>
                  </a:cubicBezTo>
                  <a:cubicBezTo>
                    <a:pt x="-15" y="11"/>
                    <a:pt x="15" y="33"/>
                    <a:pt x="26" y="40"/>
                  </a:cubicBezTo>
                  <a:cubicBezTo>
                    <a:pt x="64" y="63"/>
                    <a:pt x="110" y="84"/>
                    <a:pt x="157" y="96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1" name="Freeform 450">
              <a:extLst>
                <a:ext uri="{FF2B5EF4-FFF2-40B4-BE49-F238E27FC236}">
                  <a16:creationId xmlns:a16="http://schemas.microsoft.com/office/drawing/2014/main" id="{CF4DCD8F-D658-784F-AC26-6E9CC8E1548A}"/>
                </a:ext>
              </a:extLst>
            </p:cNvPr>
            <p:cNvSpPr/>
            <p:nvPr/>
          </p:nvSpPr>
          <p:spPr>
            <a:xfrm>
              <a:off x="18513714" y="6435525"/>
              <a:ext cx="170673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24">
                  <a:moveTo>
                    <a:pt x="0" y="35"/>
                  </a:moveTo>
                  <a:cubicBezTo>
                    <a:pt x="-3" y="78"/>
                    <a:pt x="76" y="113"/>
                    <a:pt x="108" y="121"/>
                  </a:cubicBezTo>
                  <a:cubicBezTo>
                    <a:pt x="184" y="138"/>
                    <a:pt x="92" y="82"/>
                    <a:pt x="79" y="70"/>
                  </a:cubicBezTo>
                  <a:cubicBezTo>
                    <a:pt x="71" y="62"/>
                    <a:pt x="62" y="54"/>
                    <a:pt x="61" y="42"/>
                  </a:cubicBezTo>
                  <a:cubicBezTo>
                    <a:pt x="60" y="34"/>
                    <a:pt x="68" y="20"/>
                    <a:pt x="66" y="15"/>
                  </a:cubicBezTo>
                  <a:cubicBezTo>
                    <a:pt x="54" y="-16"/>
                    <a:pt x="4" y="6"/>
                    <a:pt x="0" y="33"/>
                  </a:cubicBezTo>
                  <a:cubicBezTo>
                    <a:pt x="0" y="33"/>
                    <a:pt x="0" y="34"/>
                    <a:pt x="0" y="35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2" name="Freeform 451">
              <a:extLst>
                <a:ext uri="{FF2B5EF4-FFF2-40B4-BE49-F238E27FC236}">
                  <a16:creationId xmlns:a16="http://schemas.microsoft.com/office/drawing/2014/main" id="{E90DEA61-6188-5F43-8339-92E2F6E6178B}"/>
                </a:ext>
              </a:extLst>
            </p:cNvPr>
            <p:cNvSpPr/>
            <p:nvPr/>
          </p:nvSpPr>
          <p:spPr>
            <a:xfrm>
              <a:off x="18912364" y="6042966"/>
              <a:ext cx="260370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" h="81">
                  <a:moveTo>
                    <a:pt x="74" y="59"/>
                  </a:moveTo>
                  <a:cubicBezTo>
                    <a:pt x="115" y="42"/>
                    <a:pt x="149" y="36"/>
                    <a:pt x="192" y="40"/>
                  </a:cubicBezTo>
                  <a:cubicBezTo>
                    <a:pt x="209" y="42"/>
                    <a:pt x="214" y="18"/>
                    <a:pt x="204" y="7"/>
                  </a:cubicBezTo>
                  <a:cubicBezTo>
                    <a:pt x="194" y="-4"/>
                    <a:pt x="173" y="2"/>
                    <a:pt x="160" y="3"/>
                  </a:cubicBezTo>
                  <a:cubicBezTo>
                    <a:pt x="115" y="8"/>
                    <a:pt x="72" y="23"/>
                    <a:pt x="29" y="39"/>
                  </a:cubicBezTo>
                  <a:cubicBezTo>
                    <a:pt x="19" y="44"/>
                    <a:pt x="-12" y="61"/>
                    <a:pt x="6" y="78"/>
                  </a:cubicBezTo>
                  <a:cubicBezTo>
                    <a:pt x="18" y="90"/>
                    <a:pt x="61" y="64"/>
                    <a:pt x="74" y="59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196B4114-8F82-4848-8027-73CD71F1C382}"/>
                </a:ext>
              </a:extLst>
            </p:cNvPr>
            <p:cNvSpPr/>
            <p:nvPr/>
          </p:nvSpPr>
          <p:spPr>
            <a:xfrm>
              <a:off x="19231290" y="6393156"/>
              <a:ext cx="129562" cy="747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" h="61">
                  <a:moveTo>
                    <a:pt x="76" y="55"/>
                  </a:moveTo>
                  <a:cubicBezTo>
                    <a:pt x="83" y="59"/>
                    <a:pt x="93" y="63"/>
                    <a:pt x="101" y="60"/>
                  </a:cubicBezTo>
                  <a:cubicBezTo>
                    <a:pt x="103" y="59"/>
                    <a:pt x="105" y="58"/>
                    <a:pt x="105" y="56"/>
                  </a:cubicBezTo>
                  <a:cubicBezTo>
                    <a:pt x="105" y="55"/>
                    <a:pt x="104" y="54"/>
                    <a:pt x="104" y="53"/>
                  </a:cubicBezTo>
                  <a:cubicBezTo>
                    <a:pt x="92" y="32"/>
                    <a:pt x="66" y="27"/>
                    <a:pt x="45" y="16"/>
                  </a:cubicBezTo>
                  <a:cubicBezTo>
                    <a:pt x="36" y="11"/>
                    <a:pt x="19" y="-3"/>
                    <a:pt x="8" y="0"/>
                  </a:cubicBezTo>
                  <a:cubicBezTo>
                    <a:pt x="-6" y="3"/>
                    <a:pt x="2" y="9"/>
                    <a:pt x="10" y="15"/>
                  </a:cubicBezTo>
                  <a:cubicBezTo>
                    <a:pt x="30" y="29"/>
                    <a:pt x="55" y="42"/>
                    <a:pt x="76" y="5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AFAEB6E8-E4B2-D14B-AD68-596C05E911C7}"/>
                </a:ext>
              </a:extLst>
            </p:cNvPr>
            <p:cNvSpPr/>
            <p:nvPr/>
          </p:nvSpPr>
          <p:spPr>
            <a:xfrm>
              <a:off x="19580112" y="6297197"/>
              <a:ext cx="83468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19">
                  <a:moveTo>
                    <a:pt x="68" y="15"/>
                  </a:moveTo>
                  <a:cubicBezTo>
                    <a:pt x="65" y="11"/>
                    <a:pt x="60" y="10"/>
                    <a:pt x="55" y="9"/>
                  </a:cubicBezTo>
                  <a:cubicBezTo>
                    <a:pt x="46" y="7"/>
                    <a:pt x="-12" y="-10"/>
                    <a:pt x="2" y="9"/>
                  </a:cubicBezTo>
                  <a:cubicBezTo>
                    <a:pt x="7" y="16"/>
                    <a:pt x="27" y="19"/>
                    <a:pt x="35" y="19"/>
                  </a:cubicBezTo>
                  <a:cubicBezTo>
                    <a:pt x="38" y="19"/>
                    <a:pt x="68" y="16"/>
                    <a:pt x="68" y="1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94E5043C-5C87-ED4C-8256-EC7312D6147A}"/>
                </a:ext>
              </a:extLst>
            </p:cNvPr>
            <p:cNvSpPr/>
            <p:nvPr/>
          </p:nvSpPr>
          <p:spPr>
            <a:xfrm>
              <a:off x="18521189" y="6464192"/>
              <a:ext cx="3612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48">
                  <a:moveTo>
                    <a:pt x="0" y="10"/>
                  </a:moveTo>
                  <a:cubicBezTo>
                    <a:pt x="0" y="11"/>
                    <a:pt x="0" y="13"/>
                    <a:pt x="0" y="14"/>
                  </a:cubicBezTo>
                  <a:cubicBezTo>
                    <a:pt x="1" y="21"/>
                    <a:pt x="4" y="28"/>
                    <a:pt x="9" y="33"/>
                  </a:cubicBezTo>
                  <a:cubicBezTo>
                    <a:pt x="13" y="39"/>
                    <a:pt x="20" y="44"/>
                    <a:pt x="27" y="48"/>
                  </a:cubicBezTo>
                  <a:cubicBezTo>
                    <a:pt x="27" y="48"/>
                    <a:pt x="29" y="48"/>
                    <a:pt x="29" y="47"/>
                  </a:cubicBezTo>
                  <a:cubicBezTo>
                    <a:pt x="30" y="46"/>
                    <a:pt x="30" y="46"/>
                    <a:pt x="29" y="46"/>
                  </a:cubicBezTo>
                  <a:cubicBezTo>
                    <a:pt x="28" y="43"/>
                    <a:pt x="27" y="42"/>
                    <a:pt x="26" y="39"/>
                  </a:cubicBezTo>
                  <a:cubicBezTo>
                    <a:pt x="22" y="35"/>
                    <a:pt x="18" y="30"/>
                    <a:pt x="16" y="24"/>
                  </a:cubicBezTo>
                  <a:cubicBezTo>
                    <a:pt x="14" y="18"/>
                    <a:pt x="13" y="12"/>
                    <a:pt x="12" y="6"/>
                  </a:cubicBezTo>
                  <a:cubicBezTo>
                    <a:pt x="11" y="4"/>
                    <a:pt x="10" y="1"/>
                    <a:pt x="9" y="0"/>
                  </a:cubicBezTo>
                  <a:cubicBezTo>
                    <a:pt x="2" y="-1"/>
                    <a:pt x="0" y="5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29D5028D-0D03-D84B-8976-DFB62EAF005A}"/>
                </a:ext>
              </a:extLst>
            </p:cNvPr>
            <p:cNvSpPr/>
            <p:nvPr/>
          </p:nvSpPr>
          <p:spPr>
            <a:xfrm>
              <a:off x="18894927" y="6135187"/>
              <a:ext cx="120842" cy="573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47">
                  <a:moveTo>
                    <a:pt x="83" y="2"/>
                  </a:moveTo>
                  <a:cubicBezTo>
                    <a:pt x="81" y="3"/>
                    <a:pt x="78" y="4"/>
                    <a:pt x="76" y="5"/>
                  </a:cubicBezTo>
                  <a:cubicBezTo>
                    <a:pt x="68" y="8"/>
                    <a:pt x="62" y="11"/>
                    <a:pt x="55" y="14"/>
                  </a:cubicBezTo>
                  <a:cubicBezTo>
                    <a:pt x="42" y="20"/>
                    <a:pt x="28" y="26"/>
                    <a:pt x="15" y="33"/>
                  </a:cubicBezTo>
                  <a:cubicBezTo>
                    <a:pt x="10" y="35"/>
                    <a:pt x="5" y="38"/>
                    <a:pt x="1" y="43"/>
                  </a:cubicBezTo>
                  <a:cubicBezTo>
                    <a:pt x="-1" y="45"/>
                    <a:pt x="2" y="47"/>
                    <a:pt x="4" y="46"/>
                  </a:cubicBezTo>
                  <a:cubicBezTo>
                    <a:pt x="14" y="44"/>
                    <a:pt x="23" y="40"/>
                    <a:pt x="32" y="36"/>
                  </a:cubicBezTo>
                  <a:cubicBezTo>
                    <a:pt x="53" y="28"/>
                    <a:pt x="72" y="18"/>
                    <a:pt x="92" y="11"/>
                  </a:cubicBezTo>
                  <a:cubicBezTo>
                    <a:pt x="94" y="10"/>
                    <a:pt x="96" y="9"/>
                    <a:pt x="98" y="7"/>
                  </a:cubicBezTo>
                  <a:cubicBezTo>
                    <a:pt x="100" y="4"/>
                    <a:pt x="98" y="1"/>
                    <a:pt x="94" y="0"/>
                  </a:cubicBezTo>
                  <a:cubicBezTo>
                    <a:pt x="91" y="-1"/>
                    <a:pt x="87" y="0"/>
                    <a:pt x="83" y="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54BF34EB-A111-4B41-9A8E-CAAFE0B52D84}"/>
                </a:ext>
              </a:extLst>
            </p:cNvPr>
            <p:cNvSpPr/>
            <p:nvPr/>
          </p:nvSpPr>
          <p:spPr>
            <a:xfrm>
              <a:off x="19876610" y="6362001"/>
              <a:ext cx="203064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4" h="236">
                  <a:moveTo>
                    <a:pt x="90" y="99"/>
                  </a:moveTo>
                  <a:cubicBezTo>
                    <a:pt x="97" y="119"/>
                    <a:pt x="98" y="140"/>
                    <a:pt x="87" y="156"/>
                  </a:cubicBezTo>
                  <a:cubicBezTo>
                    <a:pt x="69" y="184"/>
                    <a:pt x="22" y="176"/>
                    <a:pt x="1" y="202"/>
                  </a:cubicBezTo>
                  <a:cubicBezTo>
                    <a:pt x="-6" y="212"/>
                    <a:pt x="32" y="221"/>
                    <a:pt x="39" y="223"/>
                  </a:cubicBezTo>
                  <a:cubicBezTo>
                    <a:pt x="60" y="229"/>
                    <a:pt x="81" y="234"/>
                    <a:pt x="103" y="235"/>
                  </a:cubicBezTo>
                  <a:cubicBezTo>
                    <a:pt x="123" y="237"/>
                    <a:pt x="144" y="236"/>
                    <a:pt x="156" y="218"/>
                  </a:cubicBezTo>
                  <a:cubicBezTo>
                    <a:pt x="166" y="203"/>
                    <a:pt x="166" y="183"/>
                    <a:pt x="162" y="166"/>
                  </a:cubicBezTo>
                  <a:cubicBezTo>
                    <a:pt x="151" y="116"/>
                    <a:pt x="119" y="76"/>
                    <a:pt x="92" y="33"/>
                  </a:cubicBezTo>
                  <a:cubicBezTo>
                    <a:pt x="87" y="26"/>
                    <a:pt x="66" y="-7"/>
                    <a:pt x="54" y="1"/>
                  </a:cubicBezTo>
                  <a:cubicBezTo>
                    <a:pt x="52" y="2"/>
                    <a:pt x="51" y="5"/>
                    <a:pt x="51" y="9"/>
                  </a:cubicBezTo>
                  <a:cubicBezTo>
                    <a:pt x="49" y="21"/>
                    <a:pt x="57" y="34"/>
                    <a:pt x="63" y="45"/>
                  </a:cubicBezTo>
                  <a:cubicBezTo>
                    <a:pt x="71" y="59"/>
                    <a:pt x="83" y="79"/>
                    <a:pt x="90" y="99"/>
                  </a:cubicBezTo>
                  <a:close/>
                </a:path>
              </a:pathLst>
            </a:custGeom>
            <a:solidFill>
              <a:srgbClr val="FFFFFF">
                <a:alpha val="2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238D4B-4F0A-EA4B-839A-4C80C507F698}"/>
              </a:ext>
            </a:extLst>
          </p:cNvPr>
          <p:cNvGrpSpPr/>
          <p:nvPr/>
        </p:nvGrpSpPr>
        <p:grpSpPr>
          <a:xfrm>
            <a:off x="19728361" y="5118264"/>
            <a:ext cx="2201315" cy="671718"/>
            <a:chOff x="19728361" y="5118264"/>
            <a:chExt cx="2201315" cy="671718"/>
          </a:xfrm>
        </p:grpSpPr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9DBDD8AC-B267-FC46-9757-562E2D7AF07D}"/>
                </a:ext>
              </a:extLst>
            </p:cNvPr>
            <p:cNvSpPr/>
            <p:nvPr/>
          </p:nvSpPr>
          <p:spPr>
            <a:xfrm>
              <a:off x="19728361" y="5118264"/>
              <a:ext cx="2201314" cy="671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8" h="540">
                  <a:moveTo>
                    <a:pt x="1071" y="0"/>
                  </a:moveTo>
                  <a:cubicBezTo>
                    <a:pt x="851" y="3"/>
                    <a:pt x="646" y="76"/>
                    <a:pt x="494" y="148"/>
                  </a:cubicBezTo>
                  <a:cubicBezTo>
                    <a:pt x="273" y="224"/>
                    <a:pt x="0" y="71"/>
                    <a:pt x="0" y="71"/>
                  </a:cubicBezTo>
                  <a:cubicBezTo>
                    <a:pt x="31" y="246"/>
                    <a:pt x="159" y="292"/>
                    <a:pt x="159" y="292"/>
                  </a:cubicBezTo>
                  <a:cubicBezTo>
                    <a:pt x="-11" y="392"/>
                    <a:pt x="3" y="536"/>
                    <a:pt x="3" y="536"/>
                  </a:cubicBezTo>
                  <a:cubicBezTo>
                    <a:pt x="101" y="457"/>
                    <a:pt x="221" y="426"/>
                    <a:pt x="310" y="414"/>
                  </a:cubicBezTo>
                  <a:cubicBezTo>
                    <a:pt x="376" y="405"/>
                    <a:pt x="444" y="413"/>
                    <a:pt x="506" y="437"/>
                  </a:cubicBezTo>
                  <a:cubicBezTo>
                    <a:pt x="649" y="494"/>
                    <a:pt x="842" y="545"/>
                    <a:pt x="1067" y="540"/>
                  </a:cubicBezTo>
                  <a:cubicBezTo>
                    <a:pt x="1557" y="531"/>
                    <a:pt x="1768" y="322"/>
                    <a:pt x="1768" y="322"/>
                  </a:cubicBezTo>
                  <a:cubicBezTo>
                    <a:pt x="1768" y="322"/>
                    <a:pt x="1516" y="-8"/>
                    <a:pt x="107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B969AE2A-0BAC-8A48-8096-7EB73353CD7B}"/>
                </a:ext>
              </a:extLst>
            </p:cNvPr>
            <p:cNvSpPr/>
            <p:nvPr/>
          </p:nvSpPr>
          <p:spPr>
            <a:xfrm>
              <a:off x="19728361" y="5118264"/>
              <a:ext cx="2201314" cy="671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8" h="540">
                  <a:moveTo>
                    <a:pt x="1071" y="0"/>
                  </a:moveTo>
                  <a:cubicBezTo>
                    <a:pt x="851" y="3"/>
                    <a:pt x="646" y="76"/>
                    <a:pt x="494" y="148"/>
                  </a:cubicBezTo>
                  <a:cubicBezTo>
                    <a:pt x="273" y="224"/>
                    <a:pt x="0" y="71"/>
                    <a:pt x="0" y="71"/>
                  </a:cubicBezTo>
                  <a:cubicBezTo>
                    <a:pt x="31" y="246"/>
                    <a:pt x="159" y="292"/>
                    <a:pt x="159" y="292"/>
                  </a:cubicBezTo>
                  <a:cubicBezTo>
                    <a:pt x="-11" y="392"/>
                    <a:pt x="3" y="536"/>
                    <a:pt x="3" y="536"/>
                  </a:cubicBezTo>
                  <a:cubicBezTo>
                    <a:pt x="101" y="457"/>
                    <a:pt x="221" y="426"/>
                    <a:pt x="310" y="414"/>
                  </a:cubicBezTo>
                  <a:cubicBezTo>
                    <a:pt x="376" y="405"/>
                    <a:pt x="444" y="413"/>
                    <a:pt x="506" y="437"/>
                  </a:cubicBezTo>
                  <a:cubicBezTo>
                    <a:pt x="649" y="494"/>
                    <a:pt x="842" y="545"/>
                    <a:pt x="1067" y="540"/>
                  </a:cubicBezTo>
                  <a:cubicBezTo>
                    <a:pt x="1557" y="531"/>
                    <a:pt x="1768" y="322"/>
                    <a:pt x="1768" y="322"/>
                  </a:cubicBezTo>
                  <a:cubicBezTo>
                    <a:pt x="1768" y="322"/>
                    <a:pt x="1516" y="-8"/>
                    <a:pt x="1071" y="0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29677DEF-0E68-B843-B6A3-9F99CC381F6C}"/>
                </a:ext>
              </a:extLst>
            </p:cNvPr>
            <p:cNvSpPr/>
            <p:nvPr/>
          </p:nvSpPr>
          <p:spPr>
            <a:xfrm>
              <a:off x="21371560" y="5186806"/>
              <a:ext cx="84714" cy="5558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" h="447">
                  <a:moveTo>
                    <a:pt x="69" y="0"/>
                  </a:moveTo>
                  <a:cubicBezTo>
                    <a:pt x="-9" y="137"/>
                    <a:pt x="-10" y="310"/>
                    <a:pt x="69" y="447"/>
                  </a:cubicBezTo>
                  <a:cubicBezTo>
                    <a:pt x="-23" y="317"/>
                    <a:pt x="-23" y="131"/>
                    <a:pt x="69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ED0EE918-43CD-E941-95AD-AE182F6CC7F3}"/>
                </a:ext>
              </a:extLst>
            </p:cNvPr>
            <p:cNvSpPr/>
            <p:nvPr/>
          </p:nvSpPr>
          <p:spPr>
            <a:xfrm>
              <a:off x="21300550" y="5279027"/>
              <a:ext cx="58552" cy="383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309">
                  <a:moveTo>
                    <a:pt x="48" y="0"/>
                  </a:moveTo>
                  <a:cubicBezTo>
                    <a:pt x="-5" y="94"/>
                    <a:pt x="-6" y="214"/>
                    <a:pt x="48" y="309"/>
                  </a:cubicBezTo>
                  <a:cubicBezTo>
                    <a:pt x="-16" y="219"/>
                    <a:pt x="-15" y="90"/>
                    <a:pt x="48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4FDC936A-42CB-A64A-8F2A-88C52FE482B4}"/>
                </a:ext>
              </a:extLst>
            </p:cNvPr>
            <p:cNvSpPr/>
            <p:nvPr/>
          </p:nvSpPr>
          <p:spPr>
            <a:xfrm>
              <a:off x="19728361" y="5207992"/>
              <a:ext cx="341347" cy="578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" h="465">
                  <a:moveTo>
                    <a:pt x="275" y="92"/>
                  </a:moveTo>
                  <a:cubicBezTo>
                    <a:pt x="126" y="71"/>
                    <a:pt x="0" y="0"/>
                    <a:pt x="0" y="0"/>
                  </a:cubicBezTo>
                  <a:cubicBezTo>
                    <a:pt x="31" y="175"/>
                    <a:pt x="159" y="221"/>
                    <a:pt x="159" y="221"/>
                  </a:cubicBezTo>
                  <a:cubicBezTo>
                    <a:pt x="-11" y="321"/>
                    <a:pt x="3" y="465"/>
                    <a:pt x="3" y="465"/>
                  </a:cubicBezTo>
                  <a:cubicBezTo>
                    <a:pt x="85" y="399"/>
                    <a:pt x="181" y="367"/>
                    <a:pt x="263" y="350"/>
                  </a:cubicBezTo>
                  <a:cubicBezTo>
                    <a:pt x="220" y="236"/>
                    <a:pt x="250" y="144"/>
                    <a:pt x="275" y="92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31B5B6AC-E0FE-4242-A4E7-A7C0E0677C69}"/>
                </a:ext>
              </a:extLst>
            </p:cNvPr>
            <p:cNvSpPr/>
            <p:nvPr/>
          </p:nvSpPr>
          <p:spPr>
            <a:xfrm>
              <a:off x="20766106" y="5524535"/>
              <a:ext cx="450977" cy="1296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105">
                  <a:moveTo>
                    <a:pt x="306" y="12"/>
                  </a:moveTo>
                  <a:lnTo>
                    <a:pt x="0" y="0"/>
                  </a:lnTo>
                  <a:cubicBezTo>
                    <a:pt x="0" y="0"/>
                    <a:pt x="49" y="99"/>
                    <a:pt x="218" y="105"/>
                  </a:cubicBezTo>
                  <a:cubicBezTo>
                    <a:pt x="387" y="111"/>
                    <a:pt x="398" y="33"/>
                    <a:pt x="306" y="12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62A8390D-7787-EC45-9A36-571088BA3C46}"/>
                </a:ext>
              </a:extLst>
            </p:cNvPr>
            <p:cNvSpPr/>
            <p:nvPr/>
          </p:nvSpPr>
          <p:spPr>
            <a:xfrm>
              <a:off x="21550954" y="5347570"/>
              <a:ext cx="98418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80">
                  <a:moveTo>
                    <a:pt x="80" y="40"/>
                  </a:moveTo>
                  <a:cubicBezTo>
                    <a:pt x="80" y="63"/>
                    <a:pt x="62" y="80"/>
                    <a:pt x="40" y="80"/>
                  </a:cubicBezTo>
                  <a:cubicBezTo>
                    <a:pt x="18" y="80"/>
                    <a:pt x="0" y="63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5F9A97B0-7184-BB49-A980-7BAC043308FB}"/>
                </a:ext>
              </a:extLst>
            </p:cNvPr>
            <p:cNvSpPr/>
            <p:nvPr/>
          </p:nvSpPr>
          <p:spPr>
            <a:xfrm>
              <a:off x="21563412" y="5360032"/>
              <a:ext cx="73502" cy="747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61">
                  <a:moveTo>
                    <a:pt x="60" y="30"/>
                  </a:moveTo>
                  <a:cubicBezTo>
                    <a:pt x="60" y="47"/>
                    <a:pt x="46" y="61"/>
                    <a:pt x="30" y="61"/>
                  </a:cubicBezTo>
                  <a:cubicBezTo>
                    <a:pt x="13" y="61"/>
                    <a:pt x="0" y="47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6" y="0"/>
                    <a:pt x="60" y="14"/>
                    <a:pt x="60" y="3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CDECEBC4-BD55-5B41-868A-A3EC463525A0}"/>
                </a:ext>
              </a:extLst>
            </p:cNvPr>
            <p:cNvSpPr/>
            <p:nvPr/>
          </p:nvSpPr>
          <p:spPr>
            <a:xfrm>
              <a:off x="21575870" y="5367510"/>
              <a:ext cx="38620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26">
                  <a:moveTo>
                    <a:pt x="0" y="21"/>
                  </a:moveTo>
                  <a:cubicBezTo>
                    <a:pt x="0" y="24"/>
                    <a:pt x="2" y="28"/>
                    <a:pt x="5" y="24"/>
                  </a:cubicBezTo>
                  <a:cubicBezTo>
                    <a:pt x="8" y="21"/>
                    <a:pt x="11" y="16"/>
                    <a:pt x="15" y="14"/>
                  </a:cubicBezTo>
                  <a:cubicBezTo>
                    <a:pt x="19" y="11"/>
                    <a:pt x="25" y="15"/>
                    <a:pt x="29" y="12"/>
                  </a:cubicBezTo>
                  <a:cubicBezTo>
                    <a:pt x="38" y="7"/>
                    <a:pt x="25" y="0"/>
                    <a:pt x="18" y="0"/>
                  </a:cubicBezTo>
                  <a:cubicBezTo>
                    <a:pt x="8" y="0"/>
                    <a:pt x="-1" y="11"/>
                    <a:pt x="0" y="21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5756CB8E-3251-3747-90AB-E958413DF38E}"/>
                </a:ext>
              </a:extLst>
            </p:cNvPr>
            <p:cNvSpPr/>
            <p:nvPr/>
          </p:nvSpPr>
          <p:spPr>
            <a:xfrm>
              <a:off x="21579608" y="5408635"/>
              <a:ext cx="26162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13">
                  <a:moveTo>
                    <a:pt x="0" y="4"/>
                  </a:moveTo>
                  <a:cubicBezTo>
                    <a:pt x="1" y="6"/>
                    <a:pt x="1" y="8"/>
                    <a:pt x="3" y="9"/>
                  </a:cubicBezTo>
                  <a:cubicBezTo>
                    <a:pt x="6" y="11"/>
                    <a:pt x="10" y="13"/>
                    <a:pt x="13" y="13"/>
                  </a:cubicBezTo>
                  <a:cubicBezTo>
                    <a:pt x="16" y="13"/>
                    <a:pt x="18" y="12"/>
                    <a:pt x="20" y="11"/>
                  </a:cubicBezTo>
                  <a:cubicBezTo>
                    <a:pt x="21" y="10"/>
                    <a:pt x="22" y="10"/>
                    <a:pt x="22" y="8"/>
                  </a:cubicBezTo>
                  <a:cubicBezTo>
                    <a:pt x="23" y="7"/>
                    <a:pt x="22" y="6"/>
                    <a:pt x="22" y="5"/>
                  </a:cubicBezTo>
                  <a:cubicBezTo>
                    <a:pt x="21" y="4"/>
                    <a:pt x="17" y="4"/>
                    <a:pt x="14" y="4"/>
                  </a:cubicBezTo>
                  <a:cubicBezTo>
                    <a:pt x="12" y="3"/>
                    <a:pt x="11" y="3"/>
                    <a:pt x="10" y="2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-1"/>
                    <a:pt x="1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FFFFFF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8D00FCD4-D316-8547-ABAA-72FB8E13ECF0}"/>
                </a:ext>
              </a:extLst>
            </p:cNvPr>
            <p:cNvSpPr/>
            <p:nvPr/>
          </p:nvSpPr>
          <p:spPr>
            <a:xfrm>
              <a:off x="19728361" y="5207992"/>
              <a:ext cx="307711" cy="277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8" h="224">
                  <a:moveTo>
                    <a:pt x="0" y="0"/>
                  </a:moveTo>
                  <a:cubicBezTo>
                    <a:pt x="50" y="102"/>
                    <a:pt x="135" y="196"/>
                    <a:pt x="248" y="224"/>
                  </a:cubicBezTo>
                  <a:cubicBezTo>
                    <a:pt x="133" y="202"/>
                    <a:pt x="45" y="105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B987306B-FC0D-6246-BBAD-A7EE6759D9A0}"/>
                </a:ext>
              </a:extLst>
            </p:cNvPr>
            <p:cNvSpPr/>
            <p:nvPr/>
          </p:nvSpPr>
          <p:spPr>
            <a:xfrm>
              <a:off x="19775701" y="5231671"/>
              <a:ext cx="259125" cy="1931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56">
                  <a:moveTo>
                    <a:pt x="0" y="0"/>
                  </a:moveTo>
                  <a:cubicBezTo>
                    <a:pt x="55" y="67"/>
                    <a:pt x="121" y="138"/>
                    <a:pt x="209" y="156"/>
                  </a:cubicBezTo>
                  <a:cubicBezTo>
                    <a:pt x="119" y="143"/>
                    <a:pt x="51" y="71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2D714F95-29C1-8840-A0DC-1BBB1AAA52D1}"/>
                </a:ext>
              </a:extLst>
            </p:cNvPr>
            <p:cNvSpPr/>
            <p:nvPr/>
          </p:nvSpPr>
          <p:spPr>
            <a:xfrm>
              <a:off x="19874119" y="5272793"/>
              <a:ext cx="173165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" h="86">
                  <a:moveTo>
                    <a:pt x="0" y="0"/>
                  </a:moveTo>
                  <a:cubicBezTo>
                    <a:pt x="36" y="42"/>
                    <a:pt x="83" y="79"/>
                    <a:pt x="140" y="86"/>
                  </a:cubicBezTo>
                  <a:cubicBezTo>
                    <a:pt x="83" y="85"/>
                    <a:pt x="31" y="46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94AEBF87-A0F8-084D-A570-80C21328FF10}"/>
                </a:ext>
              </a:extLst>
            </p:cNvPr>
            <p:cNvSpPr/>
            <p:nvPr/>
          </p:nvSpPr>
          <p:spPr>
            <a:xfrm>
              <a:off x="19732099" y="5598062"/>
              <a:ext cx="30895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151">
                  <a:moveTo>
                    <a:pt x="0" y="151"/>
                  </a:moveTo>
                  <a:cubicBezTo>
                    <a:pt x="47" y="62"/>
                    <a:pt x="144" y="-11"/>
                    <a:pt x="249" y="1"/>
                  </a:cubicBezTo>
                  <a:cubicBezTo>
                    <a:pt x="145" y="-5"/>
                    <a:pt x="52" y="66"/>
                    <a:pt x="0" y="151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B8DBBDED-6247-9640-A3D5-3CFBACADF58D}"/>
                </a:ext>
              </a:extLst>
            </p:cNvPr>
            <p:cNvSpPr/>
            <p:nvPr/>
          </p:nvSpPr>
          <p:spPr>
            <a:xfrm>
              <a:off x="19748294" y="5550705"/>
              <a:ext cx="284041" cy="1333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9" h="108">
                  <a:moveTo>
                    <a:pt x="0" y="108"/>
                  </a:moveTo>
                  <a:cubicBezTo>
                    <a:pt x="55" y="43"/>
                    <a:pt x="140" y="-10"/>
                    <a:pt x="229" y="1"/>
                  </a:cubicBezTo>
                  <a:cubicBezTo>
                    <a:pt x="140" y="-4"/>
                    <a:pt x="59" y="47"/>
                    <a:pt x="0" y="108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E5716470-E6FD-E043-BFD8-A126CC88EA2B}"/>
                </a:ext>
              </a:extLst>
            </p:cNvPr>
            <p:cNvSpPr/>
            <p:nvPr/>
          </p:nvSpPr>
          <p:spPr>
            <a:xfrm>
              <a:off x="19842971" y="5508334"/>
              <a:ext cx="185623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" h="30">
                  <a:moveTo>
                    <a:pt x="0" y="30"/>
                  </a:moveTo>
                  <a:cubicBezTo>
                    <a:pt x="44" y="3"/>
                    <a:pt x="100" y="-7"/>
                    <a:pt x="150" y="5"/>
                  </a:cubicBezTo>
                  <a:cubicBezTo>
                    <a:pt x="98" y="-1"/>
                    <a:pt x="46" y="8"/>
                    <a:pt x="0" y="3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0398D4A2-7BC6-5D46-A642-32CE978AAC3C}"/>
                </a:ext>
              </a:extLst>
            </p:cNvPr>
            <p:cNvSpPr/>
            <p:nvPr/>
          </p:nvSpPr>
          <p:spPr>
            <a:xfrm>
              <a:off x="20078429" y="5118264"/>
              <a:ext cx="1851247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7" h="343">
                  <a:moveTo>
                    <a:pt x="790" y="0"/>
                  </a:moveTo>
                  <a:cubicBezTo>
                    <a:pt x="570" y="3"/>
                    <a:pt x="365" y="76"/>
                    <a:pt x="213" y="148"/>
                  </a:cubicBezTo>
                  <a:cubicBezTo>
                    <a:pt x="144" y="172"/>
                    <a:pt x="69" y="173"/>
                    <a:pt x="0" y="164"/>
                  </a:cubicBezTo>
                  <a:cubicBezTo>
                    <a:pt x="2" y="165"/>
                    <a:pt x="5" y="167"/>
                    <a:pt x="8" y="169"/>
                  </a:cubicBezTo>
                  <a:cubicBezTo>
                    <a:pt x="136" y="239"/>
                    <a:pt x="301" y="154"/>
                    <a:pt x="420" y="109"/>
                  </a:cubicBezTo>
                  <a:cubicBezTo>
                    <a:pt x="653" y="22"/>
                    <a:pt x="923" y="-11"/>
                    <a:pt x="1145" y="101"/>
                  </a:cubicBezTo>
                  <a:cubicBezTo>
                    <a:pt x="1236" y="147"/>
                    <a:pt x="1314" y="215"/>
                    <a:pt x="1389" y="284"/>
                  </a:cubicBezTo>
                  <a:cubicBezTo>
                    <a:pt x="1411" y="304"/>
                    <a:pt x="1436" y="326"/>
                    <a:pt x="1461" y="343"/>
                  </a:cubicBezTo>
                  <a:cubicBezTo>
                    <a:pt x="1479" y="330"/>
                    <a:pt x="1487" y="322"/>
                    <a:pt x="1487" y="322"/>
                  </a:cubicBezTo>
                  <a:cubicBezTo>
                    <a:pt x="1487" y="322"/>
                    <a:pt x="1235" y="-8"/>
                    <a:pt x="790" y="0"/>
                  </a:cubicBezTo>
                  <a:close/>
                </a:path>
              </a:pathLst>
            </a:custGeom>
            <a:solidFill>
              <a:srgbClr val="000000">
                <a:alpha val="1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2CB8F15E-2B73-1C4C-B800-875F1CD6025A}"/>
                </a:ext>
              </a:extLst>
            </p:cNvPr>
            <p:cNvSpPr/>
            <p:nvPr/>
          </p:nvSpPr>
          <p:spPr>
            <a:xfrm>
              <a:off x="21724120" y="5492133"/>
              <a:ext cx="205556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22">
                  <a:moveTo>
                    <a:pt x="0" y="22"/>
                  </a:moveTo>
                  <a:cubicBezTo>
                    <a:pt x="52" y="-15"/>
                    <a:pt x="112" y="1"/>
                    <a:pt x="166" y="22"/>
                  </a:cubicBezTo>
                  <a:cubicBezTo>
                    <a:pt x="103" y="17"/>
                    <a:pt x="64" y="-1"/>
                    <a:pt x="0" y="2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A80A9FF1-2786-2A4C-AB48-9B8BAD59AF12}"/>
                </a:ext>
              </a:extLst>
            </p:cNvPr>
            <p:cNvSpPr/>
            <p:nvPr/>
          </p:nvSpPr>
          <p:spPr>
            <a:xfrm>
              <a:off x="20211725" y="5226686"/>
              <a:ext cx="1032761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0" h="233">
                  <a:moveTo>
                    <a:pt x="153" y="225"/>
                  </a:moveTo>
                  <a:cubicBezTo>
                    <a:pt x="206" y="212"/>
                    <a:pt x="252" y="180"/>
                    <a:pt x="301" y="156"/>
                  </a:cubicBezTo>
                  <a:cubicBezTo>
                    <a:pt x="429" y="93"/>
                    <a:pt x="578" y="88"/>
                    <a:pt x="720" y="92"/>
                  </a:cubicBezTo>
                  <a:cubicBezTo>
                    <a:pt x="756" y="93"/>
                    <a:pt x="799" y="93"/>
                    <a:pt x="822" y="66"/>
                  </a:cubicBezTo>
                  <a:cubicBezTo>
                    <a:pt x="827" y="59"/>
                    <a:pt x="832" y="51"/>
                    <a:pt x="830" y="42"/>
                  </a:cubicBezTo>
                  <a:cubicBezTo>
                    <a:pt x="827" y="33"/>
                    <a:pt x="816" y="28"/>
                    <a:pt x="807" y="25"/>
                  </a:cubicBezTo>
                  <a:cubicBezTo>
                    <a:pt x="574" y="-56"/>
                    <a:pt x="336" y="79"/>
                    <a:pt x="114" y="141"/>
                  </a:cubicBezTo>
                  <a:cubicBezTo>
                    <a:pt x="86" y="150"/>
                    <a:pt x="-14" y="151"/>
                    <a:pt x="2" y="200"/>
                  </a:cubicBezTo>
                  <a:cubicBezTo>
                    <a:pt x="16" y="245"/>
                    <a:pt x="119" y="234"/>
                    <a:pt x="153" y="225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FCF2DF9B-28A5-BC47-9D4B-F6A7AF9F7E43}"/>
                </a:ext>
              </a:extLst>
            </p:cNvPr>
            <p:cNvSpPr/>
            <p:nvPr/>
          </p:nvSpPr>
          <p:spPr>
            <a:xfrm>
              <a:off x="21415163" y="5312672"/>
              <a:ext cx="88451" cy="3339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" h="269">
                  <a:moveTo>
                    <a:pt x="0" y="70"/>
                  </a:moveTo>
                  <a:cubicBezTo>
                    <a:pt x="-1" y="130"/>
                    <a:pt x="12" y="190"/>
                    <a:pt x="39" y="244"/>
                  </a:cubicBezTo>
                  <a:cubicBezTo>
                    <a:pt x="46" y="257"/>
                    <a:pt x="58" y="272"/>
                    <a:pt x="72" y="269"/>
                  </a:cubicBezTo>
                  <a:cubicBezTo>
                    <a:pt x="60" y="189"/>
                    <a:pt x="53" y="113"/>
                    <a:pt x="52" y="33"/>
                  </a:cubicBezTo>
                  <a:cubicBezTo>
                    <a:pt x="52" y="8"/>
                    <a:pt x="31" y="-14"/>
                    <a:pt x="13" y="12"/>
                  </a:cubicBezTo>
                  <a:cubicBezTo>
                    <a:pt x="2" y="28"/>
                    <a:pt x="1" y="52"/>
                    <a:pt x="0" y="70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CB7B7C11-5CDC-ED41-956C-84F92FF59353}"/>
                </a:ext>
              </a:extLst>
            </p:cNvPr>
            <p:cNvSpPr/>
            <p:nvPr/>
          </p:nvSpPr>
          <p:spPr>
            <a:xfrm>
              <a:off x="21162264" y="5203007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-1" y="14"/>
                    <a:pt x="-4" y="24"/>
                    <a:pt x="25" y="36"/>
                  </a:cubicBezTo>
                  <a:cubicBezTo>
                    <a:pt x="-9" y="32"/>
                    <a:pt x="-7" y="7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F43B02EF-64F4-9149-B88F-521356CF737C}"/>
                </a:ext>
              </a:extLst>
            </p:cNvPr>
            <p:cNvSpPr/>
            <p:nvPr/>
          </p:nvSpPr>
          <p:spPr>
            <a:xfrm>
              <a:off x="20976645" y="5180575"/>
              <a:ext cx="2865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6">
                  <a:moveTo>
                    <a:pt x="24" y="0"/>
                  </a:moveTo>
                  <a:cubicBezTo>
                    <a:pt x="-1" y="14"/>
                    <a:pt x="-4" y="24"/>
                    <a:pt x="24" y="36"/>
                  </a:cubicBezTo>
                  <a:cubicBezTo>
                    <a:pt x="-10" y="32"/>
                    <a:pt x="-7" y="6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ED278B2D-4DB1-5043-ACA6-618BA90D0093}"/>
                </a:ext>
              </a:extLst>
            </p:cNvPr>
            <p:cNvSpPr/>
            <p:nvPr/>
          </p:nvSpPr>
          <p:spPr>
            <a:xfrm>
              <a:off x="20920584" y="5381218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-1" y="14"/>
                    <a:pt x="-4" y="24"/>
                    <a:pt x="25" y="36"/>
                  </a:cubicBezTo>
                  <a:cubicBezTo>
                    <a:pt x="-9" y="32"/>
                    <a:pt x="-7" y="7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BBA1C7D0-76B0-FB49-86FC-07C03C5F3025}"/>
                </a:ext>
              </a:extLst>
            </p:cNvPr>
            <p:cNvSpPr/>
            <p:nvPr/>
          </p:nvSpPr>
          <p:spPr>
            <a:xfrm>
              <a:off x="21123648" y="5411128"/>
              <a:ext cx="2865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6">
                  <a:moveTo>
                    <a:pt x="24" y="0"/>
                  </a:moveTo>
                  <a:cubicBezTo>
                    <a:pt x="-1" y="14"/>
                    <a:pt x="-4" y="24"/>
                    <a:pt x="24" y="36"/>
                  </a:cubicBezTo>
                  <a:cubicBezTo>
                    <a:pt x="-9" y="32"/>
                    <a:pt x="-7" y="7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2" name="Freeform 481">
              <a:extLst>
                <a:ext uri="{FF2B5EF4-FFF2-40B4-BE49-F238E27FC236}">
                  <a16:creationId xmlns:a16="http://schemas.microsoft.com/office/drawing/2014/main" id="{430E8320-457E-054A-951B-F47E9380C81A}"/>
                </a:ext>
              </a:extLst>
            </p:cNvPr>
            <p:cNvSpPr/>
            <p:nvPr/>
          </p:nvSpPr>
          <p:spPr>
            <a:xfrm>
              <a:off x="21002806" y="5449761"/>
              <a:ext cx="29899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5">
                  <a:moveTo>
                    <a:pt x="25" y="0"/>
                  </a:moveTo>
                  <a:cubicBezTo>
                    <a:pt x="-1" y="13"/>
                    <a:pt x="-4" y="23"/>
                    <a:pt x="25" y="35"/>
                  </a:cubicBezTo>
                  <a:cubicBezTo>
                    <a:pt x="-9" y="31"/>
                    <a:pt x="-7" y="6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3" name="Freeform 482">
              <a:extLst>
                <a:ext uri="{FF2B5EF4-FFF2-40B4-BE49-F238E27FC236}">
                  <a16:creationId xmlns:a16="http://schemas.microsoft.com/office/drawing/2014/main" id="{466E73E6-4071-0742-998B-9251E23EA3D1}"/>
                </a:ext>
              </a:extLst>
            </p:cNvPr>
            <p:cNvSpPr/>
            <p:nvPr/>
          </p:nvSpPr>
          <p:spPr>
            <a:xfrm>
              <a:off x="20749910" y="5634203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-1" y="14"/>
                    <a:pt x="-4" y="23"/>
                    <a:pt x="25" y="36"/>
                  </a:cubicBezTo>
                  <a:cubicBezTo>
                    <a:pt x="-9" y="31"/>
                    <a:pt x="-7" y="6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4" name="Freeform 483">
              <a:extLst>
                <a:ext uri="{FF2B5EF4-FFF2-40B4-BE49-F238E27FC236}">
                  <a16:creationId xmlns:a16="http://schemas.microsoft.com/office/drawing/2014/main" id="{440AA2F4-E5D4-1144-8708-D863071468E4}"/>
                </a:ext>
              </a:extLst>
            </p:cNvPr>
            <p:cNvSpPr/>
            <p:nvPr/>
          </p:nvSpPr>
          <p:spPr>
            <a:xfrm>
              <a:off x="20357486" y="5403650"/>
              <a:ext cx="28653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7">
                  <a:moveTo>
                    <a:pt x="24" y="0"/>
                  </a:moveTo>
                  <a:cubicBezTo>
                    <a:pt x="-1" y="15"/>
                    <a:pt x="-5" y="24"/>
                    <a:pt x="24" y="37"/>
                  </a:cubicBezTo>
                  <a:cubicBezTo>
                    <a:pt x="-9" y="32"/>
                    <a:pt x="-7" y="7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5" name="Freeform 484">
              <a:extLst>
                <a:ext uri="{FF2B5EF4-FFF2-40B4-BE49-F238E27FC236}">
                  <a16:creationId xmlns:a16="http://schemas.microsoft.com/office/drawing/2014/main" id="{5707167C-D324-CF4A-A19F-DCF89B0F2115}"/>
                </a:ext>
              </a:extLst>
            </p:cNvPr>
            <p:cNvSpPr/>
            <p:nvPr/>
          </p:nvSpPr>
          <p:spPr>
            <a:xfrm>
              <a:off x="20813442" y="5271550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-1" y="14"/>
                    <a:pt x="-4" y="24"/>
                    <a:pt x="25" y="36"/>
                  </a:cubicBezTo>
                  <a:cubicBezTo>
                    <a:pt x="-9" y="31"/>
                    <a:pt x="-7" y="6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6" name="Freeform 485">
              <a:extLst>
                <a:ext uri="{FF2B5EF4-FFF2-40B4-BE49-F238E27FC236}">
                  <a16:creationId xmlns:a16="http://schemas.microsoft.com/office/drawing/2014/main" id="{A569BCB8-1BC0-DF4C-B10E-3004625BB7CA}"/>
                </a:ext>
              </a:extLst>
            </p:cNvPr>
            <p:cNvSpPr/>
            <p:nvPr/>
          </p:nvSpPr>
          <p:spPr>
            <a:xfrm>
              <a:off x="20867015" y="5306444"/>
              <a:ext cx="2865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6">
                  <a:moveTo>
                    <a:pt x="24" y="0"/>
                  </a:moveTo>
                  <a:cubicBezTo>
                    <a:pt x="-2" y="14"/>
                    <a:pt x="-4" y="23"/>
                    <a:pt x="24" y="36"/>
                  </a:cubicBezTo>
                  <a:cubicBezTo>
                    <a:pt x="-10" y="31"/>
                    <a:pt x="-7" y="6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7" name="Freeform 486">
              <a:extLst>
                <a:ext uri="{FF2B5EF4-FFF2-40B4-BE49-F238E27FC236}">
                  <a16:creationId xmlns:a16="http://schemas.microsoft.com/office/drawing/2014/main" id="{564EE07C-CC69-8A48-A767-4C6B2F00202B}"/>
                </a:ext>
              </a:extLst>
            </p:cNvPr>
            <p:cNvSpPr/>
            <p:nvPr/>
          </p:nvSpPr>
          <p:spPr>
            <a:xfrm>
              <a:off x="20799742" y="5433560"/>
              <a:ext cx="28653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7">
                  <a:moveTo>
                    <a:pt x="24" y="0"/>
                  </a:moveTo>
                  <a:cubicBezTo>
                    <a:pt x="-1" y="15"/>
                    <a:pt x="-4" y="24"/>
                    <a:pt x="24" y="37"/>
                  </a:cubicBezTo>
                  <a:cubicBezTo>
                    <a:pt x="-10" y="32"/>
                    <a:pt x="-7" y="7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8" name="Freeform 487">
              <a:extLst>
                <a:ext uri="{FF2B5EF4-FFF2-40B4-BE49-F238E27FC236}">
                  <a16:creationId xmlns:a16="http://schemas.microsoft.com/office/drawing/2014/main" id="{4F3FBA73-7178-A048-BA71-FBD21A6AA497}"/>
                </a:ext>
              </a:extLst>
            </p:cNvPr>
            <p:cNvSpPr/>
            <p:nvPr/>
          </p:nvSpPr>
          <p:spPr>
            <a:xfrm>
              <a:off x="20624085" y="5479670"/>
              <a:ext cx="29899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5">
                  <a:moveTo>
                    <a:pt x="25" y="0"/>
                  </a:moveTo>
                  <a:cubicBezTo>
                    <a:pt x="-1" y="13"/>
                    <a:pt x="-4" y="23"/>
                    <a:pt x="25" y="35"/>
                  </a:cubicBezTo>
                  <a:cubicBezTo>
                    <a:pt x="-9" y="31"/>
                    <a:pt x="-7" y="6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9" name="Freeform 488">
              <a:extLst>
                <a:ext uri="{FF2B5EF4-FFF2-40B4-BE49-F238E27FC236}">
                  <a16:creationId xmlns:a16="http://schemas.microsoft.com/office/drawing/2014/main" id="{77D6B79D-1703-7748-A7FC-121F4D9F11B5}"/>
                </a:ext>
              </a:extLst>
            </p:cNvPr>
            <p:cNvSpPr/>
            <p:nvPr/>
          </p:nvSpPr>
          <p:spPr>
            <a:xfrm>
              <a:off x="20652739" y="5403650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-1" y="15"/>
                    <a:pt x="-4" y="24"/>
                    <a:pt x="25" y="37"/>
                  </a:cubicBezTo>
                  <a:cubicBezTo>
                    <a:pt x="-9" y="32"/>
                    <a:pt x="-7" y="7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0" name="Freeform 489">
              <a:extLst>
                <a:ext uri="{FF2B5EF4-FFF2-40B4-BE49-F238E27FC236}">
                  <a16:creationId xmlns:a16="http://schemas.microsoft.com/office/drawing/2014/main" id="{3591F778-5702-8248-B5A6-B2DE29D4DC77}"/>
                </a:ext>
              </a:extLst>
            </p:cNvPr>
            <p:cNvSpPr/>
            <p:nvPr/>
          </p:nvSpPr>
          <p:spPr>
            <a:xfrm>
              <a:off x="21094995" y="5255349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-1" y="14"/>
                    <a:pt x="-4" y="23"/>
                    <a:pt x="25" y="36"/>
                  </a:cubicBezTo>
                  <a:cubicBezTo>
                    <a:pt x="-9" y="31"/>
                    <a:pt x="-7" y="6"/>
                    <a:pt x="2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1" name="Freeform 490">
              <a:extLst>
                <a:ext uri="{FF2B5EF4-FFF2-40B4-BE49-F238E27FC236}">
                  <a16:creationId xmlns:a16="http://schemas.microsoft.com/office/drawing/2014/main" id="{362A5AF3-8EB8-FD41-BB45-C8036C712A84}"/>
                </a:ext>
              </a:extLst>
            </p:cNvPr>
            <p:cNvSpPr/>
            <p:nvPr/>
          </p:nvSpPr>
          <p:spPr>
            <a:xfrm>
              <a:off x="21177217" y="5333858"/>
              <a:ext cx="2865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6">
                  <a:moveTo>
                    <a:pt x="24" y="0"/>
                  </a:moveTo>
                  <a:cubicBezTo>
                    <a:pt x="-1" y="14"/>
                    <a:pt x="-4" y="23"/>
                    <a:pt x="24" y="36"/>
                  </a:cubicBezTo>
                  <a:cubicBezTo>
                    <a:pt x="-9" y="31"/>
                    <a:pt x="-7" y="6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2" name="Freeform 491">
              <a:extLst>
                <a:ext uri="{FF2B5EF4-FFF2-40B4-BE49-F238E27FC236}">
                  <a16:creationId xmlns:a16="http://schemas.microsoft.com/office/drawing/2014/main" id="{24646AF6-00DE-F547-80E8-5FEA20749398}"/>
                </a:ext>
              </a:extLst>
            </p:cNvPr>
            <p:cNvSpPr/>
            <p:nvPr/>
          </p:nvSpPr>
          <p:spPr>
            <a:xfrm>
              <a:off x="21027722" y="5306444"/>
              <a:ext cx="2865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36">
                  <a:moveTo>
                    <a:pt x="24" y="0"/>
                  </a:moveTo>
                  <a:cubicBezTo>
                    <a:pt x="-1" y="14"/>
                    <a:pt x="-4" y="23"/>
                    <a:pt x="24" y="36"/>
                  </a:cubicBezTo>
                  <a:cubicBezTo>
                    <a:pt x="-9" y="31"/>
                    <a:pt x="-7" y="6"/>
                    <a:pt x="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3" name="Freeform 492">
              <a:extLst>
                <a:ext uri="{FF2B5EF4-FFF2-40B4-BE49-F238E27FC236}">
                  <a16:creationId xmlns:a16="http://schemas.microsoft.com/office/drawing/2014/main" id="{607CDFE2-91A6-9F49-BE32-DE182AAC5DFD}"/>
                </a:ext>
              </a:extLst>
            </p:cNvPr>
            <p:cNvSpPr/>
            <p:nvPr/>
          </p:nvSpPr>
          <p:spPr>
            <a:xfrm>
              <a:off x="21223311" y="5210481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20" y="2"/>
                    <a:pt x="16" y="5"/>
                    <a:pt x="12" y="8"/>
                  </a:cubicBezTo>
                  <a:cubicBezTo>
                    <a:pt x="10" y="10"/>
                    <a:pt x="8" y="11"/>
                    <a:pt x="7" y="12"/>
                  </a:cubicBezTo>
                  <a:cubicBezTo>
                    <a:pt x="5" y="14"/>
                    <a:pt x="4" y="16"/>
                    <a:pt x="4" y="18"/>
                  </a:cubicBezTo>
                  <a:cubicBezTo>
                    <a:pt x="4" y="20"/>
                    <a:pt x="4" y="22"/>
                    <a:pt x="6" y="23"/>
                  </a:cubicBezTo>
                  <a:cubicBezTo>
                    <a:pt x="7" y="25"/>
                    <a:pt x="8" y="25"/>
                    <a:pt x="9" y="26"/>
                  </a:cubicBezTo>
                  <a:cubicBezTo>
                    <a:pt x="10" y="27"/>
                    <a:pt x="10" y="27"/>
                    <a:pt x="12" y="28"/>
                  </a:cubicBezTo>
                  <a:cubicBezTo>
                    <a:pt x="16" y="31"/>
                    <a:pt x="20" y="33"/>
                    <a:pt x="25" y="36"/>
                  </a:cubicBezTo>
                  <a:cubicBezTo>
                    <a:pt x="20" y="34"/>
                    <a:pt x="15" y="33"/>
                    <a:pt x="10" y="31"/>
                  </a:cubicBezTo>
                  <a:cubicBezTo>
                    <a:pt x="7" y="29"/>
                    <a:pt x="6" y="28"/>
                    <a:pt x="3" y="26"/>
                  </a:cubicBezTo>
                  <a:cubicBezTo>
                    <a:pt x="1" y="24"/>
                    <a:pt x="-1" y="21"/>
                    <a:pt x="0" y="18"/>
                  </a:cubicBezTo>
                  <a:cubicBezTo>
                    <a:pt x="0" y="14"/>
                    <a:pt x="2" y="12"/>
                    <a:pt x="4" y="10"/>
                  </a:cubicBezTo>
                  <a:cubicBezTo>
                    <a:pt x="6" y="8"/>
                    <a:pt x="8" y="6"/>
                    <a:pt x="10" y="5"/>
                  </a:cubicBezTo>
                  <a:cubicBezTo>
                    <a:pt x="15" y="2"/>
                    <a:pt x="20" y="0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4" name="Freeform 493">
              <a:extLst>
                <a:ext uri="{FF2B5EF4-FFF2-40B4-BE49-F238E27FC236}">
                  <a16:creationId xmlns:a16="http://schemas.microsoft.com/office/drawing/2014/main" id="{67A17DBD-D34C-F24A-993D-0D9084EEDE96}"/>
                </a:ext>
              </a:extLst>
            </p:cNvPr>
            <p:cNvSpPr/>
            <p:nvPr/>
          </p:nvSpPr>
          <p:spPr>
            <a:xfrm>
              <a:off x="21036443" y="5186806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21" y="3"/>
                    <a:pt x="17" y="6"/>
                    <a:pt x="12" y="9"/>
                  </a:cubicBezTo>
                  <a:cubicBezTo>
                    <a:pt x="11" y="10"/>
                    <a:pt x="9" y="12"/>
                    <a:pt x="7" y="14"/>
                  </a:cubicBezTo>
                  <a:cubicBezTo>
                    <a:pt x="6" y="15"/>
                    <a:pt x="5" y="17"/>
                    <a:pt x="5" y="19"/>
                  </a:cubicBezTo>
                  <a:cubicBezTo>
                    <a:pt x="4" y="21"/>
                    <a:pt x="5" y="23"/>
                    <a:pt x="6" y="25"/>
                  </a:cubicBezTo>
                  <a:cubicBezTo>
                    <a:pt x="7" y="25"/>
                    <a:pt x="8" y="26"/>
                    <a:pt x="9" y="27"/>
                  </a:cubicBezTo>
                  <a:cubicBezTo>
                    <a:pt x="10" y="28"/>
                    <a:pt x="11" y="29"/>
                    <a:pt x="12" y="29"/>
                  </a:cubicBezTo>
                  <a:cubicBezTo>
                    <a:pt x="16" y="31"/>
                    <a:pt x="21" y="34"/>
                    <a:pt x="25" y="36"/>
                  </a:cubicBezTo>
                  <a:cubicBezTo>
                    <a:pt x="20" y="36"/>
                    <a:pt x="16" y="34"/>
                    <a:pt x="11" y="31"/>
                  </a:cubicBezTo>
                  <a:cubicBezTo>
                    <a:pt x="8" y="31"/>
                    <a:pt x="6" y="29"/>
                    <a:pt x="4" y="27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1" y="16"/>
                    <a:pt x="3" y="13"/>
                    <a:pt x="5" y="11"/>
                  </a:cubicBezTo>
                  <a:cubicBezTo>
                    <a:pt x="6" y="9"/>
                    <a:pt x="9" y="8"/>
                    <a:pt x="11" y="6"/>
                  </a:cubicBezTo>
                  <a:cubicBezTo>
                    <a:pt x="16" y="3"/>
                    <a:pt x="20" y="1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5" name="Freeform 494">
              <a:extLst>
                <a:ext uri="{FF2B5EF4-FFF2-40B4-BE49-F238E27FC236}">
                  <a16:creationId xmlns:a16="http://schemas.microsoft.com/office/drawing/2014/main" id="{ECC19857-26B9-4749-9F2B-69E1BA95FD07}"/>
                </a:ext>
              </a:extLst>
            </p:cNvPr>
            <p:cNvSpPr/>
            <p:nvPr/>
          </p:nvSpPr>
          <p:spPr>
            <a:xfrm>
              <a:off x="20981628" y="5388692"/>
              <a:ext cx="29899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5">
                  <a:moveTo>
                    <a:pt x="25" y="0"/>
                  </a:moveTo>
                  <a:cubicBezTo>
                    <a:pt x="20" y="2"/>
                    <a:pt x="16" y="5"/>
                    <a:pt x="12" y="8"/>
                  </a:cubicBezTo>
                  <a:cubicBezTo>
                    <a:pt x="10" y="9"/>
                    <a:pt x="8" y="11"/>
                    <a:pt x="7" y="12"/>
                  </a:cubicBezTo>
                  <a:cubicBezTo>
                    <a:pt x="5" y="14"/>
                    <a:pt x="4" y="16"/>
                    <a:pt x="4" y="18"/>
                  </a:cubicBezTo>
                  <a:cubicBezTo>
                    <a:pt x="4" y="20"/>
                    <a:pt x="4" y="22"/>
                    <a:pt x="6" y="24"/>
                  </a:cubicBezTo>
                  <a:cubicBezTo>
                    <a:pt x="7" y="24"/>
                    <a:pt x="8" y="25"/>
                    <a:pt x="9" y="26"/>
                  </a:cubicBezTo>
                  <a:cubicBezTo>
                    <a:pt x="9" y="27"/>
                    <a:pt x="11" y="27"/>
                    <a:pt x="12" y="28"/>
                  </a:cubicBezTo>
                  <a:cubicBezTo>
                    <a:pt x="15" y="31"/>
                    <a:pt x="20" y="33"/>
                    <a:pt x="25" y="35"/>
                  </a:cubicBezTo>
                  <a:cubicBezTo>
                    <a:pt x="20" y="35"/>
                    <a:pt x="15" y="33"/>
                    <a:pt x="10" y="31"/>
                  </a:cubicBezTo>
                  <a:cubicBezTo>
                    <a:pt x="8" y="30"/>
                    <a:pt x="5" y="28"/>
                    <a:pt x="3" y="26"/>
                  </a:cubicBezTo>
                  <a:cubicBezTo>
                    <a:pt x="2" y="24"/>
                    <a:pt x="-1" y="21"/>
                    <a:pt x="0" y="17"/>
                  </a:cubicBezTo>
                  <a:cubicBezTo>
                    <a:pt x="0" y="14"/>
                    <a:pt x="2" y="12"/>
                    <a:pt x="4" y="10"/>
                  </a:cubicBezTo>
                  <a:cubicBezTo>
                    <a:pt x="6" y="8"/>
                    <a:pt x="8" y="6"/>
                    <a:pt x="11" y="5"/>
                  </a:cubicBezTo>
                  <a:cubicBezTo>
                    <a:pt x="15" y="2"/>
                    <a:pt x="20" y="0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6" name="Freeform 495">
              <a:extLst>
                <a:ext uri="{FF2B5EF4-FFF2-40B4-BE49-F238E27FC236}">
                  <a16:creationId xmlns:a16="http://schemas.microsoft.com/office/drawing/2014/main" id="{94DCB94E-0616-FF49-ADA3-EAFFBBBEC884}"/>
                </a:ext>
              </a:extLst>
            </p:cNvPr>
            <p:cNvSpPr/>
            <p:nvPr/>
          </p:nvSpPr>
          <p:spPr>
            <a:xfrm>
              <a:off x="21184692" y="5418605"/>
              <a:ext cx="29899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5">
                  <a:moveTo>
                    <a:pt x="25" y="0"/>
                  </a:moveTo>
                  <a:cubicBezTo>
                    <a:pt x="21" y="2"/>
                    <a:pt x="16" y="4"/>
                    <a:pt x="12" y="8"/>
                  </a:cubicBezTo>
                  <a:cubicBezTo>
                    <a:pt x="10" y="9"/>
                    <a:pt x="8" y="11"/>
                    <a:pt x="7" y="12"/>
                  </a:cubicBezTo>
                  <a:cubicBezTo>
                    <a:pt x="6" y="14"/>
                    <a:pt x="4" y="16"/>
                    <a:pt x="3" y="18"/>
                  </a:cubicBezTo>
                  <a:cubicBezTo>
                    <a:pt x="3" y="20"/>
                    <a:pt x="5" y="22"/>
                    <a:pt x="6" y="23"/>
                  </a:cubicBezTo>
                  <a:cubicBezTo>
                    <a:pt x="7" y="24"/>
                    <a:pt x="8" y="25"/>
                    <a:pt x="8" y="26"/>
                  </a:cubicBezTo>
                  <a:cubicBezTo>
                    <a:pt x="10" y="27"/>
                    <a:pt x="10" y="27"/>
                    <a:pt x="12" y="28"/>
                  </a:cubicBezTo>
                  <a:cubicBezTo>
                    <a:pt x="16" y="31"/>
                    <a:pt x="20" y="33"/>
                    <a:pt x="25" y="35"/>
                  </a:cubicBezTo>
                  <a:cubicBezTo>
                    <a:pt x="20" y="34"/>
                    <a:pt x="14" y="33"/>
                    <a:pt x="10" y="31"/>
                  </a:cubicBezTo>
                  <a:cubicBezTo>
                    <a:pt x="8" y="29"/>
                    <a:pt x="6" y="28"/>
                    <a:pt x="3" y="26"/>
                  </a:cubicBezTo>
                  <a:cubicBezTo>
                    <a:pt x="1" y="24"/>
                    <a:pt x="-1" y="21"/>
                    <a:pt x="0" y="17"/>
                  </a:cubicBezTo>
                  <a:cubicBezTo>
                    <a:pt x="1" y="14"/>
                    <a:pt x="2" y="12"/>
                    <a:pt x="4" y="10"/>
                  </a:cubicBezTo>
                  <a:cubicBezTo>
                    <a:pt x="6" y="8"/>
                    <a:pt x="8" y="6"/>
                    <a:pt x="10" y="5"/>
                  </a:cubicBezTo>
                  <a:cubicBezTo>
                    <a:pt x="15" y="2"/>
                    <a:pt x="20" y="0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7" name="Freeform 496">
              <a:extLst>
                <a:ext uri="{FF2B5EF4-FFF2-40B4-BE49-F238E27FC236}">
                  <a16:creationId xmlns:a16="http://schemas.microsoft.com/office/drawing/2014/main" id="{945C6C04-D974-064D-A6C9-476238F6B292}"/>
                </a:ext>
              </a:extLst>
            </p:cNvPr>
            <p:cNvSpPr/>
            <p:nvPr/>
          </p:nvSpPr>
          <p:spPr>
            <a:xfrm>
              <a:off x="21063850" y="5454746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3"/>
                    <a:pt x="16" y="5"/>
                    <a:pt x="12" y="9"/>
                  </a:cubicBezTo>
                  <a:cubicBezTo>
                    <a:pt x="10" y="10"/>
                    <a:pt x="8" y="11"/>
                    <a:pt x="6" y="13"/>
                  </a:cubicBezTo>
                  <a:cubicBezTo>
                    <a:pt x="5" y="15"/>
                    <a:pt x="4" y="17"/>
                    <a:pt x="4" y="19"/>
                  </a:cubicBezTo>
                  <a:cubicBezTo>
                    <a:pt x="3" y="21"/>
                    <a:pt x="5" y="22"/>
                    <a:pt x="6" y="24"/>
                  </a:cubicBezTo>
                  <a:cubicBezTo>
                    <a:pt x="7" y="26"/>
                    <a:pt x="8" y="26"/>
                    <a:pt x="9" y="27"/>
                  </a:cubicBezTo>
                  <a:lnTo>
                    <a:pt x="11" y="29"/>
                  </a:lnTo>
                  <a:cubicBezTo>
                    <a:pt x="16" y="32"/>
                    <a:pt x="20" y="34"/>
                    <a:pt x="25" y="37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1"/>
                    <a:pt x="5" y="29"/>
                    <a:pt x="3" y="27"/>
                  </a:cubicBezTo>
                  <a:cubicBezTo>
                    <a:pt x="1" y="25"/>
                    <a:pt x="0" y="22"/>
                    <a:pt x="0" y="19"/>
                  </a:cubicBezTo>
                  <a:cubicBezTo>
                    <a:pt x="0" y="15"/>
                    <a:pt x="2" y="13"/>
                    <a:pt x="4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8" name="Freeform 497">
              <a:extLst>
                <a:ext uri="{FF2B5EF4-FFF2-40B4-BE49-F238E27FC236}">
                  <a16:creationId xmlns:a16="http://schemas.microsoft.com/office/drawing/2014/main" id="{921DD7E0-296E-D44B-B7E5-3D4C1BFDBDE6}"/>
                </a:ext>
              </a:extLst>
            </p:cNvPr>
            <p:cNvSpPr/>
            <p:nvPr/>
          </p:nvSpPr>
          <p:spPr>
            <a:xfrm>
              <a:off x="20810954" y="5639188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3"/>
                    <a:pt x="16" y="5"/>
                    <a:pt x="12" y="9"/>
                  </a:cubicBezTo>
                  <a:cubicBezTo>
                    <a:pt x="10" y="10"/>
                    <a:pt x="8" y="12"/>
                    <a:pt x="6" y="13"/>
                  </a:cubicBezTo>
                  <a:cubicBezTo>
                    <a:pt x="5" y="15"/>
                    <a:pt x="4" y="17"/>
                    <a:pt x="4" y="19"/>
                  </a:cubicBezTo>
                  <a:cubicBezTo>
                    <a:pt x="3" y="21"/>
                    <a:pt x="4" y="23"/>
                    <a:pt x="6" y="24"/>
                  </a:cubicBezTo>
                  <a:cubicBezTo>
                    <a:pt x="7" y="26"/>
                    <a:pt x="8" y="26"/>
                    <a:pt x="9" y="27"/>
                  </a:cubicBezTo>
                  <a:cubicBezTo>
                    <a:pt x="9" y="28"/>
                    <a:pt x="11" y="29"/>
                    <a:pt x="11" y="29"/>
                  </a:cubicBezTo>
                  <a:cubicBezTo>
                    <a:pt x="15" y="32"/>
                    <a:pt x="20" y="34"/>
                    <a:pt x="25" y="37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0"/>
                    <a:pt x="5" y="29"/>
                    <a:pt x="3" y="28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0" y="16"/>
                    <a:pt x="2" y="13"/>
                    <a:pt x="4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9" name="Freeform 498">
              <a:extLst>
                <a:ext uri="{FF2B5EF4-FFF2-40B4-BE49-F238E27FC236}">
                  <a16:creationId xmlns:a16="http://schemas.microsoft.com/office/drawing/2014/main" id="{2E753E29-1D38-764D-9BCC-4EAEEE483C1F}"/>
                </a:ext>
              </a:extLst>
            </p:cNvPr>
            <p:cNvSpPr/>
            <p:nvPr/>
          </p:nvSpPr>
          <p:spPr>
            <a:xfrm>
              <a:off x="20417284" y="5409882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21" y="3"/>
                    <a:pt x="16" y="5"/>
                    <a:pt x="12" y="8"/>
                  </a:cubicBezTo>
                  <a:cubicBezTo>
                    <a:pt x="10" y="10"/>
                    <a:pt x="9" y="11"/>
                    <a:pt x="7" y="13"/>
                  </a:cubicBezTo>
                  <a:cubicBezTo>
                    <a:pt x="6" y="15"/>
                    <a:pt x="4" y="17"/>
                    <a:pt x="4" y="19"/>
                  </a:cubicBezTo>
                  <a:cubicBezTo>
                    <a:pt x="4" y="21"/>
                    <a:pt x="5" y="23"/>
                    <a:pt x="6" y="24"/>
                  </a:cubicBezTo>
                  <a:cubicBezTo>
                    <a:pt x="8" y="26"/>
                    <a:pt x="8" y="26"/>
                    <a:pt x="9" y="27"/>
                  </a:cubicBezTo>
                  <a:cubicBezTo>
                    <a:pt x="10" y="27"/>
                    <a:pt x="11" y="29"/>
                    <a:pt x="12" y="29"/>
                  </a:cubicBezTo>
                  <a:cubicBezTo>
                    <a:pt x="16" y="32"/>
                    <a:pt x="21" y="34"/>
                    <a:pt x="25" y="36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0"/>
                    <a:pt x="6" y="29"/>
                    <a:pt x="4" y="27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1" y="16"/>
                    <a:pt x="3" y="13"/>
                    <a:pt x="4" y="11"/>
                  </a:cubicBezTo>
                  <a:cubicBezTo>
                    <a:pt x="6" y="9"/>
                    <a:pt x="9" y="7"/>
                    <a:pt x="10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0" name="Freeform 499">
              <a:extLst>
                <a:ext uri="{FF2B5EF4-FFF2-40B4-BE49-F238E27FC236}">
                  <a16:creationId xmlns:a16="http://schemas.microsoft.com/office/drawing/2014/main" id="{9BFCF925-CB65-C14C-939B-E1E3860BD6C8}"/>
                </a:ext>
              </a:extLst>
            </p:cNvPr>
            <p:cNvSpPr/>
            <p:nvPr/>
          </p:nvSpPr>
          <p:spPr>
            <a:xfrm>
              <a:off x="20874490" y="5277781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21" y="2"/>
                    <a:pt x="16" y="5"/>
                    <a:pt x="12" y="8"/>
                  </a:cubicBezTo>
                  <a:cubicBezTo>
                    <a:pt x="10" y="10"/>
                    <a:pt x="9" y="11"/>
                    <a:pt x="7" y="13"/>
                  </a:cubicBezTo>
                  <a:cubicBezTo>
                    <a:pt x="5" y="15"/>
                    <a:pt x="4" y="17"/>
                    <a:pt x="4" y="19"/>
                  </a:cubicBezTo>
                  <a:cubicBezTo>
                    <a:pt x="4" y="20"/>
                    <a:pt x="5" y="22"/>
                    <a:pt x="6" y="24"/>
                  </a:cubicBezTo>
                  <a:cubicBezTo>
                    <a:pt x="7" y="25"/>
                    <a:pt x="8" y="26"/>
                    <a:pt x="9" y="26"/>
                  </a:cubicBezTo>
                  <a:cubicBezTo>
                    <a:pt x="10" y="27"/>
                    <a:pt x="10" y="28"/>
                    <a:pt x="12" y="29"/>
                  </a:cubicBezTo>
                  <a:cubicBezTo>
                    <a:pt x="16" y="31"/>
                    <a:pt x="21" y="34"/>
                    <a:pt x="25" y="36"/>
                  </a:cubicBezTo>
                  <a:cubicBezTo>
                    <a:pt x="20" y="35"/>
                    <a:pt x="15" y="34"/>
                    <a:pt x="10" y="31"/>
                  </a:cubicBezTo>
                  <a:cubicBezTo>
                    <a:pt x="8" y="30"/>
                    <a:pt x="5" y="29"/>
                    <a:pt x="4" y="26"/>
                  </a:cubicBezTo>
                  <a:cubicBezTo>
                    <a:pt x="1" y="25"/>
                    <a:pt x="0" y="21"/>
                    <a:pt x="0" y="19"/>
                  </a:cubicBezTo>
                  <a:cubicBezTo>
                    <a:pt x="1" y="15"/>
                    <a:pt x="3" y="12"/>
                    <a:pt x="4" y="10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3"/>
                    <a:pt x="20" y="1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1" name="Freeform 500">
              <a:extLst>
                <a:ext uri="{FF2B5EF4-FFF2-40B4-BE49-F238E27FC236}">
                  <a16:creationId xmlns:a16="http://schemas.microsoft.com/office/drawing/2014/main" id="{7FA899CF-B3DF-5E48-AA73-1296F5417681}"/>
                </a:ext>
              </a:extLst>
            </p:cNvPr>
            <p:cNvSpPr/>
            <p:nvPr/>
          </p:nvSpPr>
          <p:spPr>
            <a:xfrm>
              <a:off x="20926813" y="5311429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4"/>
                    <a:pt x="16" y="6"/>
                    <a:pt x="12" y="9"/>
                  </a:cubicBezTo>
                  <a:cubicBezTo>
                    <a:pt x="11" y="10"/>
                    <a:pt x="8" y="12"/>
                    <a:pt x="7" y="14"/>
                  </a:cubicBezTo>
                  <a:cubicBezTo>
                    <a:pt x="5" y="16"/>
                    <a:pt x="4" y="18"/>
                    <a:pt x="4" y="20"/>
                  </a:cubicBezTo>
                  <a:cubicBezTo>
                    <a:pt x="4" y="21"/>
                    <a:pt x="4" y="23"/>
                    <a:pt x="6" y="25"/>
                  </a:cubicBezTo>
                  <a:cubicBezTo>
                    <a:pt x="7" y="26"/>
                    <a:pt x="8" y="26"/>
                    <a:pt x="9" y="27"/>
                  </a:cubicBezTo>
                  <a:cubicBezTo>
                    <a:pt x="10" y="28"/>
                    <a:pt x="11" y="29"/>
                    <a:pt x="12" y="29"/>
                  </a:cubicBezTo>
                  <a:cubicBezTo>
                    <a:pt x="16" y="32"/>
                    <a:pt x="20" y="34"/>
                    <a:pt x="25" y="37"/>
                  </a:cubicBezTo>
                  <a:cubicBezTo>
                    <a:pt x="20" y="36"/>
                    <a:pt x="15" y="34"/>
                    <a:pt x="10" y="32"/>
                  </a:cubicBezTo>
                  <a:cubicBezTo>
                    <a:pt x="8" y="31"/>
                    <a:pt x="6" y="29"/>
                    <a:pt x="3" y="27"/>
                  </a:cubicBezTo>
                  <a:cubicBezTo>
                    <a:pt x="1" y="26"/>
                    <a:pt x="0" y="22"/>
                    <a:pt x="0" y="19"/>
                  </a:cubicBezTo>
                  <a:cubicBezTo>
                    <a:pt x="0" y="16"/>
                    <a:pt x="2" y="13"/>
                    <a:pt x="4" y="11"/>
                  </a:cubicBezTo>
                  <a:cubicBezTo>
                    <a:pt x="6" y="9"/>
                    <a:pt x="8" y="8"/>
                    <a:pt x="11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2" name="Freeform 501">
              <a:extLst>
                <a:ext uri="{FF2B5EF4-FFF2-40B4-BE49-F238E27FC236}">
                  <a16:creationId xmlns:a16="http://schemas.microsoft.com/office/drawing/2014/main" id="{D7203CD3-0B75-284B-9DD2-18336E28C916}"/>
                </a:ext>
              </a:extLst>
            </p:cNvPr>
            <p:cNvSpPr/>
            <p:nvPr/>
          </p:nvSpPr>
          <p:spPr>
            <a:xfrm>
              <a:off x="20859537" y="5439791"/>
              <a:ext cx="31145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36">
                  <a:moveTo>
                    <a:pt x="26" y="0"/>
                  </a:moveTo>
                  <a:cubicBezTo>
                    <a:pt x="21" y="3"/>
                    <a:pt x="17" y="5"/>
                    <a:pt x="13" y="8"/>
                  </a:cubicBezTo>
                  <a:cubicBezTo>
                    <a:pt x="11" y="10"/>
                    <a:pt x="9" y="11"/>
                    <a:pt x="7" y="13"/>
                  </a:cubicBezTo>
                  <a:cubicBezTo>
                    <a:pt x="6" y="15"/>
                    <a:pt x="5" y="17"/>
                    <a:pt x="5" y="19"/>
                  </a:cubicBezTo>
                  <a:cubicBezTo>
                    <a:pt x="4" y="21"/>
                    <a:pt x="5" y="23"/>
                    <a:pt x="6" y="24"/>
                  </a:cubicBezTo>
                  <a:cubicBezTo>
                    <a:pt x="7" y="25"/>
                    <a:pt x="8" y="26"/>
                    <a:pt x="9" y="27"/>
                  </a:cubicBezTo>
                  <a:cubicBezTo>
                    <a:pt x="10" y="27"/>
                    <a:pt x="11" y="28"/>
                    <a:pt x="12" y="29"/>
                  </a:cubicBezTo>
                  <a:cubicBezTo>
                    <a:pt x="16" y="32"/>
                    <a:pt x="21" y="34"/>
                    <a:pt x="26" y="36"/>
                  </a:cubicBezTo>
                  <a:cubicBezTo>
                    <a:pt x="21" y="35"/>
                    <a:pt x="16" y="34"/>
                    <a:pt x="11" y="32"/>
                  </a:cubicBezTo>
                  <a:cubicBezTo>
                    <a:pt x="8" y="30"/>
                    <a:pt x="6" y="29"/>
                    <a:pt x="4" y="27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1" y="16"/>
                    <a:pt x="3" y="12"/>
                    <a:pt x="5" y="11"/>
                  </a:cubicBezTo>
                  <a:cubicBezTo>
                    <a:pt x="6" y="9"/>
                    <a:pt x="9" y="7"/>
                    <a:pt x="11" y="6"/>
                  </a:cubicBezTo>
                  <a:cubicBezTo>
                    <a:pt x="16" y="3"/>
                    <a:pt x="21" y="2"/>
                    <a:pt x="2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3" name="Freeform 502">
              <a:extLst>
                <a:ext uri="{FF2B5EF4-FFF2-40B4-BE49-F238E27FC236}">
                  <a16:creationId xmlns:a16="http://schemas.microsoft.com/office/drawing/2014/main" id="{FC8BEC98-B15B-C942-82EE-7A358C54F445}"/>
                </a:ext>
              </a:extLst>
            </p:cNvPr>
            <p:cNvSpPr/>
            <p:nvPr/>
          </p:nvSpPr>
          <p:spPr>
            <a:xfrm>
              <a:off x="20685129" y="5484655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3"/>
                    <a:pt x="16" y="5"/>
                    <a:pt x="12" y="8"/>
                  </a:cubicBezTo>
                  <a:cubicBezTo>
                    <a:pt x="10" y="10"/>
                    <a:pt x="8" y="11"/>
                    <a:pt x="6" y="13"/>
                  </a:cubicBezTo>
                  <a:cubicBezTo>
                    <a:pt x="5" y="15"/>
                    <a:pt x="4" y="17"/>
                    <a:pt x="4" y="19"/>
                  </a:cubicBezTo>
                  <a:cubicBezTo>
                    <a:pt x="3" y="21"/>
                    <a:pt x="5" y="22"/>
                    <a:pt x="6" y="24"/>
                  </a:cubicBezTo>
                  <a:cubicBezTo>
                    <a:pt x="6" y="26"/>
                    <a:pt x="8" y="26"/>
                    <a:pt x="8" y="27"/>
                  </a:cubicBezTo>
                  <a:cubicBezTo>
                    <a:pt x="10" y="27"/>
                    <a:pt x="11" y="28"/>
                    <a:pt x="11" y="29"/>
                  </a:cubicBezTo>
                  <a:cubicBezTo>
                    <a:pt x="16" y="32"/>
                    <a:pt x="20" y="34"/>
                    <a:pt x="25" y="37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0"/>
                    <a:pt x="5" y="29"/>
                    <a:pt x="3" y="27"/>
                  </a:cubicBezTo>
                  <a:cubicBezTo>
                    <a:pt x="1" y="25"/>
                    <a:pt x="0" y="22"/>
                    <a:pt x="0" y="19"/>
                  </a:cubicBezTo>
                  <a:cubicBezTo>
                    <a:pt x="0" y="15"/>
                    <a:pt x="2" y="13"/>
                    <a:pt x="4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3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4" name="Freeform 503">
              <a:extLst>
                <a:ext uri="{FF2B5EF4-FFF2-40B4-BE49-F238E27FC236}">
                  <a16:creationId xmlns:a16="http://schemas.microsoft.com/office/drawing/2014/main" id="{93FEA0CC-1D40-9448-A518-E88A7FB6F0CF}"/>
                </a:ext>
              </a:extLst>
            </p:cNvPr>
            <p:cNvSpPr/>
            <p:nvPr/>
          </p:nvSpPr>
          <p:spPr>
            <a:xfrm>
              <a:off x="20713782" y="5409882"/>
              <a:ext cx="2989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6">
                  <a:moveTo>
                    <a:pt x="25" y="0"/>
                  </a:moveTo>
                  <a:cubicBezTo>
                    <a:pt x="21" y="3"/>
                    <a:pt x="17" y="5"/>
                    <a:pt x="12" y="8"/>
                  </a:cubicBezTo>
                  <a:cubicBezTo>
                    <a:pt x="10" y="10"/>
                    <a:pt x="8" y="11"/>
                    <a:pt x="7" y="13"/>
                  </a:cubicBezTo>
                  <a:cubicBezTo>
                    <a:pt x="6" y="15"/>
                    <a:pt x="4" y="17"/>
                    <a:pt x="4" y="19"/>
                  </a:cubicBezTo>
                  <a:cubicBezTo>
                    <a:pt x="4" y="21"/>
                    <a:pt x="5" y="23"/>
                    <a:pt x="6" y="24"/>
                  </a:cubicBezTo>
                  <a:cubicBezTo>
                    <a:pt x="7" y="26"/>
                    <a:pt x="8" y="26"/>
                    <a:pt x="8" y="27"/>
                  </a:cubicBezTo>
                  <a:cubicBezTo>
                    <a:pt x="10" y="27"/>
                    <a:pt x="10" y="29"/>
                    <a:pt x="12" y="29"/>
                  </a:cubicBezTo>
                  <a:cubicBezTo>
                    <a:pt x="16" y="32"/>
                    <a:pt x="20" y="34"/>
                    <a:pt x="25" y="36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0"/>
                    <a:pt x="6" y="29"/>
                    <a:pt x="4" y="27"/>
                  </a:cubicBezTo>
                  <a:cubicBezTo>
                    <a:pt x="1" y="25"/>
                    <a:pt x="0" y="22"/>
                    <a:pt x="0" y="19"/>
                  </a:cubicBezTo>
                  <a:cubicBezTo>
                    <a:pt x="1" y="16"/>
                    <a:pt x="2" y="13"/>
                    <a:pt x="4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5" name="Freeform 504">
              <a:extLst>
                <a:ext uri="{FF2B5EF4-FFF2-40B4-BE49-F238E27FC236}">
                  <a16:creationId xmlns:a16="http://schemas.microsoft.com/office/drawing/2014/main" id="{7FEA6923-4C6C-0649-A222-6EFB6659F07F}"/>
                </a:ext>
              </a:extLst>
            </p:cNvPr>
            <p:cNvSpPr/>
            <p:nvPr/>
          </p:nvSpPr>
          <p:spPr>
            <a:xfrm>
              <a:off x="21156035" y="5260334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3"/>
                    <a:pt x="16" y="6"/>
                    <a:pt x="12" y="9"/>
                  </a:cubicBezTo>
                  <a:cubicBezTo>
                    <a:pt x="10" y="10"/>
                    <a:pt x="8" y="12"/>
                    <a:pt x="6" y="13"/>
                  </a:cubicBezTo>
                  <a:cubicBezTo>
                    <a:pt x="5" y="15"/>
                    <a:pt x="4" y="17"/>
                    <a:pt x="4" y="20"/>
                  </a:cubicBezTo>
                  <a:cubicBezTo>
                    <a:pt x="3" y="21"/>
                    <a:pt x="5" y="23"/>
                    <a:pt x="6" y="24"/>
                  </a:cubicBezTo>
                  <a:cubicBezTo>
                    <a:pt x="6" y="26"/>
                    <a:pt x="8" y="26"/>
                    <a:pt x="8" y="27"/>
                  </a:cubicBezTo>
                  <a:cubicBezTo>
                    <a:pt x="9" y="28"/>
                    <a:pt x="11" y="29"/>
                    <a:pt x="11" y="29"/>
                  </a:cubicBezTo>
                  <a:cubicBezTo>
                    <a:pt x="16" y="32"/>
                    <a:pt x="20" y="34"/>
                    <a:pt x="25" y="37"/>
                  </a:cubicBezTo>
                  <a:cubicBezTo>
                    <a:pt x="20" y="35"/>
                    <a:pt x="15" y="34"/>
                    <a:pt x="10" y="32"/>
                  </a:cubicBezTo>
                  <a:cubicBezTo>
                    <a:pt x="8" y="31"/>
                    <a:pt x="5" y="29"/>
                    <a:pt x="3" y="28"/>
                  </a:cubicBezTo>
                  <a:cubicBezTo>
                    <a:pt x="1" y="25"/>
                    <a:pt x="0" y="22"/>
                    <a:pt x="0" y="19"/>
                  </a:cubicBezTo>
                  <a:cubicBezTo>
                    <a:pt x="0" y="16"/>
                    <a:pt x="2" y="13"/>
                    <a:pt x="4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4"/>
                    <a:pt x="20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6" name="Freeform 505">
              <a:extLst>
                <a:ext uri="{FF2B5EF4-FFF2-40B4-BE49-F238E27FC236}">
                  <a16:creationId xmlns:a16="http://schemas.microsoft.com/office/drawing/2014/main" id="{6F7692C8-928F-5743-A1F0-82E3145E1817}"/>
                </a:ext>
              </a:extLst>
            </p:cNvPr>
            <p:cNvSpPr/>
            <p:nvPr/>
          </p:nvSpPr>
          <p:spPr>
            <a:xfrm>
              <a:off x="21238261" y="5338846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0" y="3"/>
                    <a:pt x="16" y="6"/>
                    <a:pt x="12" y="9"/>
                  </a:cubicBezTo>
                  <a:cubicBezTo>
                    <a:pt x="10" y="10"/>
                    <a:pt x="8" y="12"/>
                    <a:pt x="6" y="13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3" y="21"/>
                    <a:pt x="4" y="23"/>
                    <a:pt x="6" y="24"/>
                  </a:cubicBezTo>
                  <a:cubicBezTo>
                    <a:pt x="6" y="26"/>
                    <a:pt x="7" y="26"/>
                    <a:pt x="8" y="27"/>
                  </a:cubicBezTo>
                  <a:cubicBezTo>
                    <a:pt x="10" y="28"/>
                    <a:pt x="10" y="29"/>
                    <a:pt x="11" y="29"/>
                  </a:cubicBezTo>
                  <a:cubicBezTo>
                    <a:pt x="16" y="32"/>
                    <a:pt x="20" y="34"/>
                    <a:pt x="25" y="37"/>
                  </a:cubicBezTo>
                  <a:cubicBezTo>
                    <a:pt x="19" y="35"/>
                    <a:pt x="15" y="34"/>
                    <a:pt x="10" y="32"/>
                  </a:cubicBezTo>
                  <a:cubicBezTo>
                    <a:pt x="7" y="31"/>
                    <a:pt x="5" y="29"/>
                    <a:pt x="3" y="28"/>
                  </a:cubicBezTo>
                  <a:cubicBezTo>
                    <a:pt x="1" y="25"/>
                    <a:pt x="-1" y="22"/>
                    <a:pt x="0" y="19"/>
                  </a:cubicBezTo>
                  <a:cubicBezTo>
                    <a:pt x="0" y="16"/>
                    <a:pt x="2" y="13"/>
                    <a:pt x="3" y="11"/>
                  </a:cubicBezTo>
                  <a:cubicBezTo>
                    <a:pt x="6" y="9"/>
                    <a:pt x="8" y="7"/>
                    <a:pt x="10" y="6"/>
                  </a:cubicBezTo>
                  <a:cubicBezTo>
                    <a:pt x="15" y="4"/>
                    <a:pt x="19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7" name="Freeform 506">
              <a:extLst>
                <a:ext uri="{FF2B5EF4-FFF2-40B4-BE49-F238E27FC236}">
                  <a16:creationId xmlns:a16="http://schemas.microsoft.com/office/drawing/2014/main" id="{101A0315-FFC4-EF4D-9962-A151FA207D59}"/>
                </a:ext>
              </a:extLst>
            </p:cNvPr>
            <p:cNvSpPr/>
            <p:nvPr/>
          </p:nvSpPr>
          <p:spPr>
            <a:xfrm>
              <a:off x="21087517" y="5311429"/>
              <a:ext cx="29899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37">
                  <a:moveTo>
                    <a:pt x="25" y="0"/>
                  </a:moveTo>
                  <a:cubicBezTo>
                    <a:pt x="21" y="4"/>
                    <a:pt x="17" y="6"/>
                    <a:pt x="12" y="9"/>
                  </a:cubicBezTo>
                  <a:cubicBezTo>
                    <a:pt x="11" y="10"/>
                    <a:pt x="9" y="12"/>
                    <a:pt x="8" y="14"/>
                  </a:cubicBezTo>
                  <a:cubicBezTo>
                    <a:pt x="6" y="16"/>
                    <a:pt x="5" y="18"/>
                    <a:pt x="5" y="20"/>
                  </a:cubicBezTo>
                  <a:cubicBezTo>
                    <a:pt x="5" y="21"/>
                    <a:pt x="5" y="23"/>
                    <a:pt x="7" y="25"/>
                  </a:cubicBezTo>
                  <a:cubicBezTo>
                    <a:pt x="8" y="26"/>
                    <a:pt x="8" y="26"/>
                    <a:pt x="10" y="27"/>
                  </a:cubicBezTo>
                  <a:cubicBezTo>
                    <a:pt x="10" y="28"/>
                    <a:pt x="11" y="29"/>
                    <a:pt x="12" y="29"/>
                  </a:cubicBezTo>
                  <a:cubicBezTo>
                    <a:pt x="16" y="32"/>
                    <a:pt x="21" y="34"/>
                    <a:pt x="25" y="37"/>
                  </a:cubicBezTo>
                  <a:cubicBezTo>
                    <a:pt x="21" y="36"/>
                    <a:pt x="16" y="34"/>
                    <a:pt x="11" y="32"/>
                  </a:cubicBezTo>
                  <a:cubicBezTo>
                    <a:pt x="8" y="31"/>
                    <a:pt x="6" y="29"/>
                    <a:pt x="4" y="27"/>
                  </a:cubicBezTo>
                  <a:cubicBezTo>
                    <a:pt x="2" y="26"/>
                    <a:pt x="0" y="22"/>
                    <a:pt x="0" y="19"/>
                  </a:cubicBezTo>
                  <a:cubicBezTo>
                    <a:pt x="1" y="16"/>
                    <a:pt x="3" y="13"/>
                    <a:pt x="5" y="11"/>
                  </a:cubicBezTo>
                  <a:cubicBezTo>
                    <a:pt x="6" y="9"/>
                    <a:pt x="9" y="8"/>
                    <a:pt x="11" y="6"/>
                  </a:cubicBezTo>
                  <a:cubicBezTo>
                    <a:pt x="16" y="4"/>
                    <a:pt x="21" y="2"/>
                    <a:pt x="2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8" name="Freeform 507">
              <a:extLst>
                <a:ext uri="{FF2B5EF4-FFF2-40B4-BE49-F238E27FC236}">
                  <a16:creationId xmlns:a16="http://schemas.microsoft.com/office/drawing/2014/main" id="{B455AFFC-9004-204F-8B65-9EF8019E2482}"/>
                </a:ext>
              </a:extLst>
            </p:cNvPr>
            <p:cNvSpPr/>
            <p:nvPr/>
          </p:nvSpPr>
          <p:spPr>
            <a:xfrm>
              <a:off x="20766106" y="5524535"/>
              <a:ext cx="226734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94">
                  <a:moveTo>
                    <a:pt x="0" y="0"/>
                  </a:moveTo>
                  <a:cubicBezTo>
                    <a:pt x="0" y="0"/>
                    <a:pt x="33" y="68"/>
                    <a:pt x="141" y="94"/>
                  </a:cubicBezTo>
                  <a:cubicBezTo>
                    <a:pt x="138" y="76"/>
                    <a:pt x="139" y="57"/>
                    <a:pt x="149" y="42"/>
                  </a:cubicBezTo>
                  <a:cubicBezTo>
                    <a:pt x="157" y="28"/>
                    <a:pt x="171" y="18"/>
                    <a:pt x="183" y="7"/>
                  </a:cubicBezTo>
                  <a:close/>
                </a:path>
              </a:pathLst>
            </a:custGeom>
            <a:solidFill>
              <a:srgbClr val="000000">
                <a:alpha val="1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9" name="Freeform 508">
              <a:extLst>
                <a:ext uri="{FF2B5EF4-FFF2-40B4-BE49-F238E27FC236}">
                  <a16:creationId xmlns:a16="http://schemas.microsoft.com/office/drawing/2014/main" id="{E1D05E57-7654-1641-A726-CA15CFF440F4}"/>
                </a:ext>
              </a:extLst>
            </p:cNvPr>
            <p:cNvSpPr/>
            <p:nvPr/>
          </p:nvSpPr>
          <p:spPr>
            <a:xfrm>
              <a:off x="20734961" y="5371248"/>
              <a:ext cx="426061" cy="1171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3" h="95">
                  <a:moveTo>
                    <a:pt x="187" y="3"/>
                  </a:moveTo>
                  <a:cubicBezTo>
                    <a:pt x="178" y="4"/>
                    <a:pt x="170" y="5"/>
                    <a:pt x="166" y="5"/>
                  </a:cubicBezTo>
                  <a:cubicBezTo>
                    <a:pt x="135" y="8"/>
                    <a:pt x="103" y="13"/>
                    <a:pt x="74" y="24"/>
                  </a:cubicBezTo>
                  <a:cubicBezTo>
                    <a:pt x="58" y="30"/>
                    <a:pt x="43" y="37"/>
                    <a:pt x="31" y="46"/>
                  </a:cubicBezTo>
                  <a:cubicBezTo>
                    <a:pt x="17" y="56"/>
                    <a:pt x="-23" y="92"/>
                    <a:pt x="19" y="95"/>
                  </a:cubicBezTo>
                  <a:cubicBezTo>
                    <a:pt x="61" y="98"/>
                    <a:pt x="108" y="74"/>
                    <a:pt x="148" y="65"/>
                  </a:cubicBezTo>
                  <a:cubicBezTo>
                    <a:pt x="178" y="58"/>
                    <a:pt x="208" y="55"/>
                    <a:pt x="238" y="55"/>
                  </a:cubicBezTo>
                  <a:cubicBezTo>
                    <a:pt x="256" y="55"/>
                    <a:pt x="273" y="57"/>
                    <a:pt x="290" y="55"/>
                  </a:cubicBezTo>
                  <a:cubicBezTo>
                    <a:pt x="306" y="53"/>
                    <a:pt x="335" y="46"/>
                    <a:pt x="342" y="29"/>
                  </a:cubicBezTo>
                  <a:cubicBezTo>
                    <a:pt x="358" y="-7"/>
                    <a:pt x="238" y="-1"/>
                    <a:pt x="187" y="3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985AF86-ABBC-1C4F-BEC1-AC0E3FAFA12B}"/>
              </a:ext>
            </a:extLst>
          </p:cNvPr>
          <p:cNvGrpSpPr/>
          <p:nvPr/>
        </p:nvGrpSpPr>
        <p:grpSpPr>
          <a:xfrm>
            <a:off x="20288967" y="6241116"/>
            <a:ext cx="1324277" cy="1157747"/>
            <a:chOff x="20288967" y="6241116"/>
            <a:chExt cx="1324277" cy="1157747"/>
          </a:xfrm>
        </p:grpSpPr>
        <p:sp>
          <p:nvSpPr>
            <p:cNvPr id="510" name="Freeform 509">
              <a:extLst>
                <a:ext uri="{FF2B5EF4-FFF2-40B4-BE49-F238E27FC236}">
                  <a16:creationId xmlns:a16="http://schemas.microsoft.com/office/drawing/2014/main" id="{B6F7B213-6574-784F-92C7-668F319E0912}"/>
                </a:ext>
              </a:extLst>
            </p:cNvPr>
            <p:cNvSpPr/>
            <p:nvPr/>
          </p:nvSpPr>
          <p:spPr>
            <a:xfrm>
              <a:off x="20288967" y="6241116"/>
              <a:ext cx="1324277" cy="1157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4" h="930">
                  <a:moveTo>
                    <a:pt x="39" y="366"/>
                  </a:moveTo>
                  <a:cubicBezTo>
                    <a:pt x="32" y="405"/>
                    <a:pt x="34" y="444"/>
                    <a:pt x="30" y="483"/>
                  </a:cubicBezTo>
                  <a:cubicBezTo>
                    <a:pt x="21" y="576"/>
                    <a:pt x="-15" y="670"/>
                    <a:pt x="8" y="762"/>
                  </a:cubicBezTo>
                  <a:cubicBezTo>
                    <a:pt x="32" y="861"/>
                    <a:pt x="133" y="936"/>
                    <a:pt x="235" y="930"/>
                  </a:cubicBezTo>
                  <a:cubicBezTo>
                    <a:pt x="353" y="924"/>
                    <a:pt x="455" y="826"/>
                    <a:pt x="572" y="835"/>
                  </a:cubicBezTo>
                  <a:cubicBezTo>
                    <a:pt x="616" y="839"/>
                    <a:pt x="656" y="857"/>
                    <a:pt x="699" y="867"/>
                  </a:cubicBezTo>
                  <a:cubicBezTo>
                    <a:pt x="797" y="888"/>
                    <a:pt x="905" y="859"/>
                    <a:pt x="977" y="790"/>
                  </a:cubicBezTo>
                  <a:cubicBezTo>
                    <a:pt x="1049" y="720"/>
                    <a:pt x="1082" y="610"/>
                    <a:pt x="1056" y="514"/>
                  </a:cubicBezTo>
                  <a:cubicBezTo>
                    <a:pt x="1034" y="434"/>
                    <a:pt x="977" y="365"/>
                    <a:pt x="974" y="282"/>
                  </a:cubicBezTo>
                  <a:cubicBezTo>
                    <a:pt x="973" y="250"/>
                    <a:pt x="981" y="217"/>
                    <a:pt x="972" y="185"/>
                  </a:cubicBezTo>
                  <a:cubicBezTo>
                    <a:pt x="965" y="163"/>
                    <a:pt x="949" y="143"/>
                    <a:pt x="933" y="126"/>
                  </a:cubicBezTo>
                  <a:cubicBezTo>
                    <a:pt x="835" y="23"/>
                    <a:pt x="681" y="-21"/>
                    <a:pt x="542" y="10"/>
                  </a:cubicBezTo>
                  <a:cubicBezTo>
                    <a:pt x="413" y="38"/>
                    <a:pt x="264" y="75"/>
                    <a:pt x="162" y="163"/>
                  </a:cubicBezTo>
                  <a:cubicBezTo>
                    <a:pt x="100" y="216"/>
                    <a:pt x="53" y="286"/>
                    <a:pt x="39" y="36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B93D1270-8DF8-2B41-96D4-7642C16AC6D5}"/>
                </a:ext>
              </a:extLst>
            </p:cNvPr>
            <p:cNvSpPr/>
            <p:nvPr/>
          </p:nvSpPr>
          <p:spPr>
            <a:xfrm>
              <a:off x="20288967" y="6241116"/>
              <a:ext cx="1324277" cy="11577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4" h="930">
                  <a:moveTo>
                    <a:pt x="39" y="366"/>
                  </a:moveTo>
                  <a:cubicBezTo>
                    <a:pt x="32" y="405"/>
                    <a:pt x="34" y="444"/>
                    <a:pt x="30" y="483"/>
                  </a:cubicBezTo>
                  <a:cubicBezTo>
                    <a:pt x="21" y="576"/>
                    <a:pt x="-15" y="670"/>
                    <a:pt x="8" y="762"/>
                  </a:cubicBezTo>
                  <a:cubicBezTo>
                    <a:pt x="32" y="861"/>
                    <a:pt x="133" y="936"/>
                    <a:pt x="235" y="930"/>
                  </a:cubicBezTo>
                  <a:cubicBezTo>
                    <a:pt x="353" y="924"/>
                    <a:pt x="455" y="826"/>
                    <a:pt x="572" y="835"/>
                  </a:cubicBezTo>
                  <a:cubicBezTo>
                    <a:pt x="616" y="839"/>
                    <a:pt x="656" y="857"/>
                    <a:pt x="699" y="867"/>
                  </a:cubicBezTo>
                  <a:cubicBezTo>
                    <a:pt x="797" y="888"/>
                    <a:pt x="905" y="859"/>
                    <a:pt x="977" y="790"/>
                  </a:cubicBezTo>
                  <a:cubicBezTo>
                    <a:pt x="1049" y="720"/>
                    <a:pt x="1082" y="610"/>
                    <a:pt x="1056" y="514"/>
                  </a:cubicBezTo>
                  <a:cubicBezTo>
                    <a:pt x="1034" y="434"/>
                    <a:pt x="977" y="365"/>
                    <a:pt x="974" y="282"/>
                  </a:cubicBezTo>
                  <a:cubicBezTo>
                    <a:pt x="973" y="250"/>
                    <a:pt x="981" y="217"/>
                    <a:pt x="972" y="185"/>
                  </a:cubicBezTo>
                  <a:cubicBezTo>
                    <a:pt x="965" y="163"/>
                    <a:pt x="949" y="143"/>
                    <a:pt x="933" y="126"/>
                  </a:cubicBezTo>
                  <a:cubicBezTo>
                    <a:pt x="835" y="23"/>
                    <a:pt x="681" y="-21"/>
                    <a:pt x="542" y="10"/>
                  </a:cubicBezTo>
                  <a:cubicBezTo>
                    <a:pt x="413" y="38"/>
                    <a:pt x="264" y="75"/>
                    <a:pt x="162" y="163"/>
                  </a:cubicBezTo>
                  <a:cubicBezTo>
                    <a:pt x="100" y="216"/>
                    <a:pt x="53" y="286"/>
                    <a:pt x="39" y="366"/>
                  </a:cubicBezTo>
                  <a:close/>
                </a:path>
              </a:pathLst>
            </a:custGeom>
            <a:solidFill>
              <a:srgbClr val="FFCEA9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2" name="Freeform 511">
              <a:extLst>
                <a:ext uri="{FF2B5EF4-FFF2-40B4-BE49-F238E27FC236}">
                  <a16:creationId xmlns:a16="http://schemas.microsoft.com/office/drawing/2014/main" id="{73A99710-29BC-8C45-8DC6-E715CD9163D1}"/>
                </a:ext>
              </a:extLst>
            </p:cNvPr>
            <p:cNvSpPr/>
            <p:nvPr/>
          </p:nvSpPr>
          <p:spPr>
            <a:xfrm>
              <a:off x="20688867" y="6557659"/>
              <a:ext cx="473401" cy="442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" h="356">
                  <a:moveTo>
                    <a:pt x="381" y="178"/>
                  </a:moveTo>
                  <a:cubicBezTo>
                    <a:pt x="381" y="277"/>
                    <a:pt x="296" y="356"/>
                    <a:pt x="191" y="356"/>
                  </a:cubicBezTo>
                  <a:cubicBezTo>
                    <a:pt x="85" y="356"/>
                    <a:pt x="0" y="277"/>
                    <a:pt x="0" y="178"/>
                  </a:cubicBezTo>
                  <a:cubicBezTo>
                    <a:pt x="0" y="80"/>
                    <a:pt x="85" y="0"/>
                    <a:pt x="191" y="0"/>
                  </a:cubicBezTo>
                  <a:cubicBezTo>
                    <a:pt x="296" y="0"/>
                    <a:pt x="381" y="80"/>
                    <a:pt x="381" y="178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3" name="Freeform 512">
              <a:extLst>
                <a:ext uri="{FF2B5EF4-FFF2-40B4-BE49-F238E27FC236}">
                  <a16:creationId xmlns:a16="http://schemas.microsoft.com/office/drawing/2014/main" id="{B7613C1F-0E96-1243-B9A3-1EB1FC971AAF}"/>
                </a:ext>
              </a:extLst>
            </p:cNvPr>
            <p:cNvSpPr/>
            <p:nvPr/>
          </p:nvSpPr>
          <p:spPr>
            <a:xfrm>
              <a:off x="20786038" y="6571364"/>
              <a:ext cx="376229" cy="428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3" h="345">
                  <a:moveTo>
                    <a:pt x="178" y="0"/>
                  </a:moveTo>
                  <a:cubicBezTo>
                    <a:pt x="225" y="32"/>
                    <a:pt x="256" y="85"/>
                    <a:pt x="256" y="143"/>
                  </a:cubicBezTo>
                  <a:cubicBezTo>
                    <a:pt x="256" y="242"/>
                    <a:pt x="170" y="321"/>
                    <a:pt x="65" y="321"/>
                  </a:cubicBezTo>
                  <a:cubicBezTo>
                    <a:pt x="42" y="321"/>
                    <a:pt x="20" y="318"/>
                    <a:pt x="0" y="311"/>
                  </a:cubicBezTo>
                  <a:cubicBezTo>
                    <a:pt x="32" y="333"/>
                    <a:pt x="70" y="345"/>
                    <a:pt x="113" y="345"/>
                  </a:cubicBezTo>
                  <a:cubicBezTo>
                    <a:pt x="218" y="345"/>
                    <a:pt x="303" y="266"/>
                    <a:pt x="303" y="167"/>
                  </a:cubicBezTo>
                  <a:cubicBezTo>
                    <a:pt x="303" y="90"/>
                    <a:pt x="251" y="25"/>
                    <a:pt x="178" y="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4" name="Freeform 513">
              <a:extLst>
                <a:ext uri="{FF2B5EF4-FFF2-40B4-BE49-F238E27FC236}">
                  <a16:creationId xmlns:a16="http://schemas.microsoft.com/office/drawing/2014/main" id="{B304E7AB-B51A-FC4F-8A8A-1E005E365D2B}"/>
                </a:ext>
              </a:extLst>
            </p:cNvPr>
            <p:cNvSpPr/>
            <p:nvPr/>
          </p:nvSpPr>
          <p:spPr>
            <a:xfrm>
              <a:off x="20688867" y="6557659"/>
              <a:ext cx="414849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4" h="332">
                  <a:moveTo>
                    <a:pt x="334" y="154"/>
                  </a:moveTo>
                  <a:cubicBezTo>
                    <a:pt x="334" y="96"/>
                    <a:pt x="303" y="43"/>
                    <a:pt x="256" y="11"/>
                  </a:cubicBezTo>
                  <a:cubicBezTo>
                    <a:pt x="235" y="4"/>
                    <a:pt x="214" y="0"/>
                    <a:pt x="191" y="0"/>
                  </a:cubicBezTo>
                  <a:cubicBezTo>
                    <a:pt x="85" y="0"/>
                    <a:pt x="0" y="80"/>
                    <a:pt x="0" y="178"/>
                  </a:cubicBezTo>
                  <a:cubicBezTo>
                    <a:pt x="0" y="237"/>
                    <a:pt x="31" y="290"/>
                    <a:pt x="78" y="322"/>
                  </a:cubicBezTo>
                  <a:cubicBezTo>
                    <a:pt x="98" y="329"/>
                    <a:pt x="120" y="332"/>
                    <a:pt x="143" y="332"/>
                  </a:cubicBezTo>
                  <a:cubicBezTo>
                    <a:pt x="248" y="332"/>
                    <a:pt x="334" y="253"/>
                    <a:pt x="334" y="15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5" name="Freeform 514">
              <a:extLst>
                <a:ext uri="{FF2B5EF4-FFF2-40B4-BE49-F238E27FC236}">
                  <a16:creationId xmlns:a16="http://schemas.microsoft.com/office/drawing/2014/main" id="{02DE9B17-8B25-0E4D-AF96-F748ABE4210A}"/>
                </a:ext>
              </a:extLst>
            </p:cNvPr>
            <p:cNvSpPr/>
            <p:nvPr/>
          </p:nvSpPr>
          <p:spPr>
            <a:xfrm>
              <a:off x="20744927" y="6600031"/>
              <a:ext cx="204310" cy="269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" h="217">
                  <a:moveTo>
                    <a:pt x="15" y="200"/>
                  </a:moveTo>
                  <a:cubicBezTo>
                    <a:pt x="26" y="216"/>
                    <a:pt x="46" y="225"/>
                    <a:pt x="60" y="206"/>
                  </a:cubicBezTo>
                  <a:cubicBezTo>
                    <a:pt x="72" y="191"/>
                    <a:pt x="70" y="169"/>
                    <a:pt x="77" y="151"/>
                  </a:cubicBezTo>
                  <a:cubicBezTo>
                    <a:pt x="91" y="104"/>
                    <a:pt x="149" y="100"/>
                    <a:pt x="163" y="56"/>
                  </a:cubicBezTo>
                  <a:cubicBezTo>
                    <a:pt x="172" y="28"/>
                    <a:pt x="149" y="4"/>
                    <a:pt x="122" y="0"/>
                  </a:cubicBezTo>
                  <a:cubicBezTo>
                    <a:pt x="90" y="-4"/>
                    <a:pt x="49" y="18"/>
                    <a:pt x="32" y="44"/>
                  </a:cubicBezTo>
                  <a:cubicBezTo>
                    <a:pt x="4" y="85"/>
                    <a:pt x="-12" y="148"/>
                    <a:pt x="12" y="194"/>
                  </a:cubicBezTo>
                  <a:cubicBezTo>
                    <a:pt x="14" y="196"/>
                    <a:pt x="14" y="198"/>
                    <a:pt x="15" y="200"/>
                  </a:cubicBezTo>
                  <a:close/>
                </a:path>
              </a:pathLst>
            </a:custGeom>
            <a:solidFill>
              <a:srgbClr val="FFFFFF">
                <a:alpha val="2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9EF7DD-9E77-E84F-9D58-57A5F591A782}"/>
              </a:ext>
            </a:extLst>
          </p:cNvPr>
          <p:cNvGrpSpPr/>
          <p:nvPr/>
        </p:nvGrpSpPr>
        <p:grpSpPr>
          <a:xfrm>
            <a:off x="18471357" y="7215668"/>
            <a:ext cx="1970843" cy="924702"/>
            <a:chOff x="18471357" y="7215668"/>
            <a:chExt cx="1970843" cy="924702"/>
          </a:xfrm>
        </p:grpSpPr>
        <p:sp>
          <p:nvSpPr>
            <p:cNvPr id="516" name="Freeform 515">
              <a:extLst>
                <a:ext uri="{FF2B5EF4-FFF2-40B4-BE49-F238E27FC236}">
                  <a16:creationId xmlns:a16="http://schemas.microsoft.com/office/drawing/2014/main" id="{E8DD5F8E-140D-DD42-8D2E-34CD647BE920}"/>
                </a:ext>
              </a:extLst>
            </p:cNvPr>
            <p:cNvSpPr/>
            <p:nvPr/>
          </p:nvSpPr>
          <p:spPr>
            <a:xfrm>
              <a:off x="18818933" y="7215668"/>
              <a:ext cx="1623267" cy="771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4" h="620">
                  <a:moveTo>
                    <a:pt x="144" y="129"/>
                  </a:moveTo>
                  <a:cubicBezTo>
                    <a:pt x="253" y="30"/>
                    <a:pt x="435" y="-47"/>
                    <a:pt x="553" y="34"/>
                  </a:cubicBezTo>
                  <a:cubicBezTo>
                    <a:pt x="592" y="61"/>
                    <a:pt x="637" y="90"/>
                    <a:pt x="683" y="99"/>
                  </a:cubicBezTo>
                  <a:cubicBezTo>
                    <a:pt x="783" y="117"/>
                    <a:pt x="882" y="80"/>
                    <a:pt x="983" y="88"/>
                  </a:cubicBezTo>
                  <a:cubicBezTo>
                    <a:pt x="1140" y="101"/>
                    <a:pt x="1302" y="222"/>
                    <a:pt x="1304" y="412"/>
                  </a:cubicBezTo>
                  <a:cubicBezTo>
                    <a:pt x="1304" y="468"/>
                    <a:pt x="1270" y="520"/>
                    <a:pt x="1228" y="548"/>
                  </a:cubicBezTo>
                  <a:cubicBezTo>
                    <a:pt x="1184" y="577"/>
                    <a:pt x="1134" y="587"/>
                    <a:pt x="1084" y="593"/>
                  </a:cubicBezTo>
                  <a:cubicBezTo>
                    <a:pt x="957" y="609"/>
                    <a:pt x="829" y="614"/>
                    <a:pt x="701" y="617"/>
                  </a:cubicBezTo>
                  <a:cubicBezTo>
                    <a:pt x="579" y="619"/>
                    <a:pt x="455" y="624"/>
                    <a:pt x="333" y="613"/>
                  </a:cubicBezTo>
                  <a:cubicBezTo>
                    <a:pt x="250" y="606"/>
                    <a:pt x="14" y="608"/>
                    <a:pt x="2" y="487"/>
                  </a:cubicBezTo>
                  <a:cubicBezTo>
                    <a:pt x="-11" y="360"/>
                    <a:pt x="61" y="204"/>
                    <a:pt x="144" y="12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7" name="Freeform 516">
              <a:extLst>
                <a:ext uri="{FF2B5EF4-FFF2-40B4-BE49-F238E27FC236}">
                  <a16:creationId xmlns:a16="http://schemas.microsoft.com/office/drawing/2014/main" id="{A9C599C0-92C6-544E-8940-CB8D31C155A7}"/>
                </a:ext>
              </a:extLst>
            </p:cNvPr>
            <p:cNvSpPr/>
            <p:nvPr/>
          </p:nvSpPr>
          <p:spPr>
            <a:xfrm>
              <a:off x="18818933" y="7215668"/>
              <a:ext cx="1623267" cy="771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4" h="620">
                  <a:moveTo>
                    <a:pt x="144" y="129"/>
                  </a:moveTo>
                  <a:cubicBezTo>
                    <a:pt x="253" y="30"/>
                    <a:pt x="435" y="-47"/>
                    <a:pt x="553" y="34"/>
                  </a:cubicBezTo>
                  <a:cubicBezTo>
                    <a:pt x="592" y="61"/>
                    <a:pt x="637" y="90"/>
                    <a:pt x="683" y="99"/>
                  </a:cubicBezTo>
                  <a:cubicBezTo>
                    <a:pt x="783" y="117"/>
                    <a:pt x="882" y="80"/>
                    <a:pt x="983" y="88"/>
                  </a:cubicBezTo>
                  <a:cubicBezTo>
                    <a:pt x="1140" y="101"/>
                    <a:pt x="1302" y="222"/>
                    <a:pt x="1304" y="412"/>
                  </a:cubicBezTo>
                  <a:cubicBezTo>
                    <a:pt x="1304" y="468"/>
                    <a:pt x="1270" y="520"/>
                    <a:pt x="1228" y="548"/>
                  </a:cubicBezTo>
                  <a:cubicBezTo>
                    <a:pt x="1184" y="577"/>
                    <a:pt x="1134" y="587"/>
                    <a:pt x="1084" y="593"/>
                  </a:cubicBezTo>
                  <a:cubicBezTo>
                    <a:pt x="957" y="609"/>
                    <a:pt x="829" y="614"/>
                    <a:pt x="701" y="617"/>
                  </a:cubicBezTo>
                  <a:cubicBezTo>
                    <a:pt x="579" y="619"/>
                    <a:pt x="455" y="624"/>
                    <a:pt x="333" y="613"/>
                  </a:cubicBezTo>
                  <a:cubicBezTo>
                    <a:pt x="250" y="606"/>
                    <a:pt x="14" y="608"/>
                    <a:pt x="2" y="487"/>
                  </a:cubicBezTo>
                  <a:cubicBezTo>
                    <a:pt x="-11" y="360"/>
                    <a:pt x="61" y="204"/>
                    <a:pt x="144" y="129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8" name="Freeform 517">
              <a:extLst>
                <a:ext uri="{FF2B5EF4-FFF2-40B4-BE49-F238E27FC236}">
                  <a16:creationId xmlns:a16="http://schemas.microsoft.com/office/drawing/2014/main" id="{5C843F97-DD3F-3645-8532-209B12A126DB}"/>
                </a:ext>
              </a:extLst>
            </p:cNvPr>
            <p:cNvSpPr/>
            <p:nvPr/>
          </p:nvSpPr>
          <p:spPr>
            <a:xfrm>
              <a:off x="18858799" y="7215668"/>
              <a:ext cx="1572189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3" h="343">
                  <a:moveTo>
                    <a:pt x="1215" y="261"/>
                  </a:moveTo>
                  <a:cubicBezTo>
                    <a:pt x="1235" y="286"/>
                    <a:pt x="1250" y="314"/>
                    <a:pt x="1263" y="343"/>
                  </a:cubicBezTo>
                  <a:cubicBezTo>
                    <a:pt x="1228" y="193"/>
                    <a:pt x="1088" y="99"/>
                    <a:pt x="951" y="88"/>
                  </a:cubicBezTo>
                  <a:cubicBezTo>
                    <a:pt x="850" y="80"/>
                    <a:pt x="751" y="117"/>
                    <a:pt x="651" y="99"/>
                  </a:cubicBezTo>
                  <a:cubicBezTo>
                    <a:pt x="605" y="90"/>
                    <a:pt x="560" y="61"/>
                    <a:pt x="521" y="34"/>
                  </a:cubicBezTo>
                  <a:cubicBezTo>
                    <a:pt x="402" y="-47"/>
                    <a:pt x="220" y="30"/>
                    <a:pt x="111" y="129"/>
                  </a:cubicBezTo>
                  <a:cubicBezTo>
                    <a:pt x="68" y="168"/>
                    <a:pt x="27" y="230"/>
                    <a:pt x="0" y="299"/>
                  </a:cubicBezTo>
                  <a:cubicBezTo>
                    <a:pt x="27" y="270"/>
                    <a:pt x="52" y="237"/>
                    <a:pt x="80" y="211"/>
                  </a:cubicBezTo>
                  <a:cubicBezTo>
                    <a:pt x="124" y="170"/>
                    <a:pt x="172" y="134"/>
                    <a:pt x="224" y="103"/>
                  </a:cubicBezTo>
                  <a:cubicBezTo>
                    <a:pt x="261" y="82"/>
                    <a:pt x="303" y="63"/>
                    <a:pt x="347" y="61"/>
                  </a:cubicBezTo>
                  <a:cubicBezTo>
                    <a:pt x="449" y="56"/>
                    <a:pt x="535" y="137"/>
                    <a:pt x="635" y="160"/>
                  </a:cubicBezTo>
                  <a:cubicBezTo>
                    <a:pt x="738" y="184"/>
                    <a:pt x="844" y="143"/>
                    <a:pt x="950" y="142"/>
                  </a:cubicBezTo>
                  <a:cubicBezTo>
                    <a:pt x="1050" y="142"/>
                    <a:pt x="1153" y="182"/>
                    <a:pt x="1215" y="26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9" name="Freeform 518">
              <a:extLst>
                <a:ext uri="{FF2B5EF4-FFF2-40B4-BE49-F238E27FC236}">
                  <a16:creationId xmlns:a16="http://schemas.microsoft.com/office/drawing/2014/main" id="{A917C4D5-2298-9C40-807E-DCF3A702EEEA}"/>
                </a:ext>
              </a:extLst>
            </p:cNvPr>
            <p:cNvSpPr/>
            <p:nvPr/>
          </p:nvSpPr>
          <p:spPr>
            <a:xfrm>
              <a:off x="18884960" y="7524733"/>
              <a:ext cx="1137408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4" h="317">
                  <a:moveTo>
                    <a:pt x="55" y="290"/>
                  </a:moveTo>
                  <a:cubicBezTo>
                    <a:pt x="107" y="322"/>
                    <a:pt x="173" y="313"/>
                    <a:pt x="232" y="305"/>
                  </a:cubicBezTo>
                  <a:cubicBezTo>
                    <a:pt x="363" y="287"/>
                    <a:pt x="497" y="278"/>
                    <a:pt x="628" y="298"/>
                  </a:cubicBezTo>
                  <a:cubicBezTo>
                    <a:pt x="676" y="306"/>
                    <a:pt x="724" y="317"/>
                    <a:pt x="774" y="317"/>
                  </a:cubicBezTo>
                  <a:cubicBezTo>
                    <a:pt x="810" y="316"/>
                    <a:pt x="848" y="308"/>
                    <a:pt x="878" y="287"/>
                  </a:cubicBezTo>
                  <a:cubicBezTo>
                    <a:pt x="896" y="276"/>
                    <a:pt x="934" y="242"/>
                    <a:pt x="902" y="224"/>
                  </a:cubicBezTo>
                  <a:cubicBezTo>
                    <a:pt x="818" y="179"/>
                    <a:pt x="726" y="149"/>
                    <a:pt x="632" y="136"/>
                  </a:cubicBezTo>
                  <a:cubicBezTo>
                    <a:pt x="530" y="123"/>
                    <a:pt x="425" y="130"/>
                    <a:pt x="333" y="78"/>
                  </a:cubicBezTo>
                  <a:cubicBezTo>
                    <a:pt x="263" y="38"/>
                    <a:pt x="164" y="-40"/>
                    <a:pt x="86" y="26"/>
                  </a:cubicBezTo>
                  <a:cubicBezTo>
                    <a:pt x="11" y="89"/>
                    <a:pt x="-47" y="227"/>
                    <a:pt x="55" y="29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0" name="Freeform 519">
              <a:extLst>
                <a:ext uri="{FF2B5EF4-FFF2-40B4-BE49-F238E27FC236}">
                  <a16:creationId xmlns:a16="http://schemas.microsoft.com/office/drawing/2014/main" id="{5B3A81C7-1887-5349-A960-9A3CB9FE1E55}"/>
                </a:ext>
              </a:extLst>
            </p:cNvPr>
            <p:cNvSpPr/>
            <p:nvPr/>
          </p:nvSpPr>
          <p:spPr>
            <a:xfrm>
              <a:off x="19861661" y="7494823"/>
              <a:ext cx="458451" cy="2068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9" h="167">
                  <a:moveTo>
                    <a:pt x="172" y="0"/>
                  </a:moveTo>
                  <a:cubicBezTo>
                    <a:pt x="234" y="2"/>
                    <a:pt x="297" y="14"/>
                    <a:pt x="341" y="56"/>
                  </a:cubicBezTo>
                  <a:cubicBezTo>
                    <a:pt x="356" y="71"/>
                    <a:pt x="368" y="91"/>
                    <a:pt x="369" y="112"/>
                  </a:cubicBezTo>
                  <a:cubicBezTo>
                    <a:pt x="371" y="133"/>
                    <a:pt x="359" y="156"/>
                    <a:pt x="339" y="164"/>
                  </a:cubicBezTo>
                  <a:cubicBezTo>
                    <a:pt x="309" y="175"/>
                    <a:pt x="279" y="149"/>
                    <a:pt x="253" y="129"/>
                  </a:cubicBezTo>
                  <a:cubicBezTo>
                    <a:pt x="197" y="86"/>
                    <a:pt x="135" y="82"/>
                    <a:pt x="69" y="66"/>
                  </a:cubicBezTo>
                  <a:cubicBezTo>
                    <a:pt x="53" y="62"/>
                    <a:pt x="-30" y="35"/>
                    <a:pt x="11" y="13"/>
                  </a:cubicBezTo>
                  <a:cubicBezTo>
                    <a:pt x="36" y="0"/>
                    <a:pt x="74" y="3"/>
                    <a:pt x="102" y="2"/>
                  </a:cubicBezTo>
                  <a:cubicBezTo>
                    <a:pt x="124" y="0"/>
                    <a:pt x="148" y="0"/>
                    <a:pt x="172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1" name="Freeform 520">
              <a:extLst>
                <a:ext uri="{FF2B5EF4-FFF2-40B4-BE49-F238E27FC236}">
                  <a16:creationId xmlns:a16="http://schemas.microsoft.com/office/drawing/2014/main" id="{C8B552B8-4F84-BD4B-8358-67441188B7BD}"/>
                </a:ext>
              </a:extLst>
            </p:cNvPr>
            <p:cNvSpPr/>
            <p:nvPr/>
          </p:nvSpPr>
          <p:spPr>
            <a:xfrm>
              <a:off x="18471357" y="7368954"/>
              <a:ext cx="1624512" cy="771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620">
                  <a:moveTo>
                    <a:pt x="144" y="129"/>
                  </a:moveTo>
                  <a:cubicBezTo>
                    <a:pt x="252" y="31"/>
                    <a:pt x="435" y="-47"/>
                    <a:pt x="554" y="34"/>
                  </a:cubicBezTo>
                  <a:cubicBezTo>
                    <a:pt x="593" y="61"/>
                    <a:pt x="638" y="91"/>
                    <a:pt x="683" y="99"/>
                  </a:cubicBezTo>
                  <a:cubicBezTo>
                    <a:pt x="784" y="118"/>
                    <a:pt x="883" y="80"/>
                    <a:pt x="984" y="88"/>
                  </a:cubicBezTo>
                  <a:cubicBezTo>
                    <a:pt x="1141" y="101"/>
                    <a:pt x="1302" y="222"/>
                    <a:pt x="1305" y="413"/>
                  </a:cubicBezTo>
                  <a:cubicBezTo>
                    <a:pt x="1305" y="469"/>
                    <a:pt x="1271" y="520"/>
                    <a:pt x="1228" y="549"/>
                  </a:cubicBezTo>
                  <a:cubicBezTo>
                    <a:pt x="1185" y="577"/>
                    <a:pt x="1135" y="587"/>
                    <a:pt x="1085" y="593"/>
                  </a:cubicBezTo>
                  <a:cubicBezTo>
                    <a:pt x="957" y="609"/>
                    <a:pt x="829" y="615"/>
                    <a:pt x="702" y="617"/>
                  </a:cubicBezTo>
                  <a:cubicBezTo>
                    <a:pt x="579" y="619"/>
                    <a:pt x="454" y="624"/>
                    <a:pt x="332" y="614"/>
                  </a:cubicBezTo>
                  <a:cubicBezTo>
                    <a:pt x="250" y="606"/>
                    <a:pt x="14" y="608"/>
                    <a:pt x="1" y="488"/>
                  </a:cubicBezTo>
                  <a:cubicBezTo>
                    <a:pt x="-11" y="361"/>
                    <a:pt x="61" y="204"/>
                    <a:pt x="144" y="12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34C51E16-D9AB-A540-98FA-9067CF29C6C3}"/>
                </a:ext>
              </a:extLst>
            </p:cNvPr>
            <p:cNvSpPr/>
            <p:nvPr/>
          </p:nvSpPr>
          <p:spPr>
            <a:xfrm>
              <a:off x="18471357" y="7368954"/>
              <a:ext cx="1624512" cy="771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620">
                  <a:moveTo>
                    <a:pt x="144" y="129"/>
                  </a:moveTo>
                  <a:cubicBezTo>
                    <a:pt x="252" y="31"/>
                    <a:pt x="435" y="-47"/>
                    <a:pt x="554" y="34"/>
                  </a:cubicBezTo>
                  <a:cubicBezTo>
                    <a:pt x="593" y="61"/>
                    <a:pt x="638" y="91"/>
                    <a:pt x="683" y="99"/>
                  </a:cubicBezTo>
                  <a:cubicBezTo>
                    <a:pt x="784" y="118"/>
                    <a:pt x="883" y="80"/>
                    <a:pt x="984" y="88"/>
                  </a:cubicBezTo>
                  <a:cubicBezTo>
                    <a:pt x="1141" y="101"/>
                    <a:pt x="1302" y="222"/>
                    <a:pt x="1305" y="413"/>
                  </a:cubicBezTo>
                  <a:cubicBezTo>
                    <a:pt x="1305" y="469"/>
                    <a:pt x="1271" y="520"/>
                    <a:pt x="1228" y="549"/>
                  </a:cubicBezTo>
                  <a:cubicBezTo>
                    <a:pt x="1185" y="577"/>
                    <a:pt x="1135" y="587"/>
                    <a:pt x="1085" y="593"/>
                  </a:cubicBezTo>
                  <a:cubicBezTo>
                    <a:pt x="957" y="609"/>
                    <a:pt x="829" y="615"/>
                    <a:pt x="702" y="617"/>
                  </a:cubicBezTo>
                  <a:cubicBezTo>
                    <a:pt x="579" y="619"/>
                    <a:pt x="454" y="624"/>
                    <a:pt x="332" y="614"/>
                  </a:cubicBezTo>
                  <a:cubicBezTo>
                    <a:pt x="250" y="606"/>
                    <a:pt x="14" y="608"/>
                    <a:pt x="1" y="488"/>
                  </a:cubicBezTo>
                  <a:cubicBezTo>
                    <a:pt x="-11" y="361"/>
                    <a:pt x="61" y="204"/>
                    <a:pt x="144" y="129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3" name="Freeform 522">
              <a:extLst>
                <a:ext uri="{FF2B5EF4-FFF2-40B4-BE49-F238E27FC236}">
                  <a16:creationId xmlns:a16="http://schemas.microsoft.com/office/drawing/2014/main" id="{713F0CB4-56F1-4B49-B28B-446BE101DA38}"/>
                </a:ext>
              </a:extLst>
            </p:cNvPr>
            <p:cNvSpPr/>
            <p:nvPr/>
          </p:nvSpPr>
          <p:spPr>
            <a:xfrm>
              <a:off x="18512468" y="7368954"/>
              <a:ext cx="1572189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3" h="343">
                  <a:moveTo>
                    <a:pt x="1215" y="261"/>
                  </a:moveTo>
                  <a:cubicBezTo>
                    <a:pt x="1234" y="286"/>
                    <a:pt x="1249" y="314"/>
                    <a:pt x="1263" y="343"/>
                  </a:cubicBezTo>
                  <a:cubicBezTo>
                    <a:pt x="1228" y="193"/>
                    <a:pt x="1088" y="99"/>
                    <a:pt x="951" y="88"/>
                  </a:cubicBezTo>
                  <a:cubicBezTo>
                    <a:pt x="850" y="80"/>
                    <a:pt x="751" y="118"/>
                    <a:pt x="650" y="99"/>
                  </a:cubicBezTo>
                  <a:cubicBezTo>
                    <a:pt x="605" y="91"/>
                    <a:pt x="560" y="61"/>
                    <a:pt x="521" y="34"/>
                  </a:cubicBezTo>
                  <a:cubicBezTo>
                    <a:pt x="402" y="-47"/>
                    <a:pt x="219" y="31"/>
                    <a:pt x="111" y="129"/>
                  </a:cubicBezTo>
                  <a:cubicBezTo>
                    <a:pt x="67" y="169"/>
                    <a:pt x="27" y="231"/>
                    <a:pt x="0" y="299"/>
                  </a:cubicBezTo>
                  <a:cubicBezTo>
                    <a:pt x="27" y="271"/>
                    <a:pt x="52" y="237"/>
                    <a:pt x="80" y="212"/>
                  </a:cubicBezTo>
                  <a:cubicBezTo>
                    <a:pt x="124" y="171"/>
                    <a:pt x="171" y="134"/>
                    <a:pt x="223" y="104"/>
                  </a:cubicBezTo>
                  <a:cubicBezTo>
                    <a:pt x="261" y="82"/>
                    <a:pt x="303" y="64"/>
                    <a:pt x="347" y="61"/>
                  </a:cubicBezTo>
                  <a:cubicBezTo>
                    <a:pt x="449" y="56"/>
                    <a:pt x="535" y="138"/>
                    <a:pt x="635" y="160"/>
                  </a:cubicBezTo>
                  <a:cubicBezTo>
                    <a:pt x="738" y="184"/>
                    <a:pt x="844" y="143"/>
                    <a:pt x="949" y="143"/>
                  </a:cubicBezTo>
                  <a:cubicBezTo>
                    <a:pt x="1050" y="142"/>
                    <a:pt x="1153" y="182"/>
                    <a:pt x="1215" y="26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4" name="Freeform 523">
              <a:extLst>
                <a:ext uri="{FF2B5EF4-FFF2-40B4-BE49-F238E27FC236}">
                  <a16:creationId xmlns:a16="http://schemas.microsoft.com/office/drawing/2014/main" id="{93530E28-A287-F64D-BB61-C3FD640CDC46}"/>
                </a:ext>
              </a:extLst>
            </p:cNvPr>
            <p:cNvSpPr/>
            <p:nvPr/>
          </p:nvSpPr>
          <p:spPr>
            <a:xfrm>
              <a:off x="18538630" y="7679265"/>
              <a:ext cx="1137408" cy="392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4" h="316">
                  <a:moveTo>
                    <a:pt x="55" y="290"/>
                  </a:moveTo>
                  <a:cubicBezTo>
                    <a:pt x="106" y="322"/>
                    <a:pt x="172" y="312"/>
                    <a:pt x="232" y="304"/>
                  </a:cubicBezTo>
                  <a:cubicBezTo>
                    <a:pt x="363" y="286"/>
                    <a:pt x="496" y="277"/>
                    <a:pt x="627" y="297"/>
                  </a:cubicBezTo>
                  <a:cubicBezTo>
                    <a:pt x="676" y="305"/>
                    <a:pt x="724" y="317"/>
                    <a:pt x="773" y="316"/>
                  </a:cubicBezTo>
                  <a:cubicBezTo>
                    <a:pt x="810" y="316"/>
                    <a:pt x="847" y="308"/>
                    <a:pt x="878" y="287"/>
                  </a:cubicBezTo>
                  <a:cubicBezTo>
                    <a:pt x="896" y="275"/>
                    <a:pt x="934" y="242"/>
                    <a:pt x="901" y="224"/>
                  </a:cubicBezTo>
                  <a:cubicBezTo>
                    <a:pt x="817" y="179"/>
                    <a:pt x="725" y="149"/>
                    <a:pt x="631" y="136"/>
                  </a:cubicBezTo>
                  <a:cubicBezTo>
                    <a:pt x="530" y="122"/>
                    <a:pt x="424" y="129"/>
                    <a:pt x="333" y="77"/>
                  </a:cubicBezTo>
                  <a:cubicBezTo>
                    <a:pt x="263" y="37"/>
                    <a:pt x="164" y="-40"/>
                    <a:pt x="86" y="26"/>
                  </a:cubicBezTo>
                  <a:cubicBezTo>
                    <a:pt x="11" y="88"/>
                    <a:pt x="-48" y="226"/>
                    <a:pt x="55" y="29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5" name="Freeform 524">
              <a:extLst>
                <a:ext uri="{FF2B5EF4-FFF2-40B4-BE49-F238E27FC236}">
                  <a16:creationId xmlns:a16="http://schemas.microsoft.com/office/drawing/2014/main" id="{BD4BA114-E0B5-0C47-AF9E-90B27A73BAFC}"/>
                </a:ext>
              </a:extLst>
            </p:cNvPr>
            <p:cNvSpPr/>
            <p:nvPr/>
          </p:nvSpPr>
          <p:spPr>
            <a:xfrm>
              <a:off x="19515331" y="7649356"/>
              <a:ext cx="459697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0" h="166">
                  <a:moveTo>
                    <a:pt x="173" y="0"/>
                  </a:moveTo>
                  <a:cubicBezTo>
                    <a:pt x="235" y="2"/>
                    <a:pt x="298" y="13"/>
                    <a:pt x="342" y="56"/>
                  </a:cubicBezTo>
                  <a:cubicBezTo>
                    <a:pt x="356" y="71"/>
                    <a:pt x="368" y="90"/>
                    <a:pt x="370" y="112"/>
                  </a:cubicBezTo>
                  <a:cubicBezTo>
                    <a:pt x="371" y="133"/>
                    <a:pt x="360" y="156"/>
                    <a:pt x="340" y="163"/>
                  </a:cubicBezTo>
                  <a:cubicBezTo>
                    <a:pt x="310" y="174"/>
                    <a:pt x="279" y="149"/>
                    <a:pt x="253" y="129"/>
                  </a:cubicBezTo>
                  <a:cubicBezTo>
                    <a:pt x="197" y="86"/>
                    <a:pt x="136" y="81"/>
                    <a:pt x="70" y="65"/>
                  </a:cubicBezTo>
                  <a:cubicBezTo>
                    <a:pt x="54" y="62"/>
                    <a:pt x="-30" y="35"/>
                    <a:pt x="12" y="13"/>
                  </a:cubicBezTo>
                  <a:cubicBezTo>
                    <a:pt x="36" y="-1"/>
                    <a:pt x="75" y="3"/>
                    <a:pt x="102" y="1"/>
                  </a:cubicBezTo>
                  <a:cubicBezTo>
                    <a:pt x="125" y="0"/>
                    <a:pt x="148" y="-1"/>
                    <a:pt x="173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526" name="Freeform 525">
            <a:extLst>
              <a:ext uri="{FF2B5EF4-FFF2-40B4-BE49-F238E27FC236}">
                <a16:creationId xmlns:a16="http://schemas.microsoft.com/office/drawing/2014/main" id="{3FA0CBF8-90D3-DB4E-BEAE-F4E04B349CA1}"/>
              </a:ext>
            </a:extLst>
          </p:cNvPr>
          <p:cNvSpPr/>
          <p:nvPr/>
        </p:nvSpPr>
        <p:spPr>
          <a:xfrm>
            <a:off x="7751320" y="6566382"/>
            <a:ext cx="1076364" cy="1258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65" h="102">
                <a:moveTo>
                  <a:pt x="865" y="102"/>
                </a:moveTo>
                <a:lnTo>
                  <a:pt x="0" y="102"/>
                </a:lnTo>
                <a:lnTo>
                  <a:pt x="0" y="0"/>
                </a:lnTo>
                <a:lnTo>
                  <a:pt x="865" y="0"/>
                </a:lnTo>
                <a:close/>
              </a:path>
            </a:pathLst>
          </a:custGeom>
          <a:solidFill>
            <a:srgbClr val="C4C8CE">
              <a:alpha val="3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7" name="Freeform 526">
            <a:extLst>
              <a:ext uri="{FF2B5EF4-FFF2-40B4-BE49-F238E27FC236}">
                <a16:creationId xmlns:a16="http://schemas.microsoft.com/office/drawing/2014/main" id="{2801A166-243C-D543-87A6-F7182E466429}"/>
              </a:ext>
            </a:extLst>
          </p:cNvPr>
          <p:cNvSpPr/>
          <p:nvPr/>
        </p:nvSpPr>
        <p:spPr>
          <a:xfrm>
            <a:off x="15562434" y="6566382"/>
            <a:ext cx="1076364" cy="1258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65" h="102">
                <a:moveTo>
                  <a:pt x="865" y="102"/>
                </a:moveTo>
                <a:lnTo>
                  <a:pt x="0" y="102"/>
                </a:lnTo>
                <a:lnTo>
                  <a:pt x="0" y="0"/>
                </a:lnTo>
                <a:lnTo>
                  <a:pt x="865" y="0"/>
                </a:lnTo>
                <a:close/>
              </a:path>
            </a:pathLst>
          </a:custGeom>
          <a:solidFill>
            <a:srgbClr val="C4C8CE">
              <a:alpha val="3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110DE7BB-83FF-1043-B82F-2F02D218717C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D77165A-A1BA-514D-B87C-77733251F951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B55A7EBE-F02B-8146-97CE-C69770B7A6B9}"/>
              </a:ext>
            </a:extLst>
          </p:cNvPr>
          <p:cNvSpPr txBox="1"/>
          <p:nvPr/>
        </p:nvSpPr>
        <p:spPr>
          <a:xfrm>
            <a:off x="2123631" y="10318080"/>
            <a:ext cx="45233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5DA87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VEGETARIAN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62BEABF-9AF7-B744-9C45-3DD72DE1E2AB}"/>
              </a:ext>
            </a:extLst>
          </p:cNvPr>
          <p:cNvSpPr txBox="1"/>
          <p:nvPr/>
        </p:nvSpPr>
        <p:spPr>
          <a:xfrm>
            <a:off x="2123631" y="10999961"/>
            <a:ext cx="45233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B6331A82-1AA9-4748-80C9-6D4F0E98D7E5}"/>
              </a:ext>
            </a:extLst>
          </p:cNvPr>
          <p:cNvSpPr txBox="1"/>
          <p:nvPr/>
        </p:nvSpPr>
        <p:spPr>
          <a:xfrm>
            <a:off x="9927150" y="10318080"/>
            <a:ext cx="45233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C8A2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FAST FOOD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E6A56F93-2078-234F-9C26-58AF42AB2F28}"/>
              </a:ext>
            </a:extLst>
          </p:cNvPr>
          <p:cNvSpPr txBox="1"/>
          <p:nvPr/>
        </p:nvSpPr>
        <p:spPr>
          <a:xfrm>
            <a:off x="9927150" y="10999961"/>
            <a:ext cx="45233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8208E271-7643-074B-83A8-3560EEB12A92}"/>
              </a:ext>
            </a:extLst>
          </p:cNvPr>
          <p:cNvSpPr txBox="1"/>
          <p:nvPr/>
        </p:nvSpPr>
        <p:spPr>
          <a:xfrm>
            <a:off x="17742392" y="10318080"/>
            <a:ext cx="45233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EA444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ACBDB86D-0829-B846-B925-BFA71724845E}"/>
              </a:ext>
            </a:extLst>
          </p:cNvPr>
          <p:cNvSpPr txBox="1"/>
          <p:nvPr/>
        </p:nvSpPr>
        <p:spPr>
          <a:xfrm>
            <a:off x="17742392" y="10999961"/>
            <a:ext cx="45233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4056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33383F91-107E-1743-BFE3-657981231DE7}"/>
              </a:ext>
            </a:extLst>
          </p:cNvPr>
          <p:cNvSpPr/>
          <p:nvPr/>
        </p:nvSpPr>
        <p:spPr>
          <a:xfrm>
            <a:off x="3078351" y="3293784"/>
            <a:ext cx="4780103" cy="9678217"/>
          </a:xfrm>
          <a:prstGeom prst="roundRect">
            <a:avLst>
              <a:gd name="adj" fmla="val 6953"/>
            </a:avLst>
          </a:prstGeom>
          <a:noFill/>
          <a:ln w="12700" cap="flat">
            <a:solidFill>
              <a:srgbClr val="DCB89E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013DBC78-3ACD-7A46-9771-D6BE96B06DEA}"/>
              </a:ext>
            </a:extLst>
          </p:cNvPr>
          <p:cNvSpPr/>
          <p:nvPr/>
        </p:nvSpPr>
        <p:spPr>
          <a:xfrm>
            <a:off x="3320038" y="3524337"/>
            <a:ext cx="4296736" cy="9217112"/>
          </a:xfrm>
          <a:prstGeom prst="roundRect">
            <a:avLst>
              <a:gd name="adj" fmla="val 7190"/>
            </a:avLst>
          </a:prstGeom>
          <a:solidFill>
            <a:srgbClr val="DCB89E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9F0F9B58-D91F-D04F-ADD7-1DEF6FCC2E85}"/>
              </a:ext>
            </a:extLst>
          </p:cNvPr>
          <p:cNvSpPr/>
          <p:nvPr/>
        </p:nvSpPr>
        <p:spPr>
          <a:xfrm>
            <a:off x="2743237" y="4091371"/>
            <a:ext cx="5450339" cy="695396"/>
          </a:xfrm>
          <a:prstGeom prst="roundRect">
            <a:avLst>
              <a:gd name="adj" fmla="val 50000"/>
            </a:avLst>
          </a:prstGeom>
          <a:solidFill>
            <a:srgbClr val="B8713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BC0824BD-81DF-4249-AE3F-EDAC0F4A4FA3}"/>
              </a:ext>
            </a:extLst>
          </p:cNvPr>
          <p:cNvSpPr/>
          <p:nvPr/>
        </p:nvSpPr>
        <p:spPr>
          <a:xfrm>
            <a:off x="3712463" y="5180575"/>
            <a:ext cx="3511883" cy="351187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0" h="2819">
                <a:moveTo>
                  <a:pt x="2820" y="1409"/>
                </a:moveTo>
                <a:cubicBezTo>
                  <a:pt x="2820" y="2188"/>
                  <a:pt x="2188" y="2819"/>
                  <a:pt x="1410" y="2819"/>
                </a:cubicBezTo>
                <a:cubicBezTo>
                  <a:pt x="631" y="2819"/>
                  <a:pt x="0" y="2188"/>
                  <a:pt x="0" y="1409"/>
                </a:cubicBezTo>
                <a:cubicBezTo>
                  <a:pt x="0" y="631"/>
                  <a:pt x="631" y="0"/>
                  <a:pt x="1410" y="0"/>
                </a:cubicBezTo>
                <a:cubicBezTo>
                  <a:pt x="2188" y="0"/>
                  <a:pt x="2820" y="631"/>
                  <a:pt x="2820" y="1409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4F5694BE-D978-4D40-9C47-CCD75A0216EA}"/>
              </a:ext>
            </a:extLst>
          </p:cNvPr>
          <p:cNvSpPr/>
          <p:nvPr/>
        </p:nvSpPr>
        <p:spPr>
          <a:xfrm>
            <a:off x="3601584" y="5068415"/>
            <a:ext cx="3733638" cy="37349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98" h="2998">
                <a:moveTo>
                  <a:pt x="2998" y="1499"/>
                </a:moveTo>
                <a:cubicBezTo>
                  <a:pt x="2998" y="2327"/>
                  <a:pt x="2327" y="2998"/>
                  <a:pt x="1499" y="2998"/>
                </a:cubicBezTo>
                <a:cubicBezTo>
                  <a:pt x="671" y="2998"/>
                  <a:pt x="0" y="2327"/>
                  <a:pt x="0" y="1499"/>
                </a:cubicBezTo>
                <a:cubicBezTo>
                  <a:pt x="0" y="671"/>
                  <a:pt x="671" y="0"/>
                  <a:pt x="1499" y="0"/>
                </a:cubicBezTo>
                <a:cubicBezTo>
                  <a:pt x="2327" y="0"/>
                  <a:pt x="2998" y="671"/>
                  <a:pt x="2998" y="1499"/>
                </a:cubicBezTo>
                <a:close/>
              </a:path>
            </a:pathLst>
          </a:custGeom>
          <a:noFill/>
          <a:ln w="23368" cap="flat">
            <a:solidFill>
              <a:srgbClr val="FFFFFF"/>
            </a:solidFill>
            <a:prstDash val="solid"/>
            <a:round/>
          </a:ln>
        </p:spPr>
        <p:txBody>
          <a:bodyPr vert="horz" wrap="none" lIns="3240" tIns="3240" rIns="3240" bIns="324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8D58D4-F2AC-2B49-92B7-36E8E9454231}"/>
              </a:ext>
            </a:extLst>
          </p:cNvPr>
          <p:cNvGrpSpPr/>
          <p:nvPr/>
        </p:nvGrpSpPr>
        <p:grpSpPr>
          <a:xfrm>
            <a:off x="4459938" y="5995606"/>
            <a:ext cx="2015691" cy="1881806"/>
            <a:chOff x="4459938" y="5995606"/>
            <a:chExt cx="2015691" cy="1881806"/>
          </a:xfrm>
        </p:grpSpPr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4C41521D-0711-5744-A09A-E259817B8904}"/>
                </a:ext>
              </a:extLst>
            </p:cNvPr>
            <p:cNvSpPr/>
            <p:nvPr/>
          </p:nvSpPr>
          <p:spPr>
            <a:xfrm>
              <a:off x="4963238" y="5995606"/>
              <a:ext cx="1512391" cy="1516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" h="1218">
                  <a:moveTo>
                    <a:pt x="1208" y="982"/>
                  </a:moveTo>
                  <a:cubicBezTo>
                    <a:pt x="1208" y="985"/>
                    <a:pt x="1207" y="988"/>
                    <a:pt x="1206" y="991"/>
                  </a:cubicBezTo>
                  <a:cubicBezTo>
                    <a:pt x="1185" y="1058"/>
                    <a:pt x="1134" y="1117"/>
                    <a:pt x="1058" y="1164"/>
                  </a:cubicBezTo>
                  <a:cubicBezTo>
                    <a:pt x="1055" y="1166"/>
                    <a:pt x="1052" y="1167"/>
                    <a:pt x="1049" y="1169"/>
                  </a:cubicBezTo>
                  <a:cubicBezTo>
                    <a:pt x="1001" y="1196"/>
                    <a:pt x="944" y="1218"/>
                    <a:pt x="918" y="1218"/>
                  </a:cubicBezTo>
                  <a:lnTo>
                    <a:pt x="915" y="1218"/>
                  </a:lnTo>
                  <a:lnTo>
                    <a:pt x="912" y="1218"/>
                  </a:lnTo>
                  <a:cubicBezTo>
                    <a:pt x="812" y="1209"/>
                    <a:pt x="710" y="1204"/>
                    <a:pt x="609" y="1204"/>
                  </a:cubicBezTo>
                  <a:lnTo>
                    <a:pt x="600" y="1204"/>
                  </a:lnTo>
                  <a:cubicBezTo>
                    <a:pt x="502" y="1204"/>
                    <a:pt x="403" y="1209"/>
                    <a:pt x="305" y="1218"/>
                  </a:cubicBezTo>
                  <a:lnTo>
                    <a:pt x="302" y="1218"/>
                  </a:lnTo>
                  <a:lnTo>
                    <a:pt x="299" y="1218"/>
                  </a:lnTo>
                  <a:cubicBezTo>
                    <a:pt x="254" y="1218"/>
                    <a:pt x="53" y="1143"/>
                    <a:pt x="8" y="984"/>
                  </a:cubicBezTo>
                  <a:cubicBezTo>
                    <a:pt x="-13" y="910"/>
                    <a:pt x="10" y="859"/>
                    <a:pt x="29" y="818"/>
                  </a:cubicBezTo>
                  <a:cubicBezTo>
                    <a:pt x="45" y="782"/>
                    <a:pt x="59" y="752"/>
                    <a:pt x="51" y="696"/>
                  </a:cubicBezTo>
                  <a:cubicBezTo>
                    <a:pt x="51" y="689"/>
                    <a:pt x="49" y="681"/>
                    <a:pt x="47" y="670"/>
                  </a:cubicBezTo>
                  <a:cubicBezTo>
                    <a:pt x="41" y="632"/>
                    <a:pt x="30" y="567"/>
                    <a:pt x="24" y="477"/>
                  </a:cubicBezTo>
                  <a:cubicBezTo>
                    <a:pt x="23" y="473"/>
                    <a:pt x="23" y="460"/>
                    <a:pt x="23" y="460"/>
                  </a:cubicBezTo>
                  <a:cubicBezTo>
                    <a:pt x="15" y="354"/>
                    <a:pt x="54" y="249"/>
                    <a:pt x="132" y="166"/>
                  </a:cubicBezTo>
                  <a:cubicBezTo>
                    <a:pt x="140" y="158"/>
                    <a:pt x="148" y="149"/>
                    <a:pt x="157" y="142"/>
                  </a:cubicBezTo>
                  <a:cubicBezTo>
                    <a:pt x="195" y="106"/>
                    <a:pt x="240" y="77"/>
                    <a:pt x="289" y="54"/>
                  </a:cubicBezTo>
                  <a:cubicBezTo>
                    <a:pt x="329" y="35"/>
                    <a:pt x="372" y="21"/>
                    <a:pt x="417" y="12"/>
                  </a:cubicBezTo>
                  <a:cubicBezTo>
                    <a:pt x="456" y="4"/>
                    <a:pt x="497" y="0"/>
                    <a:pt x="538" y="0"/>
                  </a:cubicBezTo>
                  <a:lnTo>
                    <a:pt x="677" y="0"/>
                  </a:lnTo>
                  <a:cubicBezTo>
                    <a:pt x="804" y="0"/>
                    <a:pt x="924" y="39"/>
                    <a:pt x="1017" y="108"/>
                  </a:cubicBezTo>
                  <a:cubicBezTo>
                    <a:pt x="1041" y="126"/>
                    <a:pt x="1063" y="145"/>
                    <a:pt x="1083" y="167"/>
                  </a:cubicBezTo>
                  <a:cubicBezTo>
                    <a:pt x="1161" y="250"/>
                    <a:pt x="1200" y="356"/>
                    <a:pt x="1192" y="462"/>
                  </a:cubicBezTo>
                  <a:lnTo>
                    <a:pt x="1127" y="459"/>
                  </a:lnTo>
                  <a:lnTo>
                    <a:pt x="1192" y="463"/>
                  </a:lnTo>
                  <a:lnTo>
                    <a:pt x="1192" y="467"/>
                  </a:lnTo>
                  <a:cubicBezTo>
                    <a:pt x="1186" y="559"/>
                    <a:pt x="1177" y="618"/>
                    <a:pt x="1170" y="661"/>
                  </a:cubicBezTo>
                  <a:cubicBezTo>
                    <a:pt x="1166" y="685"/>
                    <a:pt x="1163" y="704"/>
                    <a:pt x="1162" y="721"/>
                  </a:cubicBezTo>
                  <a:cubicBezTo>
                    <a:pt x="1158" y="776"/>
                    <a:pt x="1171" y="802"/>
                    <a:pt x="1186" y="832"/>
                  </a:cubicBezTo>
                  <a:cubicBezTo>
                    <a:pt x="1192" y="844"/>
                    <a:pt x="1199" y="857"/>
                    <a:pt x="1203" y="871"/>
                  </a:cubicBezTo>
                  <a:cubicBezTo>
                    <a:pt x="1214" y="900"/>
                    <a:pt x="1221" y="935"/>
                    <a:pt x="1208" y="982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CBD818CC-9BBA-6148-BDAD-38CB1BB72373}"/>
                </a:ext>
              </a:extLst>
            </p:cNvPr>
            <p:cNvSpPr/>
            <p:nvPr/>
          </p:nvSpPr>
          <p:spPr>
            <a:xfrm>
              <a:off x="5483979" y="5995606"/>
              <a:ext cx="746229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320">
                  <a:moveTo>
                    <a:pt x="600" y="108"/>
                  </a:moveTo>
                  <a:cubicBezTo>
                    <a:pt x="563" y="150"/>
                    <a:pt x="522" y="189"/>
                    <a:pt x="479" y="224"/>
                  </a:cubicBezTo>
                  <a:cubicBezTo>
                    <a:pt x="440" y="256"/>
                    <a:pt x="400" y="287"/>
                    <a:pt x="354" y="305"/>
                  </a:cubicBezTo>
                  <a:cubicBezTo>
                    <a:pt x="307" y="323"/>
                    <a:pt x="253" y="327"/>
                    <a:pt x="208" y="305"/>
                  </a:cubicBezTo>
                  <a:cubicBezTo>
                    <a:pt x="163" y="284"/>
                    <a:pt x="133" y="240"/>
                    <a:pt x="105" y="198"/>
                  </a:cubicBezTo>
                  <a:cubicBezTo>
                    <a:pt x="66" y="139"/>
                    <a:pt x="26" y="78"/>
                    <a:pt x="0" y="12"/>
                  </a:cubicBezTo>
                  <a:cubicBezTo>
                    <a:pt x="39" y="4"/>
                    <a:pt x="80" y="0"/>
                    <a:pt x="121" y="0"/>
                  </a:cubicBezTo>
                  <a:lnTo>
                    <a:pt x="260" y="0"/>
                  </a:lnTo>
                  <a:cubicBezTo>
                    <a:pt x="387" y="0"/>
                    <a:pt x="507" y="39"/>
                    <a:pt x="600" y="108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8D6B3157-4BB0-C345-884F-9CAE36D5CB6B}"/>
                </a:ext>
              </a:extLst>
            </p:cNvPr>
            <p:cNvSpPr/>
            <p:nvPr/>
          </p:nvSpPr>
          <p:spPr>
            <a:xfrm>
              <a:off x="5045460" y="6076614"/>
              <a:ext cx="1349192" cy="13546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4" h="1088">
                  <a:moveTo>
                    <a:pt x="1080" y="900"/>
                  </a:moveTo>
                  <a:cubicBezTo>
                    <a:pt x="1058" y="985"/>
                    <a:pt x="975" y="1038"/>
                    <a:pt x="916" y="1066"/>
                  </a:cubicBezTo>
                  <a:cubicBezTo>
                    <a:pt x="883" y="1081"/>
                    <a:pt x="857" y="1088"/>
                    <a:pt x="853" y="1088"/>
                  </a:cubicBezTo>
                  <a:cubicBezTo>
                    <a:pt x="756" y="1079"/>
                    <a:pt x="649" y="1073"/>
                    <a:pt x="535" y="1073"/>
                  </a:cubicBezTo>
                  <a:cubicBezTo>
                    <a:pt x="427" y="1073"/>
                    <a:pt x="326" y="1079"/>
                    <a:pt x="234" y="1088"/>
                  </a:cubicBezTo>
                  <a:cubicBezTo>
                    <a:pt x="221" y="1089"/>
                    <a:pt x="43" y="1033"/>
                    <a:pt x="6" y="901"/>
                  </a:cubicBezTo>
                  <a:cubicBezTo>
                    <a:pt x="-23" y="797"/>
                    <a:pt x="71" y="766"/>
                    <a:pt x="51" y="622"/>
                  </a:cubicBezTo>
                  <a:cubicBezTo>
                    <a:pt x="47" y="590"/>
                    <a:pt x="32" y="519"/>
                    <a:pt x="24" y="408"/>
                  </a:cubicBezTo>
                  <a:cubicBezTo>
                    <a:pt x="24" y="402"/>
                    <a:pt x="23" y="393"/>
                    <a:pt x="23" y="391"/>
                  </a:cubicBezTo>
                  <a:cubicBezTo>
                    <a:pt x="16" y="295"/>
                    <a:pt x="55" y="206"/>
                    <a:pt x="123" y="138"/>
                  </a:cubicBezTo>
                  <a:cubicBezTo>
                    <a:pt x="205" y="54"/>
                    <a:pt x="331" y="0"/>
                    <a:pt x="473" y="0"/>
                  </a:cubicBezTo>
                  <a:lnTo>
                    <a:pt x="612" y="0"/>
                  </a:lnTo>
                  <a:cubicBezTo>
                    <a:pt x="872" y="0"/>
                    <a:pt x="1077" y="180"/>
                    <a:pt x="1062" y="393"/>
                  </a:cubicBezTo>
                  <a:lnTo>
                    <a:pt x="1062" y="394"/>
                  </a:lnTo>
                  <a:cubicBezTo>
                    <a:pt x="1062" y="395"/>
                    <a:pt x="1062" y="396"/>
                    <a:pt x="1062" y="397"/>
                  </a:cubicBezTo>
                  <a:cubicBezTo>
                    <a:pt x="1052" y="539"/>
                    <a:pt x="1036" y="598"/>
                    <a:pt x="1032" y="651"/>
                  </a:cubicBezTo>
                  <a:cubicBezTo>
                    <a:pt x="1021" y="792"/>
                    <a:pt x="1104" y="806"/>
                    <a:pt x="1080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00693DC9-E2B6-3A45-AC44-022A41D4D8B0}"/>
                </a:ext>
              </a:extLst>
            </p:cNvPr>
            <p:cNvSpPr/>
            <p:nvPr/>
          </p:nvSpPr>
          <p:spPr>
            <a:xfrm>
              <a:off x="6009699" y="6781980"/>
              <a:ext cx="74748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63">
                  <a:moveTo>
                    <a:pt x="59" y="19"/>
                  </a:moveTo>
                  <a:cubicBezTo>
                    <a:pt x="56" y="14"/>
                    <a:pt x="52" y="10"/>
                    <a:pt x="47" y="8"/>
                  </a:cubicBezTo>
                  <a:cubicBezTo>
                    <a:pt x="39" y="0"/>
                    <a:pt x="23" y="-4"/>
                    <a:pt x="16" y="7"/>
                  </a:cubicBezTo>
                  <a:cubicBezTo>
                    <a:pt x="15" y="9"/>
                    <a:pt x="14" y="11"/>
                    <a:pt x="14" y="14"/>
                  </a:cubicBezTo>
                  <a:cubicBezTo>
                    <a:pt x="12" y="17"/>
                    <a:pt x="12" y="21"/>
                    <a:pt x="12" y="25"/>
                  </a:cubicBezTo>
                  <a:cubicBezTo>
                    <a:pt x="10" y="25"/>
                    <a:pt x="7" y="26"/>
                    <a:pt x="6" y="27"/>
                  </a:cubicBezTo>
                  <a:cubicBezTo>
                    <a:pt x="2" y="30"/>
                    <a:pt x="0" y="34"/>
                    <a:pt x="0" y="38"/>
                  </a:cubicBezTo>
                  <a:cubicBezTo>
                    <a:pt x="0" y="50"/>
                    <a:pt x="10" y="60"/>
                    <a:pt x="21" y="61"/>
                  </a:cubicBezTo>
                  <a:cubicBezTo>
                    <a:pt x="24" y="61"/>
                    <a:pt x="26" y="62"/>
                    <a:pt x="29" y="63"/>
                  </a:cubicBezTo>
                  <a:cubicBezTo>
                    <a:pt x="39" y="63"/>
                    <a:pt x="48" y="57"/>
                    <a:pt x="54" y="50"/>
                  </a:cubicBezTo>
                  <a:cubicBezTo>
                    <a:pt x="61" y="41"/>
                    <a:pt x="64" y="30"/>
                    <a:pt x="59" y="1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2464C9B1-2F86-8743-84C3-A0A905B066C2}"/>
                </a:ext>
              </a:extLst>
            </p:cNvPr>
            <p:cNvSpPr/>
            <p:nvPr/>
          </p:nvSpPr>
          <p:spPr>
            <a:xfrm>
              <a:off x="5480241" y="7033718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6" y="9"/>
                  </a:moveTo>
                  <a:cubicBezTo>
                    <a:pt x="45" y="6"/>
                    <a:pt x="45" y="4"/>
                    <a:pt x="43" y="3"/>
                  </a:cubicBezTo>
                  <a:cubicBezTo>
                    <a:pt x="42" y="1"/>
                    <a:pt x="39" y="0"/>
                    <a:pt x="37" y="0"/>
                  </a:cubicBezTo>
                  <a:cubicBezTo>
                    <a:pt x="32" y="0"/>
                    <a:pt x="28" y="4"/>
                    <a:pt x="28" y="9"/>
                  </a:cubicBezTo>
                  <a:cubicBezTo>
                    <a:pt x="28" y="10"/>
                    <a:pt x="28" y="10"/>
                    <a:pt x="28" y="11"/>
                  </a:cubicBezTo>
                  <a:lnTo>
                    <a:pt x="27" y="11"/>
                  </a:lnTo>
                  <a:cubicBezTo>
                    <a:pt x="24" y="10"/>
                    <a:pt x="21" y="10"/>
                    <a:pt x="18" y="11"/>
                  </a:cubicBezTo>
                  <a:cubicBezTo>
                    <a:pt x="15" y="8"/>
                    <a:pt x="12" y="7"/>
                    <a:pt x="8" y="7"/>
                  </a:cubicBezTo>
                  <a:cubicBezTo>
                    <a:pt x="6" y="6"/>
                    <a:pt x="3" y="8"/>
                    <a:pt x="1" y="11"/>
                  </a:cubicBezTo>
                  <a:cubicBezTo>
                    <a:pt x="0" y="12"/>
                    <a:pt x="0" y="16"/>
                    <a:pt x="0" y="18"/>
                  </a:cubicBezTo>
                  <a:cubicBezTo>
                    <a:pt x="1" y="24"/>
                    <a:pt x="2" y="29"/>
                    <a:pt x="5" y="33"/>
                  </a:cubicBezTo>
                  <a:cubicBezTo>
                    <a:pt x="8" y="39"/>
                    <a:pt x="13" y="42"/>
                    <a:pt x="19" y="44"/>
                  </a:cubicBezTo>
                  <a:cubicBezTo>
                    <a:pt x="24" y="46"/>
                    <a:pt x="31" y="46"/>
                    <a:pt x="35" y="42"/>
                  </a:cubicBezTo>
                  <a:cubicBezTo>
                    <a:pt x="39" y="40"/>
                    <a:pt x="41" y="36"/>
                    <a:pt x="42" y="31"/>
                  </a:cubicBezTo>
                  <a:lnTo>
                    <a:pt x="43" y="30"/>
                  </a:lnTo>
                  <a:cubicBezTo>
                    <a:pt x="46" y="24"/>
                    <a:pt x="46" y="16"/>
                    <a:pt x="46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73F4A890-CA75-634D-9FFC-262EE628F56F}"/>
                </a:ext>
              </a:extLst>
            </p:cNvPr>
            <p:cNvSpPr/>
            <p:nvPr/>
          </p:nvSpPr>
          <p:spPr>
            <a:xfrm>
              <a:off x="5314547" y="7297919"/>
              <a:ext cx="47340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39">
                  <a:moveTo>
                    <a:pt x="39" y="7"/>
                  </a:moveTo>
                  <a:cubicBezTo>
                    <a:pt x="39" y="6"/>
                    <a:pt x="39" y="4"/>
                    <a:pt x="38" y="2"/>
                  </a:cubicBezTo>
                  <a:cubicBezTo>
                    <a:pt x="36" y="1"/>
                    <a:pt x="34" y="-1"/>
                    <a:pt x="32" y="0"/>
                  </a:cubicBezTo>
                  <a:cubicBezTo>
                    <a:pt x="28" y="0"/>
                    <a:pt x="24" y="3"/>
                    <a:pt x="24" y="7"/>
                  </a:cubicBezTo>
                  <a:cubicBezTo>
                    <a:pt x="24" y="8"/>
                    <a:pt x="24" y="8"/>
                    <a:pt x="24" y="9"/>
                  </a:cubicBezTo>
                  <a:cubicBezTo>
                    <a:pt x="21" y="8"/>
                    <a:pt x="19" y="8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5" y="6"/>
                    <a:pt x="3" y="7"/>
                    <a:pt x="2" y="8"/>
                  </a:cubicBezTo>
                  <a:cubicBezTo>
                    <a:pt x="0" y="11"/>
                    <a:pt x="0" y="13"/>
                    <a:pt x="0" y="15"/>
                  </a:cubicBezTo>
                  <a:cubicBezTo>
                    <a:pt x="2" y="20"/>
                    <a:pt x="3" y="24"/>
                    <a:pt x="5" y="29"/>
                  </a:cubicBezTo>
                  <a:cubicBezTo>
                    <a:pt x="8" y="33"/>
                    <a:pt x="11" y="36"/>
                    <a:pt x="16" y="38"/>
                  </a:cubicBezTo>
                  <a:cubicBezTo>
                    <a:pt x="21" y="39"/>
                    <a:pt x="26" y="38"/>
                    <a:pt x="30" y="36"/>
                  </a:cubicBezTo>
                  <a:cubicBezTo>
                    <a:pt x="34" y="34"/>
                    <a:pt x="36" y="30"/>
                    <a:pt x="36" y="27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9" y="20"/>
                    <a:pt x="40" y="14"/>
                    <a:pt x="39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524060E0-3C81-254B-83B3-DB446D567C63}"/>
                </a:ext>
              </a:extLst>
            </p:cNvPr>
            <p:cNvSpPr/>
            <p:nvPr/>
          </p:nvSpPr>
          <p:spPr>
            <a:xfrm>
              <a:off x="5947413" y="7037457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39" y="6"/>
                    <a:pt x="39" y="4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5" y="8"/>
                  </a:cubicBezTo>
                  <a:lnTo>
                    <a:pt x="25" y="9"/>
                  </a:lnTo>
                  <a:cubicBezTo>
                    <a:pt x="24" y="9"/>
                    <a:pt x="24" y="9"/>
                    <a:pt x="24" y="9"/>
                  </a:cubicBezTo>
                  <a:cubicBezTo>
                    <a:pt x="21" y="9"/>
                    <a:pt x="18" y="9"/>
                    <a:pt x="16" y="9"/>
                  </a:cubicBezTo>
                  <a:cubicBezTo>
                    <a:pt x="14" y="8"/>
                    <a:pt x="11" y="7"/>
                    <a:pt x="8" y="6"/>
                  </a:cubicBezTo>
                  <a:cubicBezTo>
                    <a:pt x="6" y="6"/>
                    <a:pt x="3" y="7"/>
                    <a:pt x="2" y="9"/>
                  </a:cubicBezTo>
                  <a:cubicBezTo>
                    <a:pt x="0" y="11"/>
                    <a:pt x="-1" y="13"/>
                    <a:pt x="0" y="16"/>
                  </a:cubicBezTo>
                  <a:cubicBezTo>
                    <a:pt x="1" y="21"/>
                    <a:pt x="3" y="25"/>
                    <a:pt x="5" y="29"/>
                  </a:cubicBezTo>
                  <a:cubicBezTo>
                    <a:pt x="8" y="33"/>
                    <a:pt x="12" y="37"/>
                    <a:pt x="17" y="38"/>
                  </a:cubicBezTo>
                  <a:cubicBezTo>
                    <a:pt x="21" y="39"/>
                    <a:pt x="27" y="39"/>
                    <a:pt x="31" y="37"/>
                  </a:cubicBezTo>
                  <a:cubicBezTo>
                    <a:pt x="34" y="34"/>
                    <a:pt x="36" y="31"/>
                    <a:pt x="37" y="27"/>
                  </a:cubicBezTo>
                  <a:cubicBezTo>
                    <a:pt x="40" y="21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F7F993A6-40A2-A540-839D-781B0C478718}"/>
                </a:ext>
              </a:extLst>
            </p:cNvPr>
            <p:cNvSpPr/>
            <p:nvPr/>
          </p:nvSpPr>
          <p:spPr>
            <a:xfrm>
              <a:off x="5947413" y="6229900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7"/>
                  </a:moveTo>
                  <a:cubicBezTo>
                    <a:pt x="39" y="5"/>
                    <a:pt x="39" y="3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5" y="7"/>
                  </a:cubicBezTo>
                  <a:cubicBezTo>
                    <a:pt x="25" y="8"/>
                    <a:pt x="25" y="8"/>
                    <a:pt x="25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1" y="8"/>
                    <a:pt x="18" y="8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6" y="5"/>
                    <a:pt x="3" y="7"/>
                    <a:pt x="2" y="9"/>
                  </a:cubicBezTo>
                  <a:cubicBezTo>
                    <a:pt x="0" y="11"/>
                    <a:pt x="-1" y="13"/>
                    <a:pt x="0" y="16"/>
                  </a:cubicBezTo>
                  <a:cubicBezTo>
                    <a:pt x="1" y="20"/>
                    <a:pt x="3" y="24"/>
                    <a:pt x="5" y="29"/>
                  </a:cubicBezTo>
                  <a:cubicBezTo>
                    <a:pt x="8" y="33"/>
                    <a:pt x="12" y="37"/>
                    <a:pt x="17" y="38"/>
                  </a:cubicBezTo>
                  <a:cubicBezTo>
                    <a:pt x="21" y="39"/>
                    <a:pt x="27" y="39"/>
                    <a:pt x="31" y="36"/>
                  </a:cubicBezTo>
                  <a:cubicBezTo>
                    <a:pt x="34" y="34"/>
                    <a:pt x="36" y="31"/>
                    <a:pt x="37" y="27"/>
                  </a:cubicBezTo>
                  <a:lnTo>
                    <a:pt x="37" y="26"/>
                  </a:lnTo>
                  <a:cubicBezTo>
                    <a:pt x="40" y="20"/>
                    <a:pt x="40" y="14"/>
                    <a:pt x="40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F03DE4DF-89FE-2743-A023-0BC305185410}"/>
                </a:ext>
              </a:extLst>
            </p:cNvPr>
            <p:cNvSpPr/>
            <p:nvPr/>
          </p:nvSpPr>
          <p:spPr>
            <a:xfrm>
              <a:off x="5344450" y="6325860"/>
              <a:ext cx="92189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3">
                  <a:moveTo>
                    <a:pt x="45" y="55"/>
                  </a:moveTo>
                  <a:lnTo>
                    <a:pt x="44" y="55"/>
                  </a:lnTo>
                  <a:lnTo>
                    <a:pt x="45" y="54"/>
                  </a:lnTo>
                  <a:cubicBezTo>
                    <a:pt x="45" y="54"/>
                    <a:pt x="45" y="55"/>
                    <a:pt x="46" y="55"/>
                  </a:cubicBezTo>
                  <a:cubicBezTo>
                    <a:pt x="44" y="55"/>
                    <a:pt x="43" y="55"/>
                    <a:pt x="45" y="55"/>
                  </a:cubicBezTo>
                  <a:close/>
                  <a:moveTo>
                    <a:pt x="63" y="14"/>
                  </a:moveTo>
                  <a:cubicBezTo>
                    <a:pt x="49" y="1"/>
                    <a:pt x="25" y="-7"/>
                    <a:pt x="9" y="7"/>
                  </a:cubicBezTo>
                  <a:cubicBezTo>
                    <a:pt x="0" y="15"/>
                    <a:pt x="-2" y="30"/>
                    <a:pt x="2" y="42"/>
                  </a:cubicBezTo>
                  <a:cubicBezTo>
                    <a:pt x="2" y="43"/>
                    <a:pt x="2" y="44"/>
                    <a:pt x="2" y="45"/>
                  </a:cubicBezTo>
                  <a:cubicBezTo>
                    <a:pt x="1" y="52"/>
                    <a:pt x="1" y="58"/>
                    <a:pt x="6" y="64"/>
                  </a:cubicBezTo>
                  <a:cubicBezTo>
                    <a:pt x="9" y="68"/>
                    <a:pt x="14" y="69"/>
                    <a:pt x="19" y="70"/>
                  </a:cubicBezTo>
                  <a:cubicBezTo>
                    <a:pt x="24" y="71"/>
                    <a:pt x="28" y="72"/>
                    <a:pt x="33" y="72"/>
                  </a:cubicBezTo>
                  <a:cubicBezTo>
                    <a:pt x="42" y="74"/>
                    <a:pt x="52" y="73"/>
                    <a:pt x="59" y="69"/>
                  </a:cubicBezTo>
                  <a:cubicBezTo>
                    <a:pt x="69" y="63"/>
                    <a:pt x="74" y="53"/>
                    <a:pt x="75" y="42"/>
                  </a:cubicBezTo>
                  <a:cubicBezTo>
                    <a:pt x="75" y="32"/>
                    <a:pt x="70" y="22"/>
                    <a:pt x="63" y="14"/>
                  </a:cubicBezTo>
                  <a:close/>
                  <a:moveTo>
                    <a:pt x="51" y="33"/>
                  </a:moveTo>
                  <a:lnTo>
                    <a:pt x="52" y="33"/>
                  </a:ln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F744580-4C68-8147-829F-D0D95EFF0D54}"/>
                </a:ext>
              </a:extLst>
            </p:cNvPr>
            <p:cNvSpPr/>
            <p:nvPr/>
          </p:nvSpPr>
          <p:spPr>
            <a:xfrm>
              <a:off x="5295864" y="7103507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16F1686A-9637-5E4C-9A37-ABB5B3BF4A59}"/>
                </a:ext>
              </a:extLst>
            </p:cNvPr>
            <p:cNvSpPr/>
            <p:nvPr/>
          </p:nvSpPr>
          <p:spPr>
            <a:xfrm>
              <a:off x="5714450" y="6897879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D8FF19A6-A006-F749-A099-C7CF34B3749E}"/>
                </a:ext>
              </a:extLst>
            </p:cNvPr>
            <p:cNvSpPr/>
            <p:nvPr/>
          </p:nvSpPr>
          <p:spPr>
            <a:xfrm>
              <a:off x="5219871" y="6552674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0"/>
                  </a:moveTo>
                  <a:cubicBezTo>
                    <a:pt x="-3" y="0"/>
                    <a:pt x="-3" y="17"/>
                    <a:pt x="9" y="17"/>
                  </a:cubicBezTo>
                  <a:cubicBezTo>
                    <a:pt x="20" y="17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CAC703DC-62D0-514A-B04C-5A0C7950A5ED}"/>
                </a:ext>
              </a:extLst>
            </p:cNvPr>
            <p:cNvSpPr/>
            <p:nvPr/>
          </p:nvSpPr>
          <p:spPr>
            <a:xfrm>
              <a:off x="6194080" y="6469176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4C0B9FDD-C964-D149-964E-71C64DEB5883}"/>
                </a:ext>
              </a:extLst>
            </p:cNvPr>
            <p:cNvSpPr/>
            <p:nvPr/>
          </p:nvSpPr>
          <p:spPr>
            <a:xfrm>
              <a:off x="5837780" y="7282964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1" y="18"/>
                    <a:pt x="21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7EF0B9E-7E82-6E40-90F4-42B914BADF61}"/>
                </a:ext>
              </a:extLst>
            </p:cNvPr>
            <p:cNvSpPr/>
            <p:nvPr/>
          </p:nvSpPr>
          <p:spPr>
            <a:xfrm>
              <a:off x="5827817" y="6358262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0"/>
                  </a:moveTo>
                  <a:cubicBezTo>
                    <a:pt x="-3" y="0"/>
                    <a:pt x="-3" y="17"/>
                    <a:pt x="9" y="17"/>
                  </a:cubicBezTo>
                  <a:cubicBezTo>
                    <a:pt x="20" y="17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6CB10FC4-3984-7745-9A2E-F72406BC6C9D}"/>
                </a:ext>
              </a:extLst>
            </p:cNvPr>
            <p:cNvSpPr/>
            <p:nvPr/>
          </p:nvSpPr>
          <p:spPr>
            <a:xfrm>
              <a:off x="5157581" y="7210683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21" y="4"/>
                  </a:moveTo>
                  <a:cubicBezTo>
                    <a:pt x="21" y="3"/>
                    <a:pt x="20" y="3"/>
                    <a:pt x="20" y="1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5" y="0"/>
                    <a:pt x="13" y="2"/>
                    <a:pt x="13" y="4"/>
                  </a:cubicBezTo>
                  <a:lnTo>
                    <a:pt x="13" y="5"/>
                  </a:lnTo>
                  <a:cubicBezTo>
                    <a:pt x="11" y="5"/>
                    <a:pt x="10" y="5"/>
                    <a:pt x="9" y="5"/>
                  </a:cubicBezTo>
                  <a:cubicBezTo>
                    <a:pt x="7" y="4"/>
                    <a:pt x="6" y="4"/>
                    <a:pt x="4" y="4"/>
                  </a:cubicBezTo>
                  <a:cubicBezTo>
                    <a:pt x="3" y="3"/>
                    <a:pt x="2" y="4"/>
                    <a:pt x="1" y="5"/>
                  </a:cubicBezTo>
                  <a:cubicBezTo>
                    <a:pt x="0" y="6"/>
                    <a:pt x="0" y="8"/>
                    <a:pt x="0" y="9"/>
                  </a:cubicBezTo>
                  <a:cubicBezTo>
                    <a:pt x="1" y="11"/>
                    <a:pt x="2" y="14"/>
                    <a:pt x="3" y="15"/>
                  </a:cubicBezTo>
                  <a:cubicBezTo>
                    <a:pt x="4" y="18"/>
                    <a:pt x="7" y="20"/>
                    <a:pt x="9" y="20"/>
                  </a:cubicBezTo>
                  <a:cubicBezTo>
                    <a:pt x="11" y="22"/>
                    <a:pt x="14" y="21"/>
                    <a:pt x="16" y="20"/>
                  </a:cubicBezTo>
                  <a:cubicBezTo>
                    <a:pt x="18" y="19"/>
                    <a:pt x="19" y="17"/>
                    <a:pt x="19" y="15"/>
                  </a:cubicBezTo>
                  <a:cubicBezTo>
                    <a:pt x="20" y="15"/>
                    <a:pt x="20" y="14"/>
                    <a:pt x="20" y="14"/>
                  </a:cubicBezTo>
                  <a:cubicBezTo>
                    <a:pt x="21" y="11"/>
                    <a:pt x="22" y="8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481869F9-0FCD-3F4A-ACB5-0DF0FB76D218}"/>
                </a:ext>
              </a:extLst>
            </p:cNvPr>
            <p:cNvSpPr/>
            <p:nvPr/>
          </p:nvSpPr>
          <p:spPr>
            <a:xfrm>
              <a:off x="5625995" y="6217438"/>
              <a:ext cx="24916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0">
                  <a:moveTo>
                    <a:pt x="21" y="4"/>
                  </a:moveTo>
                  <a:cubicBezTo>
                    <a:pt x="21" y="2"/>
                    <a:pt x="21" y="1"/>
                    <a:pt x="20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0"/>
                    <a:pt x="13" y="1"/>
                    <a:pt x="13" y="4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3"/>
                    <a:pt x="6" y="3"/>
                    <a:pt x="5" y="2"/>
                  </a:cubicBezTo>
                  <a:cubicBezTo>
                    <a:pt x="4" y="2"/>
                    <a:pt x="2" y="3"/>
                    <a:pt x="1" y="4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" y="11"/>
                    <a:pt x="2" y="13"/>
                    <a:pt x="3" y="15"/>
                  </a:cubicBezTo>
                  <a:cubicBezTo>
                    <a:pt x="4" y="17"/>
                    <a:pt x="6" y="19"/>
                    <a:pt x="9" y="20"/>
                  </a:cubicBezTo>
                  <a:cubicBezTo>
                    <a:pt x="11" y="20"/>
                    <a:pt x="15" y="20"/>
                    <a:pt x="16" y="19"/>
                  </a:cubicBezTo>
                  <a:cubicBezTo>
                    <a:pt x="18" y="18"/>
                    <a:pt x="19" y="16"/>
                    <a:pt x="20" y="13"/>
                  </a:cubicBezTo>
                  <a:cubicBezTo>
                    <a:pt x="21" y="11"/>
                    <a:pt x="22" y="7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6C786685-36CC-D342-9AC4-646BE3A1B6A8}"/>
                </a:ext>
              </a:extLst>
            </p:cNvPr>
            <p:cNvSpPr/>
            <p:nvPr/>
          </p:nvSpPr>
          <p:spPr>
            <a:xfrm>
              <a:off x="5703238" y="711472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3313AB97-00B2-E944-B79A-8C55E2449D6E}"/>
                </a:ext>
              </a:extLst>
            </p:cNvPr>
            <p:cNvSpPr/>
            <p:nvPr/>
          </p:nvSpPr>
          <p:spPr>
            <a:xfrm>
              <a:off x="5848996" y="665237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37605A91-1838-AA4A-B354-7D1E6A507620}"/>
                </a:ext>
              </a:extLst>
            </p:cNvPr>
            <p:cNvSpPr/>
            <p:nvPr/>
          </p:nvSpPr>
          <p:spPr>
            <a:xfrm>
              <a:off x="6167918" y="6663588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6AF0DB1-4D38-484E-8BFB-3043633AB5FC}"/>
                </a:ext>
              </a:extLst>
            </p:cNvPr>
            <p:cNvSpPr/>
            <p:nvPr/>
          </p:nvSpPr>
          <p:spPr>
            <a:xfrm>
              <a:off x="5229837" y="6395649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E8269C7D-2393-3B4F-BE1B-9F74C4EDDB03}"/>
                </a:ext>
              </a:extLst>
            </p:cNvPr>
            <p:cNvSpPr/>
            <p:nvPr/>
          </p:nvSpPr>
          <p:spPr>
            <a:xfrm>
              <a:off x="6048322" y="638443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D518AA2E-4425-B14A-8AAE-A54BBFB1DF50}"/>
                </a:ext>
              </a:extLst>
            </p:cNvPr>
            <p:cNvSpPr/>
            <p:nvPr/>
          </p:nvSpPr>
          <p:spPr>
            <a:xfrm>
              <a:off x="5987275" y="725679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F2CA7B0-F2A3-264B-868C-C14F9307E6AC}"/>
                </a:ext>
              </a:extLst>
            </p:cNvPr>
            <p:cNvSpPr/>
            <p:nvPr/>
          </p:nvSpPr>
          <p:spPr>
            <a:xfrm>
              <a:off x="5664618" y="7268009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17"/>
                  </a:moveTo>
                  <a:cubicBezTo>
                    <a:pt x="20" y="17"/>
                    <a:pt x="20" y="0"/>
                    <a:pt x="9" y="0"/>
                  </a:cubicBezTo>
                  <a:cubicBezTo>
                    <a:pt x="-3" y="0"/>
                    <a:pt x="-3" y="17"/>
                    <a:pt x="9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2D386189-8CCE-E046-BA63-70EA46A8E276}"/>
                </a:ext>
              </a:extLst>
            </p:cNvPr>
            <p:cNvSpPr/>
            <p:nvPr/>
          </p:nvSpPr>
          <p:spPr>
            <a:xfrm>
              <a:off x="5317043" y="6613739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7D3EB843-ECCD-8F45-9041-C093C3A2BE94}"/>
                </a:ext>
              </a:extLst>
            </p:cNvPr>
            <p:cNvSpPr/>
            <p:nvPr/>
          </p:nvSpPr>
          <p:spPr>
            <a:xfrm>
              <a:off x="5426669" y="6733377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17"/>
                  </a:moveTo>
                  <a:cubicBezTo>
                    <a:pt x="20" y="17"/>
                    <a:pt x="20" y="0"/>
                    <a:pt x="9" y="0"/>
                  </a:cubicBezTo>
                  <a:cubicBezTo>
                    <a:pt x="-3" y="0"/>
                    <a:pt x="-3" y="17"/>
                    <a:pt x="9" y="1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52CC16-A96E-EE4E-9A50-3F2ADC39B4C9}"/>
                </a:ext>
              </a:extLst>
            </p:cNvPr>
            <p:cNvSpPr/>
            <p:nvPr/>
          </p:nvSpPr>
          <p:spPr>
            <a:xfrm>
              <a:off x="5208655" y="6862985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384AD797-0B31-5640-8A1C-D0C94A992034}"/>
                </a:ext>
              </a:extLst>
            </p:cNvPr>
            <p:cNvSpPr/>
            <p:nvPr/>
          </p:nvSpPr>
          <p:spPr>
            <a:xfrm>
              <a:off x="6106874" y="7224391"/>
              <a:ext cx="72256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" h="56">
                  <a:moveTo>
                    <a:pt x="58" y="20"/>
                  </a:moveTo>
                  <a:cubicBezTo>
                    <a:pt x="56" y="9"/>
                    <a:pt x="45" y="-2"/>
                    <a:pt x="34" y="0"/>
                  </a:cubicBezTo>
                  <a:cubicBezTo>
                    <a:pt x="30" y="0"/>
                    <a:pt x="26" y="2"/>
                    <a:pt x="23" y="5"/>
                  </a:cubicBezTo>
                  <a:cubicBezTo>
                    <a:pt x="18" y="8"/>
                    <a:pt x="14" y="11"/>
                    <a:pt x="10" y="15"/>
                  </a:cubicBezTo>
                  <a:cubicBezTo>
                    <a:pt x="7" y="17"/>
                    <a:pt x="3" y="20"/>
                    <a:pt x="2" y="24"/>
                  </a:cubicBezTo>
                  <a:cubicBezTo>
                    <a:pt x="0" y="26"/>
                    <a:pt x="0" y="29"/>
                    <a:pt x="0" y="32"/>
                  </a:cubicBezTo>
                  <a:cubicBezTo>
                    <a:pt x="2" y="42"/>
                    <a:pt x="11" y="50"/>
                    <a:pt x="20" y="54"/>
                  </a:cubicBezTo>
                  <a:cubicBezTo>
                    <a:pt x="30" y="58"/>
                    <a:pt x="41" y="55"/>
                    <a:pt x="49" y="48"/>
                  </a:cubicBezTo>
                  <a:cubicBezTo>
                    <a:pt x="56" y="41"/>
                    <a:pt x="60" y="30"/>
                    <a:pt x="58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8034ACC4-8F58-FB48-9613-7EBB9BFD8BF2}"/>
                </a:ext>
              </a:extLst>
            </p:cNvPr>
            <p:cNvSpPr/>
            <p:nvPr/>
          </p:nvSpPr>
          <p:spPr>
            <a:xfrm>
              <a:off x="4863574" y="6069137"/>
              <a:ext cx="1512391" cy="15154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" h="1217">
                  <a:moveTo>
                    <a:pt x="1209" y="981"/>
                  </a:moveTo>
                  <a:cubicBezTo>
                    <a:pt x="1208" y="984"/>
                    <a:pt x="1207" y="988"/>
                    <a:pt x="1206" y="991"/>
                  </a:cubicBezTo>
                  <a:cubicBezTo>
                    <a:pt x="1185" y="1057"/>
                    <a:pt x="1134" y="1117"/>
                    <a:pt x="1058" y="1163"/>
                  </a:cubicBezTo>
                  <a:cubicBezTo>
                    <a:pt x="1055" y="1165"/>
                    <a:pt x="1052" y="1167"/>
                    <a:pt x="1049" y="1169"/>
                  </a:cubicBezTo>
                  <a:cubicBezTo>
                    <a:pt x="1001" y="1196"/>
                    <a:pt x="944" y="1217"/>
                    <a:pt x="918" y="1217"/>
                  </a:cubicBezTo>
                  <a:lnTo>
                    <a:pt x="915" y="1217"/>
                  </a:lnTo>
                  <a:lnTo>
                    <a:pt x="911" y="1217"/>
                  </a:lnTo>
                  <a:cubicBezTo>
                    <a:pt x="812" y="1208"/>
                    <a:pt x="710" y="1203"/>
                    <a:pt x="609" y="1203"/>
                  </a:cubicBezTo>
                  <a:lnTo>
                    <a:pt x="600" y="1203"/>
                  </a:lnTo>
                  <a:cubicBezTo>
                    <a:pt x="502" y="1203"/>
                    <a:pt x="403" y="1208"/>
                    <a:pt x="305" y="1217"/>
                  </a:cubicBezTo>
                  <a:lnTo>
                    <a:pt x="302" y="1217"/>
                  </a:lnTo>
                  <a:lnTo>
                    <a:pt x="298" y="1217"/>
                  </a:lnTo>
                  <a:cubicBezTo>
                    <a:pt x="254" y="1217"/>
                    <a:pt x="52" y="1142"/>
                    <a:pt x="8" y="983"/>
                  </a:cubicBezTo>
                  <a:cubicBezTo>
                    <a:pt x="-13" y="910"/>
                    <a:pt x="11" y="858"/>
                    <a:pt x="29" y="817"/>
                  </a:cubicBezTo>
                  <a:cubicBezTo>
                    <a:pt x="45" y="781"/>
                    <a:pt x="60" y="751"/>
                    <a:pt x="52" y="696"/>
                  </a:cubicBezTo>
                  <a:cubicBezTo>
                    <a:pt x="50" y="689"/>
                    <a:pt x="49" y="681"/>
                    <a:pt x="47" y="670"/>
                  </a:cubicBezTo>
                  <a:cubicBezTo>
                    <a:pt x="41" y="631"/>
                    <a:pt x="30" y="567"/>
                    <a:pt x="24" y="477"/>
                  </a:cubicBezTo>
                  <a:cubicBezTo>
                    <a:pt x="24" y="473"/>
                    <a:pt x="23" y="460"/>
                    <a:pt x="23" y="460"/>
                  </a:cubicBezTo>
                  <a:cubicBezTo>
                    <a:pt x="15" y="353"/>
                    <a:pt x="54" y="249"/>
                    <a:pt x="132" y="166"/>
                  </a:cubicBezTo>
                  <a:cubicBezTo>
                    <a:pt x="140" y="157"/>
                    <a:pt x="148" y="149"/>
                    <a:pt x="157" y="141"/>
                  </a:cubicBezTo>
                  <a:cubicBezTo>
                    <a:pt x="195" y="106"/>
                    <a:pt x="240" y="76"/>
                    <a:pt x="289" y="53"/>
                  </a:cubicBezTo>
                  <a:cubicBezTo>
                    <a:pt x="329" y="35"/>
                    <a:pt x="372" y="21"/>
                    <a:pt x="417" y="11"/>
                  </a:cubicBezTo>
                  <a:cubicBezTo>
                    <a:pt x="456" y="4"/>
                    <a:pt x="497" y="0"/>
                    <a:pt x="538" y="0"/>
                  </a:cubicBezTo>
                  <a:lnTo>
                    <a:pt x="677" y="0"/>
                  </a:lnTo>
                  <a:cubicBezTo>
                    <a:pt x="805" y="0"/>
                    <a:pt x="924" y="38"/>
                    <a:pt x="1017" y="108"/>
                  </a:cubicBezTo>
                  <a:cubicBezTo>
                    <a:pt x="1041" y="125"/>
                    <a:pt x="1063" y="144"/>
                    <a:pt x="1083" y="166"/>
                  </a:cubicBezTo>
                  <a:cubicBezTo>
                    <a:pt x="1161" y="249"/>
                    <a:pt x="1200" y="355"/>
                    <a:pt x="1193" y="462"/>
                  </a:cubicBezTo>
                  <a:lnTo>
                    <a:pt x="1127" y="458"/>
                  </a:lnTo>
                  <a:lnTo>
                    <a:pt x="1193" y="462"/>
                  </a:lnTo>
                  <a:lnTo>
                    <a:pt x="1192" y="466"/>
                  </a:lnTo>
                  <a:cubicBezTo>
                    <a:pt x="1186" y="559"/>
                    <a:pt x="1177" y="618"/>
                    <a:pt x="1169" y="661"/>
                  </a:cubicBezTo>
                  <a:cubicBezTo>
                    <a:pt x="1166" y="685"/>
                    <a:pt x="1163" y="704"/>
                    <a:pt x="1162" y="721"/>
                  </a:cubicBezTo>
                  <a:cubicBezTo>
                    <a:pt x="1158" y="775"/>
                    <a:pt x="1171" y="801"/>
                    <a:pt x="1186" y="832"/>
                  </a:cubicBezTo>
                  <a:cubicBezTo>
                    <a:pt x="1192" y="843"/>
                    <a:pt x="1198" y="856"/>
                    <a:pt x="1204" y="871"/>
                  </a:cubicBezTo>
                  <a:cubicBezTo>
                    <a:pt x="1214" y="900"/>
                    <a:pt x="1220" y="935"/>
                    <a:pt x="1209" y="981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851CEA3-1AAA-D340-B2C3-E527D29FB0ED}"/>
                </a:ext>
              </a:extLst>
            </p:cNvPr>
            <p:cNvSpPr/>
            <p:nvPr/>
          </p:nvSpPr>
          <p:spPr>
            <a:xfrm>
              <a:off x="5383066" y="6069137"/>
              <a:ext cx="746229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320">
                  <a:moveTo>
                    <a:pt x="600" y="108"/>
                  </a:moveTo>
                  <a:cubicBezTo>
                    <a:pt x="563" y="150"/>
                    <a:pt x="521" y="189"/>
                    <a:pt x="479" y="224"/>
                  </a:cubicBezTo>
                  <a:cubicBezTo>
                    <a:pt x="441" y="256"/>
                    <a:pt x="400" y="287"/>
                    <a:pt x="354" y="304"/>
                  </a:cubicBezTo>
                  <a:cubicBezTo>
                    <a:pt x="307" y="323"/>
                    <a:pt x="253" y="326"/>
                    <a:pt x="208" y="305"/>
                  </a:cubicBezTo>
                  <a:cubicBezTo>
                    <a:pt x="163" y="283"/>
                    <a:pt x="133" y="240"/>
                    <a:pt x="105" y="198"/>
                  </a:cubicBezTo>
                  <a:cubicBezTo>
                    <a:pt x="66" y="139"/>
                    <a:pt x="26" y="77"/>
                    <a:pt x="0" y="11"/>
                  </a:cubicBezTo>
                  <a:cubicBezTo>
                    <a:pt x="39" y="4"/>
                    <a:pt x="80" y="0"/>
                    <a:pt x="121" y="0"/>
                  </a:cubicBezTo>
                  <a:lnTo>
                    <a:pt x="260" y="0"/>
                  </a:lnTo>
                  <a:cubicBezTo>
                    <a:pt x="388" y="0"/>
                    <a:pt x="507" y="38"/>
                    <a:pt x="600" y="108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32C9787C-EE81-C64D-91B5-93C03451AADA}"/>
                </a:ext>
              </a:extLst>
            </p:cNvPr>
            <p:cNvSpPr/>
            <p:nvPr/>
          </p:nvSpPr>
          <p:spPr>
            <a:xfrm>
              <a:off x="4944551" y="6150142"/>
              <a:ext cx="1349192" cy="1353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4" h="1087">
                  <a:moveTo>
                    <a:pt x="1079" y="900"/>
                  </a:moveTo>
                  <a:cubicBezTo>
                    <a:pt x="1057" y="984"/>
                    <a:pt x="976" y="1038"/>
                    <a:pt x="916" y="1065"/>
                  </a:cubicBezTo>
                  <a:cubicBezTo>
                    <a:pt x="883" y="1080"/>
                    <a:pt x="857" y="1088"/>
                    <a:pt x="853" y="1087"/>
                  </a:cubicBezTo>
                  <a:cubicBezTo>
                    <a:pt x="756" y="1078"/>
                    <a:pt x="650" y="1072"/>
                    <a:pt x="535" y="1072"/>
                  </a:cubicBezTo>
                  <a:cubicBezTo>
                    <a:pt x="427" y="1073"/>
                    <a:pt x="326" y="1078"/>
                    <a:pt x="234" y="1087"/>
                  </a:cubicBezTo>
                  <a:cubicBezTo>
                    <a:pt x="221" y="1088"/>
                    <a:pt x="43" y="1032"/>
                    <a:pt x="6" y="900"/>
                  </a:cubicBezTo>
                  <a:cubicBezTo>
                    <a:pt x="-23" y="797"/>
                    <a:pt x="72" y="765"/>
                    <a:pt x="52" y="622"/>
                  </a:cubicBezTo>
                  <a:cubicBezTo>
                    <a:pt x="47" y="589"/>
                    <a:pt x="32" y="519"/>
                    <a:pt x="24" y="407"/>
                  </a:cubicBezTo>
                  <a:cubicBezTo>
                    <a:pt x="23" y="402"/>
                    <a:pt x="23" y="393"/>
                    <a:pt x="23" y="390"/>
                  </a:cubicBezTo>
                  <a:cubicBezTo>
                    <a:pt x="17" y="295"/>
                    <a:pt x="54" y="206"/>
                    <a:pt x="123" y="137"/>
                  </a:cubicBezTo>
                  <a:cubicBezTo>
                    <a:pt x="206" y="54"/>
                    <a:pt x="332" y="0"/>
                    <a:pt x="473" y="0"/>
                  </a:cubicBezTo>
                  <a:lnTo>
                    <a:pt x="612" y="0"/>
                  </a:lnTo>
                  <a:cubicBezTo>
                    <a:pt x="872" y="0"/>
                    <a:pt x="1076" y="180"/>
                    <a:pt x="1061" y="392"/>
                  </a:cubicBezTo>
                  <a:lnTo>
                    <a:pt x="1061" y="393"/>
                  </a:lnTo>
                  <a:cubicBezTo>
                    <a:pt x="1061" y="394"/>
                    <a:pt x="1061" y="395"/>
                    <a:pt x="1061" y="397"/>
                  </a:cubicBezTo>
                  <a:cubicBezTo>
                    <a:pt x="1051" y="539"/>
                    <a:pt x="1035" y="598"/>
                    <a:pt x="1032" y="650"/>
                  </a:cubicBezTo>
                  <a:cubicBezTo>
                    <a:pt x="1021" y="792"/>
                    <a:pt x="1103" y="806"/>
                    <a:pt x="1079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D2A28066-FE95-054E-B70A-0FE3F2291CE0}"/>
                </a:ext>
              </a:extLst>
            </p:cNvPr>
            <p:cNvSpPr/>
            <p:nvPr/>
          </p:nvSpPr>
          <p:spPr>
            <a:xfrm>
              <a:off x="5908794" y="6854261"/>
              <a:ext cx="75993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63">
                  <a:moveTo>
                    <a:pt x="59" y="19"/>
                  </a:moveTo>
                  <a:cubicBezTo>
                    <a:pt x="57" y="14"/>
                    <a:pt x="52" y="11"/>
                    <a:pt x="47" y="8"/>
                  </a:cubicBezTo>
                  <a:cubicBezTo>
                    <a:pt x="40" y="0"/>
                    <a:pt x="23" y="-4"/>
                    <a:pt x="16" y="7"/>
                  </a:cubicBezTo>
                  <a:cubicBezTo>
                    <a:pt x="14" y="9"/>
                    <a:pt x="14" y="12"/>
                    <a:pt x="14" y="14"/>
                  </a:cubicBezTo>
                  <a:cubicBezTo>
                    <a:pt x="13" y="18"/>
                    <a:pt x="11" y="21"/>
                    <a:pt x="12" y="25"/>
                  </a:cubicBezTo>
                  <a:cubicBezTo>
                    <a:pt x="9" y="25"/>
                    <a:pt x="8" y="27"/>
                    <a:pt x="6" y="27"/>
                  </a:cubicBezTo>
                  <a:cubicBezTo>
                    <a:pt x="2" y="30"/>
                    <a:pt x="0" y="34"/>
                    <a:pt x="0" y="39"/>
                  </a:cubicBezTo>
                  <a:cubicBezTo>
                    <a:pt x="0" y="51"/>
                    <a:pt x="10" y="60"/>
                    <a:pt x="22" y="61"/>
                  </a:cubicBezTo>
                  <a:cubicBezTo>
                    <a:pt x="24" y="62"/>
                    <a:pt x="27" y="63"/>
                    <a:pt x="29" y="63"/>
                  </a:cubicBezTo>
                  <a:cubicBezTo>
                    <a:pt x="39" y="63"/>
                    <a:pt x="49" y="58"/>
                    <a:pt x="54" y="51"/>
                  </a:cubicBezTo>
                  <a:cubicBezTo>
                    <a:pt x="61" y="41"/>
                    <a:pt x="65" y="30"/>
                    <a:pt x="59" y="1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D0B8CFA9-11F1-9645-B95D-AE60B6CDEC96}"/>
                </a:ext>
              </a:extLst>
            </p:cNvPr>
            <p:cNvSpPr/>
            <p:nvPr/>
          </p:nvSpPr>
          <p:spPr>
            <a:xfrm>
              <a:off x="5378083" y="7106000"/>
              <a:ext cx="56061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6">
                  <a:moveTo>
                    <a:pt x="46" y="10"/>
                  </a:moveTo>
                  <a:cubicBezTo>
                    <a:pt x="46" y="7"/>
                    <a:pt x="45" y="5"/>
                    <a:pt x="43" y="3"/>
                  </a:cubicBezTo>
                  <a:cubicBezTo>
                    <a:pt x="41" y="2"/>
                    <a:pt x="39" y="0"/>
                    <a:pt x="37" y="0"/>
                  </a:cubicBezTo>
                  <a:cubicBezTo>
                    <a:pt x="32" y="0"/>
                    <a:pt x="27" y="4"/>
                    <a:pt x="28" y="10"/>
                  </a:cubicBezTo>
                  <a:lnTo>
                    <a:pt x="28" y="11"/>
                  </a:lnTo>
                  <a:lnTo>
                    <a:pt x="27" y="11"/>
                  </a:lnTo>
                  <a:cubicBezTo>
                    <a:pt x="24" y="11"/>
                    <a:pt x="21" y="11"/>
                    <a:pt x="18" y="11"/>
                  </a:cubicBezTo>
                  <a:cubicBezTo>
                    <a:pt x="15" y="9"/>
                    <a:pt x="13" y="8"/>
                    <a:pt x="8" y="7"/>
                  </a:cubicBezTo>
                  <a:cubicBezTo>
                    <a:pt x="6" y="7"/>
                    <a:pt x="3" y="9"/>
                    <a:pt x="2" y="11"/>
                  </a:cubicBezTo>
                  <a:cubicBezTo>
                    <a:pt x="0" y="13"/>
                    <a:pt x="-1" y="16"/>
                    <a:pt x="0" y="19"/>
                  </a:cubicBezTo>
                  <a:cubicBezTo>
                    <a:pt x="1" y="24"/>
                    <a:pt x="2" y="29"/>
                    <a:pt x="5" y="34"/>
                  </a:cubicBezTo>
                  <a:cubicBezTo>
                    <a:pt x="8" y="39"/>
                    <a:pt x="13" y="43"/>
                    <a:pt x="19" y="45"/>
                  </a:cubicBezTo>
                  <a:cubicBezTo>
                    <a:pt x="24" y="46"/>
                    <a:pt x="30" y="46"/>
                    <a:pt x="35" y="43"/>
                  </a:cubicBezTo>
                  <a:cubicBezTo>
                    <a:pt x="39" y="40"/>
                    <a:pt x="41" y="36"/>
                    <a:pt x="42" y="32"/>
                  </a:cubicBezTo>
                  <a:lnTo>
                    <a:pt x="42" y="31"/>
                  </a:lnTo>
                  <a:cubicBezTo>
                    <a:pt x="46" y="24"/>
                    <a:pt x="46" y="17"/>
                    <a:pt x="46" y="1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C902C5C1-D262-FF4F-9E23-0D29B56F2D68}"/>
                </a:ext>
              </a:extLst>
            </p:cNvPr>
            <p:cNvSpPr/>
            <p:nvPr/>
          </p:nvSpPr>
          <p:spPr>
            <a:xfrm>
              <a:off x="5213642" y="7370200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6"/>
                    <a:pt x="39" y="4"/>
                    <a:pt x="37" y="2"/>
                  </a:cubicBezTo>
                  <a:cubicBezTo>
                    <a:pt x="36" y="1"/>
                    <a:pt x="33" y="0"/>
                    <a:pt x="32" y="0"/>
                  </a:cubicBezTo>
                  <a:cubicBezTo>
                    <a:pt x="28" y="0"/>
                    <a:pt x="24" y="4"/>
                    <a:pt x="25" y="8"/>
                  </a:cubicBezTo>
                  <a:cubicBezTo>
                    <a:pt x="25" y="9"/>
                    <a:pt x="25" y="9"/>
                    <a:pt x="25" y="9"/>
                  </a:cubicBezTo>
                  <a:lnTo>
                    <a:pt x="24" y="9"/>
                  </a:lnTo>
                  <a:cubicBezTo>
                    <a:pt x="21" y="9"/>
                    <a:pt x="19" y="9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5" y="6"/>
                    <a:pt x="3" y="7"/>
                    <a:pt x="2" y="9"/>
                  </a:cubicBezTo>
                  <a:cubicBezTo>
                    <a:pt x="0" y="11"/>
                    <a:pt x="0" y="13"/>
                    <a:pt x="1" y="16"/>
                  </a:cubicBezTo>
                  <a:cubicBezTo>
                    <a:pt x="1" y="20"/>
                    <a:pt x="2" y="25"/>
                    <a:pt x="5" y="29"/>
                  </a:cubicBezTo>
                  <a:cubicBezTo>
                    <a:pt x="7" y="34"/>
                    <a:pt x="12" y="37"/>
                    <a:pt x="16" y="39"/>
                  </a:cubicBezTo>
                  <a:cubicBezTo>
                    <a:pt x="21" y="40"/>
                    <a:pt x="26" y="39"/>
                    <a:pt x="31" y="36"/>
                  </a:cubicBezTo>
                  <a:cubicBezTo>
                    <a:pt x="33" y="34"/>
                    <a:pt x="36" y="30"/>
                    <a:pt x="37" y="27"/>
                  </a:cubicBezTo>
                  <a:lnTo>
                    <a:pt x="37" y="26"/>
                  </a:lnTo>
                  <a:cubicBezTo>
                    <a:pt x="40" y="20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5C82B513-CFF6-5147-A03C-FDC137677CA8}"/>
                </a:ext>
              </a:extLst>
            </p:cNvPr>
            <p:cNvSpPr/>
            <p:nvPr/>
          </p:nvSpPr>
          <p:spPr>
            <a:xfrm>
              <a:off x="5847746" y="7110985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7"/>
                  </a:moveTo>
                  <a:cubicBezTo>
                    <a:pt x="40" y="5"/>
                    <a:pt x="39" y="3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4" y="7"/>
                  </a:cubicBezTo>
                  <a:cubicBezTo>
                    <a:pt x="24" y="8"/>
                    <a:pt x="24" y="8"/>
                    <a:pt x="24" y="9"/>
                  </a:cubicBezTo>
                  <a:cubicBezTo>
                    <a:pt x="21" y="8"/>
                    <a:pt x="19" y="8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5" y="6"/>
                    <a:pt x="3" y="7"/>
                    <a:pt x="2" y="9"/>
                  </a:cubicBezTo>
                  <a:cubicBezTo>
                    <a:pt x="0" y="11"/>
                    <a:pt x="0" y="13"/>
                    <a:pt x="0" y="15"/>
                  </a:cubicBezTo>
                  <a:cubicBezTo>
                    <a:pt x="2" y="20"/>
                    <a:pt x="3" y="25"/>
                    <a:pt x="5" y="28"/>
                  </a:cubicBezTo>
                  <a:cubicBezTo>
                    <a:pt x="8" y="33"/>
                    <a:pt x="11" y="36"/>
                    <a:pt x="16" y="38"/>
                  </a:cubicBezTo>
                  <a:cubicBezTo>
                    <a:pt x="21" y="39"/>
                    <a:pt x="27" y="39"/>
                    <a:pt x="30" y="36"/>
                  </a:cubicBezTo>
                  <a:cubicBezTo>
                    <a:pt x="34" y="34"/>
                    <a:pt x="36" y="30"/>
                    <a:pt x="36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0" y="20"/>
                    <a:pt x="40" y="13"/>
                    <a:pt x="40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D627146E-4396-034B-9767-9930F99A61D5}"/>
                </a:ext>
              </a:extLst>
            </p:cNvPr>
            <p:cNvSpPr/>
            <p:nvPr/>
          </p:nvSpPr>
          <p:spPr>
            <a:xfrm>
              <a:off x="5847746" y="6302182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6"/>
                    <a:pt x="39" y="4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1"/>
                    <a:pt x="24" y="4"/>
                    <a:pt x="24" y="8"/>
                  </a:cubicBezTo>
                  <a:cubicBezTo>
                    <a:pt x="24" y="8"/>
                    <a:pt x="24" y="9"/>
                    <a:pt x="24" y="10"/>
                  </a:cubicBezTo>
                  <a:lnTo>
                    <a:pt x="24" y="9"/>
                  </a:lnTo>
                  <a:cubicBezTo>
                    <a:pt x="21" y="9"/>
                    <a:pt x="19" y="9"/>
                    <a:pt x="16" y="10"/>
                  </a:cubicBezTo>
                  <a:cubicBezTo>
                    <a:pt x="14" y="7"/>
                    <a:pt x="11" y="7"/>
                    <a:pt x="8" y="6"/>
                  </a:cubicBezTo>
                  <a:cubicBezTo>
                    <a:pt x="5" y="6"/>
                    <a:pt x="3" y="7"/>
                    <a:pt x="2" y="9"/>
                  </a:cubicBezTo>
                  <a:cubicBezTo>
                    <a:pt x="0" y="11"/>
                    <a:pt x="0" y="13"/>
                    <a:pt x="0" y="16"/>
                  </a:cubicBezTo>
                  <a:cubicBezTo>
                    <a:pt x="2" y="21"/>
                    <a:pt x="3" y="25"/>
                    <a:pt x="5" y="29"/>
                  </a:cubicBezTo>
                  <a:cubicBezTo>
                    <a:pt x="8" y="34"/>
                    <a:pt x="11" y="37"/>
                    <a:pt x="16" y="38"/>
                  </a:cubicBezTo>
                  <a:cubicBezTo>
                    <a:pt x="21" y="40"/>
                    <a:pt x="27" y="39"/>
                    <a:pt x="30" y="37"/>
                  </a:cubicBezTo>
                  <a:cubicBezTo>
                    <a:pt x="34" y="34"/>
                    <a:pt x="36" y="31"/>
                    <a:pt x="36" y="27"/>
                  </a:cubicBezTo>
                  <a:cubicBezTo>
                    <a:pt x="37" y="27"/>
                    <a:pt x="37" y="27"/>
                    <a:pt x="37" y="26"/>
                  </a:cubicBezTo>
                  <a:cubicBezTo>
                    <a:pt x="40" y="21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FEB968B9-1389-A24E-A74E-8C30085C4FE9}"/>
                </a:ext>
              </a:extLst>
            </p:cNvPr>
            <p:cNvSpPr/>
            <p:nvPr/>
          </p:nvSpPr>
          <p:spPr>
            <a:xfrm>
              <a:off x="5242295" y="6399388"/>
              <a:ext cx="93434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" h="73">
                  <a:moveTo>
                    <a:pt x="46" y="55"/>
                  </a:moveTo>
                  <a:cubicBezTo>
                    <a:pt x="45" y="55"/>
                    <a:pt x="45" y="55"/>
                    <a:pt x="45" y="55"/>
                  </a:cubicBezTo>
                  <a:cubicBezTo>
                    <a:pt x="46" y="55"/>
                    <a:pt x="46" y="55"/>
                    <a:pt x="47" y="55"/>
                  </a:cubicBezTo>
                  <a:cubicBezTo>
                    <a:pt x="45" y="55"/>
                    <a:pt x="44" y="55"/>
                    <a:pt x="46" y="55"/>
                  </a:cubicBezTo>
                  <a:close/>
                  <a:moveTo>
                    <a:pt x="63" y="15"/>
                  </a:moveTo>
                  <a:cubicBezTo>
                    <a:pt x="50" y="2"/>
                    <a:pt x="26" y="-6"/>
                    <a:pt x="10" y="7"/>
                  </a:cubicBezTo>
                  <a:cubicBezTo>
                    <a:pt x="0" y="16"/>
                    <a:pt x="-2" y="30"/>
                    <a:pt x="3" y="42"/>
                  </a:cubicBezTo>
                  <a:cubicBezTo>
                    <a:pt x="3" y="44"/>
                    <a:pt x="3" y="45"/>
                    <a:pt x="3" y="46"/>
                  </a:cubicBezTo>
                  <a:cubicBezTo>
                    <a:pt x="2" y="52"/>
                    <a:pt x="2" y="59"/>
                    <a:pt x="6" y="64"/>
                  </a:cubicBezTo>
                  <a:cubicBezTo>
                    <a:pt x="10" y="68"/>
                    <a:pt x="15" y="69"/>
                    <a:pt x="20" y="71"/>
                  </a:cubicBezTo>
                  <a:cubicBezTo>
                    <a:pt x="25" y="72"/>
                    <a:pt x="30" y="73"/>
                    <a:pt x="34" y="73"/>
                  </a:cubicBezTo>
                  <a:cubicBezTo>
                    <a:pt x="43" y="74"/>
                    <a:pt x="53" y="73"/>
                    <a:pt x="61" y="69"/>
                  </a:cubicBezTo>
                  <a:cubicBezTo>
                    <a:pt x="70" y="64"/>
                    <a:pt x="76" y="53"/>
                    <a:pt x="76" y="43"/>
                  </a:cubicBezTo>
                  <a:cubicBezTo>
                    <a:pt x="76" y="32"/>
                    <a:pt x="71" y="22"/>
                    <a:pt x="63" y="15"/>
                  </a:cubicBezTo>
                  <a:close/>
                  <a:moveTo>
                    <a:pt x="52" y="34"/>
                  </a:moveTo>
                  <a:cubicBezTo>
                    <a:pt x="52" y="34"/>
                    <a:pt x="52" y="33"/>
                    <a:pt x="52" y="3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CCC29EEF-52C1-1E45-91FD-9F0F1D232633}"/>
                </a:ext>
              </a:extLst>
            </p:cNvPr>
            <p:cNvSpPr/>
            <p:nvPr/>
          </p:nvSpPr>
          <p:spPr>
            <a:xfrm>
              <a:off x="5194955" y="7177035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0"/>
                  </a:moveTo>
                  <a:cubicBezTo>
                    <a:pt x="-3" y="0"/>
                    <a:pt x="-3" y="17"/>
                    <a:pt x="9" y="17"/>
                  </a:cubicBezTo>
                  <a:cubicBezTo>
                    <a:pt x="20" y="17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2241CADD-C7DE-B24F-B859-ED6AE9CE4BBE}"/>
                </a:ext>
              </a:extLst>
            </p:cNvPr>
            <p:cNvSpPr/>
            <p:nvPr/>
          </p:nvSpPr>
          <p:spPr>
            <a:xfrm>
              <a:off x="5613538" y="6971407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728805D3-0A64-CD4E-8862-2A589B1CE94C}"/>
                </a:ext>
              </a:extLst>
            </p:cNvPr>
            <p:cNvSpPr/>
            <p:nvPr/>
          </p:nvSpPr>
          <p:spPr>
            <a:xfrm>
              <a:off x="5118958" y="6624955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DD3F3450-A447-5842-B5EC-C04C239D2457}"/>
                </a:ext>
              </a:extLst>
            </p:cNvPr>
            <p:cNvSpPr/>
            <p:nvPr/>
          </p:nvSpPr>
          <p:spPr>
            <a:xfrm>
              <a:off x="6093171" y="6542704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0"/>
                  </a:moveTo>
                  <a:cubicBezTo>
                    <a:pt x="-3" y="0"/>
                    <a:pt x="-3" y="17"/>
                    <a:pt x="9" y="17"/>
                  </a:cubicBezTo>
                  <a:cubicBezTo>
                    <a:pt x="20" y="17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E1327FC8-8E9D-FA42-AE7A-27044A2C4DA8}"/>
                </a:ext>
              </a:extLst>
            </p:cNvPr>
            <p:cNvSpPr/>
            <p:nvPr/>
          </p:nvSpPr>
          <p:spPr>
            <a:xfrm>
              <a:off x="5738117" y="7355246"/>
              <a:ext cx="18687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9">
                  <a:moveTo>
                    <a:pt x="8" y="0"/>
                  </a:moveTo>
                  <a:cubicBezTo>
                    <a:pt x="-3" y="0"/>
                    <a:pt x="-3" y="19"/>
                    <a:pt x="8" y="19"/>
                  </a:cubicBezTo>
                  <a:cubicBezTo>
                    <a:pt x="19" y="19"/>
                    <a:pt x="19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F1FF1B4B-192D-9940-B12A-852E50F6C352}"/>
                </a:ext>
              </a:extLst>
            </p:cNvPr>
            <p:cNvSpPr/>
            <p:nvPr/>
          </p:nvSpPr>
          <p:spPr>
            <a:xfrm>
              <a:off x="5726908" y="643054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6FC5040-A55B-6144-90CF-D31A55022CD2}"/>
                </a:ext>
              </a:extLst>
            </p:cNvPr>
            <p:cNvSpPr/>
            <p:nvPr/>
          </p:nvSpPr>
          <p:spPr>
            <a:xfrm>
              <a:off x="5056669" y="7284210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21" y="4"/>
                  </a:moveTo>
                  <a:cubicBezTo>
                    <a:pt x="21" y="3"/>
                    <a:pt x="21" y="2"/>
                    <a:pt x="20" y="1"/>
                  </a:cubicBezTo>
                  <a:cubicBezTo>
                    <a:pt x="20" y="0"/>
                    <a:pt x="18" y="0"/>
                    <a:pt x="17" y="0"/>
                  </a:cubicBezTo>
                  <a:cubicBezTo>
                    <a:pt x="15" y="0"/>
                    <a:pt x="13" y="2"/>
                    <a:pt x="13" y="4"/>
                  </a:cubicBezTo>
                  <a:cubicBezTo>
                    <a:pt x="13" y="4"/>
                    <a:pt x="13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5"/>
                    <a:pt x="10" y="5"/>
                    <a:pt x="9" y="5"/>
                  </a:cubicBezTo>
                  <a:cubicBezTo>
                    <a:pt x="7" y="4"/>
                    <a:pt x="6" y="3"/>
                    <a:pt x="4" y="3"/>
                  </a:cubicBezTo>
                  <a:cubicBezTo>
                    <a:pt x="3" y="3"/>
                    <a:pt x="2" y="4"/>
                    <a:pt x="1" y="5"/>
                  </a:cubicBezTo>
                  <a:cubicBezTo>
                    <a:pt x="0" y="5"/>
                    <a:pt x="0" y="7"/>
                    <a:pt x="1" y="8"/>
                  </a:cubicBezTo>
                  <a:cubicBezTo>
                    <a:pt x="1" y="10"/>
                    <a:pt x="2" y="13"/>
                    <a:pt x="3" y="15"/>
                  </a:cubicBezTo>
                  <a:cubicBezTo>
                    <a:pt x="4" y="18"/>
                    <a:pt x="6" y="19"/>
                    <a:pt x="9" y="20"/>
                  </a:cubicBezTo>
                  <a:cubicBezTo>
                    <a:pt x="12" y="21"/>
                    <a:pt x="14" y="21"/>
                    <a:pt x="16" y="19"/>
                  </a:cubicBezTo>
                  <a:cubicBezTo>
                    <a:pt x="18" y="18"/>
                    <a:pt x="20" y="17"/>
                    <a:pt x="20" y="14"/>
                  </a:cubicBezTo>
                  <a:cubicBezTo>
                    <a:pt x="21" y="11"/>
                    <a:pt x="21" y="7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DC23BFB3-A0E8-A644-91D3-B10F53E8B77F}"/>
                </a:ext>
              </a:extLst>
            </p:cNvPr>
            <p:cNvSpPr/>
            <p:nvPr/>
          </p:nvSpPr>
          <p:spPr>
            <a:xfrm>
              <a:off x="5525090" y="6289719"/>
              <a:ext cx="24916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0">
                  <a:moveTo>
                    <a:pt x="21" y="4"/>
                  </a:moveTo>
                  <a:cubicBezTo>
                    <a:pt x="21" y="3"/>
                    <a:pt x="20" y="2"/>
                    <a:pt x="19" y="1"/>
                  </a:cubicBezTo>
                  <a:cubicBezTo>
                    <a:pt x="19" y="0"/>
                    <a:pt x="17" y="0"/>
                    <a:pt x="16" y="0"/>
                  </a:cubicBezTo>
                  <a:cubicBezTo>
                    <a:pt x="15" y="0"/>
                    <a:pt x="12" y="2"/>
                    <a:pt x="12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0" y="5"/>
                    <a:pt x="8" y="5"/>
                  </a:cubicBezTo>
                  <a:cubicBezTo>
                    <a:pt x="6" y="4"/>
                    <a:pt x="5" y="3"/>
                    <a:pt x="3" y="3"/>
                  </a:cubicBezTo>
                  <a:cubicBezTo>
                    <a:pt x="2" y="3"/>
                    <a:pt x="1" y="4"/>
                    <a:pt x="0" y="5"/>
                  </a:cubicBezTo>
                  <a:cubicBezTo>
                    <a:pt x="0" y="6"/>
                    <a:pt x="-1" y="7"/>
                    <a:pt x="0" y="8"/>
                  </a:cubicBezTo>
                  <a:cubicBezTo>
                    <a:pt x="0" y="11"/>
                    <a:pt x="1" y="13"/>
                    <a:pt x="2" y="16"/>
                  </a:cubicBezTo>
                  <a:cubicBezTo>
                    <a:pt x="3" y="18"/>
                    <a:pt x="5" y="20"/>
                    <a:pt x="8" y="20"/>
                  </a:cubicBezTo>
                  <a:cubicBezTo>
                    <a:pt x="11" y="21"/>
                    <a:pt x="14" y="20"/>
                    <a:pt x="16" y="19"/>
                  </a:cubicBezTo>
                  <a:cubicBezTo>
                    <a:pt x="17" y="18"/>
                    <a:pt x="19" y="16"/>
                    <a:pt x="19" y="14"/>
                  </a:cubicBezTo>
                  <a:cubicBezTo>
                    <a:pt x="21" y="11"/>
                    <a:pt x="21" y="7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B21FC961-B5C8-AC4E-8598-134583808BD3}"/>
                </a:ext>
              </a:extLst>
            </p:cNvPr>
            <p:cNvSpPr/>
            <p:nvPr/>
          </p:nvSpPr>
          <p:spPr>
            <a:xfrm>
              <a:off x="5602329" y="718700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D14148F6-43A2-354D-ABA2-813CDD678105}"/>
                </a:ext>
              </a:extLst>
            </p:cNvPr>
            <p:cNvSpPr/>
            <p:nvPr/>
          </p:nvSpPr>
          <p:spPr>
            <a:xfrm>
              <a:off x="5748083" y="6725900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17"/>
                  </a:moveTo>
                  <a:cubicBezTo>
                    <a:pt x="20" y="17"/>
                    <a:pt x="20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9D75AB4C-C261-9E4B-88C0-46162009F26B}"/>
                </a:ext>
              </a:extLst>
            </p:cNvPr>
            <p:cNvSpPr/>
            <p:nvPr/>
          </p:nvSpPr>
          <p:spPr>
            <a:xfrm>
              <a:off x="6068255" y="673587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BEE90E47-D83C-2F4C-997A-738B1DA9DA95}"/>
                </a:ext>
              </a:extLst>
            </p:cNvPr>
            <p:cNvSpPr/>
            <p:nvPr/>
          </p:nvSpPr>
          <p:spPr>
            <a:xfrm>
              <a:off x="5128925" y="646793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2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2F8D3F20-91D7-DD46-8EE8-576A2F7D028C}"/>
                </a:ext>
              </a:extLst>
            </p:cNvPr>
            <p:cNvSpPr/>
            <p:nvPr/>
          </p:nvSpPr>
          <p:spPr>
            <a:xfrm>
              <a:off x="5947413" y="6457960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17"/>
                  </a:moveTo>
                  <a:cubicBezTo>
                    <a:pt x="20" y="17"/>
                    <a:pt x="20" y="0"/>
                    <a:pt x="9" y="0"/>
                  </a:cubicBezTo>
                  <a:cubicBezTo>
                    <a:pt x="-3" y="0"/>
                    <a:pt x="-3" y="17"/>
                    <a:pt x="9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E0E0399C-7F13-8D4A-81D8-4DF67796FBBD}"/>
                </a:ext>
              </a:extLst>
            </p:cNvPr>
            <p:cNvSpPr/>
            <p:nvPr/>
          </p:nvSpPr>
          <p:spPr>
            <a:xfrm>
              <a:off x="5886369" y="7329075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71FB6C71-0291-7E42-969C-DA7B01D60EB7}"/>
                </a:ext>
              </a:extLst>
            </p:cNvPr>
            <p:cNvSpPr/>
            <p:nvPr/>
          </p:nvSpPr>
          <p:spPr>
            <a:xfrm>
              <a:off x="5563706" y="734029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55B239AC-4D30-AC4F-BE09-0E7A0D2C66F1}"/>
                </a:ext>
              </a:extLst>
            </p:cNvPr>
            <p:cNvSpPr/>
            <p:nvPr/>
          </p:nvSpPr>
          <p:spPr>
            <a:xfrm>
              <a:off x="5216133" y="6687267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255473DB-0765-AA41-91A9-09DD9D884177}"/>
                </a:ext>
              </a:extLst>
            </p:cNvPr>
            <p:cNvSpPr/>
            <p:nvPr/>
          </p:nvSpPr>
          <p:spPr>
            <a:xfrm>
              <a:off x="5327009" y="6805658"/>
              <a:ext cx="18687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7">
                  <a:moveTo>
                    <a:pt x="8" y="17"/>
                  </a:moveTo>
                  <a:cubicBezTo>
                    <a:pt x="19" y="17"/>
                    <a:pt x="19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8F7FB2D4-B3A5-E548-A032-DBE8CE98340B}"/>
                </a:ext>
              </a:extLst>
            </p:cNvPr>
            <p:cNvSpPr/>
            <p:nvPr/>
          </p:nvSpPr>
          <p:spPr>
            <a:xfrm>
              <a:off x="5107750" y="693651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CD8904B5-D4F1-DD4F-A973-56558699833C}"/>
                </a:ext>
              </a:extLst>
            </p:cNvPr>
            <p:cNvSpPr/>
            <p:nvPr/>
          </p:nvSpPr>
          <p:spPr>
            <a:xfrm>
              <a:off x="6005962" y="7296673"/>
              <a:ext cx="71010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56">
                  <a:moveTo>
                    <a:pt x="57" y="20"/>
                  </a:moveTo>
                  <a:cubicBezTo>
                    <a:pt x="55" y="9"/>
                    <a:pt x="45" y="-1"/>
                    <a:pt x="33" y="0"/>
                  </a:cubicBezTo>
                  <a:cubicBezTo>
                    <a:pt x="28" y="1"/>
                    <a:pt x="25" y="3"/>
                    <a:pt x="22" y="6"/>
                  </a:cubicBezTo>
                  <a:cubicBezTo>
                    <a:pt x="17" y="9"/>
                    <a:pt x="13" y="12"/>
                    <a:pt x="9" y="16"/>
                  </a:cubicBezTo>
                  <a:cubicBezTo>
                    <a:pt x="6" y="18"/>
                    <a:pt x="3" y="21"/>
                    <a:pt x="1" y="25"/>
                  </a:cubicBezTo>
                  <a:cubicBezTo>
                    <a:pt x="0" y="26"/>
                    <a:pt x="-1" y="30"/>
                    <a:pt x="0" y="33"/>
                  </a:cubicBezTo>
                  <a:cubicBezTo>
                    <a:pt x="2" y="43"/>
                    <a:pt x="9" y="50"/>
                    <a:pt x="19" y="54"/>
                  </a:cubicBezTo>
                  <a:cubicBezTo>
                    <a:pt x="29" y="58"/>
                    <a:pt x="40" y="55"/>
                    <a:pt x="48" y="49"/>
                  </a:cubicBezTo>
                  <a:cubicBezTo>
                    <a:pt x="55" y="41"/>
                    <a:pt x="58" y="31"/>
                    <a:pt x="57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71C655BC-85ED-8F48-B392-CBFA49065C67}"/>
                </a:ext>
              </a:extLst>
            </p:cNvPr>
            <p:cNvSpPr/>
            <p:nvPr/>
          </p:nvSpPr>
          <p:spPr>
            <a:xfrm>
              <a:off x="4762662" y="6141418"/>
              <a:ext cx="1512391" cy="1516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" h="1218">
                  <a:moveTo>
                    <a:pt x="1208" y="982"/>
                  </a:moveTo>
                  <a:cubicBezTo>
                    <a:pt x="1208" y="985"/>
                    <a:pt x="1207" y="988"/>
                    <a:pt x="1206" y="991"/>
                  </a:cubicBezTo>
                  <a:cubicBezTo>
                    <a:pt x="1185" y="1058"/>
                    <a:pt x="1134" y="1117"/>
                    <a:pt x="1058" y="1164"/>
                  </a:cubicBezTo>
                  <a:cubicBezTo>
                    <a:pt x="1055" y="1166"/>
                    <a:pt x="1052" y="1167"/>
                    <a:pt x="1049" y="1169"/>
                  </a:cubicBezTo>
                  <a:cubicBezTo>
                    <a:pt x="1001" y="1196"/>
                    <a:pt x="944" y="1218"/>
                    <a:pt x="918" y="1218"/>
                  </a:cubicBezTo>
                  <a:lnTo>
                    <a:pt x="915" y="1218"/>
                  </a:lnTo>
                  <a:lnTo>
                    <a:pt x="912" y="1218"/>
                  </a:lnTo>
                  <a:cubicBezTo>
                    <a:pt x="812" y="1208"/>
                    <a:pt x="710" y="1204"/>
                    <a:pt x="609" y="1204"/>
                  </a:cubicBezTo>
                  <a:lnTo>
                    <a:pt x="600" y="1204"/>
                  </a:lnTo>
                  <a:cubicBezTo>
                    <a:pt x="502" y="1204"/>
                    <a:pt x="403" y="1208"/>
                    <a:pt x="305" y="1218"/>
                  </a:cubicBezTo>
                  <a:lnTo>
                    <a:pt x="302" y="1218"/>
                  </a:lnTo>
                  <a:lnTo>
                    <a:pt x="298" y="1218"/>
                  </a:lnTo>
                  <a:cubicBezTo>
                    <a:pt x="254" y="1218"/>
                    <a:pt x="53" y="1143"/>
                    <a:pt x="8" y="984"/>
                  </a:cubicBezTo>
                  <a:cubicBezTo>
                    <a:pt x="-12" y="911"/>
                    <a:pt x="11" y="859"/>
                    <a:pt x="29" y="818"/>
                  </a:cubicBezTo>
                  <a:cubicBezTo>
                    <a:pt x="46" y="782"/>
                    <a:pt x="59" y="752"/>
                    <a:pt x="52" y="696"/>
                  </a:cubicBezTo>
                  <a:cubicBezTo>
                    <a:pt x="51" y="689"/>
                    <a:pt x="49" y="681"/>
                    <a:pt x="48" y="670"/>
                  </a:cubicBezTo>
                  <a:cubicBezTo>
                    <a:pt x="41" y="632"/>
                    <a:pt x="30" y="567"/>
                    <a:pt x="24" y="477"/>
                  </a:cubicBezTo>
                  <a:cubicBezTo>
                    <a:pt x="24" y="473"/>
                    <a:pt x="22" y="460"/>
                    <a:pt x="22" y="460"/>
                  </a:cubicBezTo>
                  <a:cubicBezTo>
                    <a:pt x="15" y="354"/>
                    <a:pt x="54" y="250"/>
                    <a:pt x="132" y="166"/>
                  </a:cubicBezTo>
                  <a:cubicBezTo>
                    <a:pt x="140" y="158"/>
                    <a:pt x="148" y="150"/>
                    <a:pt x="157" y="142"/>
                  </a:cubicBezTo>
                  <a:cubicBezTo>
                    <a:pt x="195" y="106"/>
                    <a:pt x="240" y="76"/>
                    <a:pt x="289" y="54"/>
                  </a:cubicBezTo>
                  <a:cubicBezTo>
                    <a:pt x="329" y="35"/>
                    <a:pt x="372" y="21"/>
                    <a:pt x="418" y="12"/>
                  </a:cubicBezTo>
                  <a:cubicBezTo>
                    <a:pt x="457" y="4"/>
                    <a:pt x="497" y="0"/>
                    <a:pt x="539" y="0"/>
                  </a:cubicBezTo>
                  <a:lnTo>
                    <a:pt x="677" y="0"/>
                  </a:lnTo>
                  <a:cubicBezTo>
                    <a:pt x="804" y="0"/>
                    <a:pt x="924" y="39"/>
                    <a:pt x="1018" y="108"/>
                  </a:cubicBezTo>
                  <a:cubicBezTo>
                    <a:pt x="1041" y="125"/>
                    <a:pt x="1063" y="145"/>
                    <a:pt x="1083" y="166"/>
                  </a:cubicBezTo>
                  <a:cubicBezTo>
                    <a:pt x="1161" y="250"/>
                    <a:pt x="1200" y="355"/>
                    <a:pt x="1192" y="462"/>
                  </a:cubicBezTo>
                  <a:lnTo>
                    <a:pt x="1128" y="459"/>
                  </a:lnTo>
                  <a:lnTo>
                    <a:pt x="1192" y="463"/>
                  </a:lnTo>
                  <a:lnTo>
                    <a:pt x="1192" y="466"/>
                  </a:lnTo>
                  <a:cubicBezTo>
                    <a:pt x="1186" y="560"/>
                    <a:pt x="1176" y="618"/>
                    <a:pt x="1170" y="661"/>
                  </a:cubicBezTo>
                  <a:cubicBezTo>
                    <a:pt x="1166" y="686"/>
                    <a:pt x="1163" y="704"/>
                    <a:pt x="1162" y="721"/>
                  </a:cubicBezTo>
                  <a:cubicBezTo>
                    <a:pt x="1158" y="775"/>
                    <a:pt x="1171" y="802"/>
                    <a:pt x="1186" y="832"/>
                  </a:cubicBezTo>
                  <a:cubicBezTo>
                    <a:pt x="1192" y="844"/>
                    <a:pt x="1198" y="857"/>
                    <a:pt x="1204" y="871"/>
                  </a:cubicBezTo>
                  <a:cubicBezTo>
                    <a:pt x="1215" y="900"/>
                    <a:pt x="1221" y="936"/>
                    <a:pt x="1208" y="982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B34AB62E-8100-CF40-A022-2BBD2C72B782}"/>
                </a:ext>
              </a:extLst>
            </p:cNvPr>
            <p:cNvSpPr/>
            <p:nvPr/>
          </p:nvSpPr>
          <p:spPr>
            <a:xfrm>
              <a:off x="5283406" y="6141418"/>
              <a:ext cx="746229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320">
                  <a:moveTo>
                    <a:pt x="600" y="108"/>
                  </a:moveTo>
                  <a:cubicBezTo>
                    <a:pt x="563" y="150"/>
                    <a:pt x="521" y="189"/>
                    <a:pt x="479" y="224"/>
                  </a:cubicBezTo>
                  <a:cubicBezTo>
                    <a:pt x="440" y="256"/>
                    <a:pt x="400" y="287"/>
                    <a:pt x="353" y="305"/>
                  </a:cubicBezTo>
                  <a:cubicBezTo>
                    <a:pt x="306" y="323"/>
                    <a:pt x="252" y="327"/>
                    <a:pt x="207" y="305"/>
                  </a:cubicBezTo>
                  <a:cubicBezTo>
                    <a:pt x="162" y="284"/>
                    <a:pt x="132" y="240"/>
                    <a:pt x="104" y="198"/>
                  </a:cubicBezTo>
                  <a:cubicBezTo>
                    <a:pt x="65" y="139"/>
                    <a:pt x="25" y="78"/>
                    <a:pt x="0" y="12"/>
                  </a:cubicBezTo>
                  <a:cubicBezTo>
                    <a:pt x="39" y="4"/>
                    <a:pt x="79" y="0"/>
                    <a:pt x="121" y="0"/>
                  </a:cubicBezTo>
                  <a:lnTo>
                    <a:pt x="259" y="0"/>
                  </a:lnTo>
                  <a:cubicBezTo>
                    <a:pt x="386" y="0"/>
                    <a:pt x="506" y="39"/>
                    <a:pt x="600" y="108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B26178CA-5EF4-9B49-B6A2-2BD8AEDAD848}"/>
                </a:ext>
              </a:extLst>
            </p:cNvPr>
            <p:cNvSpPr/>
            <p:nvPr/>
          </p:nvSpPr>
          <p:spPr>
            <a:xfrm>
              <a:off x="4843642" y="6222423"/>
              <a:ext cx="1349192" cy="13546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4" h="1088">
                  <a:moveTo>
                    <a:pt x="1080" y="900"/>
                  </a:moveTo>
                  <a:cubicBezTo>
                    <a:pt x="1058" y="984"/>
                    <a:pt x="975" y="1038"/>
                    <a:pt x="916" y="1066"/>
                  </a:cubicBezTo>
                  <a:cubicBezTo>
                    <a:pt x="883" y="1081"/>
                    <a:pt x="857" y="1088"/>
                    <a:pt x="853" y="1088"/>
                  </a:cubicBezTo>
                  <a:cubicBezTo>
                    <a:pt x="756" y="1078"/>
                    <a:pt x="649" y="1073"/>
                    <a:pt x="535" y="1073"/>
                  </a:cubicBezTo>
                  <a:cubicBezTo>
                    <a:pt x="427" y="1074"/>
                    <a:pt x="326" y="1079"/>
                    <a:pt x="234" y="1088"/>
                  </a:cubicBezTo>
                  <a:cubicBezTo>
                    <a:pt x="222" y="1089"/>
                    <a:pt x="42" y="1033"/>
                    <a:pt x="6" y="901"/>
                  </a:cubicBezTo>
                  <a:cubicBezTo>
                    <a:pt x="-23" y="797"/>
                    <a:pt x="72" y="766"/>
                    <a:pt x="51" y="622"/>
                  </a:cubicBezTo>
                  <a:cubicBezTo>
                    <a:pt x="47" y="589"/>
                    <a:pt x="31" y="519"/>
                    <a:pt x="24" y="408"/>
                  </a:cubicBezTo>
                  <a:cubicBezTo>
                    <a:pt x="24" y="402"/>
                    <a:pt x="23" y="393"/>
                    <a:pt x="23" y="391"/>
                  </a:cubicBezTo>
                  <a:cubicBezTo>
                    <a:pt x="16" y="295"/>
                    <a:pt x="55" y="206"/>
                    <a:pt x="123" y="137"/>
                  </a:cubicBezTo>
                  <a:cubicBezTo>
                    <a:pt x="205" y="54"/>
                    <a:pt x="331" y="0"/>
                    <a:pt x="474" y="0"/>
                  </a:cubicBezTo>
                  <a:lnTo>
                    <a:pt x="612" y="0"/>
                  </a:lnTo>
                  <a:cubicBezTo>
                    <a:pt x="872" y="0"/>
                    <a:pt x="1077" y="180"/>
                    <a:pt x="1063" y="393"/>
                  </a:cubicBezTo>
                  <a:lnTo>
                    <a:pt x="1063" y="394"/>
                  </a:lnTo>
                  <a:cubicBezTo>
                    <a:pt x="1062" y="394"/>
                    <a:pt x="1062" y="395"/>
                    <a:pt x="1062" y="397"/>
                  </a:cubicBezTo>
                  <a:cubicBezTo>
                    <a:pt x="1052" y="540"/>
                    <a:pt x="1036" y="599"/>
                    <a:pt x="1031" y="651"/>
                  </a:cubicBezTo>
                  <a:cubicBezTo>
                    <a:pt x="1021" y="792"/>
                    <a:pt x="1104" y="806"/>
                    <a:pt x="1080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A1FE67D7-F6D8-1344-BEBC-E047E8854489}"/>
                </a:ext>
              </a:extLst>
            </p:cNvPr>
            <p:cNvSpPr/>
            <p:nvPr/>
          </p:nvSpPr>
          <p:spPr>
            <a:xfrm>
              <a:off x="5807881" y="6927789"/>
              <a:ext cx="74748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63">
                  <a:moveTo>
                    <a:pt x="59" y="19"/>
                  </a:moveTo>
                  <a:cubicBezTo>
                    <a:pt x="56" y="14"/>
                    <a:pt x="52" y="10"/>
                    <a:pt x="47" y="8"/>
                  </a:cubicBezTo>
                  <a:cubicBezTo>
                    <a:pt x="40" y="0"/>
                    <a:pt x="23" y="-4"/>
                    <a:pt x="16" y="6"/>
                  </a:cubicBezTo>
                  <a:cubicBezTo>
                    <a:pt x="15" y="9"/>
                    <a:pt x="14" y="11"/>
                    <a:pt x="15" y="14"/>
                  </a:cubicBezTo>
                  <a:cubicBezTo>
                    <a:pt x="12" y="17"/>
                    <a:pt x="12" y="21"/>
                    <a:pt x="12" y="24"/>
                  </a:cubicBezTo>
                  <a:cubicBezTo>
                    <a:pt x="10" y="25"/>
                    <a:pt x="8" y="26"/>
                    <a:pt x="6" y="27"/>
                  </a:cubicBezTo>
                  <a:cubicBezTo>
                    <a:pt x="2" y="29"/>
                    <a:pt x="0" y="34"/>
                    <a:pt x="0" y="38"/>
                  </a:cubicBezTo>
                  <a:cubicBezTo>
                    <a:pt x="0" y="50"/>
                    <a:pt x="10" y="60"/>
                    <a:pt x="22" y="61"/>
                  </a:cubicBezTo>
                  <a:cubicBezTo>
                    <a:pt x="24" y="62"/>
                    <a:pt x="26" y="63"/>
                    <a:pt x="29" y="63"/>
                  </a:cubicBezTo>
                  <a:cubicBezTo>
                    <a:pt x="39" y="63"/>
                    <a:pt x="48" y="57"/>
                    <a:pt x="54" y="50"/>
                  </a:cubicBezTo>
                  <a:cubicBezTo>
                    <a:pt x="61" y="41"/>
                    <a:pt x="64" y="29"/>
                    <a:pt x="59" y="1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19E50D49-FB9D-0549-AE89-333193D5F901}"/>
                </a:ext>
              </a:extLst>
            </p:cNvPr>
            <p:cNvSpPr/>
            <p:nvPr/>
          </p:nvSpPr>
          <p:spPr>
            <a:xfrm>
              <a:off x="5277177" y="7179524"/>
              <a:ext cx="57306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5">
                  <a:moveTo>
                    <a:pt x="46" y="9"/>
                  </a:moveTo>
                  <a:cubicBezTo>
                    <a:pt x="45" y="6"/>
                    <a:pt x="44" y="4"/>
                    <a:pt x="43" y="3"/>
                  </a:cubicBezTo>
                  <a:cubicBezTo>
                    <a:pt x="42" y="1"/>
                    <a:pt x="39" y="-1"/>
                    <a:pt x="37" y="0"/>
                  </a:cubicBezTo>
                  <a:cubicBezTo>
                    <a:pt x="32" y="0"/>
                    <a:pt x="27" y="4"/>
                    <a:pt x="28" y="9"/>
                  </a:cubicBezTo>
                  <a:lnTo>
                    <a:pt x="28" y="10"/>
                  </a:lnTo>
                  <a:cubicBezTo>
                    <a:pt x="27" y="10"/>
                    <a:pt x="27" y="10"/>
                    <a:pt x="27" y="10"/>
                  </a:cubicBezTo>
                  <a:cubicBezTo>
                    <a:pt x="25" y="10"/>
                    <a:pt x="21" y="10"/>
                    <a:pt x="18" y="10"/>
                  </a:cubicBezTo>
                  <a:cubicBezTo>
                    <a:pt x="15" y="8"/>
                    <a:pt x="12" y="8"/>
                    <a:pt x="9" y="7"/>
                  </a:cubicBezTo>
                  <a:cubicBezTo>
                    <a:pt x="6" y="7"/>
                    <a:pt x="3" y="8"/>
                    <a:pt x="2" y="10"/>
                  </a:cubicBezTo>
                  <a:cubicBezTo>
                    <a:pt x="0" y="12"/>
                    <a:pt x="-1" y="15"/>
                    <a:pt x="0" y="18"/>
                  </a:cubicBezTo>
                  <a:cubicBezTo>
                    <a:pt x="1" y="23"/>
                    <a:pt x="2" y="29"/>
                    <a:pt x="5" y="33"/>
                  </a:cubicBezTo>
                  <a:cubicBezTo>
                    <a:pt x="9" y="39"/>
                    <a:pt x="13" y="43"/>
                    <a:pt x="19" y="44"/>
                  </a:cubicBezTo>
                  <a:cubicBezTo>
                    <a:pt x="24" y="46"/>
                    <a:pt x="31" y="45"/>
                    <a:pt x="35" y="42"/>
                  </a:cubicBezTo>
                  <a:cubicBezTo>
                    <a:pt x="38" y="39"/>
                    <a:pt x="42" y="36"/>
                    <a:pt x="42" y="31"/>
                  </a:cubicBezTo>
                  <a:lnTo>
                    <a:pt x="43" y="31"/>
                  </a:lnTo>
                  <a:cubicBezTo>
                    <a:pt x="46" y="23"/>
                    <a:pt x="47" y="16"/>
                    <a:pt x="46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FA49847C-6146-7348-BD6A-703E116D96D8}"/>
                </a:ext>
              </a:extLst>
            </p:cNvPr>
            <p:cNvSpPr/>
            <p:nvPr/>
          </p:nvSpPr>
          <p:spPr>
            <a:xfrm>
              <a:off x="5111483" y="7443728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7"/>
                  </a:moveTo>
                  <a:cubicBezTo>
                    <a:pt x="39" y="5"/>
                    <a:pt x="39" y="3"/>
                    <a:pt x="38" y="2"/>
                  </a:cubicBezTo>
                  <a:cubicBezTo>
                    <a:pt x="36" y="0"/>
                    <a:pt x="34" y="0"/>
                    <a:pt x="32" y="0"/>
                  </a:cubicBezTo>
                  <a:cubicBezTo>
                    <a:pt x="28" y="0"/>
                    <a:pt x="24" y="3"/>
                    <a:pt x="24" y="7"/>
                  </a:cubicBezTo>
                  <a:cubicBezTo>
                    <a:pt x="25" y="8"/>
                    <a:pt x="25" y="8"/>
                    <a:pt x="25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1" y="8"/>
                    <a:pt x="19" y="8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5" y="5"/>
                    <a:pt x="3" y="7"/>
                    <a:pt x="2" y="9"/>
                  </a:cubicBezTo>
                  <a:cubicBezTo>
                    <a:pt x="0" y="11"/>
                    <a:pt x="-1" y="13"/>
                    <a:pt x="0" y="15"/>
                  </a:cubicBezTo>
                  <a:cubicBezTo>
                    <a:pt x="2" y="20"/>
                    <a:pt x="3" y="24"/>
                    <a:pt x="5" y="28"/>
                  </a:cubicBezTo>
                  <a:cubicBezTo>
                    <a:pt x="8" y="33"/>
                    <a:pt x="12" y="36"/>
                    <a:pt x="17" y="38"/>
                  </a:cubicBezTo>
                  <a:cubicBezTo>
                    <a:pt x="21" y="39"/>
                    <a:pt x="27" y="39"/>
                    <a:pt x="31" y="36"/>
                  </a:cubicBezTo>
                  <a:cubicBezTo>
                    <a:pt x="34" y="33"/>
                    <a:pt x="36" y="30"/>
                    <a:pt x="37" y="27"/>
                  </a:cubicBezTo>
                  <a:lnTo>
                    <a:pt x="37" y="26"/>
                  </a:lnTo>
                  <a:cubicBezTo>
                    <a:pt x="40" y="20"/>
                    <a:pt x="40" y="14"/>
                    <a:pt x="40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CA1D15A6-D433-784A-A33B-F6A3F717ABEA}"/>
                </a:ext>
              </a:extLst>
            </p:cNvPr>
            <p:cNvSpPr/>
            <p:nvPr/>
          </p:nvSpPr>
          <p:spPr>
            <a:xfrm>
              <a:off x="5746837" y="7183262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7"/>
                  </a:moveTo>
                  <a:cubicBezTo>
                    <a:pt x="40" y="6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4" y="7"/>
                  </a:cubicBezTo>
                  <a:cubicBezTo>
                    <a:pt x="24" y="8"/>
                    <a:pt x="24" y="9"/>
                    <a:pt x="24" y="9"/>
                  </a:cubicBezTo>
                  <a:cubicBezTo>
                    <a:pt x="22" y="9"/>
                    <a:pt x="19" y="9"/>
                    <a:pt x="16" y="9"/>
                  </a:cubicBezTo>
                  <a:cubicBezTo>
                    <a:pt x="13" y="7"/>
                    <a:pt x="11" y="6"/>
                    <a:pt x="8" y="6"/>
                  </a:cubicBezTo>
                  <a:cubicBezTo>
                    <a:pt x="6" y="6"/>
                    <a:pt x="3" y="7"/>
                    <a:pt x="2" y="9"/>
                  </a:cubicBezTo>
                  <a:cubicBezTo>
                    <a:pt x="0" y="11"/>
                    <a:pt x="0" y="13"/>
                    <a:pt x="1" y="16"/>
                  </a:cubicBezTo>
                  <a:cubicBezTo>
                    <a:pt x="1" y="20"/>
                    <a:pt x="2" y="25"/>
                    <a:pt x="5" y="29"/>
                  </a:cubicBezTo>
                  <a:cubicBezTo>
                    <a:pt x="7" y="33"/>
                    <a:pt x="12" y="37"/>
                    <a:pt x="17" y="38"/>
                  </a:cubicBezTo>
                  <a:cubicBezTo>
                    <a:pt x="21" y="39"/>
                    <a:pt x="26" y="39"/>
                    <a:pt x="31" y="36"/>
                  </a:cubicBezTo>
                  <a:cubicBezTo>
                    <a:pt x="34" y="34"/>
                    <a:pt x="36" y="31"/>
                    <a:pt x="37" y="27"/>
                  </a:cubicBezTo>
                  <a:lnTo>
                    <a:pt x="37" y="26"/>
                  </a:lnTo>
                  <a:cubicBezTo>
                    <a:pt x="40" y="20"/>
                    <a:pt x="40" y="14"/>
                    <a:pt x="40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CA5854E5-C937-7C42-B14B-5D96C7C25791}"/>
                </a:ext>
              </a:extLst>
            </p:cNvPr>
            <p:cNvSpPr/>
            <p:nvPr/>
          </p:nvSpPr>
          <p:spPr>
            <a:xfrm>
              <a:off x="5746837" y="6375709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5"/>
                    <a:pt x="39" y="3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4" y="8"/>
                  </a:cubicBezTo>
                  <a:lnTo>
                    <a:pt x="24" y="9"/>
                  </a:lnTo>
                  <a:cubicBezTo>
                    <a:pt x="22" y="8"/>
                    <a:pt x="19" y="8"/>
                    <a:pt x="16" y="9"/>
                  </a:cubicBezTo>
                  <a:cubicBezTo>
                    <a:pt x="13" y="7"/>
                    <a:pt x="11" y="6"/>
                    <a:pt x="8" y="6"/>
                  </a:cubicBezTo>
                  <a:cubicBezTo>
                    <a:pt x="6" y="6"/>
                    <a:pt x="3" y="7"/>
                    <a:pt x="2" y="9"/>
                  </a:cubicBezTo>
                  <a:cubicBezTo>
                    <a:pt x="0" y="11"/>
                    <a:pt x="0" y="13"/>
                    <a:pt x="1" y="16"/>
                  </a:cubicBezTo>
                  <a:cubicBezTo>
                    <a:pt x="1" y="20"/>
                    <a:pt x="2" y="25"/>
                    <a:pt x="5" y="29"/>
                  </a:cubicBezTo>
                  <a:cubicBezTo>
                    <a:pt x="7" y="33"/>
                    <a:pt x="12" y="36"/>
                    <a:pt x="17" y="38"/>
                  </a:cubicBezTo>
                  <a:cubicBezTo>
                    <a:pt x="21" y="39"/>
                    <a:pt x="26" y="39"/>
                    <a:pt x="31" y="36"/>
                  </a:cubicBezTo>
                  <a:cubicBezTo>
                    <a:pt x="34" y="34"/>
                    <a:pt x="36" y="30"/>
                    <a:pt x="37" y="27"/>
                  </a:cubicBezTo>
                  <a:lnTo>
                    <a:pt x="37" y="26"/>
                  </a:lnTo>
                  <a:cubicBezTo>
                    <a:pt x="40" y="20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BD284D4D-C834-EA4B-A23A-CA17560A9DC5}"/>
                </a:ext>
              </a:extLst>
            </p:cNvPr>
            <p:cNvSpPr/>
            <p:nvPr/>
          </p:nvSpPr>
          <p:spPr>
            <a:xfrm>
              <a:off x="5142628" y="6471669"/>
              <a:ext cx="92189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3">
                  <a:moveTo>
                    <a:pt x="45" y="55"/>
                  </a:moveTo>
                  <a:lnTo>
                    <a:pt x="44" y="55"/>
                  </a:lnTo>
                  <a:cubicBezTo>
                    <a:pt x="44" y="54"/>
                    <a:pt x="45" y="54"/>
                    <a:pt x="45" y="54"/>
                  </a:cubicBezTo>
                  <a:cubicBezTo>
                    <a:pt x="45" y="55"/>
                    <a:pt x="43" y="55"/>
                    <a:pt x="45" y="55"/>
                  </a:cubicBezTo>
                  <a:close/>
                  <a:moveTo>
                    <a:pt x="62" y="14"/>
                  </a:moveTo>
                  <a:cubicBezTo>
                    <a:pt x="49" y="1"/>
                    <a:pt x="25" y="-7"/>
                    <a:pt x="9" y="7"/>
                  </a:cubicBezTo>
                  <a:cubicBezTo>
                    <a:pt x="-1" y="15"/>
                    <a:pt x="-2" y="30"/>
                    <a:pt x="2" y="42"/>
                  </a:cubicBezTo>
                  <a:cubicBezTo>
                    <a:pt x="2" y="43"/>
                    <a:pt x="2" y="44"/>
                    <a:pt x="2" y="46"/>
                  </a:cubicBezTo>
                  <a:cubicBezTo>
                    <a:pt x="1" y="52"/>
                    <a:pt x="1" y="58"/>
                    <a:pt x="6" y="64"/>
                  </a:cubicBezTo>
                  <a:cubicBezTo>
                    <a:pt x="9" y="67"/>
                    <a:pt x="14" y="69"/>
                    <a:pt x="19" y="70"/>
                  </a:cubicBezTo>
                  <a:cubicBezTo>
                    <a:pt x="24" y="71"/>
                    <a:pt x="29" y="72"/>
                    <a:pt x="33" y="73"/>
                  </a:cubicBezTo>
                  <a:cubicBezTo>
                    <a:pt x="42" y="73"/>
                    <a:pt x="51" y="73"/>
                    <a:pt x="59" y="68"/>
                  </a:cubicBezTo>
                  <a:cubicBezTo>
                    <a:pt x="69" y="63"/>
                    <a:pt x="75" y="53"/>
                    <a:pt x="75" y="42"/>
                  </a:cubicBezTo>
                  <a:cubicBezTo>
                    <a:pt x="75" y="32"/>
                    <a:pt x="70" y="21"/>
                    <a:pt x="62" y="14"/>
                  </a:cubicBezTo>
                  <a:close/>
                  <a:moveTo>
                    <a:pt x="51" y="33"/>
                  </a:move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85CB178C-1AAC-8842-A490-19D979CA93C0}"/>
                </a:ext>
              </a:extLst>
            </p:cNvPr>
            <p:cNvSpPr/>
            <p:nvPr/>
          </p:nvSpPr>
          <p:spPr>
            <a:xfrm>
              <a:off x="5094046" y="7249316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0"/>
                  </a:moveTo>
                  <a:cubicBezTo>
                    <a:pt x="-3" y="0"/>
                    <a:pt x="-3" y="17"/>
                    <a:pt x="8" y="17"/>
                  </a:cubicBezTo>
                  <a:cubicBezTo>
                    <a:pt x="20" y="17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9BABAC5D-260E-284C-A4FA-E0E68D847684}"/>
                </a:ext>
              </a:extLst>
            </p:cNvPr>
            <p:cNvSpPr/>
            <p:nvPr/>
          </p:nvSpPr>
          <p:spPr>
            <a:xfrm>
              <a:off x="5512632" y="7043688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7093514D-C947-C747-BE4A-DFF8276CDA9C}"/>
                </a:ext>
              </a:extLst>
            </p:cNvPr>
            <p:cNvSpPr/>
            <p:nvPr/>
          </p:nvSpPr>
          <p:spPr>
            <a:xfrm>
              <a:off x="5018053" y="6697236"/>
              <a:ext cx="19933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9">
                  <a:moveTo>
                    <a:pt x="8" y="0"/>
                  </a:moveTo>
                  <a:cubicBezTo>
                    <a:pt x="-3" y="0"/>
                    <a:pt x="-3" y="19"/>
                    <a:pt x="8" y="19"/>
                  </a:cubicBezTo>
                  <a:cubicBezTo>
                    <a:pt x="20" y="19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6C78F9D0-B9B7-2841-A815-FD520F24E700}"/>
                </a:ext>
              </a:extLst>
            </p:cNvPr>
            <p:cNvSpPr/>
            <p:nvPr/>
          </p:nvSpPr>
          <p:spPr>
            <a:xfrm>
              <a:off x="5992262" y="6614985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0"/>
                  </a:moveTo>
                  <a:cubicBezTo>
                    <a:pt x="-2" y="0"/>
                    <a:pt x="-3" y="17"/>
                    <a:pt x="9" y="17"/>
                  </a:cubicBezTo>
                  <a:cubicBezTo>
                    <a:pt x="20" y="17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CCC9236-417F-8543-86BD-1B2DBA16004E}"/>
                </a:ext>
              </a:extLst>
            </p:cNvPr>
            <p:cNvSpPr/>
            <p:nvPr/>
          </p:nvSpPr>
          <p:spPr>
            <a:xfrm>
              <a:off x="5635962" y="7428773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1" y="18"/>
                    <a:pt x="21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B9F68A2F-94C3-5641-8766-25259EA83417}"/>
                </a:ext>
              </a:extLst>
            </p:cNvPr>
            <p:cNvSpPr/>
            <p:nvPr/>
          </p:nvSpPr>
          <p:spPr>
            <a:xfrm>
              <a:off x="5625995" y="6504071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0"/>
                  </a:moveTo>
                  <a:cubicBezTo>
                    <a:pt x="-3" y="0"/>
                    <a:pt x="-3" y="17"/>
                    <a:pt x="8" y="17"/>
                  </a:cubicBezTo>
                  <a:cubicBezTo>
                    <a:pt x="20" y="17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8166AECF-D8DA-0144-95FE-3663D81AC227}"/>
                </a:ext>
              </a:extLst>
            </p:cNvPr>
            <p:cNvSpPr/>
            <p:nvPr/>
          </p:nvSpPr>
          <p:spPr>
            <a:xfrm>
              <a:off x="4955763" y="7357738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21" y="3"/>
                  </a:moveTo>
                  <a:cubicBezTo>
                    <a:pt x="21" y="2"/>
                    <a:pt x="21" y="1"/>
                    <a:pt x="20" y="0"/>
                  </a:cubicBezTo>
                  <a:cubicBezTo>
                    <a:pt x="19" y="0"/>
                    <a:pt x="18" y="-1"/>
                    <a:pt x="17" y="0"/>
                  </a:cubicBezTo>
                  <a:cubicBezTo>
                    <a:pt x="15" y="0"/>
                    <a:pt x="13" y="1"/>
                    <a:pt x="13" y="3"/>
                  </a:cubicBezTo>
                  <a:cubicBezTo>
                    <a:pt x="13" y="4"/>
                    <a:pt x="13" y="4"/>
                    <a:pt x="13" y="5"/>
                  </a:cubicBezTo>
                  <a:lnTo>
                    <a:pt x="13" y="4"/>
                  </a:lnTo>
                  <a:cubicBezTo>
                    <a:pt x="11" y="4"/>
                    <a:pt x="10" y="4"/>
                    <a:pt x="9" y="5"/>
                  </a:cubicBezTo>
                  <a:cubicBezTo>
                    <a:pt x="8" y="3"/>
                    <a:pt x="6" y="3"/>
                    <a:pt x="4" y="3"/>
                  </a:cubicBezTo>
                  <a:cubicBezTo>
                    <a:pt x="3" y="3"/>
                    <a:pt x="2" y="3"/>
                    <a:pt x="1" y="4"/>
                  </a:cubicBezTo>
                  <a:cubicBezTo>
                    <a:pt x="0" y="5"/>
                    <a:pt x="0" y="6"/>
                    <a:pt x="0" y="8"/>
                  </a:cubicBezTo>
                  <a:cubicBezTo>
                    <a:pt x="1" y="10"/>
                    <a:pt x="2" y="12"/>
                    <a:pt x="3" y="15"/>
                  </a:cubicBezTo>
                  <a:cubicBezTo>
                    <a:pt x="4" y="17"/>
                    <a:pt x="6" y="19"/>
                    <a:pt x="9" y="20"/>
                  </a:cubicBezTo>
                  <a:cubicBezTo>
                    <a:pt x="11" y="21"/>
                    <a:pt x="14" y="20"/>
                    <a:pt x="16" y="19"/>
                  </a:cubicBezTo>
                  <a:cubicBezTo>
                    <a:pt x="18" y="17"/>
                    <a:pt x="19" y="16"/>
                    <a:pt x="20" y="14"/>
                  </a:cubicBezTo>
                  <a:lnTo>
                    <a:pt x="20" y="13"/>
                  </a:lnTo>
                  <a:cubicBezTo>
                    <a:pt x="21" y="10"/>
                    <a:pt x="22" y="7"/>
                    <a:pt x="21" y="3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9A3A26CC-C11D-A647-9A42-37AFD4122B76}"/>
                </a:ext>
              </a:extLst>
            </p:cNvPr>
            <p:cNvSpPr/>
            <p:nvPr/>
          </p:nvSpPr>
          <p:spPr>
            <a:xfrm>
              <a:off x="5424177" y="6362001"/>
              <a:ext cx="26162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1">
                  <a:moveTo>
                    <a:pt x="22" y="5"/>
                  </a:moveTo>
                  <a:cubicBezTo>
                    <a:pt x="21" y="3"/>
                    <a:pt x="21" y="2"/>
                    <a:pt x="21" y="1"/>
                  </a:cubicBezTo>
                  <a:cubicBezTo>
                    <a:pt x="19" y="1"/>
                    <a:pt x="19" y="0"/>
                    <a:pt x="18" y="0"/>
                  </a:cubicBezTo>
                  <a:cubicBezTo>
                    <a:pt x="16" y="0"/>
                    <a:pt x="13" y="2"/>
                    <a:pt x="13" y="5"/>
                  </a:cubicBezTo>
                  <a:cubicBezTo>
                    <a:pt x="12" y="5"/>
                    <a:pt x="10" y="5"/>
                    <a:pt x="9" y="5"/>
                  </a:cubicBezTo>
                  <a:cubicBezTo>
                    <a:pt x="8" y="5"/>
                    <a:pt x="6" y="4"/>
                    <a:pt x="5" y="3"/>
                  </a:cubicBezTo>
                  <a:cubicBezTo>
                    <a:pt x="3" y="3"/>
                    <a:pt x="2" y="5"/>
                    <a:pt x="1" y="5"/>
                  </a:cubicBezTo>
                  <a:cubicBezTo>
                    <a:pt x="0" y="6"/>
                    <a:pt x="0" y="8"/>
                    <a:pt x="0" y="9"/>
                  </a:cubicBezTo>
                  <a:cubicBezTo>
                    <a:pt x="1" y="11"/>
                    <a:pt x="1" y="14"/>
                    <a:pt x="3" y="16"/>
                  </a:cubicBezTo>
                  <a:cubicBezTo>
                    <a:pt x="5" y="18"/>
                    <a:pt x="6" y="20"/>
                    <a:pt x="9" y="21"/>
                  </a:cubicBezTo>
                  <a:cubicBezTo>
                    <a:pt x="11" y="21"/>
                    <a:pt x="14" y="21"/>
                    <a:pt x="17" y="20"/>
                  </a:cubicBezTo>
                  <a:cubicBezTo>
                    <a:pt x="18" y="19"/>
                    <a:pt x="19" y="17"/>
                    <a:pt x="20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2" y="11"/>
                    <a:pt x="22" y="8"/>
                    <a:pt x="22" y="5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2228F167-C251-5F43-9C39-353D16ED1294}"/>
                </a:ext>
              </a:extLst>
            </p:cNvPr>
            <p:cNvSpPr/>
            <p:nvPr/>
          </p:nvSpPr>
          <p:spPr>
            <a:xfrm>
              <a:off x="5501420" y="726053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125EE43A-DE82-1C41-B128-4DEBD2773CEC}"/>
                </a:ext>
              </a:extLst>
            </p:cNvPr>
            <p:cNvSpPr/>
            <p:nvPr/>
          </p:nvSpPr>
          <p:spPr>
            <a:xfrm>
              <a:off x="5647177" y="679818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2C8A679D-48E7-C74A-8D2C-AA985549FE6A}"/>
                </a:ext>
              </a:extLst>
            </p:cNvPr>
            <p:cNvSpPr/>
            <p:nvPr/>
          </p:nvSpPr>
          <p:spPr>
            <a:xfrm>
              <a:off x="5967346" y="6809397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17"/>
                  </a:moveTo>
                  <a:cubicBezTo>
                    <a:pt x="20" y="17"/>
                    <a:pt x="20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FD6E1DBB-DB89-BE40-993A-C7F59BF714EC}"/>
                </a:ext>
              </a:extLst>
            </p:cNvPr>
            <p:cNvSpPr/>
            <p:nvPr/>
          </p:nvSpPr>
          <p:spPr>
            <a:xfrm>
              <a:off x="5028019" y="6541458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2F44226D-22BC-9340-B961-84175B5F10FE}"/>
                </a:ext>
              </a:extLst>
            </p:cNvPr>
            <p:cNvSpPr/>
            <p:nvPr/>
          </p:nvSpPr>
          <p:spPr>
            <a:xfrm>
              <a:off x="5846501" y="653024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2A17D660-88C8-F740-B8D4-AFF472FB885E}"/>
                </a:ext>
              </a:extLst>
            </p:cNvPr>
            <p:cNvSpPr/>
            <p:nvPr/>
          </p:nvSpPr>
          <p:spPr>
            <a:xfrm>
              <a:off x="5785457" y="7402602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17"/>
                  </a:moveTo>
                  <a:cubicBezTo>
                    <a:pt x="20" y="17"/>
                    <a:pt x="20" y="0"/>
                    <a:pt x="9" y="0"/>
                  </a:cubicBezTo>
                  <a:cubicBezTo>
                    <a:pt x="-3" y="0"/>
                    <a:pt x="-3" y="17"/>
                    <a:pt x="9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0BE5F37A-19D5-8A46-B51B-894D02D9442D}"/>
                </a:ext>
              </a:extLst>
            </p:cNvPr>
            <p:cNvSpPr/>
            <p:nvPr/>
          </p:nvSpPr>
          <p:spPr>
            <a:xfrm>
              <a:off x="5462800" y="741257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57D3EB2E-8BEC-DD48-A286-706050D7E3B8}"/>
                </a:ext>
              </a:extLst>
            </p:cNvPr>
            <p:cNvSpPr/>
            <p:nvPr/>
          </p:nvSpPr>
          <p:spPr>
            <a:xfrm>
              <a:off x="5115221" y="6760794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FCA323F9-6CA4-364A-9839-59B18C1271E2}"/>
                </a:ext>
              </a:extLst>
            </p:cNvPr>
            <p:cNvSpPr/>
            <p:nvPr/>
          </p:nvSpPr>
          <p:spPr>
            <a:xfrm>
              <a:off x="5224850" y="687669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34FF7DBF-5AFE-2842-A884-F762DFDA9DE6}"/>
                </a:ext>
              </a:extLst>
            </p:cNvPr>
            <p:cNvSpPr/>
            <p:nvPr/>
          </p:nvSpPr>
          <p:spPr>
            <a:xfrm>
              <a:off x="5006837" y="7008794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357EFC03-F7FC-A04B-82ED-4A930E29F484}"/>
                </a:ext>
              </a:extLst>
            </p:cNvPr>
            <p:cNvSpPr/>
            <p:nvPr/>
          </p:nvSpPr>
          <p:spPr>
            <a:xfrm>
              <a:off x="5905056" y="7370200"/>
              <a:ext cx="72256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" h="56">
                  <a:moveTo>
                    <a:pt x="58" y="20"/>
                  </a:moveTo>
                  <a:cubicBezTo>
                    <a:pt x="56" y="9"/>
                    <a:pt x="46" y="-1"/>
                    <a:pt x="34" y="0"/>
                  </a:cubicBezTo>
                  <a:cubicBezTo>
                    <a:pt x="30" y="0"/>
                    <a:pt x="26" y="2"/>
                    <a:pt x="23" y="6"/>
                  </a:cubicBezTo>
                  <a:cubicBezTo>
                    <a:pt x="19" y="8"/>
                    <a:pt x="14" y="12"/>
                    <a:pt x="10" y="15"/>
                  </a:cubicBezTo>
                  <a:cubicBezTo>
                    <a:pt x="7" y="17"/>
                    <a:pt x="4" y="20"/>
                    <a:pt x="2" y="24"/>
                  </a:cubicBezTo>
                  <a:cubicBezTo>
                    <a:pt x="0" y="26"/>
                    <a:pt x="0" y="29"/>
                    <a:pt x="0" y="32"/>
                  </a:cubicBezTo>
                  <a:cubicBezTo>
                    <a:pt x="2" y="42"/>
                    <a:pt x="11" y="50"/>
                    <a:pt x="21" y="54"/>
                  </a:cubicBezTo>
                  <a:cubicBezTo>
                    <a:pt x="30" y="58"/>
                    <a:pt x="41" y="55"/>
                    <a:pt x="49" y="48"/>
                  </a:cubicBezTo>
                  <a:cubicBezTo>
                    <a:pt x="57" y="41"/>
                    <a:pt x="60" y="30"/>
                    <a:pt x="58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FB2943FC-26BE-5B40-8848-786D32C5CDBC}"/>
                </a:ext>
              </a:extLst>
            </p:cNvPr>
            <p:cNvSpPr/>
            <p:nvPr/>
          </p:nvSpPr>
          <p:spPr>
            <a:xfrm>
              <a:off x="4661756" y="6214946"/>
              <a:ext cx="1512391" cy="15154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" h="1217">
                  <a:moveTo>
                    <a:pt x="1209" y="981"/>
                  </a:moveTo>
                  <a:cubicBezTo>
                    <a:pt x="1208" y="984"/>
                    <a:pt x="1207" y="987"/>
                    <a:pt x="1206" y="990"/>
                  </a:cubicBezTo>
                  <a:cubicBezTo>
                    <a:pt x="1185" y="1057"/>
                    <a:pt x="1135" y="1117"/>
                    <a:pt x="1058" y="1163"/>
                  </a:cubicBezTo>
                  <a:cubicBezTo>
                    <a:pt x="1055" y="1165"/>
                    <a:pt x="1052" y="1167"/>
                    <a:pt x="1049" y="1168"/>
                  </a:cubicBezTo>
                  <a:cubicBezTo>
                    <a:pt x="1001" y="1196"/>
                    <a:pt x="944" y="1217"/>
                    <a:pt x="918" y="1217"/>
                  </a:cubicBezTo>
                  <a:lnTo>
                    <a:pt x="915" y="1217"/>
                  </a:lnTo>
                  <a:lnTo>
                    <a:pt x="912" y="1217"/>
                  </a:lnTo>
                  <a:cubicBezTo>
                    <a:pt x="812" y="1208"/>
                    <a:pt x="710" y="1203"/>
                    <a:pt x="609" y="1203"/>
                  </a:cubicBezTo>
                  <a:lnTo>
                    <a:pt x="600" y="1203"/>
                  </a:lnTo>
                  <a:cubicBezTo>
                    <a:pt x="502" y="1203"/>
                    <a:pt x="403" y="1208"/>
                    <a:pt x="305" y="1217"/>
                  </a:cubicBezTo>
                  <a:lnTo>
                    <a:pt x="302" y="1217"/>
                  </a:lnTo>
                  <a:lnTo>
                    <a:pt x="299" y="1217"/>
                  </a:lnTo>
                  <a:cubicBezTo>
                    <a:pt x="254" y="1217"/>
                    <a:pt x="52" y="1142"/>
                    <a:pt x="8" y="983"/>
                  </a:cubicBezTo>
                  <a:cubicBezTo>
                    <a:pt x="-13" y="910"/>
                    <a:pt x="11" y="858"/>
                    <a:pt x="30" y="817"/>
                  </a:cubicBezTo>
                  <a:cubicBezTo>
                    <a:pt x="45" y="782"/>
                    <a:pt x="60" y="751"/>
                    <a:pt x="51" y="696"/>
                  </a:cubicBezTo>
                  <a:cubicBezTo>
                    <a:pt x="51" y="689"/>
                    <a:pt x="49" y="680"/>
                    <a:pt x="47" y="670"/>
                  </a:cubicBezTo>
                  <a:cubicBezTo>
                    <a:pt x="41" y="631"/>
                    <a:pt x="30" y="567"/>
                    <a:pt x="24" y="477"/>
                  </a:cubicBezTo>
                  <a:cubicBezTo>
                    <a:pt x="23" y="473"/>
                    <a:pt x="23" y="460"/>
                    <a:pt x="23" y="460"/>
                  </a:cubicBezTo>
                  <a:cubicBezTo>
                    <a:pt x="15" y="353"/>
                    <a:pt x="55" y="249"/>
                    <a:pt x="132" y="165"/>
                  </a:cubicBezTo>
                  <a:cubicBezTo>
                    <a:pt x="140" y="157"/>
                    <a:pt x="148" y="149"/>
                    <a:pt x="157" y="142"/>
                  </a:cubicBezTo>
                  <a:cubicBezTo>
                    <a:pt x="195" y="106"/>
                    <a:pt x="240" y="76"/>
                    <a:pt x="289" y="54"/>
                  </a:cubicBezTo>
                  <a:cubicBezTo>
                    <a:pt x="329" y="34"/>
                    <a:pt x="373" y="20"/>
                    <a:pt x="417" y="11"/>
                  </a:cubicBezTo>
                  <a:cubicBezTo>
                    <a:pt x="457" y="3"/>
                    <a:pt x="497" y="0"/>
                    <a:pt x="538" y="0"/>
                  </a:cubicBezTo>
                  <a:lnTo>
                    <a:pt x="677" y="0"/>
                  </a:lnTo>
                  <a:cubicBezTo>
                    <a:pt x="804" y="0"/>
                    <a:pt x="924" y="38"/>
                    <a:pt x="1017" y="107"/>
                  </a:cubicBezTo>
                  <a:cubicBezTo>
                    <a:pt x="1041" y="124"/>
                    <a:pt x="1063" y="144"/>
                    <a:pt x="1083" y="165"/>
                  </a:cubicBezTo>
                  <a:cubicBezTo>
                    <a:pt x="1161" y="249"/>
                    <a:pt x="1200" y="354"/>
                    <a:pt x="1193" y="462"/>
                  </a:cubicBezTo>
                  <a:lnTo>
                    <a:pt x="1127" y="458"/>
                  </a:lnTo>
                  <a:lnTo>
                    <a:pt x="1193" y="463"/>
                  </a:lnTo>
                  <a:lnTo>
                    <a:pt x="1192" y="466"/>
                  </a:lnTo>
                  <a:cubicBezTo>
                    <a:pt x="1186" y="559"/>
                    <a:pt x="1177" y="618"/>
                    <a:pt x="1170" y="661"/>
                  </a:cubicBezTo>
                  <a:cubicBezTo>
                    <a:pt x="1166" y="685"/>
                    <a:pt x="1163" y="704"/>
                    <a:pt x="1162" y="721"/>
                  </a:cubicBezTo>
                  <a:cubicBezTo>
                    <a:pt x="1158" y="775"/>
                    <a:pt x="1171" y="801"/>
                    <a:pt x="1186" y="831"/>
                  </a:cubicBezTo>
                  <a:cubicBezTo>
                    <a:pt x="1192" y="843"/>
                    <a:pt x="1198" y="856"/>
                    <a:pt x="1204" y="871"/>
                  </a:cubicBezTo>
                  <a:cubicBezTo>
                    <a:pt x="1215" y="899"/>
                    <a:pt x="1220" y="935"/>
                    <a:pt x="1209" y="981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9E083579-9477-F347-BDF1-1F8140A5A319}"/>
                </a:ext>
              </a:extLst>
            </p:cNvPr>
            <p:cNvSpPr/>
            <p:nvPr/>
          </p:nvSpPr>
          <p:spPr>
            <a:xfrm>
              <a:off x="5181248" y="6214946"/>
              <a:ext cx="746229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320">
                  <a:moveTo>
                    <a:pt x="600" y="107"/>
                  </a:moveTo>
                  <a:cubicBezTo>
                    <a:pt x="563" y="149"/>
                    <a:pt x="522" y="188"/>
                    <a:pt x="479" y="223"/>
                  </a:cubicBezTo>
                  <a:cubicBezTo>
                    <a:pt x="441" y="255"/>
                    <a:pt x="400" y="286"/>
                    <a:pt x="354" y="304"/>
                  </a:cubicBezTo>
                  <a:cubicBezTo>
                    <a:pt x="307" y="323"/>
                    <a:pt x="253" y="326"/>
                    <a:pt x="208" y="305"/>
                  </a:cubicBezTo>
                  <a:cubicBezTo>
                    <a:pt x="163" y="284"/>
                    <a:pt x="133" y="239"/>
                    <a:pt x="105" y="198"/>
                  </a:cubicBezTo>
                  <a:cubicBezTo>
                    <a:pt x="66" y="139"/>
                    <a:pt x="26" y="77"/>
                    <a:pt x="0" y="11"/>
                  </a:cubicBezTo>
                  <a:cubicBezTo>
                    <a:pt x="40" y="3"/>
                    <a:pt x="80" y="0"/>
                    <a:pt x="121" y="0"/>
                  </a:cubicBezTo>
                  <a:lnTo>
                    <a:pt x="260" y="0"/>
                  </a:lnTo>
                  <a:cubicBezTo>
                    <a:pt x="387" y="0"/>
                    <a:pt x="507" y="38"/>
                    <a:pt x="600" y="107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9118F0EF-B599-D646-B325-91EA60838DCF}"/>
                </a:ext>
              </a:extLst>
            </p:cNvPr>
            <p:cNvSpPr/>
            <p:nvPr/>
          </p:nvSpPr>
          <p:spPr>
            <a:xfrm>
              <a:off x="4742733" y="6295951"/>
              <a:ext cx="1349192" cy="1353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4" h="1087">
                  <a:moveTo>
                    <a:pt x="1080" y="900"/>
                  </a:moveTo>
                  <a:cubicBezTo>
                    <a:pt x="1059" y="984"/>
                    <a:pt x="976" y="1038"/>
                    <a:pt x="916" y="1065"/>
                  </a:cubicBezTo>
                  <a:cubicBezTo>
                    <a:pt x="882" y="1080"/>
                    <a:pt x="857" y="1087"/>
                    <a:pt x="853" y="1087"/>
                  </a:cubicBezTo>
                  <a:cubicBezTo>
                    <a:pt x="756" y="1078"/>
                    <a:pt x="650" y="1072"/>
                    <a:pt x="535" y="1073"/>
                  </a:cubicBezTo>
                  <a:cubicBezTo>
                    <a:pt x="427" y="1073"/>
                    <a:pt x="326" y="1078"/>
                    <a:pt x="234" y="1087"/>
                  </a:cubicBezTo>
                  <a:cubicBezTo>
                    <a:pt x="221" y="1088"/>
                    <a:pt x="43" y="1032"/>
                    <a:pt x="6" y="901"/>
                  </a:cubicBezTo>
                  <a:cubicBezTo>
                    <a:pt x="-23" y="796"/>
                    <a:pt x="72" y="766"/>
                    <a:pt x="51" y="621"/>
                  </a:cubicBezTo>
                  <a:cubicBezTo>
                    <a:pt x="47" y="588"/>
                    <a:pt x="32" y="519"/>
                    <a:pt x="24" y="408"/>
                  </a:cubicBezTo>
                  <a:cubicBezTo>
                    <a:pt x="24" y="402"/>
                    <a:pt x="23" y="393"/>
                    <a:pt x="23" y="390"/>
                  </a:cubicBezTo>
                  <a:cubicBezTo>
                    <a:pt x="17" y="294"/>
                    <a:pt x="55" y="206"/>
                    <a:pt x="123" y="137"/>
                  </a:cubicBezTo>
                  <a:cubicBezTo>
                    <a:pt x="205" y="53"/>
                    <a:pt x="331" y="0"/>
                    <a:pt x="473" y="0"/>
                  </a:cubicBezTo>
                  <a:lnTo>
                    <a:pt x="612" y="0"/>
                  </a:lnTo>
                  <a:cubicBezTo>
                    <a:pt x="872" y="0"/>
                    <a:pt x="1077" y="179"/>
                    <a:pt x="1062" y="392"/>
                  </a:cubicBezTo>
                  <a:cubicBezTo>
                    <a:pt x="1062" y="393"/>
                    <a:pt x="1062" y="393"/>
                    <a:pt x="1062" y="393"/>
                  </a:cubicBezTo>
                  <a:cubicBezTo>
                    <a:pt x="1062" y="394"/>
                    <a:pt x="1062" y="395"/>
                    <a:pt x="1062" y="397"/>
                  </a:cubicBezTo>
                  <a:cubicBezTo>
                    <a:pt x="1053" y="539"/>
                    <a:pt x="1036" y="598"/>
                    <a:pt x="1032" y="651"/>
                  </a:cubicBezTo>
                  <a:cubicBezTo>
                    <a:pt x="1021" y="791"/>
                    <a:pt x="1103" y="806"/>
                    <a:pt x="1080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FCA629A4-4A47-B643-9DF9-04944C80E779}"/>
                </a:ext>
              </a:extLst>
            </p:cNvPr>
            <p:cNvSpPr/>
            <p:nvPr/>
          </p:nvSpPr>
          <p:spPr>
            <a:xfrm>
              <a:off x="5706975" y="7000070"/>
              <a:ext cx="75993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62">
                  <a:moveTo>
                    <a:pt x="59" y="18"/>
                  </a:moveTo>
                  <a:cubicBezTo>
                    <a:pt x="56" y="14"/>
                    <a:pt x="52" y="10"/>
                    <a:pt x="47" y="7"/>
                  </a:cubicBezTo>
                  <a:cubicBezTo>
                    <a:pt x="39" y="-1"/>
                    <a:pt x="23" y="-4"/>
                    <a:pt x="16" y="6"/>
                  </a:cubicBezTo>
                  <a:cubicBezTo>
                    <a:pt x="14" y="8"/>
                    <a:pt x="14" y="11"/>
                    <a:pt x="14" y="13"/>
                  </a:cubicBezTo>
                  <a:cubicBezTo>
                    <a:pt x="13" y="16"/>
                    <a:pt x="11" y="21"/>
                    <a:pt x="12" y="24"/>
                  </a:cubicBezTo>
                  <a:cubicBezTo>
                    <a:pt x="10" y="25"/>
                    <a:pt x="8" y="26"/>
                    <a:pt x="6" y="27"/>
                  </a:cubicBezTo>
                  <a:cubicBezTo>
                    <a:pt x="2" y="29"/>
                    <a:pt x="0" y="33"/>
                    <a:pt x="0" y="38"/>
                  </a:cubicBezTo>
                  <a:cubicBezTo>
                    <a:pt x="0" y="49"/>
                    <a:pt x="10" y="59"/>
                    <a:pt x="22" y="60"/>
                  </a:cubicBezTo>
                  <a:cubicBezTo>
                    <a:pt x="24" y="61"/>
                    <a:pt x="27" y="62"/>
                    <a:pt x="29" y="62"/>
                  </a:cubicBezTo>
                  <a:cubicBezTo>
                    <a:pt x="39" y="63"/>
                    <a:pt x="49" y="57"/>
                    <a:pt x="54" y="49"/>
                  </a:cubicBezTo>
                  <a:cubicBezTo>
                    <a:pt x="61" y="41"/>
                    <a:pt x="65" y="28"/>
                    <a:pt x="5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A8F3034A-E477-424D-AD3F-D6F9CE09CB54}"/>
                </a:ext>
              </a:extLst>
            </p:cNvPr>
            <p:cNvSpPr/>
            <p:nvPr/>
          </p:nvSpPr>
          <p:spPr>
            <a:xfrm>
              <a:off x="5177510" y="7251808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5" y="9"/>
                  </a:moveTo>
                  <a:cubicBezTo>
                    <a:pt x="45" y="7"/>
                    <a:pt x="45" y="4"/>
                    <a:pt x="43" y="3"/>
                  </a:cubicBezTo>
                  <a:cubicBezTo>
                    <a:pt x="42" y="2"/>
                    <a:pt x="39" y="0"/>
                    <a:pt x="37" y="0"/>
                  </a:cubicBezTo>
                  <a:cubicBezTo>
                    <a:pt x="32" y="0"/>
                    <a:pt x="28" y="4"/>
                    <a:pt x="28" y="9"/>
                  </a:cubicBezTo>
                  <a:cubicBezTo>
                    <a:pt x="28" y="10"/>
                    <a:pt x="28" y="10"/>
                    <a:pt x="28" y="11"/>
                  </a:cubicBezTo>
                  <a:lnTo>
                    <a:pt x="27" y="11"/>
                  </a:lnTo>
                  <a:cubicBezTo>
                    <a:pt x="24" y="10"/>
                    <a:pt x="21" y="10"/>
                    <a:pt x="19" y="11"/>
                  </a:cubicBezTo>
                  <a:cubicBezTo>
                    <a:pt x="15" y="9"/>
                    <a:pt x="13" y="8"/>
                    <a:pt x="9" y="8"/>
                  </a:cubicBezTo>
                  <a:cubicBezTo>
                    <a:pt x="6" y="7"/>
                    <a:pt x="3" y="9"/>
                    <a:pt x="2" y="10"/>
                  </a:cubicBezTo>
                  <a:cubicBezTo>
                    <a:pt x="0" y="13"/>
                    <a:pt x="0" y="15"/>
                    <a:pt x="0" y="19"/>
                  </a:cubicBezTo>
                  <a:cubicBezTo>
                    <a:pt x="1" y="24"/>
                    <a:pt x="3" y="29"/>
                    <a:pt x="5" y="34"/>
                  </a:cubicBezTo>
                  <a:cubicBezTo>
                    <a:pt x="8" y="39"/>
                    <a:pt x="13" y="43"/>
                    <a:pt x="19" y="45"/>
                  </a:cubicBezTo>
                  <a:cubicBezTo>
                    <a:pt x="24" y="46"/>
                    <a:pt x="31" y="45"/>
                    <a:pt x="35" y="43"/>
                  </a:cubicBezTo>
                  <a:cubicBezTo>
                    <a:pt x="39" y="40"/>
                    <a:pt x="41" y="36"/>
                    <a:pt x="43" y="32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6" y="24"/>
                    <a:pt x="46" y="17"/>
                    <a:pt x="45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6924E990-7C5A-044B-865C-2EB2E81AB708}"/>
                </a:ext>
              </a:extLst>
            </p:cNvPr>
            <p:cNvSpPr/>
            <p:nvPr/>
          </p:nvSpPr>
          <p:spPr>
            <a:xfrm>
              <a:off x="5011820" y="7516009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6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8"/>
                    <a:pt x="24" y="9"/>
                    <a:pt x="24" y="10"/>
                  </a:cubicBezTo>
                  <a:lnTo>
                    <a:pt x="24" y="9"/>
                  </a:lnTo>
                  <a:cubicBezTo>
                    <a:pt x="21" y="9"/>
                    <a:pt x="19" y="9"/>
                    <a:pt x="16" y="10"/>
                  </a:cubicBezTo>
                  <a:cubicBezTo>
                    <a:pt x="14" y="7"/>
                    <a:pt x="11" y="7"/>
                    <a:pt x="8" y="6"/>
                  </a:cubicBezTo>
                  <a:cubicBezTo>
                    <a:pt x="5" y="6"/>
                    <a:pt x="3" y="7"/>
                    <a:pt x="2" y="9"/>
                  </a:cubicBezTo>
                  <a:cubicBezTo>
                    <a:pt x="0" y="11"/>
                    <a:pt x="0" y="13"/>
                    <a:pt x="0" y="16"/>
                  </a:cubicBezTo>
                  <a:cubicBezTo>
                    <a:pt x="1" y="20"/>
                    <a:pt x="2" y="25"/>
                    <a:pt x="5" y="29"/>
                  </a:cubicBezTo>
                  <a:cubicBezTo>
                    <a:pt x="8" y="33"/>
                    <a:pt x="11" y="37"/>
                    <a:pt x="16" y="38"/>
                  </a:cubicBezTo>
                  <a:cubicBezTo>
                    <a:pt x="21" y="39"/>
                    <a:pt x="27" y="39"/>
                    <a:pt x="31" y="37"/>
                  </a:cubicBezTo>
                  <a:cubicBezTo>
                    <a:pt x="33" y="34"/>
                    <a:pt x="36" y="31"/>
                    <a:pt x="37" y="27"/>
                  </a:cubicBezTo>
                  <a:lnTo>
                    <a:pt x="37" y="26"/>
                  </a:lnTo>
                  <a:cubicBezTo>
                    <a:pt x="40" y="21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509F79F8-CDB3-B842-BE8C-D31B0846F5CF}"/>
                </a:ext>
              </a:extLst>
            </p:cNvPr>
            <p:cNvSpPr/>
            <p:nvPr/>
          </p:nvSpPr>
          <p:spPr>
            <a:xfrm>
              <a:off x="5645932" y="7255547"/>
              <a:ext cx="48586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0">
                  <a:moveTo>
                    <a:pt x="40" y="8"/>
                  </a:moveTo>
                  <a:cubicBezTo>
                    <a:pt x="40" y="6"/>
                    <a:pt x="39" y="4"/>
                    <a:pt x="38" y="3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9" y="1"/>
                    <a:pt x="24" y="4"/>
                    <a:pt x="24" y="8"/>
                  </a:cubicBezTo>
                  <a:cubicBezTo>
                    <a:pt x="25" y="9"/>
                    <a:pt x="25" y="10"/>
                    <a:pt x="25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1" y="10"/>
                    <a:pt x="19" y="10"/>
                    <a:pt x="16" y="10"/>
                  </a:cubicBezTo>
                  <a:cubicBezTo>
                    <a:pt x="14" y="7"/>
                    <a:pt x="11" y="7"/>
                    <a:pt x="8" y="6"/>
                  </a:cubicBezTo>
                  <a:cubicBezTo>
                    <a:pt x="5" y="6"/>
                    <a:pt x="3" y="7"/>
                    <a:pt x="1" y="10"/>
                  </a:cubicBezTo>
                  <a:cubicBezTo>
                    <a:pt x="0" y="11"/>
                    <a:pt x="0" y="14"/>
                    <a:pt x="0" y="16"/>
                  </a:cubicBezTo>
                  <a:cubicBezTo>
                    <a:pt x="1" y="20"/>
                    <a:pt x="3" y="25"/>
                    <a:pt x="5" y="30"/>
                  </a:cubicBezTo>
                  <a:cubicBezTo>
                    <a:pt x="8" y="34"/>
                    <a:pt x="11" y="38"/>
                    <a:pt x="17" y="39"/>
                  </a:cubicBezTo>
                  <a:cubicBezTo>
                    <a:pt x="21" y="40"/>
                    <a:pt x="27" y="40"/>
                    <a:pt x="31" y="37"/>
                  </a:cubicBezTo>
                  <a:cubicBezTo>
                    <a:pt x="34" y="35"/>
                    <a:pt x="36" y="31"/>
                    <a:pt x="37" y="28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40" y="21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7A3CF013-9928-864D-97CE-AADCEBE419FB}"/>
                </a:ext>
              </a:extLst>
            </p:cNvPr>
            <p:cNvSpPr/>
            <p:nvPr/>
          </p:nvSpPr>
          <p:spPr>
            <a:xfrm>
              <a:off x="5645932" y="6447987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6"/>
                    <a:pt x="39" y="4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9" y="0"/>
                    <a:pt x="24" y="4"/>
                    <a:pt x="24" y="8"/>
                  </a:cubicBezTo>
                  <a:cubicBezTo>
                    <a:pt x="25" y="8"/>
                    <a:pt x="25" y="9"/>
                    <a:pt x="25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1" y="9"/>
                    <a:pt x="19" y="9"/>
                    <a:pt x="16" y="10"/>
                  </a:cubicBezTo>
                  <a:cubicBezTo>
                    <a:pt x="14" y="8"/>
                    <a:pt x="11" y="6"/>
                    <a:pt x="8" y="6"/>
                  </a:cubicBezTo>
                  <a:cubicBezTo>
                    <a:pt x="5" y="6"/>
                    <a:pt x="3" y="8"/>
                    <a:pt x="1" y="9"/>
                  </a:cubicBezTo>
                  <a:cubicBezTo>
                    <a:pt x="0" y="11"/>
                    <a:pt x="0" y="13"/>
                    <a:pt x="0" y="16"/>
                  </a:cubicBezTo>
                  <a:cubicBezTo>
                    <a:pt x="1" y="21"/>
                    <a:pt x="3" y="25"/>
                    <a:pt x="5" y="29"/>
                  </a:cubicBezTo>
                  <a:cubicBezTo>
                    <a:pt x="8" y="34"/>
                    <a:pt x="11" y="37"/>
                    <a:pt x="17" y="38"/>
                  </a:cubicBezTo>
                  <a:cubicBezTo>
                    <a:pt x="21" y="40"/>
                    <a:pt x="27" y="39"/>
                    <a:pt x="31" y="36"/>
                  </a:cubicBezTo>
                  <a:cubicBezTo>
                    <a:pt x="34" y="34"/>
                    <a:pt x="36" y="31"/>
                    <a:pt x="37" y="27"/>
                  </a:cubicBezTo>
                  <a:cubicBezTo>
                    <a:pt x="40" y="21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6C6509E6-86A1-124B-9F3D-76EC79F6FE16}"/>
                </a:ext>
              </a:extLst>
            </p:cNvPr>
            <p:cNvSpPr/>
            <p:nvPr/>
          </p:nvSpPr>
          <p:spPr>
            <a:xfrm>
              <a:off x="5041723" y="6543947"/>
              <a:ext cx="92189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3">
                  <a:moveTo>
                    <a:pt x="45" y="55"/>
                  </a:moveTo>
                  <a:cubicBezTo>
                    <a:pt x="44" y="55"/>
                    <a:pt x="44" y="55"/>
                    <a:pt x="44" y="55"/>
                  </a:cubicBezTo>
                  <a:lnTo>
                    <a:pt x="44" y="54"/>
                  </a:lnTo>
                  <a:cubicBezTo>
                    <a:pt x="45" y="54"/>
                    <a:pt x="45" y="55"/>
                    <a:pt x="46" y="55"/>
                  </a:cubicBezTo>
                  <a:cubicBezTo>
                    <a:pt x="44" y="55"/>
                    <a:pt x="43" y="56"/>
                    <a:pt x="45" y="55"/>
                  </a:cubicBezTo>
                  <a:close/>
                  <a:moveTo>
                    <a:pt x="63" y="15"/>
                  </a:moveTo>
                  <a:cubicBezTo>
                    <a:pt x="49" y="2"/>
                    <a:pt x="25" y="-7"/>
                    <a:pt x="9" y="7"/>
                  </a:cubicBezTo>
                  <a:cubicBezTo>
                    <a:pt x="0" y="15"/>
                    <a:pt x="-2" y="30"/>
                    <a:pt x="2" y="42"/>
                  </a:cubicBezTo>
                  <a:cubicBezTo>
                    <a:pt x="2" y="43"/>
                    <a:pt x="2" y="45"/>
                    <a:pt x="2" y="46"/>
                  </a:cubicBezTo>
                  <a:cubicBezTo>
                    <a:pt x="2" y="53"/>
                    <a:pt x="1" y="59"/>
                    <a:pt x="6" y="64"/>
                  </a:cubicBezTo>
                  <a:cubicBezTo>
                    <a:pt x="9" y="68"/>
                    <a:pt x="14" y="69"/>
                    <a:pt x="19" y="70"/>
                  </a:cubicBezTo>
                  <a:cubicBezTo>
                    <a:pt x="24" y="72"/>
                    <a:pt x="28" y="72"/>
                    <a:pt x="33" y="73"/>
                  </a:cubicBezTo>
                  <a:cubicBezTo>
                    <a:pt x="43" y="74"/>
                    <a:pt x="52" y="73"/>
                    <a:pt x="60" y="69"/>
                  </a:cubicBezTo>
                  <a:cubicBezTo>
                    <a:pt x="69" y="64"/>
                    <a:pt x="74" y="53"/>
                    <a:pt x="75" y="43"/>
                  </a:cubicBezTo>
                  <a:cubicBezTo>
                    <a:pt x="75" y="32"/>
                    <a:pt x="70" y="22"/>
                    <a:pt x="63" y="15"/>
                  </a:cubicBezTo>
                  <a:close/>
                  <a:moveTo>
                    <a:pt x="51" y="34"/>
                  </a:moveTo>
                  <a:lnTo>
                    <a:pt x="52" y="34"/>
                  </a:ln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B32AA7BA-0F3E-0744-8C1C-8EE99CA37AEA}"/>
                </a:ext>
              </a:extLst>
            </p:cNvPr>
            <p:cNvSpPr/>
            <p:nvPr/>
          </p:nvSpPr>
          <p:spPr>
            <a:xfrm>
              <a:off x="4993137" y="7321597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BCFC3515-2B2B-C242-A0D3-395D860C283C}"/>
                </a:ext>
              </a:extLst>
            </p:cNvPr>
            <p:cNvSpPr/>
            <p:nvPr/>
          </p:nvSpPr>
          <p:spPr>
            <a:xfrm>
              <a:off x="5411723" y="7117216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5D42452C-D075-D14D-A99F-C000F24AA169}"/>
                </a:ext>
              </a:extLst>
            </p:cNvPr>
            <p:cNvSpPr/>
            <p:nvPr/>
          </p:nvSpPr>
          <p:spPr>
            <a:xfrm>
              <a:off x="4917143" y="6770764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AC1FCF5A-9B85-2349-806B-996B30046BA3}"/>
                </a:ext>
              </a:extLst>
            </p:cNvPr>
            <p:cNvSpPr/>
            <p:nvPr/>
          </p:nvSpPr>
          <p:spPr>
            <a:xfrm>
              <a:off x="5891353" y="6687267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1" y="18"/>
                    <a:pt x="21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B37BB25A-61B4-7D44-9608-4A12AF73821A}"/>
                </a:ext>
              </a:extLst>
            </p:cNvPr>
            <p:cNvSpPr/>
            <p:nvPr/>
          </p:nvSpPr>
          <p:spPr>
            <a:xfrm>
              <a:off x="5536302" y="7502301"/>
              <a:ext cx="18687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19" y="18"/>
                    <a:pt x="19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EDFC6228-9D49-E54D-8F17-13F274E42962}"/>
                </a:ext>
              </a:extLst>
            </p:cNvPr>
            <p:cNvSpPr/>
            <p:nvPr/>
          </p:nvSpPr>
          <p:spPr>
            <a:xfrm>
              <a:off x="5525090" y="6576349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5A3C45AA-9940-5249-A9B7-0176D2881A98}"/>
                </a:ext>
              </a:extLst>
            </p:cNvPr>
            <p:cNvSpPr/>
            <p:nvPr/>
          </p:nvSpPr>
          <p:spPr>
            <a:xfrm>
              <a:off x="4854854" y="7430019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21" y="4"/>
                  </a:moveTo>
                  <a:cubicBezTo>
                    <a:pt x="21" y="3"/>
                    <a:pt x="21" y="2"/>
                    <a:pt x="20" y="1"/>
                  </a:cubicBezTo>
                  <a:cubicBezTo>
                    <a:pt x="20" y="0"/>
                    <a:pt x="18" y="0"/>
                    <a:pt x="17" y="0"/>
                  </a:cubicBezTo>
                  <a:cubicBezTo>
                    <a:pt x="15" y="0"/>
                    <a:pt x="13" y="2"/>
                    <a:pt x="13" y="4"/>
                  </a:cubicBezTo>
                  <a:lnTo>
                    <a:pt x="13" y="5"/>
                  </a:lnTo>
                  <a:cubicBezTo>
                    <a:pt x="11" y="5"/>
                    <a:pt x="10" y="5"/>
                    <a:pt x="9" y="5"/>
                  </a:cubicBezTo>
                  <a:cubicBezTo>
                    <a:pt x="7" y="3"/>
                    <a:pt x="6" y="3"/>
                    <a:pt x="4" y="3"/>
                  </a:cubicBezTo>
                  <a:cubicBezTo>
                    <a:pt x="3" y="3"/>
                    <a:pt x="2" y="3"/>
                    <a:pt x="1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" y="11"/>
                    <a:pt x="2" y="13"/>
                    <a:pt x="3" y="15"/>
                  </a:cubicBezTo>
                  <a:cubicBezTo>
                    <a:pt x="4" y="17"/>
                    <a:pt x="7" y="19"/>
                    <a:pt x="9" y="20"/>
                  </a:cubicBezTo>
                  <a:cubicBezTo>
                    <a:pt x="11" y="21"/>
                    <a:pt x="15" y="21"/>
                    <a:pt x="16" y="19"/>
                  </a:cubicBezTo>
                  <a:cubicBezTo>
                    <a:pt x="18" y="18"/>
                    <a:pt x="20" y="16"/>
                    <a:pt x="20" y="14"/>
                  </a:cubicBezTo>
                  <a:cubicBezTo>
                    <a:pt x="21" y="11"/>
                    <a:pt x="21" y="7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BE5895BD-AE6F-5A48-8636-63EEB0CB8A69}"/>
                </a:ext>
              </a:extLst>
            </p:cNvPr>
            <p:cNvSpPr/>
            <p:nvPr/>
          </p:nvSpPr>
          <p:spPr>
            <a:xfrm>
              <a:off x="5324517" y="6435525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20" y="4"/>
                  </a:moveTo>
                  <a:cubicBezTo>
                    <a:pt x="20" y="3"/>
                    <a:pt x="20" y="2"/>
                    <a:pt x="19" y="1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4" y="0"/>
                    <a:pt x="12" y="2"/>
                    <a:pt x="12" y="4"/>
                  </a:cubicBezTo>
                  <a:lnTo>
                    <a:pt x="12" y="5"/>
                  </a:lnTo>
                  <a:cubicBezTo>
                    <a:pt x="11" y="4"/>
                    <a:pt x="10" y="4"/>
                    <a:pt x="8" y="5"/>
                  </a:cubicBezTo>
                  <a:cubicBezTo>
                    <a:pt x="7" y="4"/>
                    <a:pt x="5" y="3"/>
                    <a:pt x="3" y="3"/>
                  </a:cubicBezTo>
                  <a:cubicBezTo>
                    <a:pt x="2" y="3"/>
                    <a:pt x="1" y="4"/>
                    <a:pt x="0" y="5"/>
                  </a:cubicBezTo>
                  <a:cubicBezTo>
                    <a:pt x="0" y="5"/>
                    <a:pt x="0" y="7"/>
                    <a:pt x="0" y="8"/>
                  </a:cubicBezTo>
                  <a:cubicBezTo>
                    <a:pt x="0" y="10"/>
                    <a:pt x="1" y="13"/>
                    <a:pt x="2" y="15"/>
                  </a:cubicBezTo>
                  <a:cubicBezTo>
                    <a:pt x="3" y="18"/>
                    <a:pt x="6" y="20"/>
                    <a:pt x="8" y="20"/>
                  </a:cubicBezTo>
                  <a:cubicBezTo>
                    <a:pt x="11" y="21"/>
                    <a:pt x="14" y="21"/>
                    <a:pt x="16" y="19"/>
                  </a:cubicBezTo>
                  <a:cubicBezTo>
                    <a:pt x="17" y="18"/>
                    <a:pt x="18" y="16"/>
                    <a:pt x="19" y="14"/>
                  </a:cubicBezTo>
                  <a:cubicBezTo>
                    <a:pt x="20" y="11"/>
                    <a:pt x="21" y="7"/>
                    <a:pt x="20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A2F9793D-BFE5-7B43-AD21-09BE50116048}"/>
                </a:ext>
              </a:extLst>
            </p:cNvPr>
            <p:cNvSpPr/>
            <p:nvPr/>
          </p:nvSpPr>
          <p:spPr>
            <a:xfrm>
              <a:off x="5400511" y="733281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4C774297-E452-2548-9472-E65BF6FD3C6C}"/>
                </a:ext>
              </a:extLst>
            </p:cNvPr>
            <p:cNvSpPr/>
            <p:nvPr/>
          </p:nvSpPr>
          <p:spPr>
            <a:xfrm>
              <a:off x="5546268" y="6869216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0E0E414F-2C9B-3F42-B68A-62803BF0B2E6}"/>
                </a:ext>
              </a:extLst>
            </p:cNvPr>
            <p:cNvSpPr/>
            <p:nvPr/>
          </p:nvSpPr>
          <p:spPr>
            <a:xfrm>
              <a:off x="5866437" y="688043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7C494339-E9DE-0944-80E8-8D5861BB7126}"/>
                </a:ext>
              </a:extLst>
            </p:cNvPr>
            <p:cNvSpPr/>
            <p:nvPr/>
          </p:nvSpPr>
          <p:spPr>
            <a:xfrm>
              <a:off x="4928356" y="6613739"/>
              <a:ext cx="18687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8">
                  <a:moveTo>
                    <a:pt x="8" y="18"/>
                  </a:moveTo>
                  <a:cubicBezTo>
                    <a:pt x="19" y="18"/>
                    <a:pt x="19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54DCB5F2-F35F-4346-BDF2-127F8B4FACFE}"/>
                </a:ext>
              </a:extLst>
            </p:cNvPr>
            <p:cNvSpPr/>
            <p:nvPr/>
          </p:nvSpPr>
          <p:spPr>
            <a:xfrm>
              <a:off x="5745591" y="6603769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17"/>
                  </a:moveTo>
                  <a:cubicBezTo>
                    <a:pt x="20" y="17"/>
                    <a:pt x="20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CD95305C-D10D-574F-8002-1CF2FBE16E08}"/>
                </a:ext>
              </a:extLst>
            </p:cNvPr>
            <p:cNvSpPr/>
            <p:nvPr/>
          </p:nvSpPr>
          <p:spPr>
            <a:xfrm>
              <a:off x="5685793" y="7474884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7CDC6AC9-0F9E-704A-802D-AD7FE28FE234}"/>
                </a:ext>
              </a:extLst>
            </p:cNvPr>
            <p:cNvSpPr/>
            <p:nvPr/>
          </p:nvSpPr>
          <p:spPr>
            <a:xfrm>
              <a:off x="5361891" y="748610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CFED9A94-0D5A-E741-9C10-51491C5B7ACA}"/>
                </a:ext>
              </a:extLst>
            </p:cNvPr>
            <p:cNvSpPr/>
            <p:nvPr/>
          </p:nvSpPr>
          <p:spPr>
            <a:xfrm>
              <a:off x="5014315" y="6833075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C1C93A6F-5A52-EA4C-8396-74EB322DDEBB}"/>
                </a:ext>
              </a:extLst>
            </p:cNvPr>
            <p:cNvSpPr/>
            <p:nvPr/>
          </p:nvSpPr>
          <p:spPr>
            <a:xfrm>
              <a:off x="5123941" y="6950221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18"/>
                  </a:moveTo>
                  <a:cubicBezTo>
                    <a:pt x="21" y="18"/>
                    <a:pt x="21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C3517312-7014-804E-80A2-06B908482070}"/>
                </a:ext>
              </a:extLst>
            </p:cNvPr>
            <p:cNvSpPr/>
            <p:nvPr/>
          </p:nvSpPr>
          <p:spPr>
            <a:xfrm>
              <a:off x="4905931" y="708232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FED80E2A-41C6-0C49-849A-A9B406872549}"/>
                </a:ext>
              </a:extLst>
            </p:cNvPr>
            <p:cNvSpPr/>
            <p:nvPr/>
          </p:nvSpPr>
          <p:spPr>
            <a:xfrm>
              <a:off x="5804144" y="7442482"/>
              <a:ext cx="72256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" h="56">
                  <a:moveTo>
                    <a:pt x="58" y="20"/>
                  </a:moveTo>
                  <a:cubicBezTo>
                    <a:pt x="56" y="9"/>
                    <a:pt x="46" y="-1"/>
                    <a:pt x="34" y="0"/>
                  </a:cubicBezTo>
                  <a:cubicBezTo>
                    <a:pt x="30" y="1"/>
                    <a:pt x="26" y="3"/>
                    <a:pt x="23" y="6"/>
                  </a:cubicBezTo>
                  <a:cubicBezTo>
                    <a:pt x="18" y="9"/>
                    <a:pt x="14" y="12"/>
                    <a:pt x="10" y="16"/>
                  </a:cubicBezTo>
                  <a:cubicBezTo>
                    <a:pt x="7" y="18"/>
                    <a:pt x="4" y="21"/>
                    <a:pt x="2" y="24"/>
                  </a:cubicBezTo>
                  <a:cubicBezTo>
                    <a:pt x="0" y="27"/>
                    <a:pt x="0" y="29"/>
                    <a:pt x="0" y="33"/>
                  </a:cubicBezTo>
                  <a:cubicBezTo>
                    <a:pt x="2" y="43"/>
                    <a:pt x="11" y="51"/>
                    <a:pt x="20" y="54"/>
                  </a:cubicBezTo>
                  <a:cubicBezTo>
                    <a:pt x="30" y="58"/>
                    <a:pt x="41" y="55"/>
                    <a:pt x="49" y="48"/>
                  </a:cubicBezTo>
                  <a:cubicBezTo>
                    <a:pt x="56" y="41"/>
                    <a:pt x="60" y="31"/>
                    <a:pt x="58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FBFA3CB9-0C40-7049-BF05-FA23FB4AEB98}"/>
                </a:ext>
              </a:extLst>
            </p:cNvPr>
            <p:cNvSpPr/>
            <p:nvPr/>
          </p:nvSpPr>
          <p:spPr>
            <a:xfrm>
              <a:off x="4560844" y="6287227"/>
              <a:ext cx="1512391" cy="1516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" h="1218">
                  <a:moveTo>
                    <a:pt x="1208" y="982"/>
                  </a:moveTo>
                  <a:cubicBezTo>
                    <a:pt x="1208" y="985"/>
                    <a:pt x="1207" y="987"/>
                    <a:pt x="1206" y="991"/>
                  </a:cubicBezTo>
                  <a:cubicBezTo>
                    <a:pt x="1185" y="1058"/>
                    <a:pt x="1134" y="1117"/>
                    <a:pt x="1058" y="1164"/>
                  </a:cubicBezTo>
                  <a:cubicBezTo>
                    <a:pt x="1055" y="1165"/>
                    <a:pt x="1052" y="1167"/>
                    <a:pt x="1049" y="1169"/>
                  </a:cubicBezTo>
                  <a:cubicBezTo>
                    <a:pt x="1001" y="1197"/>
                    <a:pt x="944" y="1218"/>
                    <a:pt x="918" y="1218"/>
                  </a:cubicBezTo>
                  <a:lnTo>
                    <a:pt x="915" y="1218"/>
                  </a:lnTo>
                  <a:lnTo>
                    <a:pt x="912" y="1217"/>
                  </a:lnTo>
                  <a:cubicBezTo>
                    <a:pt x="812" y="1208"/>
                    <a:pt x="710" y="1203"/>
                    <a:pt x="609" y="1203"/>
                  </a:cubicBezTo>
                  <a:lnTo>
                    <a:pt x="601" y="1203"/>
                  </a:lnTo>
                  <a:cubicBezTo>
                    <a:pt x="502" y="1204"/>
                    <a:pt x="403" y="1208"/>
                    <a:pt x="305" y="1218"/>
                  </a:cubicBezTo>
                  <a:lnTo>
                    <a:pt x="302" y="1218"/>
                  </a:lnTo>
                  <a:lnTo>
                    <a:pt x="298" y="1218"/>
                  </a:lnTo>
                  <a:cubicBezTo>
                    <a:pt x="254" y="1218"/>
                    <a:pt x="52" y="1143"/>
                    <a:pt x="8" y="984"/>
                  </a:cubicBezTo>
                  <a:cubicBezTo>
                    <a:pt x="-12" y="910"/>
                    <a:pt x="11" y="859"/>
                    <a:pt x="29" y="818"/>
                  </a:cubicBezTo>
                  <a:cubicBezTo>
                    <a:pt x="46" y="782"/>
                    <a:pt x="60" y="751"/>
                    <a:pt x="52" y="696"/>
                  </a:cubicBezTo>
                  <a:cubicBezTo>
                    <a:pt x="51" y="689"/>
                    <a:pt x="49" y="680"/>
                    <a:pt x="48" y="671"/>
                  </a:cubicBezTo>
                  <a:cubicBezTo>
                    <a:pt x="41" y="631"/>
                    <a:pt x="30" y="567"/>
                    <a:pt x="24" y="477"/>
                  </a:cubicBezTo>
                  <a:cubicBezTo>
                    <a:pt x="24" y="474"/>
                    <a:pt x="22" y="460"/>
                    <a:pt x="22" y="460"/>
                  </a:cubicBezTo>
                  <a:cubicBezTo>
                    <a:pt x="16" y="354"/>
                    <a:pt x="54" y="249"/>
                    <a:pt x="132" y="166"/>
                  </a:cubicBezTo>
                  <a:cubicBezTo>
                    <a:pt x="140" y="158"/>
                    <a:pt x="148" y="150"/>
                    <a:pt x="157" y="142"/>
                  </a:cubicBezTo>
                  <a:cubicBezTo>
                    <a:pt x="195" y="106"/>
                    <a:pt x="240" y="76"/>
                    <a:pt x="289" y="54"/>
                  </a:cubicBezTo>
                  <a:cubicBezTo>
                    <a:pt x="330" y="35"/>
                    <a:pt x="372" y="21"/>
                    <a:pt x="418" y="12"/>
                  </a:cubicBezTo>
                  <a:cubicBezTo>
                    <a:pt x="457" y="4"/>
                    <a:pt x="497" y="0"/>
                    <a:pt x="539" y="0"/>
                  </a:cubicBezTo>
                  <a:lnTo>
                    <a:pt x="677" y="0"/>
                  </a:lnTo>
                  <a:cubicBezTo>
                    <a:pt x="804" y="0"/>
                    <a:pt x="924" y="38"/>
                    <a:pt x="1017" y="108"/>
                  </a:cubicBezTo>
                  <a:cubicBezTo>
                    <a:pt x="1041" y="125"/>
                    <a:pt x="1063" y="145"/>
                    <a:pt x="1083" y="166"/>
                  </a:cubicBezTo>
                  <a:cubicBezTo>
                    <a:pt x="1161" y="250"/>
                    <a:pt x="1200" y="355"/>
                    <a:pt x="1193" y="462"/>
                  </a:cubicBezTo>
                  <a:lnTo>
                    <a:pt x="1128" y="458"/>
                  </a:lnTo>
                  <a:lnTo>
                    <a:pt x="1192" y="463"/>
                  </a:lnTo>
                  <a:lnTo>
                    <a:pt x="1192" y="467"/>
                  </a:lnTo>
                  <a:cubicBezTo>
                    <a:pt x="1186" y="559"/>
                    <a:pt x="1176" y="618"/>
                    <a:pt x="1170" y="662"/>
                  </a:cubicBezTo>
                  <a:cubicBezTo>
                    <a:pt x="1166" y="685"/>
                    <a:pt x="1163" y="704"/>
                    <a:pt x="1162" y="721"/>
                  </a:cubicBezTo>
                  <a:cubicBezTo>
                    <a:pt x="1158" y="775"/>
                    <a:pt x="1171" y="801"/>
                    <a:pt x="1186" y="832"/>
                  </a:cubicBezTo>
                  <a:cubicBezTo>
                    <a:pt x="1192" y="844"/>
                    <a:pt x="1199" y="857"/>
                    <a:pt x="1204" y="871"/>
                  </a:cubicBezTo>
                  <a:cubicBezTo>
                    <a:pt x="1215" y="900"/>
                    <a:pt x="1221" y="935"/>
                    <a:pt x="1208" y="982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524722C2-5185-EE47-BBE0-74799CD0B023}"/>
                </a:ext>
              </a:extLst>
            </p:cNvPr>
            <p:cNvSpPr/>
            <p:nvPr/>
          </p:nvSpPr>
          <p:spPr>
            <a:xfrm>
              <a:off x="5081588" y="6287227"/>
              <a:ext cx="744983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9" h="320">
                  <a:moveTo>
                    <a:pt x="599" y="108"/>
                  </a:moveTo>
                  <a:cubicBezTo>
                    <a:pt x="563" y="150"/>
                    <a:pt x="521" y="189"/>
                    <a:pt x="478" y="224"/>
                  </a:cubicBezTo>
                  <a:cubicBezTo>
                    <a:pt x="440" y="256"/>
                    <a:pt x="400" y="287"/>
                    <a:pt x="353" y="305"/>
                  </a:cubicBezTo>
                  <a:cubicBezTo>
                    <a:pt x="307" y="323"/>
                    <a:pt x="252" y="327"/>
                    <a:pt x="207" y="306"/>
                  </a:cubicBezTo>
                  <a:cubicBezTo>
                    <a:pt x="162" y="284"/>
                    <a:pt x="132" y="240"/>
                    <a:pt x="104" y="198"/>
                  </a:cubicBezTo>
                  <a:cubicBezTo>
                    <a:pt x="65" y="139"/>
                    <a:pt x="24" y="77"/>
                    <a:pt x="0" y="12"/>
                  </a:cubicBezTo>
                  <a:cubicBezTo>
                    <a:pt x="39" y="4"/>
                    <a:pt x="79" y="0"/>
                    <a:pt x="121" y="0"/>
                  </a:cubicBezTo>
                  <a:lnTo>
                    <a:pt x="259" y="0"/>
                  </a:lnTo>
                  <a:cubicBezTo>
                    <a:pt x="386" y="0"/>
                    <a:pt x="506" y="38"/>
                    <a:pt x="599" y="108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2D4057ED-17A8-C34C-B2B2-FF6DCD223F71}"/>
                </a:ext>
              </a:extLst>
            </p:cNvPr>
            <p:cNvSpPr/>
            <p:nvPr/>
          </p:nvSpPr>
          <p:spPr>
            <a:xfrm>
              <a:off x="4641820" y="6368232"/>
              <a:ext cx="1349192" cy="1353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4" h="1087">
                  <a:moveTo>
                    <a:pt x="1079" y="900"/>
                  </a:moveTo>
                  <a:cubicBezTo>
                    <a:pt x="1057" y="984"/>
                    <a:pt x="976" y="1038"/>
                    <a:pt x="916" y="1065"/>
                  </a:cubicBezTo>
                  <a:cubicBezTo>
                    <a:pt x="883" y="1081"/>
                    <a:pt x="857" y="1088"/>
                    <a:pt x="853" y="1087"/>
                  </a:cubicBezTo>
                  <a:cubicBezTo>
                    <a:pt x="756" y="1078"/>
                    <a:pt x="650" y="1073"/>
                    <a:pt x="536" y="1073"/>
                  </a:cubicBezTo>
                  <a:cubicBezTo>
                    <a:pt x="427" y="1074"/>
                    <a:pt x="326" y="1079"/>
                    <a:pt x="234" y="1087"/>
                  </a:cubicBezTo>
                  <a:cubicBezTo>
                    <a:pt x="222" y="1089"/>
                    <a:pt x="43" y="1033"/>
                    <a:pt x="6" y="901"/>
                  </a:cubicBezTo>
                  <a:cubicBezTo>
                    <a:pt x="-23" y="797"/>
                    <a:pt x="72" y="766"/>
                    <a:pt x="52" y="622"/>
                  </a:cubicBezTo>
                  <a:cubicBezTo>
                    <a:pt x="47" y="589"/>
                    <a:pt x="31" y="519"/>
                    <a:pt x="24" y="408"/>
                  </a:cubicBezTo>
                  <a:cubicBezTo>
                    <a:pt x="24" y="402"/>
                    <a:pt x="23" y="393"/>
                    <a:pt x="23" y="390"/>
                  </a:cubicBezTo>
                  <a:cubicBezTo>
                    <a:pt x="17" y="295"/>
                    <a:pt x="55" y="206"/>
                    <a:pt x="123" y="137"/>
                  </a:cubicBezTo>
                  <a:cubicBezTo>
                    <a:pt x="205" y="54"/>
                    <a:pt x="332" y="0"/>
                    <a:pt x="474" y="0"/>
                  </a:cubicBezTo>
                  <a:lnTo>
                    <a:pt x="612" y="0"/>
                  </a:lnTo>
                  <a:cubicBezTo>
                    <a:pt x="872" y="0"/>
                    <a:pt x="1076" y="180"/>
                    <a:pt x="1062" y="393"/>
                  </a:cubicBezTo>
                  <a:cubicBezTo>
                    <a:pt x="1062" y="394"/>
                    <a:pt x="1062" y="395"/>
                    <a:pt x="1061" y="397"/>
                  </a:cubicBezTo>
                  <a:cubicBezTo>
                    <a:pt x="1051" y="540"/>
                    <a:pt x="1036" y="598"/>
                    <a:pt x="1032" y="651"/>
                  </a:cubicBezTo>
                  <a:cubicBezTo>
                    <a:pt x="1021" y="792"/>
                    <a:pt x="1104" y="806"/>
                    <a:pt x="1079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4F6D21B7-12F6-B944-8AD1-5E5A7584E0FD}"/>
                </a:ext>
              </a:extLst>
            </p:cNvPr>
            <p:cNvSpPr/>
            <p:nvPr/>
          </p:nvSpPr>
          <p:spPr>
            <a:xfrm>
              <a:off x="5606066" y="7072351"/>
              <a:ext cx="74748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62">
                  <a:moveTo>
                    <a:pt x="59" y="19"/>
                  </a:moveTo>
                  <a:cubicBezTo>
                    <a:pt x="57" y="14"/>
                    <a:pt x="52" y="10"/>
                    <a:pt x="47" y="8"/>
                  </a:cubicBezTo>
                  <a:cubicBezTo>
                    <a:pt x="40" y="-1"/>
                    <a:pt x="23" y="-4"/>
                    <a:pt x="16" y="6"/>
                  </a:cubicBezTo>
                  <a:cubicBezTo>
                    <a:pt x="15" y="9"/>
                    <a:pt x="14" y="11"/>
                    <a:pt x="15" y="14"/>
                  </a:cubicBezTo>
                  <a:cubicBezTo>
                    <a:pt x="13" y="17"/>
                    <a:pt x="11" y="21"/>
                    <a:pt x="12" y="24"/>
                  </a:cubicBezTo>
                  <a:cubicBezTo>
                    <a:pt x="10" y="25"/>
                    <a:pt x="8" y="26"/>
                    <a:pt x="6" y="27"/>
                  </a:cubicBezTo>
                  <a:cubicBezTo>
                    <a:pt x="2" y="29"/>
                    <a:pt x="0" y="33"/>
                    <a:pt x="0" y="38"/>
                  </a:cubicBezTo>
                  <a:cubicBezTo>
                    <a:pt x="0" y="50"/>
                    <a:pt x="10" y="60"/>
                    <a:pt x="22" y="60"/>
                  </a:cubicBezTo>
                  <a:cubicBezTo>
                    <a:pt x="24" y="62"/>
                    <a:pt x="27" y="62"/>
                    <a:pt x="29" y="62"/>
                  </a:cubicBezTo>
                  <a:cubicBezTo>
                    <a:pt x="39" y="63"/>
                    <a:pt x="49" y="57"/>
                    <a:pt x="54" y="49"/>
                  </a:cubicBezTo>
                  <a:cubicBezTo>
                    <a:pt x="61" y="41"/>
                    <a:pt x="64" y="29"/>
                    <a:pt x="59" y="1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F03CEC51-1386-2A47-A608-4478A78814FE}"/>
                </a:ext>
              </a:extLst>
            </p:cNvPr>
            <p:cNvSpPr/>
            <p:nvPr/>
          </p:nvSpPr>
          <p:spPr>
            <a:xfrm>
              <a:off x="5075359" y="7325336"/>
              <a:ext cx="56061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" h="45">
                  <a:moveTo>
                    <a:pt x="46" y="8"/>
                  </a:moveTo>
                  <a:cubicBezTo>
                    <a:pt x="46" y="6"/>
                    <a:pt x="45" y="4"/>
                    <a:pt x="43" y="2"/>
                  </a:cubicBezTo>
                  <a:cubicBezTo>
                    <a:pt x="42" y="1"/>
                    <a:pt x="39" y="0"/>
                    <a:pt x="37" y="0"/>
                  </a:cubicBezTo>
                  <a:cubicBezTo>
                    <a:pt x="32" y="0"/>
                    <a:pt x="27" y="3"/>
                    <a:pt x="28" y="8"/>
                  </a:cubicBezTo>
                  <a:cubicBezTo>
                    <a:pt x="28" y="9"/>
                    <a:pt x="28" y="10"/>
                    <a:pt x="28" y="10"/>
                  </a:cubicBezTo>
                  <a:lnTo>
                    <a:pt x="27" y="10"/>
                  </a:lnTo>
                  <a:cubicBezTo>
                    <a:pt x="24" y="10"/>
                    <a:pt x="21" y="10"/>
                    <a:pt x="18" y="10"/>
                  </a:cubicBezTo>
                  <a:cubicBezTo>
                    <a:pt x="15" y="8"/>
                    <a:pt x="13" y="7"/>
                    <a:pt x="9" y="7"/>
                  </a:cubicBezTo>
                  <a:cubicBezTo>
                    <a:pt x="6" y="7"/>
                    <a:pt x="3" y="8"/>
                    <a:pt x="2" y="10"/>
                  </a:cubicBezTo>
                  <a:cubicBezTo>
                    <a:pt x="0" y="13"/>
                    <a:pt x="-1" y="15"/>
                    <a:pt x="0" y="18"/>
                  </a:cubicBezTo>
                  <a:cubicBezTo>
                    <a:pt x="1" y="23"/>
                    <a:pt x="2" y="29"/>
                    <a:pt x="5" y="34"/>
                  </a:cubicBezTo>
                  <a:cubicBezTo>
                    <a:pt x="9" y="38"/>
                    <a:pt x="13" y="43"/>
                    <a:pt x="19" y="44"/>
                  </a:cubicBezTo>
                  <a:cubicBezTo>
                    <a:pt x="24" y="46"/>
                    <a:pt x="31" y="45"/>
                    <a:pt x="35" y="42"/>
                  </a:cubicBezTo>
                  <a:cubicBezTo>
                    <a:pt x="39" y="40"/>
                    <a:pt x="42" y="35"/>
                    <a:pt x="42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6" y="24"/>
                    <a:pt x="46" y="16"/>
                    <a:pt x="46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B0D4161D-D548-2741-B6C4-75E7D2824D50}"/>
                </a:ext>
              </a:extLst>
            </p:cNvPr>
            <p:cNvSpPr/>
            <p:nvPr/>
          </p:nvSpPr>
          <p:spPr>
            <a:xfrm>
              <a:off x="4910914" y="7589537"/>
              <a:ext cx="48586" cy="46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8">
                  <a:moveTo>
                    <a:pt x="40" y="8"/>
                  </a:moveTo>
                  <a:cubicBezTo>
                    <a:pt x="39" y="5"/>
                    <a:pt x="39" y="3"/>
                    <a:pt x="38" y="2"/>
                  </a:cubicBezTo>
                  <a:cubicBezTo>
                    <a:pt x="36" y="0"/>
                    <a:pt x="34" y="0"/>
                    <a:pt x="32" y="0"/>
                  </a:cubicBezTo>
                  <a:cubicBezTo>
                    <a:pt x="28" y="0"/>
                    <a:pt x="24" y="3"/>
                    <a:pt x="25" y="8"/>
                  </a:cubicBezTo>
                  <a:lnTo>
                    <a:pt x="25" y="9"/>
                  </a:lnTo>
                  <a:cubicBezTo>
                    <a:pt x="24" y="9"/>
                    <a:pt x="24" y="9"/>
                    <a:pt x="24" y="9"/>
                  </a:cubicBezTo>
                  <a:cubicBezTo>
                    <a:pt x="22" y="8"/>
                    <a:pt x="18" y="8"/>
                    <a:pt x="16" y="9"/>
                  </a:cubicBezTo>
                  <a:cubicBezTo>
                    <a:pt x="14" y="7"/>
                    <a:pt x="11" y="6"/>
                    <a:pt x="8" y="6"/>
                  </a:cubicBezTo>
                  <a:cubicBezTo>
                    <a:pt x="6" y="5"/>
                    <a:pt x="3" y="7"/>
                    <a:pt x="2" y="9"/>
                  </a:cubicBezTo>
                  <a:cubicBezTo>
                    <a:pt x="0" y="10"/>
                    <a:pt x="0" y="13"/>
                    <a:pt x="0" y="15"/>
                  </a:cubicBezTo>
                  <a:cubicBezTo>
                    <a:pt x="1" y="20"/>
                    <a:pt x="3" y="25"/>
                    <a:pt x="5" y="28"/>
                  </a:cubicBezTo>
                  <a:cubicBezTo>
                    <a:pt x="7" y="32"/>
                    <a:pt x="12" y="36"/>
                    <a:pt x="17" y="37"/>
                  </a:cubicBezTo>
                  <a:cubicBezTo>
                    <a:pt x="21" y="39"/>
                    <a:pt x="27" y="39"/>
                    <a:pt x="31" y="36"/>
                  </a:cubicBezTo>
                  <a:cubicBezTo>
                    <a:pt x="34" y="34"/>
                    <a:pt x="36" y="30"/>
                    <a:pt x="37" y="26"/>
                  </a:cubicBezTo>
                  <a:cubicBezTo>
                    <a:pt x="40" y="20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6FB8A7CD-F49B-E249-B247-EEDD352DC416}"/>
                </a:ext>
              </a:extLst>
            </p:cNvPr>
            <p:cNvSpPr/>
            <p:nvPr/>
          </p:nvSpPr>
          <p:spPr>
            <a:xfrm>
              <a:off x="5545022" y="7329075"/>
              <a:ext cx="47340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39">
                  <a:moveTo>
                    <a:pt x="39" y="7"/>
                  </a:moveTo>
                  <a:cubicBezTo>
                    <a:pt x="39" y="5"/>
                    <a:pt x="38" y="4"/>
                    <a:pt x="36" y="3"/>
                  </a:cubicBezTo>
                  <a:cubicBezTo>
                    <a:pt x="35" y="0"/>
                    <a:pt x="33" y="0"/>
                    <a:pt x="31" y="0"/>
                  </a:cubicBezTo>
                  <a:cubicBezTo>
                    <a:pt x="27" y="0"/>
                    <a:pt x="23" y="3"/>
                    <a:pt x="23" y="7"/>
                  </a:cubicBezTo>
                  <a:cubicBezTo>
                    <a:pt x="23" y="8"/>
                    <a:pt x="23" y="9"/>
                    <a:pt x="23" y="9"/>
                  </a:cubicBezTo>
                  <a:cubicBezTo>
                    <a:pt x="20" y="9"/>
                    <a:pt x="18" y="9"/>
                    <a:pt x="16" y="9"/>
                  </a:cubicBezTo>
                  <a:cubicBezTo>
                    <a:pt x="12" y="7"/>
                    <a:pt x="10" y="6"/>
                    <a:pt x="7" y="6"/>
                  </a:cubicBezTo>
                  <a:cubicBezTo>
                    <a:pt x="5" y="5"/>
                    <a:pt x="2" y="7"/>
                    <a:pt x="1" y="9"/>
                  </a:cubicBezTo>
                  <a:cubicBezTo>
                    <a:pt x="0" y="11"/>
                    <a:pt x="-1" y="13"/>
                    <a:pt x="0" y="16"/>
                  </a:cubicBezTo>
                  <a:cubicBezTo>
                    <a:pt x="0" y="20"/>
                    <a:pt x="1" y="25"/>
                    <a:pt x="4" y="29"/>
                  </a:cubicBezTo>
                  <a:cubicBezTo>
                    <a:pt x="7" y="33"/>
                    <a:pt x="11" y="37"/>
                    <a:pt x="16" y="38"/>
                  </a:cubicBezTo>
                  <a:cubicBezTo>
                    <a:pt x="20" y="39"/>
                    <a:pt x="26" y="39"/>
                    <a:pt x="30" y="36"/>
                  </a:cubicBezTo>
                  <a:cubicBezTo>
                    <a:pt x="33" y="34"/>
                    <a:pt x="35" y="31"/>
                    <a:pt x="36" y="27"/>
                  </a:cubicBezTo>
                  <a:lnTo>
                    <a:pt x="36" y="26"/>
                  </a:lnTo>
                  <a:cubicBezTo>
                    <a:pt x="39" y="20"/>
                    <a:pt x="39" y="14"/>
                    <a:pt x="39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2618C821-2B1A-B944-B5EE-9136BD61BC71}"/>
                </a:ext>
              </a:extLst>
            </p:cNvPr>
            <p:cNvSpPr/>
            <p:nvPr/>
          </p:nvSpPr>
          <p:spPr>
            <a:xfrm>
              <a:off x="5545022" y="6520272"/>
              <a:ext cx="47340" cy="48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40">
                  <a:moveTo>
                    <a:pt x="39" y="9"/>
                  </a:moveTo>
                  <a:cubicBezTo>
                    <a:pt x="39" y="6"/>
                    <a:pt x="38" y="4"/>
                    <a:pt x="36" y="3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7" y="1"/>
                    <a:pt x="23" y="4"/>
                    <a:pt x="23" y="9"/>
                  </a:cubicBezTo>
                  <a:lnTo>
                    <a:pt x="23" y="10"/>
                  </a:lnTo>
                  <a:cubicBezTo>
                    <a:pt x="20" y="10"/>
                    <a:pt x="18" y="10"/>
                    <a:pt x="16" y="10"/>
                  </a:cubicBezTo>
                  <a:cubicBezTo>
                    <a:pt x="12" y="8"/>
                    <a:pt x="10" y="7"/>
                    <a:pt x="7" y="7"/>
                  </a:cubicBezTo>
                  <a:cubicBezTo>
                    <a:pt x="5" y="7"/>
                    <a:pt x="2" y="8"/>
                    <a:pt x="1" y="10"/>
                  </a:cubicBezTo>
                  <a:cubicBezTo>
                    <a:pt x="0" y="11"/>
                    <a:pt x="-1" y="14"/>
                    <a:pt x="0" y="16"/>
                  </a:cubicBezTo>
                  <a:cubicBezTo>
                    <a:pt x="0" y="21"/>
                    <a:pt x="1" y="26"/>
                    <a:pt x="4" y="29"/>
                  </a:cubicBezTo>
                  <a:cubicBezTo>
                    <a:pt x="7" y="34"/>
                    <a:pt x="11" y="38"/>
                    <a:pt x="16" y="39"/>
                  </a:cubicBezTo>
                  <a:cubicBezTo>
                    <a:pt x="20" y="40"/>
                    <a:pt x="26" y="40"/>
                    <a:pt x="30" y="37"/>
                  </a:cubicBezTo>
                  <a:cubicBezTo>
                    <a:pt x="33" y="35"/>
                    <a:pt x="35" y="31"/>
                    <a:pt x="36" y="27"/>
                  </a:cubicBezTo>
                  <a:cubicBezTo>
                    <a:pt x="39" y="21"/>
                    <a:pt x="39" y="15"/>
                    <a:pt x="39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FA813E64-D420-1D4B-8990-D599B5BE1793}"/>
                </a:ext>
              </a:extLst>
            </p:cNvPr>
            <p:cNvSpPr/>
            <p:nvPr/>
          </p:nvSpPr>
          <p:spPr>
            <a:xfrm>
              <a:off x="4940810" y="6617478"/>
              <a:ext cx="92189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3">
                  <a:moveTo>
                    <a:pt x="45" y="55"/>
                  </a:moveTo>
                  <a:lnTo>
                    <a:pt x="44" y="55"/>
                  </a:lnTo>
                  <a:cubicBezTo>
                    <a:pt x="44" y="54"/>
                    <a:pt x="45" y="54"/>
                    <a:pt x="45" y="54"/>
                  </a:cubicBezTo>
                  <a:close/>
                  <a:moveTo>
                    <a:pt x="62" y="14"/>
                  </a:moveTo>
                  <a:cubicBezTo>
                    <a:pt x="49" y="2"/>
                    <a:pt x="25" y="-7"/>
                    <a:pt x="9" y="7"/>
                  </a:cubicBezTo>
                  <a:cubicBezTo>
                    <a:pt x="-1" y="15"/>
                    <a:pt x="-2" y="30"/>
                    <a:pt x="3" y="41"/>
                  </a:cubicBezTo>
                  <a:cubicBezTo>
                    <a:pt x="3" y="42"/>
                    <a:pt x="2" y="44"/>
                    <a:pt x="2" y="46"/>
                  </a:cubicBezTo>
                  <a:cubicBezTo>
                    <a:pt x="1" y="52"/>
                    <a:pt x="1" y="58"/>
                    <a:pt x="5" y="63"/>
                  </a:cubicBezTo>
                  <a:cubicBezTo>
                    <a:pt x="9" y="68"/>
                    <a:pt x="15" y="69"/>
                    <a:pt x="20" y="70"/>
                  </a:cubicBezTo>
                  <a:cubicBezTo>
                    <a:pt x="24" y="71"/>
                    <a:pt x="29" y="72"/>
                    <a:pt x="34" y="73"/>
                  </a:cubicBezTo>
                  <a:cubicBezTo>
                    <a:pt x="42" y="73"/>
                    <a:pt x="52" y="73"/>
                    <a:pt x="60" y="68"/>
                  </a:cubicBezTo>
                  <a:cubicBezTo>
                    <a:pt x="69" y="63"/>
                    <a:pt x="75" y="53"/>
                    <a:pt x="75" y="42"/>
                  </a:cubicBezTo>
                  <a:cubicBezTo>
                    <a:pt x="75" y="31"/>
                    <a:pt x="70" y="22"/>
                    <a:pt x="62" y="14"/>
                  </a:cubicBezTo>
                  <a:close/>
                  <a:moveTo>
                    <a:pt x="51" y="34"/>
                  </a:moveTo>
                  <a:cubicBezTo>
                    <a:pt x="51" y="34"/>
                    <a:pt x="51" y="33"/>
                    <a:pt x="51" y="3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68E990A8-4343-CE40-8561-17723DB34611}"/>
                </a:ext>
              </a:extLst>
            </p:cNvPr>
            <p:cNvSpPr/>
            <p:nvPr/>
          </p:nvSpPr>
          <p:spPr>
            <a:xfrm>
              <a:off x="4892228" y="7393879"/>
              <a:ext cx="19933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9">
                  <a:moveTo>
                    <a:pt x="8" y="0"/>
                  </a:moveTo>
                  <a:cubicBezTo>
                    <a:pt x="-3" y="0"/>
                    <a:pt x="-3" y="19"/>
                    <a:pt x="8" y="19"/>
                  </a:cubicBezTo>
                  <a:cubicBezTo>
                    <a:pt x="20" y="19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6B3131F4-29E5-C741-97F8-4845EA8E5927}"/>
                </a:ext>
              </a:extLst>
            </p:cNvPr>
            <p:cNvSpPr/>
            <p:nvPr/>
          </p:nvSpPr>
          <p:spPr>
            <a:xfrm>
              <a:off x="5310810" y="7189497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0E55865A-3626-1347-9048-267D8C28A902}"/>
                </a:ext>
              </a:extLst>
            </p:cNvPr>
            <p:cNvSpPr/>
            <p:nvPr/>
          </p:nvSpPr>
          <p:spPr>
            <a:xfrm>
              <a:off x="4816231" y="6844291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0"/>
                  </a:moveTo>
                  <a:cubicBezTo>
                    <a:pt x="-3" y="0"/>
                    <a:pt x="-3" y="17"/>
                    <a:pt x="8" y="17"/>
                  </a:cubicBezTo>
                  <a:cubicBezTo>
                    <a:pt x="20" y="17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EA377127-5484-9F48-9E07-1A49489D30A3}"/>
                </a:ext>
              </a:extLst>
            </p:cNvPr>
            <p:cNvSpPr/>
            <p:nvPr/>
          </p:nvSpPr>
          <p:spPr>
            <a:xfrm>
              <a:off x="5791686" y="6760794"/>
              <a:ext cx="18687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19" y="18"/>
                    <a:pt x="19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A0041B5F-A9DD-2F45-BEB9-1EAAB65F7F10}"/>
                </a:ext>
              </a:extLst>
            </p:cNvPr>
            <p:cNvSpPr/>
            <p:nvPr/>
          </p:nvSpPr>
          <p:spPr>
            <a:xfrm>
              <a:off x="5434144" y="7574582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0"/>
                  </a:moveTo>
                  <a:cubicBezTo>
                    <a:pt x="-2" y="0"/>
                    <a:pt x="-3" y="18"/>
                    <a:pt x="9" y="18"/>
                  </a:cubicBezTo>
                  <a:cubicBezTo>
                    <a:pt x="21" y="18"/>
                    <a:pt x="21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0D170648-F29A-4041-8D94-4E727F193B93}"/>
                </a:ext>
              </a:extLst>
            </p:cNvPr>
            <p:cNvSpPr/>
            <p:nvPr/>
          </p:nvSpPr>
          <p:spPr>
            <a:xfrm>
              <a:off x="5424177" y="6648633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3920DE97-894F-7C41-8823-91727E104223}"/>
                </a:ext>
              </a:extLst>
            </p:cNvPr>
            <p:cNvSpPr/>
            <p:nvPr/>
          </p:nvSpPr>
          <p:spPr>
            <a:xfrm>
              <a:off x="4753941" y="7502301"/>
              <a:ext cx="26162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1">
                  <a:moveTo>
                    <a:pt x="22" y="4"/>
                  </a:moveTo>
                  <a:cubicBezTo>
                    <a:pt x="21" y="3"/>
                    <a:pt x="21" y="2"/>
                    <a:pt x="20" y="2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6" y="0"/>
                    <a:pt x="13" y="2"/>
                    <a:pt x="13" y="4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5"/>
                    <a:pt x="10" y="5"/>
                    <a:pt x="9" y="5"/>
                  </a:cubicBezTo>
                  <a:cubicBezTo>
                    <a:pt x="8" y="4"/>
                    <a:pt x="6" y="3"/>
                    <a:pt x="4" y="3"/>
                  </a:cubicBezTo>
                  <a:cubicBezTo>
                    <a:pt x="3" y="3"/>
                    <a:pt x="2" y="4"/>
                    <a:pt x="1" y="5"/>
                  </a:cubicBezTo>
                  <a:cubicBezTo>
                    <a:pt x="0" y="6"/>
                    <a:pt x="0" y="7"/>
                    <a:pt x="1" y="8"/>
                  </a:cubicBezTo>
                  <a:cubicBezTo>
                    <a:pt x="1" y="11"/>
                    <a:pt x="1" y="13"/>
                    <a:pt x="3" y="16"/>
                  </a:cubicBezTo>
                  <a:cubicBezTo>
                    <a:pt x="4" y="18"/>
                    <a:pt x="6" y="20"/>
                    <a:pt x="9" y="21"/>
                  </a:cubicBezTo>
                  <a:cubicBezTo>
                    <a:pt x="11" y="21"/>
                    <a:pt x="14" y="21"/>
                    <a:pt x="17" y="19"/>
                  </a:cubicBezTo>
                  <a:cubicBezTo>
                    <a:pt x="18" y="18"/>
                    <a:pt x="19" y="16"/>
                    <a:pt x="20" y="15"/>
                  </a:cubicBezTo>
                  <a:cubicBezTo>
                    <a:pt x="22" y="11"/>
                    <a:pt x="22" y="8"/>
                    <a:pt x="22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EA03F417-121C-344B-A2AE-3B76C80900E7}"/>
                </a:ext>
              </a:extLst>
            </p:cNvPr>
            <p:cNvSpPr/>
            <p:nvPr/>
          </p:nvSpPr>
          <p:spPr>
            <a:xfrm>
              <a:off x="5222359" y="6507810"/>
              <a:ext cx="24916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1">
                  <a:moveTo>
                    <a:pt x="21" y="4"/>
                  </a:moveTo>
                  <a:cubicBezTo>
                    <a:pt x="21" y="3"/>
                    <a:pt x="20" y="3"/>
                    <a:pt x="19" y="1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5" y="1"/>
                    <a:pt x="12" y="2"/>
                    <a:pt x="12" y="4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0" y="5"/>
                    <a:pt x="8" y="5"/>
                  </a:cubicBezTo>
                  <a:cubicBezTo>
                    <a:pt x="7" y="4"/>
                    <a:pt x="6" y="4"/>
                    <a:pt x="4" y="4"/>
                  </a:cubicBezTo>
                  <a:cubicBezTo>
                    <a:pt x="2" y="3"/>
                    <a:pt x="1" y="4"/>
                    <a:pt x="1" y="5"/>
                  </a:cubicBezTo>
                  <a:cubicBezTo>
                    <a:pt x="0" y="6"/>
                    <a:pt x="-1" y="8"/>
                    <a:pt x="0" y="9"/>
                  </a:cubicBezTo>
                  <a:cubicBezTo>
                    <a:pt x="1" y="11"/>
                    <a:pt x="1" y="14"/>
                    <a:pt x="2" y="15"/>
                  </a:cubicBezTo>
                  <a:cubicBezTo>
                    <a:pt x="4" y="18"/>
                    <a:pt x="6" y="20"/>
                    <a:pt x="8" y="21"/>
                  </a:cubicBezTo>
                  <a:cubicBezTo>
                    <a:pt x="11" y="21"/>
                    <a:pt x="13" y="21"/>
                    <a:pt x="16" y="20"/>
                  </a:cubicBezTo>
                  <a:cubicBezTo>
                    <a:pt x="18" y="19"/>
                    <a:pt x="19" y="17"/>
                    <a:pt x="19" y="15"/>
                  </a:cubicBezTo>
                  <a:lnTo>
                    <a:pt x="19" y="14"/>
                  </a:lnTo>
                  <a:cubicBezTo>
                    <a:pt x="21" y="11"/>
                    <a:pt x="21" y="8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E9B828E5-9EF6-C04A-98FC-0EAB087E7755}"/>
                </a:ext>
              </a:extLst>
            </p:cNvPr>
            <p:cNvSpPr/>
            <p:nvPr/>
          </p:nvSpPr>
          <p:spPr>
            <a:xfrm>
              <a:off x="5300847" y="7406341"/>
              <a:ext cx="18687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7">
                  <a:moveTo>
                    <a:pt x="8" y="17"/>
                  </a:moveTo>
                  <a:cubicBezTo>
                    <a:pt x="19" y="17"/>
                    <a:pt x="19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E3063D93-7238-6746-B8AD-CDBDC19B3395}"/>
                </a:ext>
              </a:extLst>
            </p:cNvPr>
            <p:cNvSpPr/>
            <p:nvPr/>
          </p:nvSpPr>
          <p:spPr>
            <a:xfrm>
              <a:off x="5445359" y="694274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0FBAA7BE-8EF6-F04C-90DF-C94CBF9478E0}"/>
                </a:ext>
              </a:extLst>
            </p:cNvPr>
            <p:cNvSpPr/>
            <p:nvPr/>
          </p:nvSpPr>
          <p:spPr>
            <a:xfrm>
              <a:off x="5765524" y="695396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43D315C7-F670-164E-8682-A6518971E28C}"/>
                </a:ext>
              </a:extLst>
            </p:cNvPr>
            <p:cNvSpPr/>
            <p:nvPr/>
          </p:nvSpPr>
          <p:spPr>
            <a:xfrm>
              <a:off x="4826201" y="6687267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18"/>
                  </a:moveTo>
                  <a:cubicBezTo>
                    <a:pt x="21" y="18"/>
                    <a:pt x="21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510207D6-DFF3-1042-876F-5362FA580B04}"/>
                </a:ext>
              </a:extLst>
            </p:cNvPr>
            <p:cNvSpPr/>
            <p:nvPr/>
          </p:nvSpPr>
          <p:spPr>
            <a:xfrm>
              <a:off x="5644686" y="667605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05AA119B-18C3-A047-AB14-4ADE612E41CF}"/>
                </a:ext>
              </a:extLst>
            </p:cNvPr>
            <p:cNvSpPr/>
            <p:nvPr/>
          </p:nvSpPr>
          <p:spPr>
            <a:xfrm>
              <a:off x="5584888" y="7548411"/>
              <a:ext cx="18687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7">
                  <a:moveTo>
                    <a:pt x="8" y="17"/>
                  </a:moveTo>
                  <a:cubicBezTo>
                    <a:pt x="19" y="17"/>
                    <a:pt x="19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F6B68E1A-8ED0-9545-83EE-0A1F33E4AF0B}"/>
                </a:ext>
              </a:extLst>
            </p:cNvPr>
            <p:cNvSpPr/>
            <p:nvPr/>
          </p:nvSpPr>
          <p:spPr>
            <a:xfrm>
              <a:off x="5260978" y="7559627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17"/>
                  </a:moveTo>
                  <a:cubicBezTo>
                    <a:pt x="20" y="17"/>
                    <a:pt x="20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D3EFAFBC-59C9-014A-A97A-8B5C46865608}"/>
                </a:ext>
              </a:extLst>
            </p:cNvPr>
            <p:cNvSpPr/>
            <p:nvPr/>
          </p:nvSpPr>
          <p:spPr>
            <a:xfrm>
              <a:off x="4914652" y="6904110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8C222B84-CE6F-FB48-8014-F141E3648711}"/>
                </a:ext>
              </a:extLst>
            </p:cNvPr>
            <p:cNvSpPr/>
            <p:nvPr/>
          </p:nvSpPr>
          <p:spPr>
            <a:xfrm>
              <a:off x="5024281" y="7022502"/>
              <a:ext cx="18687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8">
                  <a:moveTo>
                    <a:pt x="8" y="18"/>
                  </a:moveTo>
                  <a:cubicBezTo>
                    <a:pt x="19" y="18"/>
                    <a:pt x="19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736BCCBC-326B-2540-AC6C-9032A4B0FA40}"/>
                </a:ext>
              </a:extLst>
            </p:cNvPr>
            <p:cNvSpPr/>
            <p:nvPr/>
          </p:nvSpPr>
          <p:spPr>
            <a:xfrm>
              <a:off x="4805019" y="7154599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3C4A7DFF-8E1A-0642-9DD5-6F4CA61F9B84}"/>
                </a:ext>
              </a:extLst>
            </p:cNvPr>
            <p:cNvSpPr/>
            <p:nvPr/>
          </p:nvSpPr>
          <p:spPr>
            <a:xfrm>
              <a:off x="5703238" y="7516009"/>
              <a:ext cx="71010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55">
                  <a:moveTo>
                    <a:pt x="58" y="20"/>
                  </a:moveTo>
                  <a:cubicBezTo>
                    <a:pt x="57" y="9"/>
                    <a:pt x="46" y="-1"/>
                    <a:pt x="34" y="0"/>
                  </a:cubicBezTo>
                  <a:cubicBezTo>
                    <a:pt x="30" y="0"/>
                    <a:pt x="26" y="2"/>
                    <a:pt x="23" y="5"/>
                  </a:cubicBezTo>
                  <a:cubicBezTo>
                    <a:pt x="18" y="8"/>
                    <a:pt x="14" y="11"/>
                    <a:pt x="10" y="15"/>
                  </a:cubicBezTo>
                  <a:cubicBezTo>
                    <a:pt x="7" y="17"/>
                    <a:pt x="4" y="21"/>
                    <a:pt x="2" y="24"/>
                  </a:cubicBezTo>
                  <a:cubicBezTo>
                    <a:pt x="1" y="26"/>
                    <a:pt x="0" y="29"/>
                    <a:pt x="0" y="32"/>
                  </a:cubicBezTo>
                  <a:cubicBezTo>
                    <a:pt x="3" y="42"/>
                    <a:pt x="11" y="50"/>
                    <a:pt x="20" y="54"/>
                  </a:cubicBezTo>
                  <a:cubicBezTo>
                    <a:pt x="30" y="57"/>
                    <a:pt x="41" y="55"/>
                    <a:pt x="49" y="48"/>
                  </a:cubicBezTo>
                  <a:cubicBezTo>
                    <a:pt x="57" y="41"/>
                    <a:pt x="59" y="30"/>
                    <a:pt x="58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A0E5F125-7375-074E-B397-A66A70B2DDA2}"/>
                </a:ext>
              </a:extLst>
            </p:cNvPr>
            <p:cNvSpPr/>
            <p:nvPr/>
          </p:nvSpPr>
          <p:spPr>
            <a:xfrm>
              <a:off x="4459938" y="6360754"/>
              <a:ext cx="1513633" cy="1516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6" h="1218">
                  <a:moveTo>
                    <a:pt x="1209" y="981"/>
                  </a:moveTo>
                  <a:cubicBezTo>
                    <a:pt x="1208" y="984"/>
                    <a:pt x="1207" y="987"/>
                    <a:pt x="1206" y="990"/>
                  </a:cubicBezTo>
                  <a:cubicBezTo>
                    <a:pt x="1186" y="1058"/>
                    <a:pt x="1135" y="1117"/>
                    <a:pt x="1058" y="1163"/>
                  </a:cubicBezTo>
                  <a:cubicBezTo>
                    <a:pt x="1055" y="1165"/>
                    <a:pt x="1052" y="1166"/>
                    <a:pt x="1049" y="1168"/>
                  </a:cubicBezTo>
                  <a:cubicBezTo>
                    <a:pt x="1001" y="1196"/>
                    <a:pt x="944" y="1217"/>
                    <a:pt x="918" y="1217"/>
                  </a:cubicBezTo>
                  <a:lnTo>
                    <a:pt x="915" y="1217"/>
                  </a:lnTo>
                  <a:lnTo>
                    <a:pt x="912" y="1217"/>
                  </a:lnTo>
                  <a:cubicBezTo>
                    <a:pt x="812" y="1208"/>
                    <a:pt x="710" y="1203"/>
                    <a:pt x="609" y="1203"/>
                  </a:cubicBezTo>
                  <a:lnTo>
                    <a:pt x="600" y="1203"/>
                  </a:lnTo>
                  <a:cubicBezTo>
                    <a:pt x="502" y="1203"/>
                    <a:pt x="402" y="1208"/>
                    <a:pt x="305" y="1217"/>
                  </a:cubicBezTo>
                  <a:lnTo>
                    <a:pt x="302" y="1218"/>
                  </a:lnTo>
                  <a:lnTo>
                    <a:pt x="299" y="1218"/>
                  </a:lnTo>
                  <a:cubicBezTo>
                    <a:pt x="254" y="1218"/>
                    <a:pt x="53" y="1142"/>
                    <a:pt x="8" y="983"/>
                  </a:cubicBezTo>
                  <a:cubicBezTo>
                    <a:pt x="-13" y="909"/>
                    <a:pt x="11" y="859"/>
                    <a:pt x="29" y="817"/>
                  </a:cubicBezTo>
                  <a:cubicBezTo>
                    <a:pt x="45" y="782"/>
                    <a:pt x="59" y="751"/>
                    <a:pt x="51" y="696"/>
                  </a:cubicBezTo>
                  <a:cubicBezTo>
                    <a:pt x="51" y="689"/>
                    <a:pt x="49" y="680"/>
                    <a:pt x="48" y="670"/>
                  </a:cubicBezTo>
                  <a:cubicBezTo>
                    <a:pt x="41" y="631"/>
                    <a:pt x="30" y="566"/>
                    <a:pt x="24" y="477"/>
                  </a:cubicBezTo>
                  <a:cubicBezTo>
                    <a:pt x="23" y="473"/>
                    <a:pt x="23" y="459"/>
                    <a:pt x="23" y="459"/>
                  </a:cubicBezTo>
                  <a:cubicBezTo>
                    <a:pt x="16" y="353"/>
                    <a:pt x="55" y="248"/>
                    <a:pt x="132" y="165"/>
                  </a:cubicBezTo>
                  <a:cubicBezTo>
                    <a:pt x="140" y="157"/>
                    <a:pt x="148" y="149"/>
                    <a:pt x="157" y="141"/>
                  </a:cubicBezTo>
                  <a:cubicBezTo>
                    <a:pt x="195" y="105"/>
                    <a:pt x="240" y="76"/>
                    <a:pt x="289" y="53"/>
                  </a:cubicBezTo>
                  <a:cubicBezTo>
                    <a:pt x="329" y="34"/>
                    <a:pt x="373" y="20"/>
                    <a:pt x="418" y="12"/>
                  </a:cubicBezTo>
                  <a:cubicBezTo>
                    <a:pt x="456" y="4"/>
                    <a:pt x="497" y="0"/>
                    <a:pt x="538" y="0"/>
                  </a:cubicBezTo>
                  <a:lnTo>
                    <a:pt x="677" y="0"/>
                  </a:lnTo>
                  <a:cubicBezTo>
                    <a:pt x="804" y="0"/>
                    <a:pt x="924" y="38"/>
                    <a:pt x="1018" y="107"/>
                  </a:cubicBezTo>
                  <a:cubicBezTo>
                    <a:pt x="1041" y="125"/>
                    <a:pt x="1063" y="144"/>
                    <a:pt x="1083" y="166"/>
                  </a:cubicBezTo>
                  <a:cubicBezTo>
                    <a:pt x="1161" y="249"/>
                    <a:pt x="1200" y="355"/>
                    <a:pt x="1193" y="462"/>
                  </a:cubicBezTo>
                  <a:lnTo>
                    <a:pt x="1127" y="458"/>
                  </a:lnTo>
                  <a:lnTo>
                    <a:pt x="1193" y="462"/>
                  </a:lnTo>
                  <a:lnTo>
                    <a:pt x="1193" y="466"/>
                  </a:lnTo>
                  <a:cubicBezTo>
                    <a:pt x="1186" y="558"/>
                    <a:pt x="1177" y="618"/>
                    <a:pt x="1170" y="661"/>
                  </a:cubicBezTo>
                  <a:cubicBezTo>
                    <a:pt x="1166" y="684"/>
                    <a:pt x="1163" y="703"/>
                    <a:pt x="1162" y="720"/>
                  </a:cubicBezTo>
                  <a:cubicBezTo>
                    <a:pt x="1158" y="775"/>
                    <a:pt x="1171" y="801"/>
                    <a:pt x="1186" y="831"/>
                  </a:cubicBezTo>
                  <a:cubicBezTo>
                    <a:pt x="1192" y="843"/>
                    <a:pt x="1199" y="856"/>
                    <a:pt x="1204" y="870"/>
                  </a:cubicBezTo>
                  <a:cubicBezTo>
                    <a:pt x="1215" y="900"/>
                    <a:pt x="1221" y="935"/>
                    <a:pt x="1209" y="981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C4C36540-FAC7-4D44-BBDC-76C8DA48C5BA}"/>
                </a:ext>
              </a:extLst>
            </p:cNvPr>
            <p:cNvSpPr/>
            <p:nvPr/>
          </p:nvSpPr>
          <p:spPr>
            <a:xfrm>
              <a:off x="4980679" y="6360754"/>
              <a:ext cx="746229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320">
                  <a:moveTo>
                    <a:pt x="600" y="107"/>
                  </a:moveTo>
                  <a:cubicBezTo>
                    <a:pt x="563" y="149"/>
                    <a:pt x="521" y="189"/>
                    <a:pt x="478" y="223"/>
                  </a:cubicBezTo>
                  <a:cubicBezTo>
                    <a:pt x="440" y="255"/>
                    <a:pt x="400" y="286"/>
                    <a:pt x="353" y="305"/>
                  </a:cubicBezTo>
                  <a:cubicBezTo>
                    <a:pt x="306" y="322"/>
                    <a:pt x="252" y="327"/>
                    <a:pt x="207" y="305"/>
                  </a:cubicBezTo>
                  <a:cubicBezTo>
                    <a:pt x="162" y="283"/>
                    <a:pt x="132" y="239"/>
                    <a:pt x="104" y="198"/>
                  </a:cubicBezTo>
                  <a:cubicBezTo>
                    <a:pt x="65" y="138"/>
                    <a:pt x="25" y="77"/>
                    <a:pt x="0" y="12"/>
                  </a:cubicBezTo>
                  <a:cubicBezTo>
                    <a:pt x="38" y="4"/>
                    <a:pt x="79" y="0"/>
                    <a:pt x="120" y="0"/>
                  </a:cubicBezTo>
                  <a:lnTo>
                    <a:pt x="259" y="0"/>
                  </a:lnTo>
                  <a:cubicBezTo>
                    <a:pt x="386" y="0"/>
                    <a:pt x="506" y="38"/>
                    <a:pt x="600" y="107"/>
                  </a:cubicBezTo>
                  <a:close/>
                </a:path>
              </a:pathLst>
            </a:custGeom>
            <a:solidFill>
              <a:srgbClr val="C0805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4EBC7BE5-C659-9044-8FCD-360495172CD3}"/>
                </a:ext>
              </a:extLst>
            </p:cNvPr>
            <p:cNvSpPr/>
            <p:nvPr/>
          </p:nvSpPr>
          <p:spPr>
            <a:xfrm>
              <a:off x="4540914" y="6441759"/>
              <a:ext cx="1350438" cy="1353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5" h="1087">
                  <a:moveTo>
                    <a:pt x="1081" y="900"/>
                  </a:moveTo>
                  <a:cubicBezTo>
                    <a:pt x="1059" y="984"/>
                    <a:pt x="975" y="1038"/>
                    <a:pt x="916" y="1065"/>
                  </a:cubicBezTo>
                  <a:cubicBezTo>
                    <a:pt x="883" y="1080"/>
                    <a:pt x="857" y="1087"/>
                    <a:pt x="853" y="1087"/>
                  </a:cubicBezTo>
                  <a:cubicBezTo>
                    <a:pt x="756" y="1078"/>
                    <a:pt x="649" y="1072"/>
                    <a:pt x="535" y="1073"/>
                  </a:cubicBezTo>
                  <a:cubicBezTo>
                    <a:pt x="427" y="1073"/>
                    <a:pt x="326" y="1078"/>
                    <a:pt x="234" y="1087"/>
                  </a:cubicBezTo>
                  <a:cubicBezTo>
                    <a:pt x="221" y="1089"/>
                    <a:pt x="43" y="1032"/>
                    <a:pt x="6" y="901"/>
                  </a:cubicBezTo>
                  <a:cubicBezTo>
                    <a:pt x="-23" y="796"/>
                    <a:pt x="72" y="765"/>
                    <a:pt x="51" y="621"/>
                  </a:cubicBezTo>
                  <a:cubicBezTo>
                    <a:pt x="47" y="589"/>
                    <a:pt x="32" y="518"/>
                    <a:pt x="24" y="407"/>
                  </a:cubicBezTo>
                  <a:cubicBezTo>
                    <a:pt x="24" y="402"/>
                    <a:pt x="23" y="392"/>
                    <a:pt x="23" y="390"/>
                  </a:cubicBezTo>
                  <a:cubicBezTo>
                    <a:pt x="16" y="295"/>
                    <a:pt x="55" y="205"/>
                    <a:pt x="123" y="137"/>
                  </a:cubicBezTo>
                  <a:cubicBezTo>
                    <a:pt x="205" y="54"/>
                    <a:pt x="331" y="0"/>
                    <a:pt x="473" y="0"/>
                  </a:cubicBezTo>
                  <a:lnTo>
                    <a:pt x="612" y="0"/>
                  </a:lnTo>
                  <a:cubicBezTo>
                    <a:pt x="872" y="0"/>
                    <a:pt x="1077" y="180"/>
                    <a:pt x="1063" y="392"/>
                  </a:cubicBezTo>
                  <a:lnTo>
                    <a:pt x="1062" y="393"/>
                  </a:lnTo>
                  <a:cubicBezTo>
                    <a:pt x="1062" y="394"/>
                    <a:pt x="1062" y="395"/>
                    <a:pt x="1062" y="397"/>
                  </a:cubicBezTo>
                  <a:cubicBezTo>
                    <a:pt x="1053" y="539"/>
                    <a:pt x="1036" y="597"/>
                    <a:pt x="1032" y="651"/>
                  </a:cubicBezTo>
                  <a:cubicBezTo>
                    <a:pt x="1021" y="791"/>
                    <a:pt x="1104" y="805"/>
                    <a:pt x="1081" y="900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4F869D23-4D54-4247-9E8B-0A33B57F9E87}"/>
                </a:ext>
              </a:extLst>
            </p:cNvPr>
            <p:cNvSpPr/>
            <p:nvPr/>
          </p:nvSpPr>
          <p:spPr>
            <a:xfrm>
              <a:off x="5505157" y="7145879"/>
              <a:ext cx="75993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63">
                  <a:moveTo>
                    <a:pt x="59" y="20"/>
                  </a:moveTo>
                  <a:cubicBezTo>
                    <a:pt x="56" y="15"/>
                    <a:pt x="52" y="10"/>
                    <a:pt x="47" y="8"/>
                  </a:cubicBezTo>
                  <a:cubicBezTo>
                    <a:pt x="40" y="0"/>
                    <a:pt x="23" y="-4"/>
                    <a:pt x="16" y="7"/>
                  </a:cubicBezTo>
                  <a:cubicBezTo>
                    <a:pt x="15" y="9"/>
                    <a:pt x="14" y="12"/>
                    <a:pt x="15" y="14"/>
                  </a:cubicBezTo>
                  <a:cubicBezTo>
                    <a:pt x="12" y="17"/>
                    <a:pt x="12" y="21"/>
                    <a:pt x="12" y="25"/>
                  </a:cubicBezTo>
                  <a:cubicBezTo>
                    <a:pt x="10" y="26"/>
                    <a:pt x="8" y="26"/>
                    <a:pt x="6" y="27"/>
                  </a:cubicBezTo>
                  <a:cubicBezTo>
                    <a:pt x="3" y="30"/>
                    <a:pt x="0" y="34"/>
                    <a:pt x="0" y="38"/>
                  </a:cubicBezTo>
                  <a:cubicBezTo>
                    <a:pt x="0" y="51"/>
                    <a:pt x="10" y="60"/>
                    <a:pt x="22" y="61"/>
                  </a:cubicBezTo>
                  <a:cubicBezTo>
                    <a:pt x="24" y="62"/>
                    <a:pt x="27" y="62"/>
                    <a:pt x="29" y="63"/>
                  </a:cubicBezTo>
                  <a:cubicBezTo>
                    <a:pt x="39" y="64"/>
                    <a:pt x="49" y="57"/>
                    <a:pt x="55" y="50"/>
                  </a:cubicBezTo>
                  <a:cubicBezTo>
                    <a:pt x="61" y="42"/>
                    <a:pt x="64" y="30"/>
                    <a:pt x="59" y="2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AA4979FE-5ED3-5040-AB9E-1FE5080CB2B4}"/>
                </a:ext>
              </a:extLst>
            </p:cNvPr>
            <p:cNvSpPr/>
            <p:nvPr/>
          </p:nvSpPr>
          <p:spPr>
            <a:xfrm>
              <a:off x="4974450" y="7397617"/>
              <a:ext cx="57306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6">
                  <a:moveTo>
                    <a:pt x="46" y="9"/>
                  </a:moveTo>
                  <a:cubicBezTo>
                    <a:pt x="45" y="7"/>
                    <a:pt x="45" y="4"/>
                    <a:pt x="43" y="3"/>
                  </a:cubicBezTo>
                  <a:cubicBezTo>
                    <a:pt x="42" y="1"/>
                    <a:pt x="39" y="0"/>
                    <a:pt x="37" y="0"/>
                  </a:cubicBezTo>
                  <a:cubicBezTo>
                    <a:pt x="33" y="1"/>
                    <a:pt x="28" y="4"/>
                    <a:pt x="28" y="9"/>
                  </a:cubicBezTo>
                  <a:cubicBezTo>
                    <a:pt x="28" y="10"/>
                    <a:pt x="28" y="10"/>
                    <a:pt x="28" y="11"/>
                  </a:cubicBezTo>
                  <a:lnTo>
                    <a:pt x="27" y="11"/>
                  </a:lnTo>
                  <a:cubicBezTo>
                    <a:pt x="25" y="10"/>
                    <a:pt x="22" y="10"/>
                    <a:pt x="18" y="11"/>
                  </a:cubicBezTo>
                  <a:cubicBezTo>
                    <a:pt x="15" y="8"/>
                    <a:pt x="12" y="7"/>
                    <a:pt x="9" y="7"/>
                  </a:cubicBezTo>
                  <a:cubicBezTo>
                    <a:pt x="6" y="7"/>
                    <a:pt x="3" y="8"/>
                    <a:pt x="1" y="11"/>
                  </a:cubicBezTo>
                  <a:cubicBezTo>
                    <a:pt x="0" y="13"/>
                    <a:pt x="-1" y="16"/>
                    <a:pt x="0" y="18"/>
                  </a:cubicBezTo>
                  <a:cubicBezTo>
                    <a:pt x="1" y="24"/>
                    <a:pt x="3" y="29"/>
                    <a:pt x="6" y="34"/>
                  </a:cubicBezTo>
                  <a:cubicBezTo>
                    <a:pt x="9" y="39"/>
                    <a:pt x="13" y="43"/>
                    <a:pt x="19" y="45"/>
                  </a:cubicBezTo>
                  <a:cubicBezTo>
                    <a:pt x="24" y="46"/>
                    <a:pt x="31" y="46"/>
                    <a:pt x="35" y="42"/>
                  </a:cubicBezTo>
                  <a:cubicBezTo>
                    <a:pt x="39" y="40"/>
                    <a:pt x="42" y="36"/>
                    <a:pt x="42" y="32"/>
                  </a:cubicBezTo>
                  <a:cubicBezTo>
                    <a:pt x="42" y="31"/>
                    <a:pt x="42" y="31"/>
                    <a:pt x="43" y="31"/>
                  </a:cubicBezTo>
                  <a:cubicBezTo>
                    <a:pt x="46" y="24"/>
                    <a:pt x="47" y="17"/>
                    <a:pt x="46" y="9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3F22BBAE-327C-B64A-91F5-59021E4F2301}"/>
                </a:ext>
              </a:extLst>
            </p:cNvPr>
            <p:cNvSpPr/>
            <p:nvPr/>
          </p:nvSpPr>
          <p:spPr>
            <a:xfrm>
              <a:off x="4810002" y="7661818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40" y="6"/>
                    <a:pt x="39" y="4"/>
                    <a:pt x="38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8" y="0"/>
                    <a:pt x="24" y="3"/>
                    <a:pt x="24" y="8"/>
                  </a:cubicBezTo>
                  <a:lnTo>
                    <a:pt x="24" y="9"/>
                  </a:lnTo>
                  <a:cubicBezTo>
                    <a:pt x="21" y="9"/>
                    <a:pt x="19" y="9"/>
                    <a:pt x="16" y="9"/>
                  </a:cubicBezTo>
                  <a:cubicBezTo>
                    <a:pt x="14" y="8"/>
                    <a:pt x="11" y="6"/>
                    <a:pt x="8" y="6"/>
                  </a:cubicBezTo>
                  <a:cubicBezTo>
                    <a:pt x="5" y="6"/>
                    <a:pt x="4" y="7"/>
                    <a:pt x="2" y="9"/>
                  </a:cubicBezTo>
                  <a:cubicBezTo>
                    <a:pt x="0" y="11"/>
                    <a:pt x="0" y="13"/>
                    <a:pt x="0" y="15"/>
                  </a:cubicBezTo>
                  <a:cubicBezTo>
                    <a:pt x="2" y="20"/>
                    <a:pt x="3" y="25"/>
                    <a:pt x="5" y="29"/>
                  </a:cubicBezTo>
                  <a:cubicBezTo>
                    <a:pt x="8" y="33"/>
                    <a:pt x="11" y="37"/>
                    <a:pt x="17" y="38"/>
                  </a:cubicBezTo>
                  <a:cubicBezTo>
                    <a:pt x="21" y="39"/>
                    <a:pt x="27" y="39"/>
                    <a:pt x="30" y="36"/>
                  </a:cubicBezTo>
                  <a:cubicBezTo>
                    <a:pt x="34" y="34"/>
                    <a:pt x="36" y="31"/>
                    <a:pt x="36" y="27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0" y="20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6828C20B-650A-9E4A-B9A5-4033B3C59900}"/>
                </a:ext>
              </a:extLst>
            </p:cNvPr>
            <p:cNvSpPr/>
            <p:nvPr/>
          </p:nvSpPr>
          <p:spPr>
            <a:xfrm>
              <a:off x="5444113" y="7402602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7"/>
                  </a:moveTo>
                  <a:cubicBezTo>
                    <a:pt x="39" y="5"/>
                    <a:pt x="39" y="3"/>
                    <a:pt x="37" y="2"/>
                  </a:cubicBezTo>
                  <a:cubicBezTo>
                    <a:pt x="36" y="0"/>
                    <a:pt x="34" y="-1"/>
                    <a:pt x="32" y="0"/>
                  </a:cubicBezTo>
                  <a:cubicBezTo>
                    <a:pt x="29" y="0"/>
                    <a:pt x="24" y="3"/>
                    <a:pt x="25" y="7"/>
                  </a:cubicBezTo>
                  <a:cubicBezTo>
                    <a:pt x="25" y="8"/>
                    <a:pt x="25" y="8"/>
                    <a:pt x="25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2" y="8"/>
                    <a:pt x="19" y="8"/>
                    <a:pt x="16" y="9"/>
                  </a:cubicBezTo>
                  <a:cubicBezTo>
                    <a:pt x="14" y="7"/>
                    <a:pt x="11" y="6"/>
                    <a:pt x="8" y="5"/>
                  </a:cubicBezTo>
                  <a:cubicBezTo>
                    <a:pt x="6" y="5"/>
                    <a:pt x="3" y="6"/>
                    <a:pt x="2" y="8"/>
                  </a:cubicBezTo>
                  <a:cubicBezTo>
                    <a:pt x="0" y="11"/>
                    <a:pt x="0" y="13"/>
                    <a:pt x="0" y="15"/>
                  </a:cubicBezTo>
                  <a:cubicBezTo>
                    <a:pt x="2" y="20"/>
                    <a:pt x="3" y="24"/>
                    <a:pt x="5" y="28"/>
                  </a:cubicBezTo>
                  <a:cubicBezTo>
                    <a:pt x="8" y="33"/>
                    <a:pt x="12" y="36"/>
                    <a:pt x="17" y="38"/>
                  </a:cubicBezTo>
                  <a:cubicBezTo>
                    <a:pt x="21" y="39"/>
                    <a:pt x="26" y="38"/>
                    <a:pt x="31" y="36"/>
                  </a:cubicBezTo>
                  <a:cubicBezTo>
                    <a:pt x="34" y="33"/>
                    <a:pt x="36" y="30"/>
                    <a:pt x="37" y="27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0" y="20"/>
                    <a:pt x="40" y="14"/>
                    <a:pt x="40" y="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BB18E337-8A7C-744B-9BB9-0C771C04AF63}"/>
                </a:ext>
              </a:extLst>
            </p:cNvPr>
            <p:cNvSpPr/>
            <p:nvPr/>
          </p:nvSpPr>
          <p:spPr>
            <a:xfrm>
              <a:off x="5444113" y="6593799"/>
              <a:ext cx="4858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39">
                  <a:moveTo>
                    <a:pt x="40" y="8"/>
                  </a:moveTo>
                  <a:cubicBezTo>
                    <a:pt x="39" y="6"/>
                    <a:pt x="39" y="4"/>
                    <a:pt x="37" y="3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9" y="0"/>
                    <a:pt x="24" y="3"/>
                    <a:pt x="25" y="8"/>
                  </a:cubicBezTo>
                  <a:lnTo>
                    <a:pt x="25" y="9"/>
                  </a:lnTo>
                  <a:cubicBezTo>
                    <a:pt x="24" y="9"/>
                    <a:pt x="24" y="9"/>
                    <a:pt x="24" y="9"/>
                  </a:cubicBezTo>
                  <a:cubicBezTo>
                    <a:pt x="22" y="9"/>
                    <a:pt x="19" y="9"/>
                    <a:pt x="16" y="9"/>
                  </a:cubicBezTo>
                  <a:cubicBezTo>
                    <a:pt x="14" y="8"/>
                    <a:pt x="11" y="6"/>
                    <a:pt x="8" y="6"/>
                  </a:cubicBezTo>
                  <a:cubicBezTo>
                    <a:pt x="6" y="6"/>
                    <a:pt x="3" y="8"/>
                    <a:pt x="2" y="9"/>
                  </a:cubicBezTo>
                  <a:cubicBezTo>
                    <a:pt x="0" y="11"/>
                    <a:pt x="0" y="14"/>
                    <a:pt x="0" y="16"/>
                  </a:cubicBezTo>
                  <a:cubicBezTo>
                    <a:pt x="2" y="20"/>
                    <a:pt x="3" y="25"/>
                    <a:pt x="5" y="29"/>
                  </a:cubicBezTo>
                  <a:cubicBezTo>
                    <a:pt x="8" y="33"/>
                    <a:pt x="12" y="37"/>
                    <a:pt x="17" y="38"/>
                  </a:cubicBezTo>
                  <a:cubicBezTo>
                    <a:pt x="21" y="39"/>
                    <a:pt x="26" y="39"/>
                    <a:pt x="31" y="36"/>
                  </a:cubicBezTo>
                  <a:cubicBezTo>
                    <a:pt x="34" y="34"/>
                    <a:pt x="36" y="31"/>
                    <a:pt x="37" y="27"/>
                  </a:cubicBezTo>
                  <a:cubicBezTo>
                    <a:pt x="40" y="20"/>
                    <a:pt x="40" y="14"/>
                    <a:pt x="40" y="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94E5690C-6A35-1E46-9AE3-B720A3E62DE8}"/>
                </a:ext>
              </a:extLst>
            </p:cNvPr>
            <p:cNvSpPr/>
            <p:nvPr/>
          </p:nvSpPr>
          <p:spPr>
            <a:xfrm>
              <a:off x="4839904" y="6689759"/>
              <a:ext cx="92189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3">
                  <a:moveTo>
                    <a:pt x="45" y="56"/>
                  </a:moveTo>
                  <a:lnTo>
                    <a:pt x="44" y="56"/>
                  </a:lnTo>
                  <a:cubicBezTo>
                    <a:pt x="44" y="55"/>
                    <a:pt x="44" y="55"/>
                    <a:pt x="45" y="54"/>
                  </a:cubicBezTo>
                  <a:lnTo>
                    <a:pt x="45" y="55"/>
                  </a:lnTo>
                  <a:cubicBezTo>
                    <a:pt x="44" y="55"/>
                    <a:pt x="43" y="56"/>
                    <a:pt x="45" y="56"/>
                  </a:cubicBezTo>
                  <a:close/>
                  <a:moveTo>
                    <a:pt x="63" y="15"/>
                  </a:moveTo>
                  <a:cubicBezTo>
                    <a:pt x="49" y="2"/>
                    <a:pt x="25" y="-7"/>
                    <a:pt x="9" y="7"/>
                  </a:cubicBezTo>
                  <a:cubicBezTo>
                    <a:pt x="0" y="15"/>
                    <a:pt x="-2" y="30"/>
                    <a:pt x="2" y="42"/>
                  </a:cubicBezTo>
                  <a:cubicBezTo>
                    <a:pt x="2" y="43"/>
                    <a:pt x="2" y="45"/>
                    <a:pt x="2" y="46"/>
                  </a:cubicBezTo>
                  <a:cubicBezTo>
                    <a:pt x="2" y="52"/>
                    <a:pt x="2" y="59"/>
                    <a:pt x="6" y="64"/>
                  </a:cubicBezTo>
                  <a:cubicBezTo>
                    <a:pt x="10" y="68"/>
                    <a:pt x="15" y="70"/>
                    <a:pt x="19" y="70"/>
                  </a:cubicBezTo>
                  <a:cubicBezTo>
                    <a:pt x="24" y="71"/>
                    <a:pt x="28" y="73"/>
                    <a:pt x="33" y="73"/>
                  </a:cubicBezTo>
                  <a:cubicBezTo>
                    <a:pt x="43" y="74"/>
                    <a:pt x="52" y="73"/>
                    <a:pt x="60" y="69"/>
                  </a:cubicBezTo>
                  <a:cubicBezTo>
                    <a:pt x="69" y="63"/>
                    <a:pt x="75" y="54"/>
                    <a:pt x="75" y="43"/>
                  </a:cubicBezTo>
                  <a:cubicBezTo>
                    <a:pt x="75" y="32"/>
                    <a:pt x="70" y="22"/>
                    <a:pt x="63" y="15"/>
                  </a:cubicBezTo>
                  <a:close/>
                  <a:moveTo>
                    <a:pt x="51" y="34"/>
                  </a:moveTo>
                  <a:cubicBezTo>
                    <a:pt x="52" y="34"/>
                    <a:pt x="52" y="34"/>
                    <a:pt x="52" y="34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F8A2A1EB-07F8-5C4F-B3A4-89A2F20422B6}"/>
                </a:ext>
              </a:extLst>
            </p:cNvPr>
            <p:cNvSpPr/>
            <p:nvPr/>
          </p:nvSpPr>
          <p:spPr>
            <a:xfrm>
              <a:off x="4791315" y="7467406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E8D3FF43-DCA4-B54C-B30E-4CF599ECD14F}"/>
                </a:ext>
              </a:extLst>
            </p:cNvPr>
            <p:cNvSpPr/>
            <p:nvPr/>
          </p:nvSpPr>
          <p:spPr>
            <a:xfrm>
              <a:off x="5209904" y="7263025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0"/>
                  </a:moveTo>
                  <a:cubicBezTo>
                    <a:pt x="-3" y="0"/>
                    <a:pt x="-3" y="17"/>
                    <a:pt x="8" y="17"/>
                  </a:cubicBezTo>
                  <a:cubicBezTo>
                    <a:pt x="20" y="17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72ED42A8-94AA-5548-BC04-25D4AE68F1C2}"/>
                </a:ext>
              </a:extLst>
            </p:cNvPr>
            <p:cNvSpPr/>
            <p:nvPr/>
          </p:nvSpPr>
          <p:spPr>
            <a:xfrm>
              <a:off x="4715325" y="6915327"/>
              <a:ext cx="18687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19" y="18"/>
                    <a:pt x="19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075B0163-E843-E746-85CC-E4986BBCA14B}"/>
                </a:ext>
              </a:extLst>
            </p:cNvPr>
            <p:cNvSpPr/>
            <p:nvPr/>
          </p:nvSpPr>
          <p:spPr>
            <a:xfrm>
              <a:off x="5689531" y="6833075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0"/>
                  </a:moveTo>
                  <a:cubicBezTo>
                    <a:pt x="-3" y="0"/>
                    <a:pt x="-3" y="18"/>
                    <a:pt x="9" y="18"/>
                  </a:cubicBezTo>
                  <a:cubicBezTo>
                    <a:pt x="20" y="18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9719B455-CADF-7242-BE46-7E8839F7035C}"/>
                </a:ext>
              </a:extLst>
            </p:cNvPr>
            <p:cNvSpPr/>
            <p:nvPr/>
          </p:nvSpPr>
          <p:spPr>
            <a:xfrm>
              <a:off x="5334484" y="7648109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0"/>
                  </a:moveTo>
                  <a:cubicBezTo>
                    <a:pt x="-3" y="0"/>
                    <a:pt x="-3" y="17"/>
                    <a:pt x="8" y="17"/>
                  </a:cubicBezTo>
                  <a:cubicBezTo>
                    <a:pt x="20" y="17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6F5C4407-5192-E347-93F5-8B4B1D6BFFA0}"/>
                </a:ext>
              </a:extLst>
            </p:cNvPr>
            <p:cNvSpPr/>
            <p:nvPr/>
          </p:nvSpPr>
          <p:spPr>
            <a:xfrm>
              <a:off x="5323271" y="672216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0"/>
                  </a:moveTo>
                  <a:cubicBezTo>
                    <a:pt x="-3" y="0"/>
                    <a:pt x="-3" y="18"/>
                    <a:pt x="8" y="18"/>
                  </a:cubicBezTo>
                  <a:cubicBezTo>
                    <a:pt x="20" y="18"/>
                    <a:pt x="20" y="0"/>
                    <a:pt x="8" y="0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0DB55EA8-1C2A-0A4A-A956-FDEB9518C7C0}"/>
                </a:ext>
              </a:extLst>
            </p:cNvPr>
            <p:cNvSpPr/>
            <p:nvPr/>
          </p:nvSpPr>
          <p:spPr>
            <a:xfrm>
              <a:off x="4653036" y="7575828"/>
              <a:ext cx="24916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20">
                  <a:moveTo>
                    <a:pt x="21" y="4"/>
                  </a:moveTo>
                  <a:cubicBezTo>
                    <a:pt x="21" y="3"/>
                    <a:pt x="21" y="2"/>
                    <a:pt x="20" y="1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5" y="0"/>
                    <a:pt x="13" y="1"/>
                    <a:pt x="13" y="4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6" y="3"/>
                    <a:pt x="5" y="3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" y="11"/>
                    <a:pt x="2" y="13"/>
                    <a:pt x="3" y="15"/>
                  </a:cubicBezTo>
                  <a:cubicBezTo>
                    <a:pt x="4" y="17"/>
                    <a:pt x="6" y="19"/>
                    <a:pt x="9" y="20"/>
                  </a:cubicBezTo>
                  <a:cubicBezTo>
                    <a:pt x="11" y="21"/>
                    <a:pt x="15" y="20"/>
                    <a:pt x="16" y="19"/>
                  </a:cubicBezTo>
                  <a:cubicBezTo>
                    <a:pt x="18" y="18"/>
                    <a:pt x="19" y="16"/>
                    <a:pt x="20" y="14"/>
                  </a:cubicBezTo>
                  <a:cubicBezTo>
                    <a:pt x="21" y="11"/>
                    <a:pt x="22" y="7"/>
                    <a:pt x="21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4BB57B2C-4D05-5742-847F-D50800D70D31}"/>
                </a:ext>
              </a:extLst>
            </p:cNvPr>
            <p:cNvSpPr/>
            <p:nvPr/>
          </p:nvSpPr>
          <p:spPr>
            <a:xfrm>
              <a:off x="5122696" y="6581334"/>
              <a:ext cx="23670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21">
                  <a:moveTo>
                    <a:pt x="20" y="4"/>
                  </a:moveTo>
                  <a:cubicBezTo>
                    <a:pt x="20" y="3"/>
                    <a:pt x="20" y="2"/>
                    <a:pt x="19" y="1"/>
                  </a:cubicBezTo>
                  <a:lnTo>
                    <a:pt x="17" y="0"/>
                  </a:lnTo>
                  <a:cubicBezTo>
                    <a:pt x="14" y="0"/>
                    <a:pt x="12" y="2"/>
                    <a:pt x="12" y="4"/>
                  </a:cubicBezTo>
                  <a:lnTo>
                    <a:pt x="12" y="5"/>
                  </a:lnTo>
                  <a:cubicBezTo>
                    <a:pt x="11" y="5"/>
                    <a:pt x="9" y="5"/>
                    <a:pt x="8" y="5"/>
                  </a:cubicBezTo>
                  <a:cubicBezTo>
                    <a:pt x="7" y="3"/>
                    <a:pt x="6" y="3"/>
                    <a:pt x="4" y="3"/>
                  </a:cubicBezTo>
                  <a:cubicBezTo>
                    <a:pt x="3" y="3"/>
                    <a:pt x="1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0" y="11"/>
                    <a:pt x="1" y="13"/>
                    <a:pt x="2" y="15"/>
                  </a:cubicBezTo>
                  <a:cubicBezTo>
                    <a:pt x="4" y="18"/>
                    <a:pt x="6" y="19"/>
                    <a:pt x="8" y="20"/>
                  </a:cubicBezTo>
                  <a:cubicBezTo>
                    <a:pt x="11" y="21"/>
                    <a:pt x="14" y="21"/>
                    <a:pt x="15" y="19"/>
                  </a:cubicBezTo>
                  <a:cubicBezTo>
                    <a:pt x="17" y="18"/>
                    <a:pt x="19" y="16"/>
                    <a:pt x="19" y="14"/>
                  </a:cubicBezTo>
                  <a:cubicBezTo>
                    <a:pt x="20" y="11"/>
                    <a:pt x="21" y="7"/>
                    <a:pt x="20" y="4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24C1809B-A645-C349-B4F9-48CA6D477791}"/>
                </a:ext>
              </a:extLst>
            </p:cNvPr>
            <p:cNvSpPr/>
            <p:nvPr/>
          </p:nvSpPr>
          <p:spPr>
            <a:xfrm>
              <a:off x="5198689" y="7478622"/>
              <a:ext cx="2117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" h="18">
                  <a:moveTo>
                    <a:pt x="9" y="18"/>
                  </a:moveTo>
                  <a:cubicBezTo>
                    <a:pt x="21" y="18"/>
                    <a:pt x="21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32B21528-DCE4-DA40-AEFF-782EF0D56C70}"/>
                </a:ext>
              </a:extLst>
            </p:cNvPr>
            <p:cNvSpPr/>
            <p:nvPr/>
          </p:nvSpPr>
          <p:spPr>
            <a:xfrm>
              <a:off x="5344450" y="7015025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290EA35F-EDDA-5D49-8C0E-E7B0A0828363}"/>
                </a:ext>
              </a:extLst>
            </p:cNvPr>
            <p:cNvSpPr/>
            <p:nvPr/>
          </p:nvSpPr>
          <p:spPr>
            <a:xfrm>
              <a:off x="5664618" y="7026241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6A93D99D-458E-B14E-8EAB-08F0B42C2845}"/>
                </a:ext>
              </a:extLst>
            </p:cNvPr>
            <p:cNvSpPr/>
            <p:nvPr/>
          </p:nvSpPr>
          <p:spPr>
            <a:xfrm>
              <a:off x="4726537" y="6760794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8" y="17"/>
                  </a:moveTo>
                  <a:cubicBezTo>
                    <a:pt x="20" y="17"/>
                    <a:pt x="20" y="0"/>
                    <a:pt x="8" y="0"/>
                  </a:cubicBezTo>
                  <a:cubicBezTo>
                    <a:pt x="-3" y="0"/>
                    <a:pt x="-3" y="17"/>
                    <a:pt x="8" y="17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E21F7D1E-C6B2-9F4E-BAFF-256326BE8330}"/>
                </a:ext>
              </a:extLst>
            </p:cNvPr>
            <p:cNvSpPr/>
            <p:nvPr/>
          </p:nvSpPr>
          <p:spPr>
            <a:xfrm>
              <a:off x="5543777" y="674833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465FAA20-CFED-D24F-8A3F-80C35FAB906C}"/>
                </a:ext>
              </a:extLst>
            </p:cNvPr>
            <p:cNvSpPr/>
            <p:nvPr/>
          </p:nvSpPr>
          <p:spPr>
            <a:xfrm>
              <a:off x="5483979" y="7620692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8" y="18"/>
                  </a:moveTo>
                  <a:cubicBezTo>
                    <a:pt x="20" y="18"/>
                    <a:pt x="20" y="0"/>
                    <a:pt x="8" y="0"/>
                  </a:cubicBezTo>
                  <a:cubicBezTo>
                    <a:pt x="-3" y="0"/>
                    <a:pt x="-3" y="18"/>
                    <a:pt x="8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3BDF5541-8B6B-5440-851D-C7F54717997D}"/>
                </a:ext>
              </a:extLst>
            </p:cNvPr>
            <p:cNvSpPr/>
            <p:nvPr/>
          </p:nvSpPr>
          <p:spPr>
            <a:xfrm>
              <a:off x="5160073" y="7631908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26CFD60D-35FD-A44F-B488-9D318D7FB0A7}"/>
                </a:ext>
              </a:extLst>
            </p:cNvPr>
            <p:cNvSpPr/>
            <p:nvPr/>
          </p:nvSpPr>
          <p:spPr>
            <a:xfrm>
              <a:off x="4812493" y="6976392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53694F25-89F4-8642-837C-C87924E49A89}"/>
                </a:ext>
              </a:extLst>
            </p:cNvPr>
            <p:cNvSpPr/>
            <p:nvPr/>
          </p:nvSpPr>
          <p:spPr>
            <a:xfrm>
              <a:off x="4922127" y="7096030"/>
              <a:ext cx="19933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8">
                  <a:moveTo>
                    <a:pt x="9" y="18"/>
                  </a:moveTo>
                  <a:cubicBezTo>
                    <a:pt x="20" y="18"/>
                    <a:pt x="20" y="0"/>
                    <a:pt x="9" y="0"/>
                  </a:cubicBezTo>
                  <a:cubicBezTo>
                    <a:pt x="-3" y="0"/>
                    <a:pt x="-3" y="18"/>
                    <a:pt x="9" y="18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019C89D2-D6E9-D94C-BC43-60C104E8AEA3}"/>
                </a:ext>
              </a:extLst>
            </p:cNvPr>
            <p:cNvSpPr/>
            <p:nvPr/>
          </p:nvSpPr>
          <p:spPr>
            <a:xfrm>
              <a:off x="4704113" y="7228130"/>
              <a:ext cx="19933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" h="17">
                  <a:moveTo>
                    <a:pt x="9" y="17"/>
                  </a:moveTo>
                  <a:cubicBezTo>
                    <a:pt x="20" y="17"/>
                    <a:pt x="20" y="0"/>
                    <a:pt x="9" y="0"/>
                  </a:cubicBezTo>
                  <a:cubicBezTo>
                    <a:pt x="-3" y="0"/>
                    <a:pt x="-3" y="17"/>
                    <a:pt x="9" y="17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312FE3E2-CEBE-6C4A-9E30-2275AD45DA9C}"/>
                </a:ext>
              </a:extLst>
            </p:cNvPr>
            <p:cNvSpPr/>
            <p:nvPr/>
          </p:nvSpPr>
          <p:spPr>
            <a:xfrm>
              <a:off x="5602329" y="7588290"/>
              <a:ext cx="71010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" h="56">
                  <a:moveTo>
                    <a:pt x="57" y="21"/>
                  </a:moveTo>
                  <a:cubicBezTo>
                    <a:pt x="55" y="10"/>
                    <a:pt x="45" y="-1"/>
                    <a:pt x="33" y="0"/>
                  </a:cubicBezTo>
                  <a:cubicBezTo>
                    <a:pt x="29" y="1"/>
                    <a:pt x="25" y="2"/>
                    <a:pt x="22" y="5"/>
                  </a:cubicBezTo>
                  <a:cubicBezTo>
                    <a:pt x="17" y="9"/>
                    <a:pt x="13" y="11"/>
                    <a:pt x="9" y="15"/>
                  </a:cubicBezTo>
                  <a:cubicBezTo>
                    <a:pt x="6" y="18"/>
                    <a:pt x="3" y="21"/>
                    <a:pt x="1" y="24"/>
                  </a:cubicBezTo>
                  <a:cubicBezTo>
                    <a:pt x="0" y="27"/>
                    <a:pt x="-1" y="29"/>
                    <a:pt x="0" y="32"/>
                  </a:cubicBezTo>
                  <a:cubicBezTo>
                    <a:pt x="1" y="43"/>
                    <a:pt x="10" y="51"/>
                    <a:pt x="20" y="54"/>
                  </a:cubicBezTo>
                  <a:cubicBezTo>
                    <a:pt x="29" y="58"/>
                    <a:pt x="40" y="55"/>
                    <a:pt x="48" y="48"/>
                  </a:cubicBezTo>
                  <a:cubicBezTo>
                    <a:pt x="56" y="41"/>
                    <a:pt x="59" y="31"/>
                    <a:pt x="57" y="21"/>
                  </a:cubicBezTo>
                  <a:close/>
                </a:path>
              </a:pathLst>
            </a:custGeom>
            <a:solidFill>
              <a:srgbClr val="E7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03" name="Rounded Rectangle 302">
            <a:extLst>
              <a:ext uri="{FF2B5EF4-FFF2-40B4-BE49-F238E27FC236}">
                <a16:creationId xmlns:a16="http://schemas.microsoft.com/office/drawing/2014/main" id="{8D590669-83BE-2E4B-83E8-06827928626C}"/>
              </a:ext>
            </a:extLst>
          </p:cNvPr>
          <p:cNvSpPr/>
          <p:nvPr/>
        </p:nvSpPr>
        <p:spPr>
          <a:xfrm>
            <a:off x="9800647" y="3293784"/>
            <a:ext cx="4778854" cy="9678217"/>
          </a:xfrm>
          <a:prstGeom prst="roundRect">
            <a:avLst>
              <a:gd name="adj" fmla="val 7249"/>
            </a:avLst>
          </a:prstGeom>
          <a:noFill/>
          <a:ln w="12700" cap="flat">
            <a:solidFill>
              <a:srgbClr val="F5B17B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4" name="Rounded Rectangle 303">
            <a:extLst>
              <a:ext uri="{FF2B5EF4-FFF2-40B4-BE49-F238E27FC236}">
                <a16:creationId xmlns:a16="http://schemas.microsoft.com/office/drawing/2014/main" id="{7A42BB67-A903-3F47-844D-FB8FFF96F943}"/>
              </a:ext>
            </a:extLst>
          </p:cNvPr>
          <p:cNvSpPr/>
          <p:nvPr/>
        </p:nvSpPr>
        <p:spPr>
          <a:xfrm>
            <a:off x="10041085" y="3524337"/>
            <a:ext cx="4296736" cy="9217112"/>
          </a:xfrm>
          <a:prstGeom prst="roundRect">
            <a:avLst>
              <a:gd name="adj" fmla="val 9185"/>
            </a:avLst>
          </a:prstGeom>
          <a:solidFill>
            <a:srgbClr val="F5B17B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5" name="Rounded Rectangle 304">
            <a:extLst>
              <a:ext uri="{FF2B5EF4-FFF2-40B4-BE49-F238E27FC236}">
                <a16:creationId xmlns:a16="http://schemas.microsoft.com/office/drawing/2014/main" id="{2C101495-9E07-8F45-BA65-38B6964A3C78}"/>
              </a:ext>
            </a:extLst>
          </p:cNvPr>
          <p:cNvSpPr/>
          <p:nvPr/>
        </p:nvSpPr>
        <p:spPr>
          <a:xfrm>
            <a:off x="9464280" y="4091371"/>
            <a:ext cx="5450339" cy="695396"/>
          </a:xfrm>
          <a:prstGeom prst="roundRect">
            <a:avLst>
              <a:gd name="adj" fmla="val 50000"/>
            </a:avLst>
          </a:prstGeom>
          <a:solidFill>
            <a:srgbClr val="B87139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0" name="Freeform 369">
            <a:extLst>
              <a:ext uri="{FF2B5EF4-FFF2-40B4-BE49-F238E27FC236}">
                <a16:creationId xmlns:a16="http://schemas.microsoft.com/office/drawing/2014/main" id="{9CF36B0C-C5C8-FF4A-BE66-2736597F22DE}"/>
              </a:ext>
            </a:extLst>
          </p:cNvPr>
          <p:cNvSpPr/>
          <p:nvPr/>
        </p:nvSpPr>
        <p:spPr>
          <a:xfrm>
            <a:off x="10433509" y="5180575"/>
            <a:ext cx="3511883" cy="351187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20" h="2819">
                <a:moveTo>
                  <a:pt x="2820" y="1409"/>
                </a:moveTo>
                <a:cubicBezTo>
                  <a:pt x="2820" y="2188"/>
                  <a:pt x="2189" y="2819"/>
                  <a:pt x="1410" y="2819"/>
                </a:cubicBezTo>
                <a:cubicBezTo>
                  <a:pt x="631" y="2819"/>
                  <a:pt x="0" y="2188"/>
                  <a:pt x="0" y="1409"/>
                </a:cubicBezTo>
                <a:cubicBezTo>
                  <a:pt x="0" y="631"/>
                  <a:pt x="631" y="0"/>
                  <a:pt x="1410" y="0"/>
                </a:cubicBezTo>
                <a:cubicBezTo>
                  <a:pt x="2189" y="0"/>
                  <a:pt x="2820" y="631"/>
                  <a:pt x="2820" y="1409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1" name="Freeform 370">
            <a:extLst>
              <a:ext uri="{FF2B5EF4-FFF2-40B4-BE49-F238E27FC236}">
                <a16:creationId xmlns:a16="http://schemas.microsoft.com/office/drawing/2014/main" id="{F28FA1C2-AEE0-554E-8991-9FC116BFEA77}"/>
              </a:ext>
            </a:extLst>
          </p:cNvPr>
          <p:cNvSpPr/>
          <p:nvPr/>
        </p:nvSpPr>
        <p:spPr>
          <a:xfrm>
            <a:off x="10322630" y="5068415"/>
            <a:ext cx="3733638" cy="37349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98" h="2998">
                <a:moveTo>
                  <a:pt x="2998" y="1499"/>
                </a:moveTo>
                <a:cubicBezTo>
                  <a:pt x="2998" y="2327"/>
                  <a:pt x="2327" y="2998"/>
                  <a:pt x="1499" y="2998"/>
                </a:cubicBezTo>
                <a:cubicBezTo>
                  <a:pt x="671" y="2998"/>
                  <a:pt x="0" y="2327"/>
                  <a:pt x="0" y="1499"/>
                </a:cubicBezTo>
                <a:cubicBezTo>
                  <a:pt x="0" y="671"/>
                  <a:pt x="671" y="0"/>
                  <a:pt x="1499" y="0"/>
                </a:cubicBezTo>
                <a:cubicBezTo>
                  <a:pt x="2327" y="0"/>
                  <a:pt x="2998" y="671"/>
                  <a:pt x="2998" y="1499"/>
                </a:cubicBezTo>
                <a:close/>
              </a:path>
            </a:pathLst>
          </a:custGeom>
          <a:noFill/>
          <a:ln w="23368" cap="flat">
            <a:solidFill>
              <a:srgbClr val="FFFFFF"/>
            </a:solidFill>
            <a:prstDash val="solid"/>
            <a:round/>
          </a:ln>
        </p:spPr>
        <p:txBody>
          <a:bodyPr vert="horz" wrap="none" lIns="3240" tIns="3240" rIns="3240" bIns="324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F4F58A-C009-7F47-AB22-50C1346BD368}"/>
              </a:ext>
            </a:extLst>
          </p:cNvPr>
          <p:cNvGrpSpPr/>
          <p:nvPr/>
        </p:nvGrpSpPr>
        <p:grpSpPr>
          <a:xfrm>
            <a:off x="10776102" y="6272272"/>
            <a:ext cx="2825456" cy="1327235"/>
            <a:chOff x="10776102" y="6272272"/>
            <a:chExt cx="2825456" cy="1327235"/>
          </a:xfrm>
        </p:grpSpPr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CFEDA1B5-A84D-7649-9048-92387C53DDD8}"/>
                </a:ext>
              </a:extLst>
            </p:cNvPr>
            <p:cNvSpPr/>
            <p:nvPr/>
          </p:nvSpPr>
          <p:spPr>
            <a:xfrm>
              <a:off x="11271927" y="6272272"/>
              <a:ext cx="2329631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1" h="889">
                  <a:moveTo>
                    <a:pt x="207" y="185"/>
                  </a:moveTo>
                  <a:cubicBezTo>
                    <a:pt x="362" y="44"/>
                    <a:pt x="624" y="-68"/>
                    <a:pt x="795" y="50"/>
                  </a:cubicBezTo>
                  <a:cubicBezTo>
                    <a:pt x="851" y="88"/>
                    <a:pt x="915" y="129"/>
                    <a:pt x="981" y="141"/>
                  </a:cubicBezTo>
                  <a:cubicBezTo>
                    <a:pt x="1125" y="168"/>
                    <a:pt x="1266" y="115"/>
                    <a:pt x="1411" y="127"/>
                  </a:cubicBezTo>
                  <a:cubicBezTo>
                    <a:pt x="1636" y="145"/>
                    <a:pt x="1868" y="319"/>
                    <a:pt x="1871" y="591"/>
                  </a:cubicBezTo>
                  <a:cubicBezTo>
                    <a:pt x="1872" y="671"/>
                    <a:pt x="1823" y="745"/>
                    <a:pt x="1762" y="786"/>
                  </a:cubicBezTo>
                  <a:cubicBezTo>
                    <a:pt x="1700" y="827"/>
                    <a:pt x="1628" y="841"/>
                    <a:pt x="1556" y="850"/>
                  </a:cubicBezTo>
                  <a:cubicBezTo>
                    <a:pt x="1374" y="872"/>
                    <a:pt x="1190" y="881"/>
                    <a:pt x="1006" y="884"/>
                  </a:cubicBezTo>
                  <a:cubicBezTo>
                    <a:pt x="831" y="887"/>
                    <a:pt x="652" y="894"/>
                    <a:pt x="477" y="879"/>
                  </a:cubicBezTo>
                  <a:cubicBezTo>
                    <a:pt x="358" y="869"/>
                    <a:pt x="19" y="871"/>
                    <a:pt x="2" y="699"/>
                  </a:cubicBezTo>
                  <a:cubicBezTo>
                    <a:pt x="-16" y="517"/>
                    <a:pt x="87" y="293"/>
                    <a:pt x="207" y="18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0" name="Freeform 379">
              <a:extLst>
                <a:ext uri="{FF2B5EF4-FFF2-40B4-BE49-F238E27FC236}">
                  <a16:creationId xmlns:a16="http://schemas.microsoft.com/office/drawing/2014/main" id="{E3B94801-D32D-F142-8252-635EAC4DBB7D}"/>
                </a:ext>
              </a:extLst>
            </p:cNvPr>
            <p:cNvSpPr/>
            <p:nvPr/>
          </p:nvSpPr>
          <p:spPr>
            <a:xfrm>
              <a:off x="11271927" y="6272272"/>
              <a:ext cx="2329631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1" h="889">
                  <a:moveTo>
                    <a:pt x="207" y="185"/>
                  </a:moveTo>
                  <a:cubicBezTo>
                    <a:pt x="362" y="44"/>
                    <a:pt x="624" y="-68"/>
                    <a:pt x="795" y="50"/>
                  </a:cubicBezTo>
                  <a:cubicBezTo>
                    <a:pt x="851" y="88"/>
                    <a:pt x="915" y="129"/>
                    <a:pt x="981" y="141"/>
                  </a:cubicBezTo>
                  <a:cubicBezTo>
                    <a:pt x="1125" y="168"/>
                    <a:pt x="1266" y="115"/>
                    <a:pt x="1411" y="127"/>
                  </a:cubicBezTo>
                  <a:cubicBezTo>
                    <a:pt x="1636" y="145"/>
                    <a:pt x="1868" y="319"/>
                    <a:pt x="1871" y="591"/>
                  </a:cubicBezTo>
                  <a:cubicBezTo>
                    <a:pt x="1872" y="671"/>
                    <a:pt x="1823" y="745"/>
                    <a:pt x="1762" y="786"/>
                  </a:cubicBezTo>
                  <a:cubicBezTo>
                    <a:pt x="1700" y="827"/>
                    <a:pt x="1628" y="841"/>
                    <a:pt x="1556" y="850"/>
                  </a:cubicBezTo>
                  <a:cubicBezTo>
                    <a:pt x="1374" y="872"/>
                    <a:pt x="1190" y="881"/>
                    <a:pt x="1006" y="884"/>
                  </a:cubicBezTo>
                  <a:cubicBezTo>
                    <a:pt x="831" y="887"/>
                    <a:pt x="652" y="894"/>
                    <a:pt x="477" y="879"/>
                  </a:cubicBezTo>
                  <a:cubicBezTo>
                    <a:pt x="358" y="869"/>
                    <a:pt x="19" y="871"/>
                    <a:pt x="2" y="699"/>
                  </a:cubicBezTo>
                  <a:cubicBezTo>
                    <a:pt x="-16" y="517"/>
                    <a:pt x="87" y="293"/>
                    <a:pt x="207" y="185"/>
                  </a:cubicBezTo>
                  <a:close/>
                </a:path>
              </a:pathLst>
            </a:custGeom>
            <a:solidFill>
              <a:srgbClr val="EA43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1" name="Freeform 380">
              <a:extLst>
                <a:ext uri="{FF2B5EF4-FFF2-40B4-BE49-F238E27FC236}">
                  <a16:creationId xmlns:a16="http://schemas.microsoft.com/office/drawing/2014/main" id="{084450AB-9CEA-DC43-B314-4887EE493C50}"/>
                </a:ext>
              </a:extLst>
            </p:cNvPr>
            <p:cNvSpPr/>
            <p:nvPr/>
          </p:nvSpPr>
          <p:spPr>
            <a:xfrm>
              <a:off x="11331725" y="6272272"/>
              <a:ext cx="2257375" cy="610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3" h="491">
                  <a:moveTo>
                    <a:pt x="1743" y="374"/>
                  </a:moveTo>
                  <a:cubicBezTo>
                    <a:pt x="1771" y="411"/>
                    <a:pt x="1792" y="451"/>
                    <a:pt x="1813" y="491"/>
                  </a:cubicBezTo>
                  <a:cubicBezTo>
                    <a:pt x="1762" y="277"/>
                    <a:pt x="1561" y="142"/>
                    <a:pt x="1364" y="127"/>
                  </a:cubicBezTo>
                  <a:cubicBezTo>
                    <a:pt x="1219" y="115"/>
                    <a:pt x="1078" y="168"/>
                    <a:pt x="934" y="141"/>
                  </a:cubicBezTo>
                  <a:cubicBezTo>
                    <a:pt x="868" y="129"/>
                    <a:pt x="804" y="88"/>
                    <a:pt x="748" y="50"/>
                  </a:cubicBezTo>
                  <a:cubicBezTo>
                    <a:pt x="577" y="-68"/>
                    <a:pt x="315" y="44"/>
                    <a:pt x="160" y="185"/>
                  </a:cubicBezTo>
                  <a:cubicBezTo>
                    <a:pt x="97" y="242"/>
                    <a:pt x="38" y="331"/>
                    <a:pt x="0" y="429"/>
                  </a:cubicBezTo>
                  <a:cubicBezTo>
                    <a:pt x="39" y="388"/>
                    <a:pt x="75" y="340"/>
                    <a:pt x="114" y="303"/>
                  </a:cubicBezTo>
                  <a:cubicBezTo>
                    <a:pt x="178" y="245"/>
                    <a:pt x="246" y="192"/>
                    <a:pt x="321" y="149"/>
                  </a:cubicBezTo>
                  <a:cubicBezTo>
                    <a:pt x="375" y="117"/>
                    <a:pt x="435" y="91"/>
                    <a:pt x="498" y="88"/>
                  </a:cubicBezTo>
                  <a:cubicBezTo>
                    <a:pt x="644" y="81"/>
                    <a:pt x="767" y="198"/>
                    <a:pt x="911" y="230"/>
                  </a:cubicBezTo>
                  <a:cubicBezTo>
                    <a:pt x="1058" y="264"/>
                    <a:pt x="1211" y="206"/>
                    <a:pt x="1362" y="204"/>
                  </a:cubicBezTo>
                  <a:cubicBezTo>
                    <a:pt x="1506" y="204"/>
                    <a:pt x="1654" y="261"/>
                    <a:pt x="1743" y="37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6BF253BD-6AF3-8F4A-BD2E-CD602205BA86}"/>
                </a:ext>
              </a:extLst>
            </p:cNvPr>
            <p:cNvSpPr/>
            <p:nvPr/>
          </p:nvSpPr>
          <p:spPr>
            <a:xfrm>
              <a:off x="11369095" y="6717176"/>
              <a:ext cx="1631987" cy="563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1" h="453">
                  <a:moveTo>
                    <a:pt x="79" y="416"/>
                  </a:moveTo>
                  <a:cubicBezTo>
                    <a:pt x="153" y="461"/>
                    <a:pt x="247" y="449"/>
                    <a:pt x="333" y="436"/>
                  </a:cubicBezTo>
                  <a:cubicBezTo>
                    <a:pt x="521" y="411"/>
                    <a:pt x="713" y="397"/>
                    <a:pt x="900" y="427"/>
                  </a:cubicBezTo>
                  <a:cubicBezTo>
                    <a:pt x="970" y="438"/>
                    <a:pt x="1039" y="455"/>
                    <a:pt x="1110" y="453"/>
                  </a:cubicBezTo>
                  <a:cubicBezTo>
                    <a:pt x="1162" y="452"/>
                    <a:pt x="1216" y="441"/>
                    <a:pt x="1260" y="412"/>
                  </a:cubicBezTo>
                  <a:cubicBezTo>
                    <a:pt x="1285" y="394"/>
                    <a:pt x="1340" y="346"/>
                    <a:pt x="1293" y="321"/>
                  </a:cubicBezTo>
                  <a:cubicBezTo>
                    <a:pt x="1173" y="256"/>
                    <a:pt x="1041" y="213"/>
                    <a:pt x="906" y="195"/>
                  </a:cubicBezTo>
                  <a:cubicBezTo>
                    <a:pt x="761" y="175"/>
                    <a:pt x="609" y="186"/>
                    <a:pt x="478" y="111"/>
                  </a:cubicBezTo>
                  <a:cubicBezTo>
                    <a:pt x="378" y="54"/>
                    <a:pt x="235" y="-58"/>
                    <a:pt x="123" y="37"/>
                  </a:cubicBezTo>
                  <a:cubicBezTo>
                    <a:pt x="16" y="127"/>
                    <a:pt x="-68" y="324"/>
                    <a:pt x="79" y="416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7DD81C63-FEAF-3241-8666-3458646563C1}"/>
                </a:ext>
              </a:extLst>
            </p:cNvPr>
            <p:cNvSpPr/>
            <p:nvPr/>
          </p:nvSpPr>
          <p:spPr>
            <a:xfrm>
              <a:off x="12769369" y="6674804"/>
              <a:ext cx="659024" cy="2966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0" h="239">
                  <a:moveTo>
                    <a:pt x="248" y="1"/>
                  </a:moveTo>
                  <a:cubicBezTo>
                    <a:pt x="336" y="3"/>
                    <a:pt x="426" y="20"/>
                    <a:pt x="489" y="81"/>
                  </a:cubicBezTo>
                  <a:cubicBezTo>
                    <a:pt x="510" y="103"/>
                    <a:pt x="527" y="130"/>
                    <a:pt x="529" y="161"/>
                  </a:cubicBezTo>
                  <a:cubicBezTo>
                    <a:pt x="532" y="191"/>
                    <a:pt x="515" y="225"/>
                    <a:pt x="486" y="235"/>
                  </a:cubicBezTo>
                  <a:cubicBezTo>
                    <a:pt x="443" y="251"/>
                    <a:pt x="401" y="214"/>
                    <a:pt x="364" y="185"/>
                  </a:cubicBezTo>
                  <a:cubicBezTo>
                    <a:pt x="283" y="124"/>
                    <a:pt x="195" y="117"/>
                    <a:pt x="101" y="95"/>
                  </a:cubicBezTo>
                  <a:cubicBezTo>
                    <a:pt x="78" y="89"/>
                    <a:pt x="-43" y="50"/>
                    <a:pt x="17" y="19"/>
                  </a:cubicBezTo>
                  <a:cubicBezTo>
                    <a:pt x="52" y="0"/>
                    <a:pt x="108" y="5"/>
                    <a:pt x="147" y="2"/>
                  </a:cubicBezTo>
                  <a:cubicBezTo>
                    <a:pt x="178" y="1"/>
                    <a:pt x="213" y="-1"/>
                    <a:pt x="248" y="1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D8EBA6D1-0332-FA45-89FC-2DD61B7F817C}"/>
                </a:ext>
              </a:extLst>
            </p:cNvPr>
            <p:cNvSpPr/>
            <p:nvPr/>
          </p:nvSpPr>
          <p:spPr>
            <a:xfrm>
              <a:off x="10776102" y="6492855"/>
              <a:ext cx="2329631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1" h="889">
                  <a:moveTo>
                    <a:pt x="206" y="184"/>
                  </a:moveTo>
                  <a:cubicBezTo>
                    <a:pt x="361" y="43"/>
                    <a:pt x="624" y="-68"/>
                    <a:pt x="795" y="48"/>
                  </a:cubicBezTo>
                  <a:cubicBezTo>
                    <a:pt x="851" y="87"/>
                    <a:pt x="915" y="129"/>
                    <a:pt x="980" y="141"/>
                  </a:cubicBezTo>
                  <a:cubicBezTo>
                    <a:pt x="1124" y="168"/>
                    <a:pt x="1266" y="114"/>
                    <a:pt x="1410" y="126"/>
                  </a:cubicBezTo>
                  <a:cubicBezTo>
                    <a:pt x="1636" y="144"/>
                    <a:pt x="1868" y="318"/>
                    <a:pt x="1871" y="591"/>
                  </a:cubicBezTo>
                  <a:cubicBezTo>
                    <a:pt x="1872" y="671"/>
                    <a:pt x="1823" y="744"/>
                    <a:pt x="1761" y="786"/>
                  </a:cubicBezTo>
                  <a:cubicBezTo>
                    <a:pt x="1699" y="827"/>
                    <a:pt x="1628" y="841"/>
                    <a:pt x="1556" y="850"/>
                  </a:cubicBezTo>
                  <a:cubicBezTo>
                    <a:pt x="1374" y="873"/>
                    <a:pt x="1189" y="881"/>
                    <a:pt x="1006" y="884"/>
                  </a:cubicBezTo>
                  <a:cubicBezTo>
                    <a:pt x="831" y="887"/>
                    <a:pt x="651" y="894"/>
                    <a:pt x="476" y="879"/>
                  </a:cubicBezTo>
                  <a:cubicBezTo>
                    <a:pt x="358" y="869"/>
                    <a:pt x="19" y="871"/>
                    <a:pt x="2" y="699"/>
                  </a:cubicBezTo>
                  <a:cubicBezTo>
                    <a:pt x="-16" y="517"/>
                    <a:pt x="87" y="292"/>
                    <a:pt x="206" y="184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57273310-92B0-3C41-8AD9-FAED2A83097A}"/>
                </a:ext>
              </a:extLst>
            </p:cNvPr>
            <p:cNvSpPr/>
            <p:nvPr/>
          </p:nvSpPr>
          <p:spPr>
            <a:xfrm>
              <a:off x="10776102" y="6492855"/>
              <a:ext cx="2329631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1" h="889">
                  <a:moveTo>
                    <a:pt x="206" y="184"/>
                  </a:moveTo>
                  <a:cubicBezTo>
                    <a:pt x="361" y="43"/>
                    <a:pt x="624" y="-68"/>
                    <a:pt x="795" y="48"/>
                  </a:cubicBezTo>
                  <a:cubicBezTo>
                    <a:pt x="851" y="87"/>
                    <a:pt x="915" y="129"/>
                    <a:pt x="980" y="141"/>
                  </a:cubicBezTo>
                  <a:cubicBezTo>
                    <a:pt x="1124" y="168"/>
                    <a:pt x="1266" y="114"/>
                    <a:pt x="1410" y="126"/>
                  </a:cubicBezTo>
                  <a:cubicBezTo>
                    <a:pt x="1636" y="144"/>
                    <a:pt x="1868" y="318"/>
                    <a:pt x="1871" y="591"/>
                  </a:cubicBezTo>
                  <a:cubicBezTo>
                    <a:pt x="1872" y="671"/>
                    <a:pt x="1823" y="744"/>
                    <a:pt x="1761" y="786"/>
                  </a:cubicBezTo>
                  <a:cubicBezTo>
                    <a:pt x="1699" y="827"/>
                    <a:pt x="1628" y="841"/>
                    <a:pt x="1556" y="850"/>
                  </a:cubicBezTo>
                  <a:cubicBezTo>
                    <a:pt x="1374" y="873"/>
                    <a:pt x="1189" y="881"/>
                    <a:pt x="1006" y="884"/>
                  </a:cubicBezTo>
                  <a:cubicBezTo>
                    <a:pt x="831" y="887"/>
                    <a:pt x="651" y="894"/>
                    <a:pt x="476" y="879"/>
                  </a:cubicBezTo>
                  <a:cubicBezTo>
                    <a:pt x="358" y="869"/>
                    <a:pt x="19" y="871"/>
                    <a:pt x="2" y="699"/>
                  </a:cubicBezTo>
                  <a:cubicBezTo>
                    <a:pt x="-16" y="517"/>
                    <a:pt x="87" y="292"/>
                    <a:pt x="206" y="184"/>
                  </a:cubicBezTo>
                  <a:close/>
                </a:path>
              </a:pathLst>
            </a:custGeom>
            <a:solidFill>
              <a:srgbClr val="EA43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6E73BED8-70B9-6646-8EC6-BE8879873813}"/>
                </a:ext>
              </a:extLst>
            </p:cNvPr>
            <p:cNvSpPr/>
            <p:nvPr/>
          </p:nvSpPr>
          <p:spPr>
            <a:xfrm>
              <a:off x="10834651" y="6492855"/>
              <a:ext cx="2256129" cy="610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2" h="491">
                  <a:moveTo>
                    <a:pt x="1743" y="373"/>
                  </a:moveTo>
                  <a:cubicBezTo>
                    <a:pt x="1771" y="409"/>
                    <a:pt x="1792" y="450"/>
                    <a:pt x="1812" y="491"/>
                  </a:cubicBezTo>
                  <a:cubicBezTo>
                    <a:pt x="1761" y="276"/>
                    <a:pt x="1560" y="141"/>
                    <a:pt x="1363" y="126"/>
                  </a:cubicBezTo>
                  <a:cubicBezTo>
                    <a:pt x="1219" y="114"/>
                    <a:pt x="1077" y="168"/>
                    <a:pt x="933" y="141"/>
                  </a:cubicBezTo>
                  <a:cubicBezTo>
                    <a:pt x="868" y="129"/>
                    <a:pt x="804" y="87"/>
                    <a:pt x="748" y="48"/>
                  </a:cubicBezTo>
                  <a:cubicBezTo>
                    <a:pt x="577" y="-68"/>
                    <a:pt x="314" y="43"/>
                    <a:pt x="159" y="184"/>
                  </a:cubicBezTo>
                  <a:cubicBezTo>
                    <a:pt x="96" y="241"/>
                    <a:pt x="38" y="330"/>
                    <a:pt x="0" y="428"/>
                  </a:cubicBezTo>
                  <a:cubicBezTo>
                    <a:pt x="39" y="387"/>
                    <a:pt x="75" y="339"/>
                    <a:pt x="114" y="302"/>
                  </a:cubicBezTo>
                  <a:cubicBezTo>
                    <a:pt x="177" y="244"/>
                    <a:pt x="246" y="191"/>
                    <a:pt x="320" y="148"/>
                  </a:cubicBezTo>
                  <a:cubicBezTo>
                    <a:pt x="375" y="116"/>
                    <a:pt x="434" y="90"/>
                    <a:pt x="497" y="87"/>
                  </a:cubicBezTo>
                  <a:cubicBezTo>
                    <a:pt x="644" y="80"/>
                    <a:pt x="767" y="196"/>
                    <a:pt x="911" y="229"/>
                  </a:cubicBezTo>
                  <a:cubicBezTo>
                    <a:pt x="1058" y="263"/>
                    <a:pt x="1210" y="204"/>
                    <a:pt x="1362" y="204"/>
                  </a:cubicBezTo>
                  <a:cubicBezTo>
                    <a:pt x="1506" y="203"/>
                    <a:pt x="1654" y="260"/>
                    <a:pt x="1743" y="37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71E89914-BD26-A744-96A6-F92CC80CAC46}"/>
                </a:ext>
              </a:extLst>
            </p:cNvPr>
            <p:cNvSpPr/>
            <p:nvPr/>
          </p:nvSpPr>
          <p:spPr>
            <a:xfrm>
              <a:off x="10872024" y="6937759"/>
              <a:ext cx="1631987" cy="563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1" h="453">
                  <a:moveTo>
                    <a:pt x="79" y="416"/>
                  </a:moveTo>
                  <a:cubicBezTo>
                    <a:pt x="153" y="461"/>
                    <a:pt x="247" y="448"/>
                    <a:pt x="333" y="437"/>
                  </a:cubicBezTo>
                  <a:cubicBezTo>
                    <a:pt x="520" y="410"/>
                    <a:pt x="713" y="397"/>
                    <a:pt x="900" y="427"/>
                  </a:cubicBezTo>
                  <a:cubicBezTo>
                    <a:pt x="969" y="438"/>
                    <a:pt x="1039" y="455"/>
                    <a:pt x="1110" y="453"/>
                  </a:cubicBezTo>
                  <a:cubicBezTo>
                    <a:pt x="1161" y="453"/>
                    <a:pt x="1216" y="441"/>
                    <a:pt x="1260" y="412"/>
                  </a:cubicBezTo>
                  <a:cubicBezTo>
                    <a:pt x="1285" y="394"/>
                    <a:pt x="1340" y="347"/>
                    <a:pt x="1293" y="321"/>
                  </a:cubicBezTo>
                  <a:cubicBezTo>
                    <a:pt x="1173" y="256"/>
                    <a:pt x="1041" y="214"/>
                    <a:pt x="906" y="195"/>
                  </a:cubicBezTo>
                  <a:cubicBezTo>
                    <a:pt x="761" y="176"/>
                    <a:pt x="609" y="185"/>
                    <a:pt x="478" y="111"/>
                  </a:cubicBezTo>
                  <a:cubicBezTo>
                    <a:pt x="377" y="54"/>
                    <a:pt x="235" y="-58"/>
                    <a:pt x="123" y="37"/>
                  </a:cubicBezTo>
                  <a:cubicBezTo>
                    <a:pt x="16" y="127"/>
                    <a:pt x="-68" y="325"/>
                    <a:pt x="79" y="416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6B92155B-D5AB-7D47-BF0A-E8A5C7975857}"/>
                </a:ext>
              </a:extLst>
            </p:cNvPr>
            <p:cNvSpPr/>
            <p:nvPr/>
          </p:nvSpPr>
          <p:spPr>
            <a:xfrm>
              <a:off x="12272298" y="6895387"/>
              <a:ext cx="659024" cy="295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0" h="238">
                  <a:moveTo>
                    <a:pt x="247" y="0"/>
                  </a:moveTo>
                  <a:cubicBezTo>
                    <a:pt x="336" y="2"/>
                    <a:pt x="427" y="18"/>
                    <a:pt x="490" y="80"/>
                  </a:cubicBezTo>
                  <a:cubicBezTo>
                    <a:pt x="511" y="102"/>
                    <a:pt x="528" y="130"/>
                    <a:pt x="530" y="160"/>
                  </a:cubicBezTo>
                  <a:cubicBezTo>
                    <a:pt x="532" y="191"/>
                    <a:pt x="516" y="223"/>
                    <a:pt x="487" y="234"/>
                  </a:cubicBezTo>
                  <a:cubicBezTo>
                    <a:pt x="444" y="250"/>
                    <a:pt x="401" y="213"/>
                    <a:pt x="364" y="185"/>
                  </a:cubicBezTo>
                  <a:cubicBezTo>
                    <a:pt x="283" y="123"/>
                    <a:pt x="195" y="116"/>
                    <a:pt x="100" y="94"/>
                  </a:cubicBezTo>
                  <a:cubicBezTo>
                    <a:pt x="77" y="89"/>
                    <a:pt x="-43" y="49"/>
                    <a:pt x="17" y="18"/>
                  </a:cubicBezTo>
                  <a:cubicBezTo>
                    <a:pt x="52" y="-1"/>
                    <a:pt x="107" y="4"/>
                    <a:pt x="146" y="2"/>
                  </a:cubicBezTo>
                  <a:cubicBezTo>
                    <a:pt x="178" y="0"/>
                    <a:pt x="212" y="-1"/>
                    <a:pt x="247" y="0"/>
                  </a:cubicBezTo>
                  <a:close/>
                </a:path>
              </a:pathLst>
            </a:custGeom>
            <a:solidFill>
              <a:srgbClr val="EA43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89" name="Rounded Rectangle 388">
            <a:extLst>
              <a:ext uri="{FF2B5EF4-FFF2-40B4-BE49-F238E27FC236}">
                <a16:creationId xmlns:a16="http://schemas.microsoft.com/office/drawing/2014/main" id="{AF2F3362-6870-F84E-BE84-778814A40A30}"/>
              </a:ext>
            </a:extLst>
          </p:cNvPr>
          <p:cNvSpPr/>
          <p:nvPr/>
        </p:nvSpPr>
        <p:spPr>
          <a:xfrm>
            <a:off x="16519202" y="3293784"/>
            <a:ext cx="4780103" cy="9678217"/>
          </a:xfrm>
          <a:prstGeom prst="roundRect">
            <a:avLst>
              <a:gd name="adj" fmla="val 6953"/>
            </a:avLst>
          </a:prstGeom>
          <a:noFill/>
          <a:ln w="12700" cap="flat">
            <a:solidFill>
              <a:srgbClr val="F8A4A3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0" name="Rounded Rectangle 389">
            <a:extLst>
              <a:ext uri="{FF2B5EF4-FFF2-40B4-BE49-F238E27FC236}">
                <a16:creationId xmlns:a16="http://schemas.microsoft.com/office/drawing/2014/main" id="{E7922DF8-259C-DB4C-8800-E4050668D438}"/>
              </a:ext>
            </a:extLst>
          </p:cNvPr>
          <p:cNvSpPr/>
          <p:nvPr/>
        </p:nvSpPr>
        <p:spPr>
          <a:xfrm>
            <a:off x="16760885" y="3524337"/>
            <a:ext cx="4296736" cy="9217112"/>
          </a:xfrm>
          <a:prstGeom prst="roundRect">
            <a:avLst>
              <a:gd name="adj" fmla="val 7689"/>
            </a:avLst>
          </a:prstGeom>
          <a:solidFill>
            <a:srgbClr val="F8A4A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1" name="Rounded Rectangle 390">
            <a:extLst>
              <a:ext uri="{FF2B5EF4-FFF2-40B4-BE49-F238E27FC236}">
                <a16:creationId xmlns:a16="http://schemas.microsoft.com/office/drawing/2014/main" id="{309EE8A7-BAE0-154A-9C02-9C2B7998BD7E}"/>
              </a:ext>
            </a:extLst>
          </p:cNvPr>
          <p:cNvSpPr/>
          <p:nvPr/>
        </p:nvSpPr>
        <p:spPr>
          <a:xfrm>
            <a:off x="16184084" y="4091371"/>
            <a:ext cx="5450339" cy="695396"/>
          </a:xfrm>
          <a:prstGeom prst="roundRect">
            <a:avLst>
              <a:gd name="adj" fmla="val 50000"/>
            </a:avLst>
          </a:prstGeom>
          <a:solidFill>
            <a:srgbClr val="EA43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6" name="Freeform 455">
            <a:extLst>
              <a:ext uri="{FF2B5EF4-FFF2-40B4-BE49-F238E27FC236}">
                <a16:creationId xmlns:a16="http://schemas.microsoft.com/office/drawing/2014/main" id="{801CEC6D-5B41-B549-A1AF-D5DBF850DCA2}"/>
              </a:ext>
            </a:extLst>
          </p:cNvPr>
          <p:cNvSpPr/>
          <p:nvPr/>
        </p:nvSpPr>
        <p:spPr>
          <a:xfrm>
            <a:off x="17154556" y="5180575"/>
            <a:ext cx="3510638" cy="351187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19" h="2819">
                <a:moveTo>
                  <a:pt x="2819" y="1409"/>
                </a:moveTo>
                <a:cubicBezTo>
                  <a:pt x="2819" y="2188"/>
                  <a:pt x="2188" y="2819"/>
                  <a:pt x="1409" y="2819"/>
                </a:cubicBezTo>
                <a:cubicBezTo>
                  <a:pt x="631" y="2819"/>
                  <a:pt x="0" y="2188"/>
                  <a:pt x="0" y="1409"/>
                </a:cubicBezTo>
                <a:cubicBezTo>
                  <a:pt x="0" y="631"/>
                  <a:pt x="631" y="0"/>
                  <a:pt x="1409" y="0"/>
                </a:cubicBezTo>
                <a:cubicBezTo>
                  <a:pt x="2188" y="0"/>
                  <a:pt x="2819" y="631"/>
                  <a:pt x="2819" y="1409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7" name="Freeform 456">
            <a:extLst>
              <a:ext uri="{FF2B5EF4-FFF2-40B4-BE49-F238E27FC236}">
                <a16:creationId xmlns:a16="http://schemas.microsoft.com/office/drawing/2014/main" id="{05793D63-D022-B845-AECD-E7D01AB6591E}"/>
              </a:ext>
            </a:extLst>
          </p:cNvPr>
          <p:cNvSpPr/>
          <p:nvPr/>
        </p:nvSpPr>
        <p:spPr>
          <a:xfrm>
            <a:off x="17043680" y="5068415"/>
            <a:ext cx="3732389" cy="37349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97" h="2998">
                <a:moveTo>
                  <a:pt x="2997" y="1499"/>
                </a:moveTo>
                <a:cubicBezTo>
                  <a:pt x="2997" y="2327"/>
                  <a:pt x="2326" y="2998"/>
                  <a:pt x="1498" y="2998"/>
                </a:cubicBezTo>
                <a:cubicBezTo>
                  <a:pt x="670" y="2998"/>
                  <a:pt x="0" y="2327"/>
                  <a:pt x="0" y="1499"/>
                </a:cubicBezTo>
                <a:cubicBezTo>
                  <a:pt x="0" y="671"/>
                  <a:pt x="670" y="0"/>
                  <a:pt x="1498" y="0"/>
                </a:cubicBezTo>
                <a:cubicBezTo>
                  <a:pt x="2326" y="0"/>
                  <a:pt x="2997" y="671"/>
                  <a:pt x="2997" y="1499"/>
                </a:cubicBezTo>
                <a:close/>
              </a:path>
            </a:pathLst>
          </a:custGeom>
          <a:noFill/>
          <a:ln w="23368" cap="flat">
            <a:solidFill>
              <a:srgbClr val="FFFFFF"/>
            </a:solidFill>
            <a:prstDash val="solid"/>
            <a:round/>
          </a:ln>
        </p:spPr>
        <p:txBody>
          <a:bodyPr vert="horz" wrap="none" lIns="3240" tIns="3240" rIns="3240" bIns="324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4EDE-477A-CC44-A6AF-ADAE796C9388}"/>
              </a:ext>
            </a:extLst>
          </p:cNvPr>
          <p:cNvGrpSpPr/>
          <p:nvPr/>
        </p:nvGrpSpPr>
        <p:grpSpPr>
          <a:xfrm>
            <a:off x="17599300" y="5727670"/>
            <a:ext cx="2619900" cy="2417685"/>
            <a:chOff x="17599300" y="5727670"/>
            <a:chExt cx="2619900" cy="2417685"/>
          </a:xfrm>
        </p:grpSpPr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86290E8E-418D-C048-9C54-9B7813754B58}"/>
                </a:ext>
              </a:extLst>
            </p:cNvPr>
            <p:cNvSpPr/>
            <p:nvPr/>
          </p:nvSpPr>
          <p:spPr>
            <a:xfrm>
              <a:off x="17784926" y="5727670"/>
              <a:ext cx="2079226" cy="24176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70" h="1941">
                  <a:moveTo>
                    <a:pt x="1670" y="308"/>
                  </a:moveTo>
                  <a:lnTo>
                    <a:pt x="1634" y="355"/>
                  </a:lnTo>
                  <a:cubicBezTo>
                    <a:pt x="1552" y="459"/>
                    <a:pt x="1478" y="499"/>
                    <a:pt x="1429" y="526"/>
                  </a:cubicBezTo>
                  <a:cubicBezTo>
                    <a:pt x="1400" y="542"/>
                    <a:pt x="1396" y="544"/>
                    <a:pt x="1377" y="567"/>
                  </a:cubicBezTo>
                  <a:cubicBezTo>
                    <a:pt x="1359" y="591"/>
                    <a:pt x="1358" y="596"/>
                    <a:pt x="1350" y="627"/>
                  </a:cubicBezTo>
                  <a:cubicBezTo>
                    <a:pt x="1336" y="681"/>
                    <a:pt x="1314" y="762"/>
                    <a:pt x="1232" y="868"/>
                  </a:cubicBezTo>
                  <a:cubicBezTo>
                    <a:pt x="1151" y="972"/>
                    <a:pt x="1076" y="1013"/>
                    <a:pt x="1027" y="1039"/>
                  </a:cubicBezTo>
                  <a:cubicBezTo>
                    <a:pt x="999" y="1055"/>
                    <a:pt x="995" y="1057"/>
                    <a:pt x="976" y="1080"/>
                  </a:cubicBezTo>
                  <a:cubicBezTo>
                    <a:pt x="958" y="1104"/>
                    <a:pt x="957" y="1109"/>
                    <a:pt x="949" y="1140"/>
                  </a:cubicBezTo>
                  <a:cubicBezTo>
                    <a:pt x="934" y="1194"/>
                    <a:pt x="913" y="1276"/>
                    <a:pt x="831" y="1381"/>
                  </a:cubicBezTo>
                  <a:cubicBezTo>
                    <a:pt x="749" y="1485"/>
                    <a:pt x="675" y="1526"/>
                    <a:pt x="626" y="1553"/>
                  </a:cubicBezTo>
                  <a:cubicBezTo>
                    <a:pt x="598" y="1568"/>
                    <a:pt x="593" y="1571"/>
                    <a:pt x="575" y="1594"/>
                  </a:cubicBezTo>
                  <a:cubicBezTo>
                    <a:pt x="557" y="1618"/>
                    <a:pt x="555" y="1622"/>
                    <a:pt x="548" y="1653"/>
                  </a:cubicBezTo>
                  <a:cubicBezTo>
                    <a:pt x="533" y="1707"/>
                    <a:pt x="512" y="1789"/>
                    <a:pt x="430" y="1894"/>
                  </a:cubicBezTo>
                  <a:lnTo>
                    <a:pt x="393" y="1941"/>
                  </a:lnTo>
                  <a:lnTo>
                    <a:pt x="0" y="1633"/>
                  </a:lnTo>
                  <a:lnTo>
                    <a:pt x="37" y="1586"/>
                  </a:lnTo>
                  <a:cubicBezTo>
                    <a:pt x="55" y="1563"/>
                    <a:pt x="56" y="1558"/>
                    <a:pt x="64" y="1527"/>
                  </a:cubicBezTo>
                  <a:cubicBezTo>
                    <a:pt x="78" y="1473"/>
                    <a:pt x="100" y="1391"/>
                    <a:pt x="182" y="1286"/>
                  </a:cubicBezTo>
                  <a:cubicBezTo>
                    <a:pt x="264" y="1181"/>
                    <a:pt x="338" y="1141"/>
                    <a:pt x="387" y="1115"/>
                  </a:cubicBezTo>
                  <a:cubicBezTo>
                    <a:pt x="415" y="1099"/>
                    <a:pt x="420" y="1096"/>
                    <a:pt x="438" y="1073"/>
                  </a:cubicBezTo>
                  <a:cubicBezTo>
                    <a:pt x="456" y="1050"/>
                    <a:pt x="457" y="1045"/>
                    <a:pt x="465" y="1014"/>
                  </a:cubicBezTo>
                  <a:cubicBezTo>
                    <a:pt x="480" y="959"/>
                    <a:pt x="502" y="878"/>
                    <a:pt x="583" y="773"/>
                  </a:cubicBezTo>
                  <a:cubicBezTo>
                    <a:pt x="665" y="668"/>
                    <a:pt x="739" y="628"/>
                    <a:pt x="789" y="602"/>
                  </a:cubicBezTo>
                  <a:cubicBezTo>
                    <a:pt x="817" y="586"/>
                    <a:pt x="821" y="583"/>
                    <a:pt x="839" y="560"/>
                  </a:cubicBezTo>
                  <a:cubicBezTo>
                    <a:pt x="858" y="537"/>
                    <a:pt x="859" y="532"/>
                    <a:pt x="867" y="501"/>
                  </a:cubicBezTo>
                  <a:cubicBezTo>
                    <a:pt x="881" y="446"/>
                    <a:pt x="903" y="365"/>
                    <a:pt x="985" y="261"/>
                  </a:cubicBezTo>
                  <a:cubicBezTo>
                    <a:pt x="1066" y="155"/>
                    <a:pt x="1141" y="115"/>
                    <a:pt x="1190" y="89"/>
                  </a:cubicBezTo>
                  <a:cubicBezTo>
                    <a:pt x="1218" y="73"/>
                    <a:pt x="1222" y="70"/>
                    <a:pt x="1240" y="47"/>
                  </a:cubicBezTo>
                  <a:lnTo>
                    <a:pt x="1277" y="0"/>
                  </a:ln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EEE605A3-944B-634E-A51D-05D592671D92}"/>
                </a:ext>
              </a:extLst>
            </p:cNvPr>
            <p:cNvSpPr/>
            <p:nvPr/>
          </p:nvSpPr>
          <p:spPr>
            <a:xfrm>
              <a:off x="17837249" y="5770042"/>
              <a:ext cx="1975826" cy="23404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879">
                  <a:moveTo>
                    <a:pt x="1279" y="0"/>
                  </a:moveTo>
                  <a:lnTo>
                    <a:pt x="1587" y="241"/>
                  </a:lnTo>
                  <a:cubicBezTo>
                    <a:pt x="1513" y="336"/>
                    <a:pt x="1405" y="414"/>
                    <a:pt x="1358" y="440"/>
                  </a:cubicBezTo>
                  <a:cubicBezTo>
                    <a:pt x="1327" y="456"/>
                    <a:pt x="1315" y="464"/>
                    <a:pt x="1288" y="497"/>
                  </a:cubicBezTo>
                  <a:cubicBezTo>
                    <a:pt x="1263" y="530"/>
                    <a:pt x="1259" y="544"/>
                    <a:pt x="1250" y="578"/>
                  </a:cubicBezTo>
                  <a:cubicBezTo>
                    <a:pt x="1236" y="630"/>
                    <a:pt x="1217" y="702"/>
                    <a:pt x="1143" y="796"/>
                  </a:cubicBezTo>
                  <a:cubicBezTo>
                    <a:pt x="1069" y="892"/>
                    <a:pt x="1004" y="927"/>
                    <a:pt x="957" y="953"/>
                  </a:cubicBezTo>
                  <a:cubicBezTo>
                    <a:pt x="926" y="969"/>
                    <a:pt x="913" y="977"/>
                    <a:pt x="887" y="1010"/>
                  </a:cubicBezTo>
                  <a:cubicBezTo>
                    <a:pt x="861" y="1043"/>
                    <a:pt x="858" y="1057"/>
                    <a:pt x="849" y="1091"/>
                  </a:cubicBezTo>
                  <a:cubicBezTo>
                    <a:pt x="835" y="1143"/>
                    <a:pt x="816" y="1215"/>
                    <a:pt x="742" y="1309"/>
                  </a:cubicBezTo>
                  <a:cubicBezTo>
                    <a:pt x="668" y="1405"/>
                    <a:pt x="603" y="1440"/>
                    <a:pt x="556" y="1466"/>
                  </a:cubicBezTo>
                  <a:cubicBezTo>
                    <a:pt x="525" y="1482"/>
                    <a:pt x="512" y="1490"/>
                    <a:pt x="486" y="1523"/>
                  </a:cubicBezTo>
                  <a:cubicBezTo>
                    <a:pt x="460" y="1556"/>
                    <a:pt x="456" y="1571"/>
                    <a:pt x="447" y="1604"/>
                  </a:cubicBezTo>
                  <a:cubicBezTo>
                    <a:pt x="434" y="1656"/>
                    <a:pt x="389" y="1784"/>
                    <a:pt x="315" y="1879"/>
                  </a:cubicBezTo>
                  <a:lnTo>
                    <a:pt x="0" y="1632"/>
                  </a:lnTo>
                  <a:cubicBezTo>
                    <a:pt x="26" y="1599"/>
                    <a:pt x="71" y="1542"/>
                    <a:pt x="81" y="1508"/>
                  </a:cubicBezTo>
                  <a:cubicBezTo>
                    <a:pt x="94" y="1456"/>
                    <a:pt x="113" y="1384"/>
                    <a:pt x="187" y="1289"/>
                  </a:cubicBezTo>
                  <a:cubicBezTo>
                    <a:pt x="261" y="1194"/>
                    <a:pt x="326" y="1159"/>
                    <a:pt x="373" y="1133"/>
                  </a:cubicBezTo>
                  <a:cubicBezTo>
                    <a:pt x="404" y="1116"/>
                    <a:pt x="417" y="1109"/>
                    <a:pt x="443" y="1076"/>
                  </a:cubicBezTo>
                  <a:cubicBezTo>
                    <a:pt x="469" y="1043"/>
                    <a:pt x="472" y="1029"/>
                    <a:pt x="482" y="995"/>
                  </a:cubicBezTo>
                  <a:cubicBezTo>
                    <a:pt x="495" y="942"/>
                    <a:pt x="514" y="871"/>
                    <a:pt x="588" y="776"/>
                  </a:cubicBezTo>
                  <a:cubicBezTo>
                    <a:pt x="663" y="681"/>
                    <a:pt x="727" y="646"/>
                    <a:pt x="775" y="620"/>
                  </a:cubicBezTo>
                  <a:cubicBezTo>
                    <a:pt x="806" y="603"/>
                    <a:pt x="818" y="596"/>
                    <a:pt x="844" y="563"/>
                  </a:cubicBezTo>
                  <a:cubicBezTo>
                    <a:pt x="870" y="530"/>
                    <a:pt x="874" y="516"/>
                    <a:pt x="883" y="482"/>
                  </a:cubicBezTo>
                  <a:cubicBezTo>
                    <a:pt x="896" y="429"/>
                    <a:pt x="915" y="358"/>
                    <a:pt x="989" y="263"/>
                  </a:cubicBezTo>
                  <a:cubicBezTo>
                    <a:pt x="1064" y="168"/>
                    <a:pt x="1128" y="133"/>
                    <a:pt x="1176" y="107"/>
                  </a:cubicBezTo>
                  <a:cubicBezTo>
                    <a:pt x="1207" y="90"/>
                    <a:pt x="1253" y="34"/>
                    <a:pt x="1279" y="0"/>
                  </a:cubicBezTo>
                  <a:close/>
                </a:path>
              </a:pathLst>
            </a:custGeom>
            <a:solidFill>
              <a:srgbClr val="EA4344">
                <a:alpha val="8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664BAC15-4EFC-2F4B-AE5F-2669DFC8B246}"/>
                </a:ext>
              </a:extLst>
            </p:cNvPr>
            <p:cNvSpPr/>
            <p:nvPr/>
          </p:nvSpPr>
          <p:spPr>
            <a:xfrm>
              <a:off x="18106340" y="5975670"/>
              <a:ext cx="1583398" cy="20388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2" h="1637">
                  <a:moveTo>
                    <a:pt x="1272" y="0"/>
                  </a:moveTo>
                  <a:cubicBezTo>
                    <a:pt x="1220" y="73"/>
                    <a:pt x="1153" y="134"/>
                    <a:pt x="1080" y="187"/>
                  </a:cubicBezTo>
                  <a:cubicBezTo>
                    <a:pt x="1034" y="214"/>
                    <a:pt x="987" y="242"/>
                    <a:pt x="964" y="294"/>
                  </a:cubicBezTo>
                  <a:cubicBezTo>
                    <a:pt x="943" y="344"/>
                    <a:pt x="938" y="402"/>
                    <a:pt x="912" y="452"/>
                  </a:cubicBezTo>
                  <a:cubicBezTo>
                    <a:pt x="863" y="555"/>
                    <a:pt x="787" y="647"/>
                    <a:pt x="688" y="707"/>
                  </a:cubicBezTo>
                  <a:cubicBezTo>
                    <a:pt x="652" y="729"/>
                    <a:pt x="612" y="745"/>
                    <a:pt x="587" y="781"/>
                  </a:cubicBezTo>
                  <a:cubicBezTo>
                    <a:pt x="557" y="814"/>
                    <a:pt x="553" y="856"/>
                    <a:pt x="540" y="897"/>
                  </a:cubicBezTo>
                  <a:cubicBezTo>
                    <a:pt x="505" y="1007"/>
                    <a:pt x="434" y="1103"/>
                    <a:pt x="346" y="1176"/>
                  </a:cubicBezTo>
                  <a:cubicBezTo>
                    <a:pt x="303" y="1212"/>
                    <a:pt x="249" y="1231"/>
                    <a:pt x="204" y="1264"/>
                  </a:cubicBezTo>
                  <a:cubicBezTo>
                    <a:pt x="162" y="1299"/>
                    <a:pt x="145" y="1352"/>
                    <a:pt x="130" y="1403"/>
                  </a:cubicBezTo>
                  <a:cubicBezTo>
                    <a:pt x="99" y="1488"/>
                    <a:pt x="58" y="1569"/>
                    <a:pt x="0" y="1637"/>
                  </a:cubicBezTo>
                  <a:cubicBezTo>
                    <a:pt x="51" y="1565"/>
                    <a:pt x="86" y="1482"/>
                    <a:pt x="112" y="1398"/>
                  </a:cubicBezTo>
                  <a:cubicBezTo>
                    <a:pt x="127" y="1330"/>
                    <a:pt x="152" y="1259"/>
                    <a:pt x="216" y="1223"/>
                  </a:cubicBezTo>
                  <a:cubicBezTo>
                    <a:pt x="273" y="1191"/>
                    <a:pt x="328" y="1155"/>
                    <a:pt x="372" y="1106"/>
                  </a:cubicBezTo>
                  <a:cubicBezTo>
                    <a:pt x="430" y="1043"/>
                    <a:pt x="479" y="969"/>
                    <a:pt x="503" y="886"/>
                  </a:cubicBezTo>
                  <a:cubicBezTo>
                    <a:pt x="519" y="805"/>
                    <a:pt x="560" y="724"/>
                    <a:pt x="640" y="691"/>
                  </a:cubicBezTo>
                  <a:cubicBezTo>
                    <a:pt x="688" y="665"/>
                    <a:pt x="732" y="634"/>
                    <a:pt x="769" y="595"/>
                  </a:cubicBezTo>
                  <a:cubicBezTo>
                    <a:pt x="830" y="534"/>
                    <a:pt x="880" y="460"/>
                    <a:pt x="908" y="378"/>
                  </a:cubicBezTo>
                  <a:cubicBezTo>
                    <a:pt x="922" y="336"/>
                    <a:pt x="928" y="287"/>
                    <a:pt x="960" y="252"/>
                  </a:cubicBezTo>
                  <a:cubicBezTo>
                    <a:pt x="987" y="212"/>
                    <a:pt x="1031" y="194"/>
                    <a:pt x="1070" y="171"/>
                  </a:cubicBezTo>
                  <a:cubicBezTo>
                    <a:pt x="1145" y="124"/>
                    <a:pt x="1214" y="66"/>
                    <a:pt x="127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7787E815-1885-B54C-ACA7-5B3C8C39F937}"/>
                </a:ext>
              </a:extLst>
            </p:cNvPr>
            <p:cNvSpPr/>
            <p:nvPr/>
          </p:nvSpPr>
          <p:spPr>
            <a:xfrm>
              <a:off x="17958091" y="5864755"/>
              <a:ext cx="1583398" cy="20388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2" h="1637">
                  <a:moveTo>
                    <a:pt x="1272" y="0"/>
                  </a:moveTo>
                  <a:cubicBezTo>
                    <a:pt x="1219" y="73"/>
                    <a:pt x="1153" y="135"/>
                    <a:pt x="1080" y="186"/>
                  </a:cubicBezTo>
                  <a:cubicBezTo>
                    <a:pt x="1034" y="215"/>
                    <a:pt x="987" y="243"/>
                    <a:pt x="964" y="294"/>
                  </a:cubicBezTo>
                  <a:cubicBezTo>
                    <a:pt x="943" y="344"/>
                    <a:pt x="937" y="402"/>
                    <a:pt x="912" y="452"/>
                  </a:cubicBezTo>
                  <a:cubicBezTo>
                    <a:pt x="862" y="555"/>
                    <a:pt x="786" y="647"/>
                    <a:pt x="688" y="708"/>
                  </a:cubicBezTo>
                  <a:cubicBezTo>
                    <a:pt x="651" y="730"/>
                    <a:pt x="611" y="744"/>
                    <a:pt x="587" y="781"/>
                  </a:cubicBezTo>
                  <a:cubicBezTo>
                    <a:pt x="557" y="814"/>
                    <a:pt x="553" y="857"/>
                    <a:pt x="540" y="897"/>
                  </a:cubicBezTo>
                  <a:cubicBezTo>
                    <a:pt x="505" y="1007"/>
                    <a:pt x="433" y="1103"/>
                    <a:pt x="346" y="1176"/>
                  </a:cubicBezTo>
                  <a:cubicBezTo>
                    <a:pt x="303" y="1213"/>
                    <a:pt x="248" y="1231"/>
                    <a:pt x="204" y="1264"/>
                  </a:cubicBezTo>
                  <a:cubicBezTo>
                    <a:pt x="162" y="1300"/>
                    <a:pt x="145" y="1352"/>
                    <a:pt x="130" y="1404"/>
                  </a:cubicBezTo>
                  <a:cubicBezTo>
                    <a:pt x="99" y="1487"/>
                    <a:pt x="58" y="1569"/>
                    <a:pt x="0" y="1637"/>
                  </a:cubicBezTo>
                  <a:cubicBezTo>
                    <a:pt x="51" y="1564"/>
                    <a:pt x="86" y="1482"/>
                    <a:pt x="112" y="1397"/>
                  </a:cubicBezTo>
                  <a:cubicBezTo>
                    <a:pt x="127" y="1330"/>
                    <a:pt x="152" y="1259"/>
                    <a:pt x="215" y="1222"/>
                  </a:cubicBezTo>
                  <a:cubicBezTo>
                    <a:pt x="273" y="1191"/>
                    <a:pt x="328" y="1155"/>
                    <a:pt x="372" y="1106"/>
                  </a:cubicBezTo>
                  <a:cubicBezTo>
                    <a:pt x="430" y="1043"/>
                    <a:pt x="479" y="969"/>
                    <a:pt x="503" y="886"/>
                  </a:cubicBezTo>
                  <a:cubicBezTo>
                    <a:pt x="519" y="805"/>
                    <a:pt x="559" y="724"/>
                    <a:pt x="640" y="691"/>
                  </a:cubicBezTo>
                  <a:cubicBezTo>
                    <a:pt x="688" y="665"/>
                    <a:pt x="731" y="634"/>
                    <a:pt x="769" y="595"/>
                  </a:cubicBezTo>
                  <a:cubicBezTo>
                    <a:pt x="829" y="534"/>
                    <a:pt x="880" y="461"/>
                    <a:pt x="908" y="378"/>
                  </a:cubicBezTo>
                  <a:cubicBezTo>
                    <a:pt x="921" y="336"/>
                    <a:pt x="928" y="286"/>
                    <a:pt x="960" y="252"/>
                  </a:cubicBezTo>
                  <a:cubicBezTo>
                    <a:pt x="986" y="213"/>
                    <a:pt x="1030" y="194"/>
                    <a:pt x="1070" y="171"/>
                  </a:cubicBezTo>
                  <a:cubicBezTo>
                    <a:pt x="1144" y="123"/>
                    <a:pt x="1213" y="67"/>
                    <a:pt x="1272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A6F68286-7839-7347-BF3D-8AFEDA24617A}"/>
                </a:ext>
              </a:extLst>
            </p:cNvPr>
            <p:cNvSpPr/>
            <p:nvPr/>
          </p:nvSpPr>
          <p:spPr>
            <a:xfrm>
              <a:off x="17599300" y="6338322"/>
              <a:ext cx="2619900" cy="15777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4" h="1267">
                  <a:moveTo>
                    <a:pt x="2104" y="459"/>
                  </a:moveTo>
                  <a:lnTo>
                    <a:pt x="2049" y="482"/>
                  </a:lnTo>
                  <a:cubicBezTo>
                    <a:pt x="1927" y="534"/>
                    <a:pt x="1842" y="534"/>
                    <a:pt x="1787" y="533"/>
                  </a:cubicBezTo>
                  <a:cubicBezTo>
                    <a:pt x="1754" y="533"/>
                    <a:pt x="1749" y="533"/>
                    <a:pt x="1722" y="545"/>
                  </a:cubicBezTo>
                  <a:cubicBezTo>
                    <a:pt x="1695" y="556"/>
                    <a:pt x="1691" y="560"/>
                    <a:pt x="1669" y="583"/>
                  </a:cubicBezTo>
                  <a:cubicBezTo>
                    <a:pt x="1630" y="623"/>
                    <a:pt x="1571" y="684"/>
                    <a:pt x="1449" y="736"/>
                  </a:cubicBezTo>
                  <a:cubicBezTo>
                    <a:pt x="1327" y="788"/>
                    <a:pt x="1243" y="788"/>
                    <a:pt x="1187" y="787"/>
                  </a:cubicBezTo>
                  <a:cubicBezTo>
                    <a:pt x="1155" y="787"/>
                    <a:pt x="1150" y="787"/>
                    <a:pt x="1122" y="799"/>
                  </a:cubicBezTo>
                  <a:cubicBezTo>
                    <a:pt x="1095" y="810"/>
                    <a:pt x="1091" y="814"/>
                    <a:pt x="1069" y="837"/>
                  </a:cubicBezTo>
                  <a:cubicBezTo>
                    <a:pt x="1030" y="877"/>
                    <a:pt x="972" y="938"/>
                    <a:pt x="849" y="990"/>
                  </a:cubicBezTo>
                  <a:cubicBezTo>
                    <a:pt x="727" y="1042"/>
                    <a:pt x="643" y="1041"/>
                    <a:pt x="587" y="1041"/>
                  </a:cubicBezTo>
                  <a:cubicBezTo>
                    <a:pt x="555" y="1041"/>
                    <a:pt x="550" y="1041"/>
                    <a:pt x="522" y="1052"/>
                  </a:cubicBezTo>
                  <a:cubicBezTo>
                    <a:pt x="495" y="1064"/>
                    <a:pt x="491" y="1068"/>
                    <a:pt x="469" y="1091"/>
                  </a:cubicBezTo>
                  <a:cubicBezTo>
                    <a:pt x="430" y="1131"/>
                    <a:pt x="372" y="1192"/>
                    <a:pt x="249" y="1244"/>
                  </a:cubicBezTo>
                  <a:lnTo>
                    <a:pt x="194" y="1267"/>
                  </a:lnTo>
                  <a:lnTo>
                    <a:pt x="0" y="807"/>
                  </a:lnTo>
                  <a:lnTo>
                    <a:pt x="55" y="784"/>
                  </a:lnTo>
                  <a:cubicBezTo>
                    <a:pt x="83" y="772"/>
                    <a:pt x="86" y="769"/>
                    <a:pt x="108" y="746"/>
                  </a:cubicBezTo>
                  <a:cubicBezTo>
                    <a:pt x="147" y="705"/>
                    <a:pt x="205" y="644"/>
                    <a:pt x="328" y="592"/>
                  </a:cubicBezTo>
                  <a:cubicBezTo>
                    <a:pt x="450" y="540"/>
                    <a:pt x="534" y="541"/>
                    <a:pt x="591" y="542"/>
                  </a:cubicBezTo>
                  <a:cubicBezTo>
                    <a:pt x="623" y="542"/>
                    <a:pt x="627" y="542"/>
                    <a:pt x="655" y="531"/>
                  </a:cubicBezTo>
                  <a:cubicBezTo>
                    <a:pt x="682" y="518"/>
                    <a:pt x="686" y="515"/>
                    <a:pt x="708" y="492"/>
                  </a:cubicBezTo>
                  <a:cubicBezTo>
                    <a:pt x="747" y="452"/>
                    <a:pt x="805" y="391"/>
                    <a:pt x="928" y="339"/>
                  </a:cubicBezTo>
                  <a:cubicBezTo>
                    <a:pt x="1050" y="287"/>
                    <a:pt x="1134" y="287"/>
                    <a:pt x="1191" y="288"/>
                  </a:cubicBezTo>
                  <a:cubicBezTo>
                    <a:pt x="1222" y="288"/>
                    <a:pt x="1227" y="288"/>
                    <a:pt x="1255" y="277"/>
                  </a:cubicBezTo>
                  <a:cubicBezTo>
                    <a:pt x="1282" y="265"/>
                    <a:pt x="1286" y="261"/>
                    <a:pt x="1308" y="238"/>
                  </a:cubicBezTo>
                  <a:cubicBezTo>
                    <a:pt x="1347" y="198"/>
                    <a:pt x="1405" y="137"/>
                    <a:pt x="1528" y="85"/>
                  </a:cubicBezTo>
                  <a:cubicBezTo>
                    <a:pt x="1650" y="33"/>
                    <a:pt x="1734" y="34"/>
                    <a:pt x="1790" y="34"/>
                  </a:cubicBezTo>
                  <a:cubicBezTo>
                    <a:pt x="1822" y="35"/>
                    <a:pt x="1827" y="35"/>
                    <a:pt x="1855" y="23"/>
                  </a:cubicBezTo>
                  <a:lnTo>
                    <a:pt x="1910" y="0"/>
                  </a:ln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1EF33F1-0AFB-4B49-A9B6-DE6F1373DD00}"/>
                </a:ext>
              </a:extLst>
            </p:cNvPr>
            <p:cNvSpPr/>
            <p:nvPr/>
          </p:nvSpPr>
          <p:spPr>
            <a:xfrm>
              <a:off x="17625465" y="6400634"/>
              <a:ext cx="2568819" cy="14630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3" h="1175">
                  <a:moveTo>
                    <a:pt x="1911" y="0"/>
                  </a:moveTo>
                  <a:lnTo>
                    <a:pt x="2063" y="361"/>
                  </a:lnTo>
                  <a:cubicBezTo>
                    <a:pt x="1952" y="408"/>
                    <a:pt x="1820" y="424"/>
                    <a:pt x="1766" y="423"/>
                  </a:cubicBezTo>
                  <a:cubicBezTo>
                    <a:pt x="1731" y="423"/>
                    <a:pt x="1716" y="423"/>
                    <a:pt x="1678" y="440"/>
                  </a:cubicBezTo>
                  <a:cubicBezTo>
                    <a:pt x="1639" y="456"/>
                    <a:pt x="1629" y="467"/>
                    <a:pt x="1604" y="492"/>
                  </a:cubicBezTo>
                  <a:cubicBezTo>
                    <a:pt x="1567" y="531"/>
                    <a:pt x="1516" y="584"/>
                    <a:pt x="1405" y="631"/>
                  </a:cubicBezTo>
                  <a:cubicBezTo>
                    <a:pt x="1294" y="678"/>
                    <a:pt x="1220" y="677"/>
                    <a:pt x="1166" y="677"/>
                  </a:cubicBezTo>
                  <a:cubicBezTo>
                    <a:pt x="1131" y="677"/>
                    <a:pt x="1116" y="677"/>
                    <a:pt x="1078" y="693"/>
                  </a:cubicBezTo>
                  <a:cubicBezTo>
                    <a:pt x="1039" y="710"/>
                    <a:pt x="1029" y="720"/>
                    <a:pt x="1004" y="745"/>
                  </a:cubicBezTo>
                  <a:cubicBezTo>
                    <a:pt x="967" y="785"/>
                    <a:pt x="917" y="838"/>
                    <a:pt x="805" y="885"/>
                  </a:cubicBezTo>
                  <a:cubicBezTo>
                    <a:pt x="694" y="932"/>
                    <a:pt x="620" y="931"/>
                    <a:pt x="566" y="931"/>
                  </a:cubicBezTo>
                  <a:cubicBezTo>
                    <a:pt x="531" y="931"/>
                    <a:pt x="516" y="931"/>
                    <a:pt x="478" y="947"/>
                  </a:cubicBezTo>
                  <a:cubicBezTo>
                    <a:pt x="439" y="964"/>
                    <a:pt x="429" y="974"/>
                    <a:pt x="405" y="999"/>
                  </a:cubicBezTo>
                  <a:cubicBezTo>
                    <a:pt x="367" y="1038"/>
                    <a:pt x="267" y="1128"/>
                    <a:pt x="155" y="1175"/>
                  </a:cubicBezTo>
                  <a:lnTo>
                    <a:pt x="0" y="807"/>
                  </a:lnTo>
                  <a:cubicBezTo>
                    <a:pt x="39" y="790"/>
                    <a:pt x="106" y="762"/>
                    <a:pt x="131" y="737"/>
                  </a:cubicBezTo>
                  <a:cubicBezTo>
                    <a:pt x="168" y="698"/>
                    <a:pt x="219" y="645"/>
                    <a:pt x="330" y="597"/>
                  </a:cubicBezTo>
                  <a:cubicBezTo>
                    <a:pt x="441" y="550"/>
                    <a:pt x="515" y="551"/>
                    <a:pt x="569" y="551"/>
                  </a:cubicBezTo>
                  <a:cubicBezTo>
                    <a:pt x="604" y="551"/>
                    <a:pt x="619" y="551"/>
                    <a:pt x="657" y="535"/>
                  </a:cubicBezTo>
                  <a:cubicBezTo>
                    <a:pt x="696" y="519"/>
                    <a:pt x="706" y="508"/>
                    <a:pt x="730" y="483"/>
                  </a:cubicBezTo>
                  <a:cubicBezTo>
                    <a:pt x="768" y="444"/>
                    <a:pt x="819" y="391"/>
                    <a:pt x="930" y="343"/>
                  </a:cubicBezTo>
                  <a:cubicBezTo>
                    <a:pt x="1041" y="296"/>
                    <a:pt x="1115" y="297"/>
                    <a:pt x="1169" y="298"/>
                  </a:cubicBezTo>
                  <a:cubicBezTo>
                    <a:pt x="1204" y="298"/>
                    <a:pt x="1218" y="298"/>
                    <a:pt x="1257" y="282"/>
                  </a:cubicBezTo>
                  <a:cubicBezTo>
                    <a:pt x="1296" y="265"/>
                    <a:pt x="1306" y="255"/>
                    <a:pt x="1331" y="229"/>
                  </a:cubicBezTo>
                  <a:cubicBezTo>
                    <a:pt x="1368" y="190"/>
                    <a:pt x="1418" y="137"/>
                    <a:pt x="1530" y="90"/>
                  </a:cubicBezTo>
                  <a:cubicBezTo>
                    <a:pt x="1641" y="43"/>
                    <a:pt x="1715" y="43"/>
                    <a:pt x="1769" y="44"/>
                  </a:cubicBezTo>
                  <a:cubicBezTo>
                    <a:pt x="1804" y="44"/>
                    <a:pt x="1872" y="17"/>
                    <a:pt x="1911" y="0"/>
                  </a:cubicBezTo>
                  <a:close/>
                </a:path>
              </a:pathLst>
            </a:custGeom>
            <a:solidFill>
              <a:srgbClr val="EA4344">
                <a:alpha val="8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F9D9C1A2-AA14-C749-BC7E-DCE0771C7396}"/>
                </a:ext>
              </a:extLst>
            </p:cNvPr>
            <p:cNvSpPr/>
            <p:nvPr/>
          </p:nvSpPr>
          <p:spPr>
            <a:xfrm>
              <a:off x="17757519" y="6707206"/>
              <a:ext cx="2375721" cy="10131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08" h="814">
                  <a:moveTo>
                    <a:pt x="1908" y="0"/>
                  </a:moveTo>
                  <a:cubicBezTo>
                    <a:pt x="1826" y="38"/>
                    <a:pt x="1738" y="60"/>
                    <a:pt x="1649" y="70"/>
                  </a:cubicBezTo>
                  <a:cubicBezTo>
                    <a:pt x="1596" y="73"/>
                    <a:pt x="1541" y="74"/>
                    <a:pt x="1495" y="107"/>
                  </a:cubicBezTo>
                  <a:cubicBezTo>
                    <a:pt x="1453" y="142"/>
                    <a:pt x="1420" y="189"/>
                    <a:pt x="1374" y="221"/>
                  </a:cubicBezTo>
                  <a:cubicBezTo>
                    <a:pt x="1280" y="287"/>
                    <a:pt x="1168" y="331"/>
                    <a:pt x="1053" y="335"/>
                  </a:cubicBezTo>
                  <a:cubicBezTo>
                    <a:pt x="1011" y="337"/>
                    <a:pt x="968" y="330"/>
                    <a:pt x="929" y="351"/>
                  </a:cubicBezTo>
                  <a:cubicBezTo>
                    <a:pt x="887" y="365"/>
                    <a:pt x="863" y="400"/>
                    <a:pt x="832" y="430"/>
                  </a:cubicBezTo>
                  <a:cubicBezTo>
                    <a:pt x="748" y="509"/>
                    <a:pt x="639" y="558"/>
                    <a:pt x="526" y="578"/>
                  </a:cubicBezTo>
                  <a:cubicBezTo>
                    <a:pt x="472" y="590"/>
                    <a:pt x="415" y="579"/>
                    <a:pt x="360" y="587"/>
                  </a:cubicBezTo>
                  <a:cubicBezTo>
                    <a:pt x="306" y="597"/>
                    <a:pt x="266" y="635"/>
                    <a:pt x="227" y="673"/>
                  </a:cubicBezTo>
                  <a:cubicBezTo>
                    <a:pt x="160" y="731"/>
                    <a:pt x="84" y="782"/>
                    <a:pt x="0" y="814"/>
                  </a:cubicBezTo>
                  <a:cubicBezTo>
                    <a:pt x="80" y="775"/>
                    <a:pt x="151" y="720"/>
                    <a:pt x="215" y="659"/>
                  </a:cubicBezTo>
                  <a:cubicBezTo>
                    <a:pt x="260" y="607"/>
                    <a:pt x="318" y="557"/>
                    <a:pt x="390" y="556"/>
                  </a:cubicBezTo>
                  <a:cubicBezTo>
                    <a:pt x="456" y="556"/>
                    <a:pt x="521" y="551"/>
                    <a:pt x="583" y="531"/>
                  </a:cubicBezTo>
                  <a:cubicBezTo>
                    <a:pt x="665" y="503"/>
                    <a:pt x="744" y="462"/>
                    <a:pt x="806" y="401"/>
                  </a:cubicBezTo>
                  <a:cubicBezTo>
                    <a:pt x="859" y="338"/>
                    <a:pt x="933" y="288"/>
                    <a:pt x="1019" y="297"/>
                  </a:cubicBezTo>
                  <a:cubicBezTo>
                    <a:pt x="1073" y="298"/>
                    <a:pt x="1127" y="292"/>
                    <a:pt x="1179" y="277"/>
                  </a:cubicBezTo>
                  <a:cubicBezTo>
                    <a:pt x="1262" y="252"/>
                    <a:pt x="1341" y="212"/>
                    <a:pt x="1405" y="154"/>
                  </a:cubicBezTo>
                  <a:cubicBezTo>
                    <a:pt x="1438" y="124"/>
                    <a:pt x="1468" y="84"/>
                    <a:pt x="1512" y="69"/>
                  </a:cubicBezTo>
                  <a:cubicBezTo>
                    <a:pt x="1555" y="47"/>
                    <a:pt x="1602" y="53"/>
                    <a:pt x="1648" y="52"/>
                  </a:cubicBezTo>
                  <a:cubicBezTo>
                    <a:pt x="1736" y="46"/>
                    <a:pt x="1824" y="30"/>
                    <a:pt x="1908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551A4D51-2081-6A40-BED5-FECB7F98269B}"/>
                </a:ext>
              </a:extLst>
            </p:cNvPr>
            <p:cNvSpPr/>
            <p:nvPr/>
          </p:nvSpPr>
          <p:spPr>
            <a:xfrm>
              <a:off x="17682771" y="6538962"/>
              <a:ext cx="2373230" cy="10119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06" h="813">
                  <a:moveTo>
                    <a:pt x="1906" y="0"/>
                  </a:moveTo>
                  <a:cubicBezTo>
                    <a:pt x="1825" y="37"/>
                    <a:pt x="1737" y="59"/>
                    <a:pt x="1648" y="70"/>
                  </a:cubicBezTo>
                  <a:cubicBezTo>
                    <a:pt x="1595" y="72"/>
                    <a:pt x="1539" y="74"/>
                    <a:pt x="1494" y="106"/>
                  </a:cubicBezTo>
                  <a:cubicBezTo>
                    <a:pt x="1451" y="141"/>
                    <a:pt x="1418" y="189"/>
                    <a:pt x="1372" y="220"/>
                  </a:cubicBezTo>
                  <a:cubicBezTo>
                    <a:pt x="1279" y="286"/>
                    <a:pt x="1167" y="330"/>
                    <a:pt x="1052" y="334"/>
                  </a:cubicBezTo>
                  <a:cubicBezTo>
                    <a:pt x="1010" y="336"/>
                    <a:pt x="967" y="330"/>
                    <a:pt x="928" y="350"/>
                  </a:cubicBezTo>
                  <a:cubicBezTo>
                    <a:pt x="886" y="364"/>
                    <a:pt x="862" y="399"/>
                    <a:pt x="831" y="429"/>
                  </a:cubicBezTo>
                  <a:cubicBezTo>
                    <a:pt x="747" y="508"/>
                    <a:pt x="638" y="557"/>
                    <a:pt x="526" y="577"/>
                  </a:cubicBezTo>
                  <a:cubicBezTo>
                    <a:pt x="470" y="589"/>
                    <a:pt x="413" y="579"/>
                    <a:pt x="359" y="587"/>
                  </a:cubicBezTo>
                  <a:cubicBezTo>
                    <a:pt x="305" y="596"/>
                    <a:pt x="265" y="634"/>
                    <a:pt x="226" y="672"/>
                  </a:cubicBezTo>
                  <a:cubicBezTo>
                    <a:pt x="159" y="730"/>
                    <a:pt x="83" y="782"/>
                    <a:pt x="0" y="813"/>
                  </a:cubicBezTo>
                  <a:cubicBezTo>
                    <a:pt x="79" y="774"/>
                    <a:pt x="150" y="719"/>
                    <a:pt x="213" y="658"/>
                  </a:cubicBezTo>
                  <a:cubicBezTo>
                    <a:pt x="259" y="606"/>
                    <a:pt x="316" y="557"/>
                    <a:pt x="389" y="555"/>
                  </a:cubicBezTo>
                  <a:cubicBezTo>
                    <a:pt x="454" y="556"/>
                    <a:pt x="520" y="551"/>
                    <a:pt x="582" y="530"/>
                  </a:cubicBezTo>
                  <a:cubicBezTo>
                    <a:pt x="664" y="503"/>
                    <a:pt x="743" y="461"/>
                    <a:pt x="804" y="401"/>
                  </a:cubicBezTo>
                  <a:cubicBezTo>
                    <a:pt x="858" y="338"/>
                    <a:pt x="932" y="287"/>
                    <a:pt x="1018" y="297"/>
                  </a:cubicBezTo>
                  <a:cubicBezTo>
                    <a:pt x="1072" y="297"/>
                    <a:pt x="1126" y="291"/>
                    <a:pt x="1178" y="276"/>
                  </a:cubicBezTo>
                  <a:cubicBezTo>
                    <a:pt x="1261" y="252"/>
                    <a:pt x="1340" y="212"/>
                    <a:pt x="1404" y="153"/>
                  </a:cubicBezTo>
                  <a:cubicBezTo>
                    <a:pt x="1437" y="123"/>
                    <a:pt x="1467" y="83"/>
                    <a:pt x="1511" y="69"/>
                  </a:cubicBezTo>
                  <a:cubicBezTo>
                    <a:pt x="1554" y="47"/>
                    <a:pt x="1601" y="52"/>
                    <a:pt x="1647" y="51"/>
                  </a:cubicBezTo>
                  <a:cubicBezTo>
                    <a:pt x="1734" y="46"/>
                    <a:pt x="1823" y="30"/>
                    <a:pt x="1906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DB935166-1F18-6843-9A3D-6C5FACB908E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B16FFBBC-BE79-164D-BDAA-FEB0967D7B6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C231723C-CB50-7047-AD86-E39BB8BE0308}"/>
              </a:ext>
            </a:extLst>
          </p:cNvPr>
          <p:cNvSpPr txBox="1"/>
          <p:nvPr/>
        </p:nvSpPr>
        <p:spPr>
          <a:xfrm>
            <a:off x="3325062" y="4141059"/>
            <a:ext cx="42917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CARBS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D1EEA72B-729F-7E48-8C73-071EC582AD2A}"/>
              </a:ext>
            </a:extLst>
          </p:cNvPr>
          <p:cNvSpPr txBox="1"/>
          <p:nvPr/>
        </p:nvSpPr>
        <p:spPr>
          <a:xfrm>
            <a:off x="3751324" y="9686753"/>
            <a:ext cx="3439182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BEA7FF83-FE4C-304C-A200-5744D04801D9}"/>
              </a:ext>
            </a:extLst>
          </p:cNvPr>
          <p:cNvSpPr txBox="1"/>
          <p:nvPr/>
        </p:nvSpPr>
        <p:spPr>
          <a:xfrm>
            <a:off x="10039829" y="4152672"/>
            <a:ext cx="429799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E0E9F74-2F56-4446-AAB2-02600815FCE1}"/>
              </a:ext>
            </a:extLst>
          </p:cNvPr>
          <p:cNvSpPr txBox="1"/>
          <p:nvPr/>
        </p:nvSpPr>
        <p:spPr>
          <a:xfrm>
            <a:off x="10645018" y="9681918"/>
            <a:ext cx="3081370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69BF48B5-CA80-F94B-9AC0-4136926EEA18}"/>
              </a:ext>
            </a:extLst>
          </p:cNvPr>
          <p:cNvSpPr txBox="1"/>
          <p:nvPr/>
        </p:nvSpPr>
        <p:spPr>
          <a:xfrm>
            <a:off x="16760502" y="4144754"/>
            <a:ext cx="42920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CARBS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00FAEC40-AC85-1F4E-ADB2-94E39AE3C96B}"/>
              </a:ext>
            </a:extLst>
          </p:cNvPr>
          <p:cNvSpPr txBox="1"/>
          <p:nvPr/>
        </p:nvSpPr>
        <p:spPr>
          <a:xfrm>
            <a:off x="17196142" y="9682106"/>
            <a:ext cx="3420806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5961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Chart 160">
            <a:extLst>
              <a:ext uri="{FF2B5EF4-FFF2-40B4-BE49-F238E27FC236}">
                <a16:creationId xmlns:a16="http://schemas.microsoft.com/office/drawing/2014/main" id="{D496E0F8-4F26-3B40-8DFE-627B977DAB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3836294"/>
              </p:ext>
            </p:extLst>
          </p:nvPr>
        </p:nvGraphicFramePr>
        <p:xfrm>
          <a:off x="8375373" y="8401878"/>
          <a:ext cx="4797288" cy="447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2" name="Chart 161">
            <a:extLst>
              <a:ext uri="{FF2B5EF4-FFF2-40B4-BE49-F238E27FC236}">
                <a16:creationId xmlns:a16="http://schemas.microsoft.com/office/drawing/2014/main" id="{A407E3FA-D612-7B47-BF07-02140941B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0490137"/>
              </p:ext>
            </p:extLst>
          </p:nvPr>
        </p:nvGraphicFramePr>
        <p:xfrm>
          <a:off x="8441267" y="3420533"/>
          <a:ext cx="4665500" cy="442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3" name="Chart 162">
            <a:extLst>
              <a:ext uri="{FF2B5EF4-FFF2-40B4-BE49-F238E27FC236}">
                <a16:creationId xmlns:a16="http://schemas.microsoft.com/office/drawing/2014/main" id="{AAB60966-8E66-7441-A597-1F50045139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5124797"/>
              </p:ext>
            </p:extLst>
          </p:nvPr>
        </p:nvGraphicFramePr>
        <p:xfrm>
          <a:off x="13457046" y="3420533"/>
          <a:ext cx="4665500" cy="442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4" name="Chart 163">
            <a:extLst>
              <a:ext uri="{FF2B5EF4-FFF2-40B4-BE49-F238E27FC236}">
                <a16:creationId xmlns:a16="http://schemas.microsoft.com/office/drawing/2014/main" id="{3E5F73E1-418A-764D-AE0C-D35FAA554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1719546"/>
              </p:ext>
            </p:extLst>
          </p:nvPr>
        </p:nvGraphicFramePr>
        <p:xfrm>
          <a:off x="13466671" y="8436552"/>
          <a:ext cx="4665500" cy="442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5" name="Chart 164">
            <a:extLst>
              <a:ext uri="{FF2B5EF4-FFF2-40B4-BE49-F238E27FC236}">
                <a16:creationId xmlns:a16="http://schemas.microsoft.com/office/drawing/2014/main" id="{465EA704-C9BE-8C45-9212-812A1E21B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8976363"/>
              </p:ext>
            </p:extLst>
          </p:nvPr>
        </p:nvGraphicFramePr>
        <p:xfrm>
          <a:off x="18480083" y="8448205"/>
          <a:ext cx="4665500" cy="442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6" name="Chart 165">
            <a:extLst>
              <a:ext uri="{FF2B5EF4-FFF2-40B4-BE49-F238E27FC236}">
                <a16:creationId xmlns:a16="http://schemas.microsoft.com/office/drawing/2014/main" id="{77999BAD-5D80-AE41-99C6-A6EFB6FCD0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9120834"/>
              </p:ext>
            </p:extLst>
          </p:nvPr>
        </p:nvGraphicFramePr>
        <p:xfrm>
          <a:off x="18480084" y="3420533"/>
          <a:ext cx="4665500" cy="442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5DC8613-9143-FF4F-A070-A627C67A5E7A}"/>
              </a:ext>
            </a:extLst>
          </p:cNvPr>
          <p:cNvSpPr/>
          <p:nvPr/>
        </p:nvSpPr>
        <p:spPr>
          <a:xfrm>
            <a:off x="1503674" y="3293784"/>
            <a:ext cx="5936198" cy="9678217"/>
          </a:xfrm>
          <a:prstGeom prst="roundRect">
            <a:avLst>
              <a:gd name="adj" fmla="val 6765"/>
            </a:avLst>
          </a:prstGeom>
          <a:solidFill>
            <a:srgbClr val="C4C8CE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3" name="Freeform 132">
            <a:extLst>
              <a:ext uri="{FF2B5EF4-FFF2-40B4-BE49-F238E27FC236}">
                <a16:creationId xmlns:a16="http://schemas.microsoft.com/office/drawing/2014/main" id="{4A7F55B5-5C52-6741-AAB5-A2F61B380B65}"/>
              </a:ext>
            </a:extLst>
          </p:cNvPr>
          <p:cNvSpPr/>
          <p:nvPr/>
        </p:nvSpPr>
        <p:spPr>
          <a:xfrm>
            <a:off x="1923506" y="4394205"/>
            <a:ext cx="706364" cy="7066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68" h="568">
                <a:moveTo>
                  <a:pt x="568" y="283"/>
                </a:moveTo>
                <a:cubicBezTo>
                  <a:pt x="568" y="441"/>
                  <a:pt x="441" y="568"/>
                  <a:pt x="285" y="568"/>
                </a:cubicBezTo>
                <a:cubicBezTo>
                  <a:pt x="128" y="568"/>
                  <a:pt x="0" y="441"/>
                  <a:pt x="0" y="283"/>
                </a:cubicBezTo>
                <a:cubicBezTo>
                  <a:pt x="0" y="127"/>
                  <a:pt x="128" y="0"/>
                  <a:pt x="285" y="0"/>
                </a:cubicBezTo>
                <a:cubicBezTo>
                  <a:pt x="441" y="0"/>
                  <a:pt x="568" y="127"/>
                  <a:pt x="568" y="283"/>
                </a:cubicBezTo>
                <a:close/>
              </a:path>
            </a:pathLst>
          </a:custGeom>
          <a:solidFill>
            <a:srgbClr val="B5D66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4" name="Freeform 203">
            <a:extLst>
              <a:ext uri="{FF2B5EF4-FFF2-40B4-BE49-F238E27FC236}">
                <a16:creationId xmlns:a16="http://schemas.microsoft.com/office/drawing/2014/main" id="{44A9432D-B937-CF49-A9EF-B12E6E7E5060}"/>
              </a:ext>
            </a:extLst>
          </p:cNvPr>
          <p:cNvSpPr/>
          <p:nvPr/>
        </p:nvSpPr>
        <p:spPr>
          <a:xfrm>
            <a:off x="1923506" y="7778963"/>
            <a:ext cx="706364" cy="7066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68" h="568">
                <a:moveTo>
                  <a:pt x="568" y="284"/>
                </a:moveTo>
                <a:cubicBezTo>
                  <a:pt x="568" y="441"/>
                  <a:pt x="441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  <a:cubicBezTo>
                  <a:pt x="0" y="127"/>
                  <a:pt x="128" y="0"/>
                  <a:pt x="285" y="0"/>
                </a:cubicBezTo>
                <a:cubicBezTo>
                  <a:pt x="441" y="0"/>
                  <a:pt x="568" y="127"/>
                  <a:pt x="568" y="284"/>
                </a:cubicBezTo>
                <a:close/>
              </a:path>
            </a:pathLst>
          </a:custGeom>
          <a:solidFill>
            <a:srgbClr val="FCBC2B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5" name="Freeform 204">
            <a:extLst>
              <a:ext uri="{FF2B5EF4-FFF2-40B4-BE49-F238E27FC236}">
                <a16:creationId xmlns:a16="http://schemas.microsoft.com/office/drawing/2014/main" id="{7F4BF68E-ABD9-1447-BEB4-EA711ACE572E}"/>
              </a:ext>
            </a:extLst>
          </p:cNvPr>
          <p:cNvSpPr/>
          <p:nvPr/>
        </p:nvSpPr>
        <p:spPr>
          <a:xfrm>
            <a:off x="1923506" y="11164965"/>
            <a:ext cx="706364" cy="70785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68" h="569">
                <a:moveTo>
                  <a:pt x="568" y="284"/>
                </a:moveTo>
                <a:cubicBezTo>
                  <a:pt x="568" y="442"/>
                  <a:pt x="441" y="569"/>
                  <a:pt x="285" y="569"/>
                </a:cubicBezTo>
                <a:cubicBezTo>
                  <a:pt x="128" y="569"/>
                  <a:pt x="0" y="442"/>
                  <a:pt x="0" y="284"/>
                </a:cubicBezTo>
                <a:cubicBezTo>
                  <a:pt x="0" y="127"/>
                  <a:pt x="128" y="0"/>
                  <a:pt x="285" y="0"/>
                </a:cubicBezTo>
                <a:cubicBezTo>
                  <a:pt x="441" y="0"/>
                  <a:pt x="568" y="127"/>
                  <a:pt x="568" y="284"/>
                </a:cubicBezTo>
                <a:close/>
              </a:path>
            </a:pathLst>
          </a:custGeom>
          <a:solidFill>
            <a:srgbClr val="EA44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9" name="Straight Connector 278">
            <a:extLst>
              <a:ext uri="{FF2B5EF4-FFF2-40B4-BE49-F238E27FC236}">
                <a16:creationId xmlns:a16="http://schemas.microsoft.com/office/drawing/2014/main" id="{95DD0758-5140-8B47-B53F-C7579E6AD0F7}"/>
              </a:ext>
            </a:extLst>
          </p:cNvPr>
          <p:cNvSpPr/>
          <p:nvPr/>
        </p:nvSpPr>
        <p:spPr>
          <a:xfrm>
            <a:off x="2805526" y="6440513"/>
            <a:ext cx="3334984" cy="0"/>
          </a:xfrm>
          <a:prstGeom prst="line">
            <a:avLst/>
          </a:prstGeom>
          <a:noFill/>
          <a:ln w="25400" cap="flat">
            <a:solidFill>
              <a:srgbClr val="C4C8CE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Straight Connector 279">
            <a:extLst>
              <a:ext uri="{FF2B5EF4-FFF2-40B4-BE49-F238E27FC236}">
                <a16:creationId xmlns:a16="http://schemas.microsoft.com/office/drawing/2014/main" id="{4621900C-5AD4-5645-8226-FBF2456CAE54}"/>
              </a:ext>
            </a:extLst>
          </p:cNvPr>
          <p:cNvSpPr/>
          <p:nvPr/>
        </p:nvSpPr>
        <p:spPr>
          <a:xfrm>
            <a:off x="2805526" y="9826518"/>
            <a:ext cx="3334984" cy="0"/>
          </a:xfrm>
          <a:prstGeom prst="line">
            <a:avLst/>
          </a:prstGeom>
          <a:noFill/>
          <a:ln w="25400" cap="flat">
            <a:solidFill>
              <a:srgbClr val="C4C8CE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2" name="Freeform 281">
            <a:extLst>
              <a:ext uri="{FF2B5EF4-FFF2-40B4-BE49-F238E27FC236}">
                <a16:creationId xmlns:a16="http://schemas.microsoft.com/office/drawing/2014/main" id="{D43C7442-626E-434C-8DB4-8B4620BE3B31}"/>
              </a:ext>
            </a:extLst>
          </p:cNvPr>
          <p:cNvSpPr/>
          <p:nvPr/>
        </p:nvSpPr>
        <p:spPr>
          <a:xfrm>
            <a:off x="9086808" y="3933096"/>
            <a:ext cx="3381079" cy="338226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5" h="2715">
                <a:moveTo>
                  <a:pt x="2715" y="1357"/>
                </a:moveTo>
                <a:cubicBezTo>
                  <a:pt x="2715" y="2107"/>
                  <a:pt x="2107" y="2715"/>
                  <a:pt x="1357" y="2715"/>
                </a:cubicBezTo>
                <a:cubicBezTo>
                  <a:pt x="608" y="2715"/>
                  <a:pt x="0" y="2107"/>
                  <a:pt x="0" y="1357"/>
                </a:cubicBezTo>
                <a:cubicBezTo>
                  <a:pt x="0" y="608"/>
                  <a:pt x="608" y="0"/>
                  <a:pt x="1357" y="0"/>
                </a:cubicBezTo>
                <a:cubicBezTo>
                  <a:pt x="2107" y="0"/>
                  <a:pt x="2715" y="608"/>
                  <a:pt x="2715" y="1357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25" name="Group 424">
            <a:extLst>
              <a:ext uri="{FF2B5EF4-FFF2-40B4-BE49-F238E27FC236}">
                <a16:creationId xmlns:a16="http://schemas.microsoft.com/office/drawing/2014/main" id="{3133130E-8D06-354A-B708-932FA4C9FBD5}"/>
              </a:ext>
            </a:extLst>
          </p:cNvPr>
          <p:cNvGrpSpPr/>
          <p:nvPr/>
        </p:nvGrpSpPr>
        <p:grpSpPr>
          <a:xfrm>
            <a:off x="9369603" y="4674603"/>
            <a:ext cx="2575052" cy="1898011"/>
            <a:chOff x="9369603" y="4674603"/>
            <a:chExt cx="2575052" cy="1898011"/>
          </a:xfrm>
        </p:grpSpPr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866FC6CC-C172-4349-A94F-7F135E9B8425}"/>
                </a:ext>
              </a:extLst>
            </p:cNvPr>
            <p:cNvSpPr/>
            <p:nvPr/>
          </p:nvSpPr>
          <p:spPr>
            <a:xfrm>
              <a:off x="9369603" y="4674603"/>
              <a:ext cx="2575051" cy="18967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8" h="1523">
                  <a:moveTo>
                    <a:pt x="1095" y="195"/>
                  </a:moveTo>
                  <a:cubicBezTo>
                    <a:pt x="862" y="354"/>
                    <a:pt x="694" y="577"/>
                    <a:pt x="582" y="761"/>
                  </a:cubicBezTo>
                  <a:cubicBezTo>
                    <a:pt x="399" y="998"/>
                    <a:pt x="0" y="1027"/>
                    <a:pt x="0" y="1027"/>
                  </a:cubicBezTo>
                  <a:cubicBezTo>
                    <a:pt x="156" y="1193"/>
                    <a:pt x="326" y="1152"/>
                    <a:pt x="326" y="1152"/>
                  </a:cubicBezTo>
                  <a:cubicBezTo>
                    <a:pt x="215" y="1379"/>
                    <a:pt x="331" y="1523"/>
                    <a:pt x="331" y="1523"/>
                  </a:cubicBezTo>
                  <a:cubicBezTo>
                    <a:pt x="381" y="1369"/>
                    <a:pt x="486" y="1251"/>
                    <a:pt x="573" y="1175"/>
                  </a:cubicBezTo>
                  <a:cubicBezTo>
                    <a:pt x="638" y="1118"/>
                    <a:pt x="715" y="1079"/>
                    <a:pt x="799" y="1062"/>
                  </a:cubicBezTo>
                  <a:cubicBezTo>
                    <a:pt x="993" y="1021"/>
                    <a:pt x="1236" y="940"/>
                    <a:pt x="1473" y="775"/>
                  </a:cubicBezTo>
                  <a:cubicBezTo>
                    <a:pt x="1989" y="420"/>
                    <a:pt x="2068" y="47"/>
                    <a:pt x="2068" y="47"/>
                  </a:cubicBezTo>
                  <a:cubicBezTo>
                    <a:pt x="2068" y="47"/>
                    <a:pt x="1566" y="-126"/>
                    <a:pt x="1095" y="195"/>
                  </a:cubicBezTo>
                  <a:close/>
                </a:path>
              </a:pathLst>
            </a:custGeom>
            <a:solidFill>
              <a:srgbClr val="FFFFFF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7F6AE9E7-3D0F-8446-A92E-352043552AF9}"/>
                </a:ext>
              </a:extLst>
            </p:cNvPr>
            <p:cNvSpPr/>
            <p:nvPr/>
          </p:nvSpPr>
          <p:spPr>
            <a:xfrm>
              <a:off x="9369603" y="4674603"/>
              <a:ext cx="2575051" cy="18967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8" h="1523">
                  <a:moveTo>
                    <a:pt x="1095" y="195"/>
                  </a:moveTo>
                  <a:cubicBezTo>
                    <a:pt x="862" y="354"/>
                    <a:pt x="694" y="577"/>
                    <a:pt x="582" y="761"/>
                  </a:cubicBezTo>
                  <a:cubicBezTo>
                    <a:pt x="399" y="998"/>
                    <a:pt x="0" y="1027"/>
                    <a:pt x="0" y="1027"/>
                  </a:cubicBezTo>
                  <a:cubicBezTo>
                    <a:pt x="156" y="1193"/>
                    <a:pt x="326" y="1152"/>
                    <a:pt x="326" y="1152"/>
                  </a:cubicBezTo>
                  <a:cubicBezTo>
                    <a:pt x="215" y="1379"/>
                    <a:pt x="331" y="1523"/>
                    <a:pt x="331" y="1523"/>
                  </a:cubicBezTo>
                  <a:cubicBezTo>
                    <a:pt x="381" y="1369"/>
                    <a:pt x="486" y="1251"/>
                    <a:pt x="573" y="1175"/>
                  </a:cubicBezTo>
                  <a:cubicBezTo>
                    <a:pt x="638" y="1118"/>
                    <a:pt x="715" y="1079"/>
                    <a:pt x="799" y="1062"/>
                  </a:cubicBezTo>
                  <a:cubicBezTo>
                    <a:pt x="993" y="1021"/>
                    <a:pt x="1236" y="940"/>
                    <a:pt x="1473" y="775"/>
                  </a:cubicBezTo>
                  <a:cubicBezTo>
                    <a:pt x="1989" y="420"/>
                    <a:pt x="2068" y="47"/>
                    <a:pt x="2068" y="47"/>
                  </a:cubicBezTo>
                  <a:cubicBezTo>
                    <a:pt x="2068" y="47"/>
                    <a:pt x="1566" y="-126"/>
                    <a:pt x="1095" y="195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94549C3E-009B-CC47-81E2-0271CCED1402}"/>
                </a:ext>
              </a:extLst>
            </p:cNvPr>
            <p:cNvSpPr/>
            <p:nvPr/>
          </p:nvSpPr>
          <p:spPr>
            <a:xfrm>
              <a:off x="11202163" y="4711990"/>
              <a:ext cx="392424" cy="595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6" h="479">
                  <a:moveTo>
                    <a:pt x="0" y="0"/>
                  </a:moveTo>
                  <a:cubicBezTo>
                    <a:pt x="13" y="202"/>
                    <a:pt x="135" y="387"/>
                    <a:pt x="316" y="479"/>
                  </a:cubicBezTo>
                  <a:cubicBezTo>
                    <a:pt x="125" y="404"/>
                    <a:pt x="-5" y="204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C39E1EF0-686C-7545-B11A-016DF2C56356}"/>
                </a:ext>
              </a:extLst>
            </p:cNvPr>
            <p:cNvSpPr/>
            <p:nvPr/>
          </p:nvSpPr>
          <p:spPr>
            <a:xfrm>
              <a:off x="11162297" y="4878988"/>
              <a:ext cx="271583" cy="411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331">
                  <a:moveTo>
                    <a:pt x="0" y="0"/>
                  </a:moveTo>
                  <a:cubicBezTo>
                    <a:pt x="9" y="140"/>
                    <a:pt x="94" y="268"/>
                    <a:pt x="219" y="331"/>
                  </a:cubicBezTo>
                  <a:cubicBezTo>
                    <a:pt x="87" y="280"/>
                    <a:pt x="-4" y="141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A211D70B-5016-BF4E-8B04-FDAF64CC71CB}"/>
                </a:ext>
              </a:extLst>
            </p:cNvPr>
            <p:cNvSpPr/>
            <p:nvPr/>
          </p:nvSpPr>
          <p:spPr>
            <a:xfrm>
              <a:off x="9369603" y="5836092"/>
              <a:ext cx="657778" cy="7365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9" h="592">
                  <a:moveTo>
                    <a:pt x="359" y="0"/>
                  </a:moveTo>
                  <a:cubicBezTo>
                    <a:pt x="184" y="83"/>
                    <a:pt x="0" y="96"/>
                    <a:pt x="0" y="96"/>
                  </a:cubicBezTo>
                  <a:cubicBezTo>
                    <a:pt x="156" y="262"/>
                    <a:pt x="326" y="221"/>
                    <a:pt x="326" y="221"/>
                  </a:cubicBezTo>
                  <a:cubicBezTo>
                    <a:pt x="215" y="448"/>
                    <a:pt x="331" y="592"/>
                    <a:pt x="331" y="592"/>
                  </a:cubicBezTo>
                  <a:cubicBezTo>
                    <a:pt x="372" y="464"/>
                    <a:pt x="453" y="360"/>
                    <a:pt x="529" y="285"/>
                  </a:cubicBezTo>
                  <a:cubicBezTo>
                    <a:pt x="403" y="193"/>
                    <a:pt x="368" y="74"/>
                    <a:pt x="359" y="0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C44FF397-3F4A-7D41-8CA3-4971B82C6D22}"/>
                </a:ext>
              </a:extLst>
            </p:cNvPr>
            <p:cNvSpPr/>
            <p:nvPr/>
          </p:nvSpPr>
          <p:spPr>
            <a:xfrm>
              <a:off x="10702600" y="5295228"/>
              <a:ext cx="539428" cy="292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4" h="236">
                  <a:moveTo>
                    <a:pt x="337" y="11"/>
                  </a:moveTo>
                  <a:lnTo>
                    <a:pt x="0" y="213"/>
                  </a:lnTo>
                  <a:cubicBezTo>
                    <a:pt x="0" y="213"/>
                    <a:pt x="122" y="285"/>
                    <a:pt x="307" y="173"/>
                  </a:cubicBezTo>
                  <a:cubicBezTo>
                    <a:pt x="493" y="60"/>
                    <a:pt x="449" y="-32"/>
                    <a:pt x="337" y="11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CAB3A74D-2F04-884D-9C6F-35BA9D59E3E5}"/>
                </a:ext>
              </a:extLst>
            </p:cNvPr>
            <p:cNvSpPr/>
            <p:nvPr/>
          </p:nvSpPr>
          <p:spPr>
            <a:xfrm>
              <a:off x="11441355" y="4770566"/>
              <a:ext cx="128317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" h="104">
                  <a:moveTo>
                    <a:pt x="95" y="23"/>
                  </a:moveTo>
                  <a:cubicBezTo>
                    <a:pt x="111" y="47"/>
                    <a:pt x="104" y="79"/>
                    <a:pt x="80" y="95"/>
                  </a:cubicBezTo>
                  <a:cubicBezTo>
                    <a:pt x="56" y="111"/>
                    <a:pt x="24" y="104"/>
                    <a:pt x="9" y="80"/>
                  </a:cubicBezTo>
                  <a:cubicBezTo>
                    <a:pt x="-7" y="56"/>
                    <a:pt x="-1" y="24"/>
                    <a:pt x="23" y="8"/>
                  </a:cubicBezTo>
                  <a:cubicBezTo>
                    <a:pt x="47" y="-7"/>
                    <a:pt x="79" y="-1"/>
                    <a:pt x="95" y="23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294A87AF-058A-0943-809A-661D8FD4B9C9}"/>
                </a:ext>
              </a:extLst>
            </p:cNvPr>
            <p:cNvSpPr/>
            <p:nvPr/>
          </p:nvSpPr>
          <p:spPr>
            <a:xfrm>
              <a:off x="11456301" y="4786767"/>
              <a:ext cx="95926" cy="9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78">
                  <a:moveTo>
                    <a:pt x="71" y="18"/>
                  </a:moveTo>
                  <a:cubicBezTo>
                    <a:pt x="83" y="36"/>
                    <a:pt x="78" y="60"/>
                    <a:pt x="60" y="72"/>
                  </a:cubicBezTo>
                  <a:cubicBezTo>
                    <a:pt x="42" y="84"/>
                    <a:pt x="18" y="79"/>
                    <a:pt x="7" y="61"/>
                  </a:cubicBezTo>
                  <a:cubicBezTo>
                    <a:pt x="-6" y="43"/>
                    <a:pt x="-1" y="19"/>
                    <a:pt x="18" y="7"/>
                  </a:cubicBezTo>
                  <a:cubicBezTo>
                    <a:pt x="35" y="-5"/>
                    <a:pt x="59" y="0"/>
                    <a:pt x="71" y="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49AAB32F-02BB-904C-BBF5-7D878419A91F}"/>
                </a:ext>
              </a:extLst>
            </p:cNvPr>
            <p:cNvSpPr/>
            <p:nvPr/>
          </p:nvSpPr>
          <p:spPr>
            <a:xfrm>
              <a:off x="11468759" y="4800475"/>
              <a:ext cx="37374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42">
                  <a:moveTo>
                    <a:pt x="4" y="39"/>
                  </a:moveTo>
                  <a:cubicBezTo>
                    <a:pt x="7" y="42"/>
                    <a:pt x="12" y="45"/>
                    <a:pt x="12" y="39"/>
                  </a:cubicBezTo>
                  <a:cubicBezTo>
                    <a:pt x="14" y="33"/>
                    <a:pt x="12" y="26"/>
                    <a:pt x="16" y="20"/>
                  </a:cubicBezTo>
                  <a:cubicBezTo>
                    <a:pt x="19" y="15"/>
                    <a:pt x="28" y="14"/>
                    <a:pt x="30" y="9"/>
                  </a:cubicBezTo>
                  <a:cubicBezTo>
                    <a:pt x="35" y="-2"/>
                    <a:pt x="17" y="-1"/>
                    <a:pt x="10" y="4"/>
                  </a:cubicBezTo>
                  <a:cubicBezTo>
                    <a:pt x="-1" y="11"/>
                    <a:pt x="-3" y="29"/>
                    <a:pt x="4" y="39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37124E8F-2BD9-CC49-8577-97B31BF161CF}"/>
                </a:ext>
              </a:extLst>
            </p:cNvPr>
            <p:cNvSpPr/>
            <p:nvPr/>
          </p:nvSpPr>
          <p:spPr>
            <a:xfrm>
              <a:off x="11493674" y="4851571"/>
              <a:ext cx="33636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17">
                  <a:moveTo>
                    <a:pt x="2" y="14"/>
                  </a:moveTo>
                  <a:cubicBezTo>
                    <a:pt x="3" y="16"/>
                    <a:pt x="6" y="17"/>
                    <a:pt x="8" y="17"/>
                  </a:cubicBezTo>
                  <a:cubicBezTo>
                    <a:pt x="13" y="17"/>
                    <a:pt x="18" y="16"/>
                    <a:pt x="21" y="14"/>
                  </a:cubicBezTo>
                  <a:cubicBezTo>
                    <a:pt x="24" y="12"/>
                    <a:pt x="26" y="10"/>
                    <a:pt x="28" y="7"/>
                  </a:cubicBezTo>
                  <a:cubicBezTo>
                    <a:pt x="28" y="6"/>
                    <a:pt x="28" y="5"/>
                    <a:pt x="28" y="3"/>
                  </a:cubicBezTo>
                  <a:cubicBezTo>
                    <a:pt x="28" y="1"/>
                    <a:pt x="27" y="0"/>
                    <a:pt x="25" y="0"/>
                  </a:cubicBezTo>
                  <a:cubicBezTo>
                    <a:pt x="23" y="0"/>
                    <a:pt x="19" y="2"/>
                    <a:pt x="17" y="3"/>
                  </a:cubicBezTo>
                  <a:cubicBezTo>
                    <a:pt x="14" y="4"/>
                    <a:pt x="13" y="5"/>
                    <a:pt x="10" y="6"/>
                  </a:cubicBezTo>
                  <a:cubicBezTo>
                    <a:pt x="8" y="6"/>
                    <a:pt x="5" y="6"/>
                    <a:pt x="3" y="7"/>
                  </a:cubicBezTo>
                  <a:cubicBezTo>
                    <a:pt x="0" y="7"/>
                    <a:pt x="0" y="11"/>
                    <a:pt x="1" y="12"/>
                  </a:cubicBezTo>
                  <a:cubicBezTo>
                    <a:pt x="1" y="13"/>
                    <a:pt x="1" y="14"/>
                    <a:pt x="2" y="14"/>
                  </a:cubicBezTo>
                  <a:close/>
                </a:path>
              </a:pathLst>
            </a:custGeom>
            <a:solidFill>
              <a:srgbClr val="FFFFFF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41C94536-56BA-4341-AA2C-F91DE126B856}"/>
                </a:ext>
              </a:extLst>
            </p:cNvPr>
            <p:cNvSpPr/>
            <p:nvPr/>
          </p:nvSpPr>
          <p:spPr>
            <a:xfrm>
              <a:off x="9369603" y="5955727"/>
              <a:ext cx="526970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4" h="91">
                  <a:moveTo>
                    <a:pt x="0" y="0"/>
                  </a:moveTo>
                  <a:cubicBezTo>
                    <a:pt x="125" y="74"/>
                    <a:pt x="283" y="115"/>
                    <a:pt x="424" y="65"/>
                  </a:cubicBezTo>
                  <a:cubicBezTo>
                    <a:pt x="284" y="122"/>
                    <a:pt x="122" y="80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96594364-DD1D-364C-8AF8-6073A112A173}"/>
                </a:ext>
              </a:extLst>
            </p:cNvPr>
            <p:cNvSpPr/>
            <p:nvPr/>
          </p:nvSpPr>
          <p:spPr>
            <a:xfrm>
              <a:off x="9435630" y="5948249"/>
              <a:ext cx="416094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5" h="46">
                  <a:moveTo>
                    <a:pt x="0" y="0"/>
                  </a:moveTo>
                  <a:cubicBezTo>
                    <a:pt x="107" y="33"/>
                    <a:pt x="227" y="62"/>
                    <a:pt x="335" y="20"/>
                  </a:cubicBezTo>
                  <a:cubicBezTo>
                    <a:pt x="230" y="69"/>
                    <a:pt x="104" y="40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7B311B8C-6BFF-664D-BE5A-D6E576B7534E}"/>
                </a:ext>
              </a:extLst>
            </p:cNvPr>
            <p:cNvSpPr/>
            <p:nvPr/>
          </p:nvSpPr>
          <p:spPr>
            <a:xfrm>
              <a:off x="9570175" y="5913358"/>
              <a:ext cx="260370" cy="34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" h="29">
                  <a:moveTo>
                    <a:pt x="0" y="8"/>
                  </a:moveTo>
                  <a:cubicBezTo>
                    <a:pt x="68" y="27"/>
                    <a:pt x="145" y="33"/>
                    <a:pt x="210" y="0"/>
                  </a:cubicBezTo>
                  <a:cubicBezTo>
                    <a:pt x="148" y="40"/>
                    <a:pt x="66" y="34"/>
                    <a:pt x="0" y="8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19BEC170-66F5-BA46-BDCD-00C6CE9977FB}"/>
                </a:ext>
              </a:extLst>
            </p:cNvPr>
            <p:cNvSpPr/>
            <p:nvPr/>
          </p:nvSpPr>
          <p:spPr>
            <a:xfrm>
              <a:off x="9779468" y="6153880"/>
              <a:ext cx="201818" cy="418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337">
                  <a:moveTo>
                    <a:pt x="2" y="337"/>
                  </a:moveTo>
                  <a:cubicBezTo>
                    <a:pt x="-10" y="208"/>
                    <a:pt x="42" y="62"/>
                    <a:pt x="163" y="0"/>
                  </a:cubicBezTo>
                  <a:cubicBezTo>
                    <a:pt x="47" y="68"/>
                    <a:pt x="-2" y="208"/>
                    <a:pt x="2" y="337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FD6FD10D-0AE0-3640-A0DC-C23820A4DD25}"/>
                </a:ext>
              </a:extLst>
            </p:cNvPr>
            <p:cNvSpPr/>
            <p:nvPr/>
          </p:nvSpPr>
          <p:spPr>
            <a:xfrm>
              <a:off x="9728391" y="6111509"/>
              <a:ext cx="209293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276">
                  <a:moveTo>
                    <a:pt x="0" y="276"/>
                  </a:moveTo>
                  <a:cubicBezTo>
                    <a:pt x="14" y="166"/>
                    <a:pt x="67" y="50"/>
                    <a:pt x="169" y="0"/>
                  </a:cubicBezTo>
                  <a:cubicBezTo>
                    <a:pt x="71" y="57"/>
                    <a:pt x="21" y="168"/>
                    <a:pt x="0" y="276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898C10C0-7117-7146-9E9E-0BB3A76B3EF2}"/>
                </a:ext>
              </a:extLst>
            </p:cNvPr>
            <p:cNvSpPr/>
            <p:nvPr/>
          </p:nvSpPr>
          <p:spPr>
            <a:xfrm>
              <a:off x="9729637" y="6071629"/>
              <a:ext cx="176902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" h="132">
                  <a:moveTo>
                    <a:pt x="0" y="132"/>
                  </a:moveTo>
                  <a:cubicBezTo>
                    <a:pt x="29" y="72"/>
                    <a:pt x="80" y="23"/>
                    <a:pt x="143" y="0"/>
                  </a:cubicBezTo>
                  <a:cubicBezTo>
                    <a:pt x="84" y="30"/>
                    <a:pt x="35" y="76"/>
                    <a:pt x="0" y="132"/>
                  </a:cubicBezTo>
                  <a:close/>
                </a:path>
              </a:pathLst>
            </a:custGeom>
            <a:solidFill>
              <a:srgbClr val="000000">
                <a:alpha val="1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7E3694E7-AC15-6546-AA2D-C85C7C51EFF7}"/>
                </a:ext>
              </a:extLst>
            </p:cNvPr>
            <p:cNvSpPr/>
            <p:nvPr/>
          </p:nvSpPr>
          <p:spPr>
            <a:xfrm>
              <a:off x="9824317" y="4674603"/>
              <a:ext cx="2120338" cy="1155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3" h="928">
                  <a:moveTo>
                    <a:pt x="730" y="195"/>
                  </a:moveTo>
                  <a:cubicBezTo>
                    <a:pt x="497" y="354"/>
                    <a:pt x="329" y="577"/>
                    <a:pt x="217" y="761"/>
                  </a:cubicBezTo>
                  <a:cubicBezTo>
                    <a:pt x="160" y="835"/>
                    <a:pt x="81" y="890"/>
                    <a:pt x="0" y="928"/>
                  </a:cubicBezTo>
                  <a:cubicBezTo>
                    <a:pt x="5" y="928"/>
                    <a:pt x="9" y="928"/>
                    <a:pt x="14" y="928"/>
                  </a:cubicBezTo>
                  <a:cubicBezTo>
                    <a:pt x="199" y="912"/>
                    <a:pt x="315" y="706"/>
                    <a:pt x="412" y="574"/>
                  </a:cubicBezTo>
                  <a:cubicBezTo>
                    <a:pt x="599" y="316"/>
                    <a:pt x="864" y="90"/>
                    <a:pt x="1182" y="53"/>
                  </a:cubicBezTo>
                  <a:cubicBezTo>
                    <a:pt x="1311" y="38"/>
                    <a:pt x="1442" y="55"/>
                    <a:pt x="1571" y="76"/>
                  </a:cubicBezTo>
                  <a:cubicBezTo>
                    <a:pt x="1610" y="82"/>
                    <a:pt x="1651" y="88"/>
                    <a:pt x="1691" y="90"/>
                  </a:cubicBezTo>
                  <a:cubicBezTo>
                    <a:pt x="1700" y="63"/>
                    <a:pt x="1703" y="47"/>
                    <a:pt x="1703" y="47"/>
                  </a:cubicBezTo>
                  <a:cubicBezTo>
                    <a:pt x="1703" y="47"/>
                    <a:pt x="1201" y="-126"/>
                    <a:pt x="730" y="195"/>
                  </a:cubicBezTo>
                  <a:close/>
                </a:path>
              </a:pathLst>
            </a:custGeom>
            <a:solidFill>
              <a:srgbClr val="000000">
                <a:alpha val="1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4B274119-F71D-0C44-8B8A-BAFCDC06E04F}"/>
                </a:ext>
              </a:extLst>
            </p:cNvPr>
            <p:cNvSpPr/>
            <p:nvPr/>
          </p:nvSpPr>
          <p:spPr>
            <a:xfrm>
              <a:off x="11725395" y="4733179"/>
              <a:ext cx="219259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18">
                  <a:moveTo>
                    <a:pt x="0" y="118"/>
                  </a:moveTo>
                  <a:cubicBezTo>
                    <a:pt x="29" y="43"/>
                    <a:pt x="105" y="18"/>
                    <a:pt x="177" y="0"/>
                  </a:cubicBezTo>
                  <a:cubicBezTo>
                    <a:pt x="106" y="39"/>
                    <a:pt x="52" y="48"/>
                    <a:pt x="0" y="1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0DC96A8C-8C52-0B4E-A6F8-7E65E106EA12}"/>
                </a:ext>
              </a:extLst>
            </p:cNvPr>
            <p:cNvSpPr/>
            <p:nvPr/>
          </p:nvSpPr>
          <p:spPr>
            <a:xfrm>
              <a:off x="10059772" y="4955008"/>
              <a:ext cx="992896" cy="9558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8" h="768">
                  <a:moveTo>
                    <a:pt x="194" y="679"/>
                  </a:moveTo>
                  <a:cubicBezTo>
                    <a:pt x="241" y="627"/>
                    <a:pt x="268" y="561"/>
                    <a:pt x="303" y="501"/>
                  </a:cubicBezTo>
                  <a:cubicBezTo>
                    <a:pt x="396" y="343"/>
                    <a:pt x="550" y="232"/>
                    <a:pt x="707" y="136"/>
                  </a:cubicBezTo>
                  <a:cubicBezTo>
                    <a:pt x="746" y="112"/>
                    <a:pt x="791" y="82"/>
                    <a:pt x="797" y="36"/>
                  </a:cubicBezTo>
                  <a:cubicBezTo>
                    <a:pt x="798" y="25"/>
                    <a:pt x="797" y="13"/>
                    <a:pt x="789" y="6"/>
                  </a:cubicBezTo>
                  <a:cubicBezTo>
                    <a:pt x="779" y="-2"/>
                    <a:pt x="764" y="0"/>
                    <a:pt x="752" y="3"/>
                  </a:cubicBezTo>
                  <a:cubicBezTo>
                    <a:pt x="445" y="81"/>
                    <a:pt x="286" y="394"/>
                    <a:pt x="92" y="618"/>
                  </a:cubicBezTo>
                  <a:cubicBezTo>
                    <a:pt x="69" y="646"/>
                    <a:pt x="-37" y="718"/>
                    <a:pt x="13" y="759"/>
                  </a:cubicBezTo>
                  <a:cubicBezTo>
                    <a:pt x="61" y="797"/>
                    <a:pt x="164" y="713"/>
                    <a:pt x="194" y="679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64034F43-07F4-914C-A240-AF147A581257}"/>
                </a:ext>
              </a:extLst>
            </p:cNvPr>
            <p:cNvSpPr/>
            <p:nvPr/>
          </p:nvSpPr>
          <p:spPr>
            <a:xfrm>
              <a:off x="11274419" y="4845340"/>
              <a:ext cx="302727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4" h="268">
                  <a:moveTo>
                    <a:pt x="27" y="99"/>
                  </a:moveTo>
                  <a:cubicBezTo>
                    <a:pt x="67" y="165"/>
                    <a:pt x="124" y="220"/>
                    <a:pt x="192" y="258"/>
                  </a:cubicBezTo>
                  <a:cubicBezTo>
                    <a:pt x="208" y="267"/>
                    <a:pt x="231" y="274"/>
                    <a:pt x="244" y="262"/>
                  </a:cubicBezTo>
                  <a:cubicBezTo>
                    <a:pt x="175" y="184"/>
                    <a:pt x="114" y="108"/>
                    <a:pt x="56" y="23"/>
                  </a:cubicBezTo>
                  <a:cubicBezTo>
                    <a:pt x="38" y="-3"/>
                    <a:pt x="1" y="-13"/>
                    <a:pt x="0" y="28"/>
                  </a:cubicBezTo>
                  <a:cubicBezTo>
                    <a:pt x="-1" y="53"/>
                    <a:pt x="15" y="79"/>
                    <a:pt x="27" y="99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5A1F1034-3E51-1F4E-BF56-D37355B7086B}"/>
                </a:ext>
              </a:extLst>
            </p:cNvPr>
            <p:cNvSpPr/>
            <p:nvPr/>
          </p:nvSpPr>
          <p:spPr>
            <a:xfrm>
              <a:off x="10913136" y="4916375"/>
              <a:ext cx="48586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5">
                  <a:moveTo>
                    <a:pt x="14" y="0"/>
                  </a:moveTo>
                  <a:cubicBezTo>
                    <a:pt x="-3" y="33"/>
                    <a:pt x="1" y="45"/>
                    <a:pt x="40" y="39"/>
                  </a:cubicBezTo>
                  <a:cubicBezTo>
                    <a:pt x="1" y="58"/>
                    <a:pt x="-14" y="29"/>
                    <a:pt x="14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14B6F914-085B-A447-BABB-7A040D4C52EC}"/>
                </a:ext>
              </a:extLst>
            </p:cNvPr>
            <p:cNvSpPr/>
            <p:nvPr/>
          </p:nvSpPr>
          <p:spPr>
            <a:xfrm>
              <a:off x="10697614" y="5023550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5" y="0"/>
                  </a:moveTo>
                  <a:cubicBezTo>
                    <a:pt x="-3" y="33"/>
                    <a:pt x="1" y="46"/>
                    <a:pt x="41" y="39"/>
                  </a:cubicBezTo>
                  <a:cubicBezTo>
                    <a:pt x="1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1849C30E-7CDE-5443-AA83-4B9A7402E230}"/>
                </a:ext>
              </a:extLst>
            </p:cNvPr>
            <p:cNvSpPr/>
            <p:nvPr/>
          </p:nvSpPr>
          <p:spPr>
            <a:xfrm>
              <a:off x="10779839" y="5277781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5" y="0"/>
                  </a:moveTo>
                  <a:cubicBezTo>
                    <a:pt x="-3" y="33"/>
                    <a:pt x="1" y="45"/>
                    <a:pt x="41" y="38"/>
                  </a:cubicBezTo>
                  <a:cubicBezTo>
                    <a:pt x="1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E0793EC7-533C-144F-B0F2-F3E95EE54B8B}"/>
                </a:ext>
              </a:extLst>
            </p:cNvPr>
            <p:cNvSpPr/>
            <p:nvPr/>
          </p:nvSpPr>
          <p:spPr>
            <a:xfrm>
              <a:off x="11017785" y="5165621"/>
              <a:ext cx="48586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5">
                  <a:moveTo>
                    <a:pt x="15" y="0"/>
                  </a:moveTo>
                  <a:cubicBezTo>
                    <a:pt x="-2" y="34"/>
                    <a:pt x="1" y="46"/>
                    <a:pt x="40" y="39"/>
                  </a:cubicBezTo>
                  <a:cubicBezTo>
                    <a:pt x="1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B081BDE8-403D-3449-AE55-19712887F889}"/>
                </a:ext>
              </a:extLst>
            </p:cNvPr>
            <p:cNvSpPr/>
            <p:nvPr/>
          </p:nvSpPr>
          <p:spPr>
            <a:xfrm>
              <a:off x="10915631" y="5291490"/>
              <a:ext cx="51077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5">
                  <a:moveTo>
                    <a:pt x="16" y="0"/>
                  </a:moveTo>
                  <a:cubicBezTo>
                    <a:pt x="-2" y="33"/>
                    <a:pt x="2" y="45"/>
                    <a:pt x="42" y="38"/>
                  </a:cubicBezTo>
                  <a:cubicBezTo>
                    <a:pt x="2" y="58"/>
                    <a:pt x="-14" y="29"/>
                    <a:pt x="16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879523F6-F16C-C84A-A64C-1E8B738E282B}"/>
                </a:ext>
              </a:extLst>
            </p:cNvPr>
            <p:cNvSpPr/>
            <p:nvPr/>
          </p:nvSpPr>
          <p:spPr>
            <a:xfrm>
              <a:off x="10774856" y="5667851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5" y="0"/>
                  </a:moveTo>
                  <a:cubicBezTo>
                    <a:pt x="-2" y="33"/>
                    <a:pt x="1" y="45"/>
                    <a:pt x="41" y="39"/>
                  </a:cubicBezTo>
                  <a:cubicBezTo>
                    <a:pt x="1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4A0BCC9E-57A1-B54A-89C2-2AF249513075}"/>
                </a:ext>
              </a:extLst>
            </p:cNvPr>
            <p:cNvSpPr/>
            <p:nvPr/>
          </p:nvSpPr>
          <p:spPr>
            <a:xfrm>
              <a:off x="10193071" y="5700249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5" y="0"/>
                  </a:moveTo>
                  <a:cubicBezTo>
                    <a:pt x="-2" y="33"/>
                    <a:pt x="2" y="45"/>
                    <a:pt x="41" y="38"/>
                  </a:cubicBezTo>
                  <a:cubicBezTo>
                    <a:pt x="2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2D7BD5AC-875B-E34D-844B-6DD4642F2FA6}"/>
                </a:ext>
              </a:extLst>
            </p:cNvPr>
            <p:cNvSpPr/>
            <p:nvPr/>
          </p:nvSpPr>
          <p:spPr>
            <a:xfrm>
              <a:off x="10587987" y="5235409"/>
              <a:ext cx="48586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4">
                  <a:moveTo>
                    <a:pt x="15" y="0"/>
                  </a:moveTo>
                  <a:cubicBezTo>
                    <a:pt x="-3" y="33"/>
                    <a:pt x="1" y="45"/>
                    <a:pt x="40" y="38"/>
                  </a:cubicBezTo>
                  <a:cubicBezTo>
                    <a:pt x="1" y="57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3BC42883-2158-C249-BC50-E871DFA4FF3E}"/>
                </a:ext>
              </a:extLst>
            </p:cNvPr>
            <p:cNvSpPr/>
            <p:nvPr/>
          </p:nvSpPr>
          <p:spPr>
            <a:xfrm>
              <a:off x="10668964" y="5236656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5" y="0"/>
                  </a:moveTo>
                  <a:cubicBezTo>
                    <a:pt x="-2" y="32"/>
                    <a:pt x="2" y="44"/>
                    <a:pt x="41" y="37"/>
                  </a:cubicBezTo>
                  <a:cubicBezTo>
                    <a:pt x="2" y="57"/>
                    <a:pt x="-14" y="28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2A05FA0A-DCFA-D746-90B6-F1F1FC687BEA}"/>
                </a:ext>
              </a:extLst>
            </p:cNvPr>
            <p:cNvSpPr/>
            <p:nvPr/>
          </p:nvSpPr>
          <p:spPr>
            <a:xfrm>
              <a:off x="10686405" y="5419851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5" y="0"/>
                  </a:moveTo>
                  <a:cubicBezTo>
                    <a:pt x="-2" y="33"/>
                    <a:pt x="1" y="45"/>
                    <a:pt x="41" y="38"/>
                  </a:cubicBezTo>
                  <a:cubicBezTo>
                    <a:pt x="1" y="57"/>
                    <a:pt x="-14" y="28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FC79B316-08FF-E64B-895C-854479B42447}"/>
                </a:ext>
              </a:extLst>
            </p:cNvPr>
            <p:cNvSpPr/>
            <p:nvPr/>
          </p:nvSpPr>
          <p:spPr>
            <a:xfrm>
              <a:off x="10531927" y="5590585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-2" y="33"/>
                    <a:pt x="1" y="46"/>
                    <a:pt x="41" y="39"/>
                  </a:cubicBezTo>
                  <a:cubicBezTo>
                    <a:pt x="1" y="58"/>
                    <a:pt x="-14" y="30"/>
                    <a:pt x="16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2C527692-416E-5844-BA23-583BDB3EF45F}"/>
                </a:ext>
              </a:extLst>
            </p:cNvPr>
            <p:cNvSpPr/>
            <p:nvPr/>
          </p:nvSpPr>
          <p:spPr>
            <a:xfrm>
              <a:off x="10509502" y="5490886"/>
              <a:ext cx="48586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" h="45">
                  <a:moveTo>
                    <a:pt x="15" y="0"/>
                  </a:moveTo>
                  <a:cubicBezTo>
                    <a:pt x="-3" y="33"/>
                    <a:pt x="1" y="45"/>
                    <a:pt x="40" y="39"/>
                  </a:cubicBezTo>
                  <a:cubicBezTo>
                    <a:pt x="1" y="58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11E6D1CB-F746-554A-B248-6EF344769F86}"/>
                </a:ext>
              </a:extLst>
            </p:cNvPr>
            <p:cNvSpPr/>
            <p:nvPr/>
          </p:nvSpPr>
          <p:spPr>
            <a:xfrm>
              <a:off x="10877008" y="5018566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-2" y="33"/>
                    <a:pt x="2" y="45"/>
                    <a:pt x="41" y="39"/>
                  </a:cubicBezTo>
                  <a:cubicBezTo>
                    <a:pt x="2" y="58"/>
                    <a:pt x="-14" y="29"/>
                    <a:pt x="16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7F705B49-58C5-8144-BF31-1F823FC5836E}"/>
                </a:ext>
              </a:extLst>
            </p:cNvPr>
            <p:cNvSpPr/>
            <p:nvPr/>
          </p:nvSpPr>
          <p:spPr>
            <a:xfrm>
              <a:off x="11020277" y="5044736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-2" y="34"/>
                    <a:pt x="2" y="45"/>
                    <a:pt x="41" y="39"/>
                  </a:cubicBezTo>
                  <a:cubicBezTo>
                    <a:pt x="2" y="57"/>
                    <a:pt x="-14" y="29"/>
                    <a:pt x="16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6DB7C166-1C40-A741-AAD3-1489057FCA12}"/>
                </a:ext>
              </a:extLst>
            </p:cNvPr>
            <p:cNvSpPr/>
            <p:nvPr/>
          </p:nvSpPr>
          <p:spPr>
            <a:xfrm>
              <a:off x="10840883" y="5122003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5" y="0"/>
                  </a:moveTo>
                  <a:cubicBezTo>
                    <a:pt x="-3" y="33"/>
                    <a:pt x="1" y="45"/>
                    <a:pt x="41" y="38"/>
                  </a:cubicBezTo>
                  <a:cubicBezTo>
                    <a:pt x="1" y="57"/>
                    <a:pt x="-14" y="29"/>
                    <a:pt x="15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63CA7E40-5B73-804C-9411-813202C08BAF}"/>
                </a:ext>
              </a:extLst>
            </p:cNvPr>
            <p:cNvSpPr/>
            <p:nvPr/>
          </p:nvSpPr>
          <p:spPr>
            <a:xfrm>
              <a:off x="10982903" y="4880234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6" y="0"/>
                  </a:moveTo>
                  <a:cubicBezTo>
                    <a:pt x="13" y="5"/>
                    <a:pt x="10" y="11"/>
                    <a:pt x="8" y="18"/>
                  </a:cubicBezTo>
                  <a:cubicBezTo>
                    <a:pt x="7" y="21"/>
                    <a:pt x="6" y="24"/>
                    <a:pt x="5" y="26"/>
                  </a:cubicBezTo>
                  <a:cubicBezTo>
                    <a:pt x="5" y="29"/>
                    <a:pt x="5" y="32"/>
                    <a:pt x="6" y="35"/>
                  </a:cubicBezTo>
                  <a:cubicBezTo>
                    <a:pt x="8" y="36"/>
                    <a:pt x="10" y="38"/>
                    <a:pt x="13" y="38"/>
                  </a:cubicBezTo>
                  <a:cubicBezTo>
                    <a:pt x="14" y="39"/>
                    <a:pt x="16" y="39"/>
                    <a:pt x="17" y="40"/>
                  </a:cubicBezTo>
                  <a:cubicBezTo>
                    <a:pt x="19" y="40"/>
                    <a:pt x="20" y="40"/>
                    <a:pt x="22" y="40"/>
                  </a:cubicBezTo>
                  <a:cubicBezTo>
                    <a:pt x="28" y="40"/>
                    <a:pt x="35" y="39"/>
                    <a:pt x="41" y="38"/>
                  </a:cubicBezTo>
                  <a:cubicBezTo>
                    <a:pt x="35" y="41"/>
                    <a:pt x="28" y="43"/>
                    <a:pt x="22" y="44"/>
                  </a:cubicBezTo>
                  <a:cubicBezTo>
                    <a:pt x="19" y="44"/>
                    <a:pt x="15" y="44"/>
                    <a:pt x="11" y="43"/>
                  </a:cubicBezTo>
                  <a:cubicBezTo>
                    <a:pt x="8" y="43"/>
                    <a:pt x="4" y="41"/>
                    <a:pt x="2" y="37"/>
                  </a:cubicBezTo>
                  <a:cubicBezTo>
                    <a:pt x="0" y="33"/>
                    <a:pt x="0" y="29"/>
                    <a:pt x="1" y="25"/>
                  </a:cubicBezTo>
                  <a:cubicBezTo>
                    <a:pt x="2" y="22"/>
                    <a:pt x="3" y="19"/>
                    <a:pt x="4" y="16"/>
                  </a:cubicBezTo>
                  <a:cubicBezTo>
                    <a:pt x="7" y="10"/>
                    <a:pt x="11" y="4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3D41619C-AC5D-7746-A70E-4C1EEB3825CB}"/>
                </a:ext>
              </a:extLst>
            </p:cNvPr>
            <p:cNvSpPr/>
            <p:nvPr/>
          </p:nvSpPr>
          <p:spPr>
            <a:xfrm>
              <a:off x="10767378" y="4987410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6"/>
                    <a:pt x="10" y="12"/>
                    <a:pt x="8" y="18"/>
                  </a:cubicBezTo>
                  <a:cubicBezTo>
                    <a:pt x="7" y="21"/>
                    <a:pt x="6" y="24"/>
                    <a:pt x="6" y="27"/>
                  </a:cubicBezTo>
                  <a:cubicBezTo>
                    <a:pt x="5" y="30"/>
                    <a:pt x="6" y="33"/>
                    <a:pt x="6" y="35"/>
                  </a:cubicBezTo>
                  <a:cubicBezTo>
                    <a:pt x="8" y="37"/>
                    <a:pt x="10" y="39"/>
                    <a:pt x="13" y="39"/>
                  </a:cubicBezTo>
                  <a:cubicBezTo>
                    <a:pt x="14" y="40"/>
                    <a:pt x="16" y="40"/>
                    <a:pt x="17" y="40"/>
                  </a:cubicBezTo>
                  <a:cubicBezTo>
                    <a:pt x="19" y="40"/>
                    <a:pt x="21" y="40"/>
                    <a:pt x="22" y="40"/>
                  </a:cubicBezTo>
                  <a:cubicBezTo>
                    <a:pt x="28" y="40"/>
                    <a:pt x="35" y="39"/>
                    <a:pt x="41" y="39"/>
                  </a:cubicBezTo>
                  <a:cubicBezTo>
                    <a:pt x="35" y="41"/>
                    <a:pt x="29" y="44"/>
                    <a:pt x="22" y="44"/>
                  </a:cubicBezTo>
                  <a:cubicBezTo>
                    <a:pt x="19" y="45"/>
                    <a:pt x="16" y="45"/>
                    <a:pt x="12" y="44"/>
                  </a:cubicBezTo>
                  <a:cubicBezTo>
                    <a:pt x="8" y="43"/>
                    <a:pt x="5" y="41"/>
                    <a:pt x="2" y="37"/>
                  </a:cubicBezTo>
                  <a:cubicBezTo>
                    <a:pt x="0" y="34"/>
                    <a:pt x="0" y="29"/>
                    <a:pt x="1" y="26"/>
                  </a:cubicBezTo>
                  <a:cubicBezTo>
                    <a:pt x="1" y="23"/>
                    <a:pt x="3" y="20"/>
                    <a:pt x="5" y="17"/>
                  </a:cubicBezTo>
                  <a:cubicBezTo>
                    <a:pt x="8" y="11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155DC273-FE9B-3341-A0CD-D39FA22BEAA0}"/>
                </a:ext>
              </a:extLst>
            </p:cNvPr>
            <p:cNvSpPr/>
            <p:nvPr/>
          </p:nvSpPr>
          <p:spPr>
            <a:xfrm>
              <a:off x="10850846" y="5241641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5" y="0"/>
                  </a:moveTo>
                  <a:cubicBezTo>
                    <a:pt x="12" y="6"/>
                    <a:pt x="10" y="11"/>
                    <a:pt x="7" y="17"/>
                  </a:cubicBezTo>
                  <a:cubicBezTo>
                    <a:pt x="7" y="20"/>
                    <a:pt x="6" y="24"/>
                    <a:pt x="5" y="27"/>
                  </a:cubicBezTo>
                  <a:cubicBezTo>
                    <a:pt x="5" y="30"/>
                    <a:pt x="5" y="32"/>
                    <a:pt x="6" y="35"/>
                  </a:cubicBezTo>
                  <a:cubicBezTo>
                    <a:pt x="7" y="36"/>
                    <a:pt x="10" y="38"/>
                    <a:pt x="12" y="39"/>
                  </a:cubicBezTo>
                  <a:cubicBezTo>
                    <a:pt x="13" y="39"/>
                    <a:pt x="15" y="39"/>
                    <a:pt x="17" y="39"/>
                  </a:cubicBezTo>
                  <a:cubicBezTo>
                    <a:pt x="18" y="39"/>
                    <a:pt x="19" y="40"/>
                    <a:pt x="21" y="39"/>
                  </a:cubicBezTo>
                  <a:cubicBezTo>
                    <a:pt x="27" y="39"/>
                    <a:pt x="34" y="39"/>
                    <a:pt x="41" y="38"/>
                  </a:cubicBezTo>
                  <a:cubicBezTo>
                    <a:pt x="35" y="41"/>
                    <a:pt x="28" y="43"/>
                    <a:pt x="21" y="44"/>
                  </a:cubicBezTo>
                  <a:cubicBezTo>
                    <a:pt x="18" y="44"/>
                    <a:pt x="15" y="44"/>
                    <a:pt x="11" y="44"/>
                  </a:cubicBezTo>
                  <a:cubicBezTo>
                    <a:pt x="7" y="43"/>
                    <a:pt x="4" y="41"/>
                    <a:pt x="2" y="37"/>
                  </a:cubicBezTo>
                  <a:cubicBezTo>
                    <a:pt x="-1" y="33"/>
                    <a:pt x="0" y="29"/>
                    <a:pt x="1" y="26"/>
                  </a:cubicBezTo>
                  <a:cubicBezTo>
                    <a:pt x="1" y="22"/>
                    <a:pt x="2" y="19"/>
                    <a:pt x="4" y="16"/>
                  </a:cubicBezTo>
                  <a:cubicBezTo>
                    <a:pt x="7" y="10"/>
                    <a:pt x="11" y="4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998AE985-F9A9-C74A-915A-2B3E01CF89D9}"/>
                </a:ext>
              </a:extLst>
            </p:cNvPr>
            <p:cNvSpPr/>
            <p:nvPr/>
          </p:nvSpPr>
          <p:spPr>
            <a:xfrm>
              <a:off x="11088796" y="5129480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6"/>
                    <a:pt x="10" y="12"/>
                    <a:pt x="8" y="18"/>
                  </a:cubicBezTo>
                  <a:cubicBezTo>
                    <a:pt x="6" y="21"/>
                    <a:pt x="5" y="24"/>
                    <a:pt x="5" y="27"/>
                  </a:cubicBezTo>
                  <a:cubicBezTo>
                    <a:pt x="5" y="30"/>
                    <a:pt x="5" y="33"/>
                    <a:pt x="6" y="35"/>
                  </a:cubicBezTo>
                  <a:cubicBezTo>
                    <a:pt x="7" y="37"/>
                    <a:pt x="10" y="38"/>
                    <a:pt x="13" y="39"/>
                  </a:cubicBezTo>
                  <a:cubicBezTo>
                    <a:pt x="14" y="40"/>
                    <a:pt x="15" y="40"/>
                    <a:pt x="17" y="40"/>
                  </a:cubicBezTo>
                  <a:cubicBezTo>
                    <a:pt x="18" y="40"/>
                    <a:pt x="20" y="40"/>
                    <a:pt x="21" y="40"/>
                  </a:cubicBezTo>
                  <a:cubicBezTo>
                    <a:pt x="28" y="40"/>
                    <a:pt x="34" y="39"/>
                    <a:pt x="41" y="38"/>
                  </a:cubicBezTo>
                  <a:cubicBezTo>
                    <a:pt x="35" y="41"/>
                    <a:pt x="29" y="43"/>
                    <a:pt x="22" y="44"/>
                  </a:cubicBezTo>
                  <a:cubicBezTo>
                    <a:pt x="18" y="45"/>
                    <a:pt x="15" y="45"/>
                    <a:pt x="11" y="44"/>
                  </a:cubicBezTo>
                  <a:cubicBezTo>
                    <a:pt x="8" y="43"/>
                    <a:pt x="3" y="41"/>
                    <a:pt x="1" y="37"/>
                  </a:cubicBezTo>
                  <a:cubicBezTo>
                    <a:pt x="0" y="34"/>
                    <a:pt x="0" y="30"/>
                    <a:pt x="0" y="26"/>
                  </a:cubicBezTo>
                  <a:cubicBezTo>
                    <a:pt x="1" y="23"/>
                    <a:pt x="2" y="19"/>
                    <a:pt x="4" y="16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7BDD691F-A02A-EB43-B3E3-0B1D4D4D42E3}"/>
                </a:ext>
              </a:extLst>
            </p:cNvPr>
            <p:cNvSpPr/>
            <p:nvPr/>
          </p:nvSpPr>
          <p:spPr>
            <a:xfrm>
              <a:off x="10985395" y="5255349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6" y="0"/>
                  </a:moveTo>
                  <a:cubicBezTo>
                    <a:pt x="13" y="6"/>
                    <a:pt x="10" y="12"/>
                    <a:pt x="8" y="17"/>
                  </a:cubicBezTo>
                  <a:cubicBezTo>
                    <a:pt x="7" y="20"/>
                    <a:pt x="6" y="24"/>
                    <a:pt x="6" y="27"/>
                  </a:cubicBezTo>
                  <a:cubicBezTo>
                    <a:pt x="5" y="30"/>
                    <a:pt x="6" y="33"/>
                    <a:pt x="7" y="35"/>
                  </a:cubicBezTo>
                  <a:cubicBezTo>
                    <a:pt x="8" y="37"/>
                    <a:pt x="10" y="38"/>
                    <a:pt x="13" y="39"/>
                  </a:cubicBezTo>
                  <a:cubicBezTo>
                    <a:pt x="14" y="39"/>
                    <a:pt x="15" y="39"/>
                    <a:pt x="17" y="39"/>
                  </a:cubicBezTo>
                  <a:cubicBezTo>
                    <a:pt x="19" y="39"/>
                    <a:pt x="20" y="40"/>
                    <a:pt x="22" y="40"/>
                  </a:cubicBezTo>
                  <a:cubicBezTo>
                    <a:pt x="28" y="40"/>
                    <a:pt x="35" y="39"/>
                    <a:pt x="41" y="38"/>
                  </a:cubicBezTo>
                  <a:cubicBezTo>
                    <a:pt x="35" y="41"/>
                    <a:pt x="29" y="43"/>
                    <a:pt x="22" y="44"/>
                  </a:cubicBezTo>
                  <a:cubicBezTo>
                    <a:pt x="19" y="44"/>
                    <a:pt x="15" y="44"/>
                    <a:pt x="12" y="44"/>
                  </a:cubicBezTo>
                  <a:cubicBezTo>
                    <a:pt x="8" y="43"/>
                    <a:pt x="4" y="41"/>
                    <a:pt x="2" y="37"/>
                  </a:cubicBezTo>
                  <a:cubicBezTo>
                    <a:pt x="0" y="33"/>
                    <a:pt x="0" y="30"/>
                    <a:pt x="1" y="26"/>
                  </a:cubicBezTo>
                  <a:cubicBezTo>
                    <a:pt x="2" y="22"/>
                    <a:pt x="3" y="19"/>
                    <a:pt x="4" y="16"/>
                  </a:cubicBezTo>
                  <a:cubicBezTo>
                    <a:pt x="8" y="10"/>
                    <a:pt x="11" y="4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A2F548EC-AE7B-D343-93EB-DF3367F566D2}"/>
                </a:ext>
              </a:extLst>
            </p:cNvPr>
            <p:cNvSpPr/>
            <p:nvPr/>
          </p:nvSpPr>
          <p:spPr>
            <a:xfrm>
              <a:off x="10845863" y="5631710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2" y="6"/>
                    <a:pt x="10" y="11"/>
                    <a:pt x="8" y="18"/>
                  </a:cubicBezTo>
                  <a:cubicBezTo>
                    <a:pt x="6" y="21"/>
                    <a:pt x="6" y="24"/>
                    <a:pt x="5" y="27"/>
                  </a:cubicBezTo>
                  <a:cubicBezTo>
                    <a:pt x="5" y="30"/>
                    <a:pt x="5" y="32"/>
                    <a:pt x="6" y="35"/>
                  </a:cubicBezTo>
                  <a:cubicBezTo>
                    <a:pt x="7" y="36"/>
                    <a:pt x="10" y="38"/>
                    <a:pt x="12" y="39"/>
                  </a:cubicBezTo>
                  <a:cubicBezTo>
                    <a:pt x="14" y="40"/>
                    <a:pt x="15" y="40"/>
                    <a:pt x="17" y="40"/>
                  </a:cubicBezTo>
                  <a:cubicBezTo>
                    <a:pt x="18" y="40"/>
                    <a:pt x="20" y="40"/>
                    <a:pt x="22" y="40"/>
                  </a:cubicBezTo>
                  <a:cubicBezTo>
                    <a:pt x="28" y="40"/>
                    <a:pt x="35" y="39"/>
                    <a:pt x="41" y="38"/>
                  </a:cubicBezTo>
                  <a:cubicBezTo>
                    <a:pt x="35" y="41"/>
                    <a:pt x="28" y="43"/>
                    <a:pt x="22" y="44"/>
                  </a:cubicBezTo>
                  <a:cubicBezTo>
                    <a:pt x="18" y="45"/>
                    <a:pt x="15" y="45"/>
                    <a:pt x="11" y="43"/>
                  </a:cubicBezTo>
                  <a:cubicBezTo>
                    <a:pt x="8" y="43"/>
                    <a:pt x="4" y="41"/>
                    <a:pt x="1" y="37"/>
                  </a:cubicBezTo>
                  <a:cubicBezTo>
                    <a:pt x="0" y="34"/>
                    <a:pt x="0" y="29"/>
                    <a:pt x="0" y="25"/>
                  </a:cubicBezTo>
                  <a:cubicBezTo>
                    <a:pt x="1" y="22"/>
                    <a:pt x="2" y="19"/>
                    <a:pt x="4" y="16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559E4E4A-AF52-9540-916C-D56BAF1CB296}"/>
                </a:ext>
              </a:extLst>
            </p:cNvPr>
            <p:cNvSpPr/>
            <p:nvPr/>
          </p:nvSpPr>
          <p:spPr>
            <a:xfrm>
              <a:off x="10262832" y="5662866"/>
              <a:ext cx="51077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5">
                  <a:moveTo>
                    <a:pt x="16" y="0"/>
                  </a:moveTo>
                  <a:cubicBezTo>
                    <a:pt x="13" y="7"/>
                    <a:pt x="10" y="13"/>
                    <a:pt x="8" y="19"/>
                  </a:cubicBezTo>
                  <a:cubicBezTo>
                    <a:pt x="7" y="22"/>
                    <a:pt x="6" y="24"/>
                    <a:pt x="5" y="27"/>
                  </a:cubicBezTo>
                  <a:cubicBezTo>
                    <a:pt x="5" y="31"/>
                    <a:pt x="5" y="33"/>
                    <a:pt x="7" y="35"/>
                  </a:cubicBezTo>
                  <a:cubicBezTo>
                    <a:pt x="8" y="38"/>
                    <a:pt x="10" y="39"/>
                    <a:pt x="13" y="40"/>
                  </a:cubicBezTo>
                  <a:cubicBezTo>
                    <a:pt x="14" y="40"/>
                    <a:pt x="16" y="40"/>
                    <a:pt x="17" y="41"/>
                  </a:cubicBezTo>
                  <a:cubicBezTo>
                    <a:pt x="19" y="41"/>
                    <a:pt x="20" y="41"/>
                    <a:pt x="22" y="41"/>
                  </a:cubicBezTo>
                  <a:cubicBezTo>
                    <a:pt x="28" y="41"/>
                    <a:pt x="35" y="40"/>
                    <a:pt x="42" y="39"/>
                  </a:cubicBezTo>
                  <a:cubicBezTo>
                    <a:pt x="35" y="42"/>
                    <a:pt x="29" y="44"/>
                    <a:pt x="22" y="45"/>
                  </a:cubicBezTo>
                  <a:cubicBezTo>
                    <a:pt x="19" y="45"/>
                    <a:pt x="15" y="45"/>
                    <a:pt x="11" y="44"/>
                  </a:cubicBezTo>
                  <a:cubicBezTo>
                    <a:pt x="8" y="44"/>
                    <a:pt x="4" y="42"/>
                    <a:pt x="2" y="38"/>
                  </a:cubicBezTo>
                  <a:cubicBezTo>
                    <a:pt x="0" y="34"/>
                    <a:pt x="0" y="31"/>
                    <a:pt x="1" y="27"/>
                  </a:cubicBezTo>
                  <a:cubicBezTo>
                    <a:pt x="2" y="23"/>
                    <a:pt x="3" y="20"/>
                    <a:pt x="4" y="17"/>
                  </a:cubicBezTo>
                  <a:cubicBezTo>
                    <a:pt x="7" y="11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19F618DC-BA29-8241-A743-20F9B398974B}"/>
                </a:ext>
              </a:extLst>
            </p:cNvPr>
            <p:cNvSpPr/>
            <p:nvPr/>
          </p:nvSpPr>
          <p:spPr>
            <a:xfrm>
              <a:off x="10657752" y="5198019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7"/>
                    <a:pt x="10" y="13"/>
                    <a:pt x="8" y="18"/>
                  </a:cubicBezTo>
                  <a:cubicBezTo>
                    <a:pt x="7" y="21"/>
                    <a:pt x="6" y="24"/>
                    <a:pt x="6" y="27"/>
                  </a:cubicBezTo>
                  <a:cubicBezTo>
                    <a:pt x="5" y="31"/>
                    <a:pt x="5" y="33"/>
                    <a:pt x="6" y="35"/>
                  </a:cubicBezTo>
                  <a:cubicBezTo>
                    <a:pt x="8" y="38"/>
                    <a:pt x="10" y="39"/>
                    <a:pt x="13" y="39"/>
                  </a:cubicBezTo>
                  <a:cubicBezTo>
                    <a:pt x="14" y="40"/>
                    <a:pt x="15" y="40"/>
                    <a:pt x="18" y="41"/>
                  </a:cubicBezTo>
                  <a:cubicBezTo>
                    <a:pt x="19" y="41"/>
                    <a:pt x="20" y="41"/>
                    <a:pt x="22" y="41"/>
                  </a:cubicBezTo>
                  <a:cubicBezTo>
                    <a:pt x="28" y="41"/>
                    <a:pt x="35" y="39"/>
                    <a:pt x="41" y="39"/>
                  </a:cubicBezTo>
                  <a:cubicBezTo>
                    <a:pt x="35" y="42"/>
                    <a:pt x="29" y="44"/>
                    <a:pt x="22" y="44"/>
                  </a:cubicBezTo>
                  <a:cubicBezTo>
                    <a:pt x="19" y="45"/>
                    <a:pt x="15" y="45"/>
                    <a:pt x="12" y="44"/>
                  </a:cubicBezTo>
                  <a:cubicBezTo>
                    <a:pt x="8" y="44"/>
                    <a:pt x="4" y="42"/>
                    <a:pt x="2" y="38"/>
                  </a:cubicBezTo>
                  <a:cubicBezTo>
                    <a:pt x="0" y="34"/>
                    <a:pt x="0" y="31"/>
                    <a:pt x="1" y="27"/>
                  </a:cubicBezTo>
                  <a:cubicBezTo>
                    <a:pt x="1" y="23"/>
                    <a:pt x="3" y="20"/>
                    <a:pt x="5" y="17"/>
                  </a:cubicBezTo>
                  <a:cubicBezTo>
                    <a:pt x="8" y="11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202D6079-86D9-E148-AD0C-2721B0EDBDE6}"/>
                </a:ext>
              </a:extLst>
            </p:cNvPr>
            <p:cNvSpPr/>
            <p:nvPr/>
          </p:nvSpPr>
          <p:spPr>
            <a:xfrm>
              <a:off x="10738725" y="5199269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5" y="0"/>
                  </a:moveTo>
                  <a:cubicBezTo>
                    <a:pt x="13" y="6"/>
                    <a:pt x="10" y="12"/>
                    <a:pt x="7" y="18"/>
                  </a:cubicBezTo>
                  <a:cubicBezTo>
                    <a:pt x="7" y="21"/>
                    <a:pt x="6" y="24"/>
                    <a:pt x="6" y="26"/>
                  </a:cubicBezTo>
                  <a:cubicBezTo>
                    <a:pt x="5" y="30"/>
                    <a:pt x="5" y="32"/>
                    <a:pt x="6" y="35"/>
                  </a:cubicBezTo>
                  <a:cubicBezTo>
                    <a:pt x="7" y="37"/>
                    <a:pt x="10" y="38"/>
                    <a:pt x="12" y="38"/>
                  </a:cubicBezTo>
                  <a:cubicBezTo>
                    <a:pt x="13" y="39"/>
                    <a:pt x="15" y="39"/>
                    <a:pt x="17" y="40"/>
                  </a:cubicBezTo>
                  <a:cubicBezTo>
                    <a:pt x="18" y="40"/>
                    <a:pt x="20" y="40"/>
                    <a:pt x="22" y="40"/>
                  </a:cubicBezTo>
                  <a:cubicBezTo>
                    <a:pt x="28" y="40"/>
                    <a:pt x="34" y="39"/>
                    <a:pt x="41" y="38"/>
                  </a:cubicBezTo>
                  <a:cubicBezTo>
                    <a:pt x="35" y="41"/>
                    <a:pt x="29" y="43"/>
                    <a:pt x="22" y="44"/>
                  </a:cubicBezTo>
                  <a:cubicBezTo>
                    <a:pt x="18" y="44"/>
                    <a:pt x="15" y="44"/>
                    <a:pt x="11" y="43"/>
                  </a:cubicBezTo>
                  <a:cubicBezTo>
                    <a:pt x="8" y="43"/>
                    <a:pt x="4" y="41"/>
                    <a:pt x="2" y="37"/>
                  </a:cubicBezTo>
                  <a:cubicBezTo>
                    <a:pt x="0" y="33"/>
                    <a:pt x="0" y="30"/>
                    <a:pt x="1" y="26"/>
                  </a:cubicBezTo>
                  <a:cubicBezTo>
                    <a:pt x="1" y="22"/>
                    <a:pt x="2" y="19"/>
                    <a:pt x="4" y="16"/>
                  </a:cubicBezTo>
                  <a:cubicBezTo>
                    <a:pt x="7" y="10"/>
                    <a:pt x="11" y="4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571CEBFD-6107-3845-991D-BD663A0A39C5}"/>
                </a:ext>
              </a:extLst>
            </p:cNvPr>
            <p:cNvSpPr/>
            <p:nvPr/>
          </p:nvSpPr>
          <p:spPr>
            <a:xfrm>
              <a:off x="10757412" y="5382464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6"/>
                    <a:pt x="10" y="12"/>
                    <a:pt x="8" y="18"/>
                  </a:cubicBezTo>
                  <a:cubicBezTo>
                    <a:pt x="7" y="21"/>
                    <a:pt x="6" y="24"/>
                    <a:pt x="5" y="27"/>
                  </a:cubicBezTo>
                  <a:cubicBezTo>
                    <a:pt x="5" y="30"/>
                    <a:pt x="5" y="33"/>
                    <a:pt x="7" y="35"/>
                  </a:cubicBezTo>
                  <a:cubicBezTo>
                    <a:pt x="8" y="37"/>
                    <a:pt x="9" y="38"/>
                    <a:pt x="13" y="40"/>
                  </a:cubicBezTo>
                  <a:cubicBezTo>
                    <a:pt x="14" y="40"/>
                    <a:pt x="16" y="40"/>
                    <a:pt x="17" y="40"/>
                  </a:cubicBezTo>
                  <a:cubicBezTo>
                    <a:pt x="19" y="40"/>
                    <a:pt x="20" y="40"/>
                    <a:pt x="22" y="40"/>
                  </a:cubicBezTo>
                  <a:cubicBezTo>
                    <a:pt x="28" y="40"/>
                    <a:pt x="35" y="40"/>
                    <a:pt x="41" y="39"/>
                  </a:cubicBezTo>
                  <a:cubicBezTo>
                    <a:pt x="35" y="41"/>
                    <a:pt x="29" y="43"/>
                    <a:pt x="22" y="45"/>
                  </a:cubicBezTo>
                  <a:cubicBezTo>
                    <a:pt x="19" y="45"/>
                    <a:pt x="15" y="45"/>
                    <a:pt x="11" y="44"/>
                  </a:cubicBezTo>
                  <a:cubicBezTo>
                    <a:pt x="8" y="43"/>
                    <a:pt x="4" y="41"/>
                    <a:pt x="2" y="38"/>
                  </a:cubicBezTo>
                  <a:cubicBezTo>
                    <a:pt x="0" y="34"/>
                    <a:pt x="0" y="30"/>
                    <a:pt x="0" y="26"/>
                  </a:cubicBezTo>
                  <a:cubicBezTo>
                    <a:pt x="2" y="23"/>
                    <a:pt x="3" y="19"/>
                    <a:pt x="4" y="16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81F47A8F-7492-8B47-88A3-A86733ED80A6}"/>
                </a:ext>
              </a:extLst>
            </p:cNvPr>
            <p:cNvSpPr/>
            <p:nvPr/>
          </p:nvSpPr>
          <p:spPr>
            <a:xfrm>
              <a:off x="10601688" y="5554444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6"/>
                    <a:pt x="10" y="12"/>
                    <a:pt x="8" y="18"/>
                  </a:cubicBezTo>
                  <a:cubicBezTo>
                    <a:pt x="7" y="21"/>
                    <a:pt x="6" y="24"/>
                    <a:pt x="6" y="27"/>
                  </a:cubicBezTo>
                  <a:cubicBezTo>
                    <a:pt x="5" y="30"/>
                    <a:pt x="5" y="33"/>
                    <a:pt x="6" y="35"/>
                  </a:cubicBezTo>
                  <a:cubicBezTo>
                    <a:pt x="7" y="37"/>
                    <a:pt x="10" y="39"/>
                    <a:pt x="13" y="39"/>
                  </a:cubicBezTo>
                  <a:cubicBezTo>
                    <a:pt x="14" y="40"/>
                    <a:pt x="15" y="40"/>
                    <a:pt x="17" y="40"/>
                  </a:cubicBezTo>
                  <a:cubicBezTo>
                    <a:pt x="18" y="40"/>
                    <a:pt x="20" y="40"/>
                    <a:pt x="21" y="40"/>
                  </a:cubicBezTo>
                  <a:cubicBezTo>
                    <a:pt x="28" y="40"/>
                    <a:pt x="34" y="39"/>
                    <a:pt x="41" y="39"/>
                  </a:cubicBezTo>
                  <a:cubicBezTo>
                    <a:pt x="35" y="42"/>
                    <a:pt x="29" y="44"/>
                    <a:pt x="22" y="44"/>
                  </a:cubicBezTo>
                  <a:cubicBezTo>
                    <a:pt x="18" y="45"/>
                    <a:pt x="15" y="45"/>
                    <a:pt x="12" y="44"/>
                  </a:cubicBezTo>
                  <a:cubicBezTo>
                    <a:pt x="8" y="44"/>
                    <a:pt x="4" y="41"/>
                    <a:pt x="2" y="37"/>
                  </a:cubicBezTo>
                  <a:cubicBezTo>
                    <a:pt x="0" y="34"/>
                    <a:pt x="0" y="29"/>
                    <a:pt x="1" y="26"/>
                  </a:cubicBezTo>
                  <a:cubicBezTo>
                    <a:pt x="1" y="23"/>
                    <a:pt x="2" y="20"/>
                    <a:pt x="4" y="17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5EF41499-5FE8-BF40-95F4-9D6355100CF6}"/>
                </a:ext>
              </a:extLst>
            </p:cNvPr>
            <p:cNvSpPr/>
            <p:nvPr/>
          </p:nvSpPr>
          <p:spPr>
            <a:xfrm>
              <a:off x="10579267" y="5454746"/>
              <a:ext cx="51077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5">
                  <a:moveTo>
                    <a:pt x="16" y="0"/>
                  </a:moveTo>
                  <a:cubicBezTo>
                    <a:pt x="13" y="6"/>
                    <a:pt x="11" y="11"/>
                    <a:pt x="8" y="18"/>
                  </a:cubicBezTo>
                  <a:cubicBezTo>
                    <a:pt x="7" y="21"/>
                    <a:pt x="6" y="24"/>
                    <a:pt x="6" y="27"/>
                  </a:cubicBezTo>
                  <a:cubicBezTo>
                    <a:pt x="5" y="30"/>
                    <a:pt x="6" y="32"/>
                    <a:pt x="7" y="35"/>
                  </a:cubicBezTo>
                  <a:cubicBezTo>
                    <a:pt x="8" y="37"/>
                    <a:pt x="10" y="38"/>
                    <a:pt x="13" y="39"/>
                  </a:cubicBezTo>
                  <a:cubicBezTo>
                    <a:pt x="14" y="39"/>
                    <a:pt x="16" y="40"/>
                    <a:pt x="18" y="40"/>
                  </a:cubicBezTo>
                  <a:cubicBezTo>
                    <a:pt x="19" y="40"/>
                    <a:pt x="20" y="40"/>
                    <a:pt x="22" y="40"/>
                  </a:cubicBezTo>
                  <a:cubicBezTo>
                    <a:pt x="28" y="40"/>
                    <a:pt x="35" y="39"/>
                    <a:pt x="42" y="38"/>
                  </a:cubicBezTo>
                  <a:cubicBezTo>
                    <a:pt x="36" y="41"/>
                    <a:pt x="29" y="43"/>
                    <a:pt x="22" y="44"/>
                  </a:cubicBezTo>
                  <a:cubicBezTo>
                    <a:pt x="19" y="45"/>
                    <a:pt x="15" y="45"/>
                    <a:pt x="12" y="43"/>
                  </a:cubicBezTo>
                  <a:cubicBezTo>
                    <a:pt x="8" y="43"/>
                    <a:pt x="5" y="41"/>
                    <a:pt x="2" y="37"/>
                  </a:cubicBezTo>
                  <a:cubicBezTo>
                    <a:pt x="0" y="34"/>
                    <a:pt x="0" y="29"/>
                    <a:pt x="1" y="26"/>
                  </a:cubicBezTo>
                  <a:cubicBezTo>
                    <a:pt x="2" y="22"/>
                    <a:pt x="3" y="19"/>
                    <a:pt x="5" y="16"/>
                  </a:cubicBezTo>
                  <a:cubicBezTo>
                    <a:pt x="8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E08DF28A-C046-6547-91E0-B33FE191E7FC}"/>
                </a:ext>
              </a:extLst>
            </p:cNvPr>
            <p:cNvSpPr/>
            <p:nvPr/>
          </p:nvSpPr>
          <p:spPr>
            <a:xfrm>
              <a:off x="10946772" y="4982425"/>
              <a:ext cx="51077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4">
                  <a:moveTo>
                    <a:pt x="16" y="0"/>
                  </a:moveTo>
                  <a:cubicBezTo>
                    <a:pt x="13" y="6"/>
                    <a:pt x="10" y="12"/>
                    <a:pt x="8" y="17"/>
                  </a:cubicBezTo>
                  <a:cubicBezTo>
                    <a:pt x="7" y="21"/>
                    <a:pt x="6" y="24"/>
                    <a:pt x="5" y="27"/>
                  </a:cubicBezTo>
                  <a:cubicBezTo>
                    <a:pt x="5" y="30"/>
                    <a:pt x="5" y="33"/>
                    <a:pt x="7" y="35"/>
                  </a:cubicBezTo>
                  <a:cubicBezTo>
                    <a:pt x="8" y="37"/>
                    <a:pt x="10" y="38"/>
                    <a:pt x="13" y="39"/>
                  </a:cubicBezTo>
                  <a:cubicBezTo>
                    <a:pt x="14" y="39"/>
                    <a:pt x="16" y="39"/>
                    <a:pt x="17" y="40"/>
                  </a:cubicBezTo>
                  <a:cubicBezTo>
                    <a:pt x="19" y="40"/>
                    <a:pt x="20" y="40"/>
                    <a:pt x="22" y="40"/>
                  </a:cubicBezTo>
                  <a:cubicBezTo>
                    <a:pt x="28" y="40"/>
                    <a:pt x="35" y="39"/>
                    <a:pt x="42" y="38"/>
                  </a:cubicBezTo>
                  <a:cubicBezTo>
                    <a:pt x="35" y="41"/>
                    <a:pt x="29" y="43"/>
                    <a:pt x="22" y="44"/>
                  </a:cubicBezTo>
                  <a:cubicBezTo>
                    <a:pt x="19" y="44"/>
                    <a:pt x="15" y="44"/>
                    <a:pt x="12" y="44"/>
                  </a:cubicBezTo>
                  <a:cubicBezTo>
                    <a:pt x="8" y="43"/>
                    <a:pt x="4" y="41"/>
                    <a:pt x="2" y="37"/>
                  </a:cubicBezTo>
                  <a:cubicBezTo>
                    <a:pt x="0" y="33"/>
                    <a:pt x="0" y="30"/>
                    <a:pt x="1" y="26"/>
                  </a:cubicBezTo>
                  <a:cubicBezTo>
                    <a:pt x="2" y="22"/>
                    <a:pt x="3" y="19"/>
                    <a:pt x="4" y="16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17FF6C18-B685-9D44-A6B2-BD424161B978}"/>
                </a:ext>
              </a:extLst>
            </p:cNvPr>
            <p:cNvSpPr/>
            <p:nvPr/>
          </p:nvSpPr>
          <p:spPr>
            <a:xfrm>
              <a:off x="11090041" y="5008596"/>
              <a:ext cx="49832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4">
                  <a:moveTo>
                    <a:pt x="16" y="0"/>
                  </a:moveTo>
                  <a:cubicBezTo>
                    <a:pt x="13" y="6"/>
                    <a:pt x="10" y="12"/>
                    <a:pt x="8" y="18"/>
                  </a:cubicBezTo>
                  <a:cubicBezTo>
                    <a:pt x="7" y="20"/>
                    <a:pt x="6" y="23"/>
                    <a:pt x="5" y="27"/>
                  </a:cubicBezTo>
                  <a:cubicBezTo>
                    <a:pt x="5" y="29"/>
                    <a:pt x="5" y="33"/>
                    <a:pt x="7" y="34"/>
                  </a:cubicBezTo>
                  <a:cubicBezTo>
                    <a:pt x="7" y="37"/>
                    <a:pt x="10" y="38"/>
                    <a:pt x="13" y="39"/>
                  </a:cubicBezTo>
                  <a:cubicBezTo>
                    <a:pt x="14" y="39"/>
                    <a:pt x="15" y="39"/>
                    <a:pt x="17" y="40"/>
                  </a:cubicBezTo>
                  <a:cubicBezTo>
                    <a:pt x="18" y="40"/>
                    <a:pt x="20" y="40"/>
                    <a:pt x="22" y="40"/>
                  </a:cubicBezTo>
                  <a:cubicBezTo>
                    <a:pt x="28" y="40"/>
                    <a:pt x="35" y="39"/>
                    <a:pt x="41" y="38"/>
                  </a:cubicBezTo>
                  <a:cubicBezTo>
                    <a:pt x="35" y="41"/>
                    <a:pt x="29" y="43"/>
                    <a:pt x="22" y="44"/>
                  </a:cubicBezTo>
                  <a:cubicBezTo>
                    <a:pt x="18" y="44"/>
                    <a:pt x="15" y="44"/>
                    <a:pt x="12" y="44"/>
                  </a:cubicBezTo>
                  <a:cubicBezTo>
                    <a:pt x="8" y="43"/>
                    <a:pt x="4" y="41"/>
                    <a:pt x="2" y="37"/>
                  </a:cubicBezTo>
                  <a:cubicBezTo>
                    <a:pt x="0" y="33"/>
                    <a:pt x="0" y="29"/>
                    <a:pt x="0" y="26"/>
                  </a:cubicBezTo>
                  <a:cubicBezTo>
                    <a:pt x="1" y="22"/>
                    <a:pt x="2" y="19"/>
                    <a:pt x="4" y="16"/>
                  </a:cubicBezTo>
                  <a:cubicBezTo>
                    <a:pt x="7" y="10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FADF097D-4DD5-E44A-AE3C-AA4EA7A39413}"/>
                </a:ext>
              </a:extLst>
            </p:cNvPr>
            <p:cNvSpPr/>
            <p:nvPr/>
          </p:nvSpPr>
          <p:spPr>
            <a:xfrm>
              <a:off x="10910647" y="5084616"/>
              <a:ext cx="49832" cy="54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45">
                  <a:moveTo>
                    <a:pt x="16" y="0"/>
                  </a:moveTo>
                  <a:cubicBezTo>
                    <a:pt x="13" y="7"/>
                    <a:pt x="10" y="12"/>
                    <a:pt x="8" y="18"/>
                  </a:cubicBezTo>
                  <a:cubicBezTo>
                    <a:pt x="7" y="21"/>
                    <a:pt x="6" y="24"/>
                    <a:pt x="6" y="27"/>
                  </a:cubicBezTo>
                  <a:cubicBezTo>
                    <a:pt x="5" y="30"/>
                    <a:pt x="6" y="33"/>
                    <a:pt x="6" y="35"/>
                  </a:cubicBezTo>
                  <a:cubicBezTo>
                    <a:pt x="8" y="37"/>
                    <a:pt x="10" y="39"/>
                    <a:pt x="13" y="39"/>
                  </a:cubicBezTo>
                  <a:cubicBezTo>
                    <a:pt x="14" y="40"/>
                    <a:pt x="16" y="40"/>
                    <a:pt x="17" y="40"/>
                  </a:cubicBezTo>
                  <a:cubicBezTo>
                    <a:pt x="18" y="40"/>
                    <a:pt x="21" y="41"/>
                    <a:pt x="22" y="40"/>
                  </a:cubicBezTo>
                  <a:cubicBezTo>
                    <a:pt x="28" y="40"/>
                    <a:pt x="35" y="39"/>
                    <a:pt x="41" y="39"/>
                  </a:cubicBezTo>
                  <a:cubicBezTo>
                    <a:pt x="35" y="41"/>
                    <a:pt x="29" y="44"/>
                    <a:pt x="22" y="44"/>
                  </a:cubicBezTo>
                  <a:cubicBezTo>
                    <a:pt x="18" y="45"/>
                    <a:pt x="16" y="45"/>
                    <a:pt x="12" y="44"/>
                  </a:cubicBezTo>
                  <a:cubicBezTo>
                    <a:pt x="8" y="43"/>
                    <a:pt x="5" y="41"/>
                    <a:pt x="2" y="38"/>
                  </a:cubicBezTo>
                  <a:cubicBezTo>
                    <a:pt x="0" y="34"/>
                    <a:pt x="0" y="30"/>
                    <a:pt x="1" y="27"/>
                  </a:cubicBezTo>
                  <a:cubicBezTo>
                    <a:pt x="1" y="23"/>
                    <a:pt x="3" y="19"/>
                    <a:pt x="5" y="17"/>
                  </a:cubicBezTo>
                  <a:cubicBezTo>
                    <a:pt x="8" y="11"/>
                    <a:pt x="11" y="5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69EE20F-3E87-6347-BCE3-0026CCEBBD3F}"/>
                </a:ext>
              </a:extLst>
            </p:cNvPr>
            <p:cNvSpPr/>
            <p:nvPr/>
          </p:nvSpPr>
          <p:spPr>
            <a:xfrm>
              <a:off x="10702600" y="5409882"/>
              <a:ext cx="270337" cy="176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143">
                  <a:moveTo>
                    <a:pt x="0" y="121"/>
                  </a:moveTo>
                  <a:cubicBezTo>
                    <a:pt x="0" y="121"/>
                    <a:pt x="83" y="170"/>
                    <a:pt x="218" y="123"/>
                  </a:cubicBezTo>
                  <a:cubicBezTo>
                    <a:pt x="201" y="106"/>
                    <a:pt x="189" y="85"/>
                    <a:pt x="189" y="61"/>
                  </a:cubicBezTo>
                  <a:cubicBezTo>
                    <a:pt x="188" y="40"/>
                    <a:pt x="197" y="21"/>
                    <a:pt x="201" y="0"/>
                  </a:cubicBezTo>
                  <a:close/>
                </a:path>
              </a:pathLst>
            </a:custGeom>
            <a:solidFill>
              <a:srgbClr val="000000">
                <a:alpha val="1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93CE3867-DD61-4B47-AE72-827ECEAF2B47}"/>
                </a:ext>
              </a:extLst>
            </p:cNvPr>
            <p:cNvSpPr/>
            <p:nvPr/>
          </p:nvSpPr>
          <p:spPr>
            <a:xfrm>
              <a:off x="10629098" y="5139450"/>
              <a:ext cx="412357" cy="396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2" h="319">
                  <a:moveTo>
                    <a:pt x="146" y="96"/>
                  </a:moveTo>
                  <a:cubicBezTo>
                    <a:pt x="137" y="104"/>
                    <a:pt x="129" y="109"/>
                    <a:pt x="126" y="112"/>
                  </a:cubicBezTo>
                  <a:cubicBezTo>
                    <a:pt x="95" y="138"/>
                    <a:pt x="64" y="165"/>
                    <a:pt x="40" y="199"/>
                  </a:cubicBezTo>
                  <a:cubicBezTo>
                    <a:pt x="28" y="215"/>
                    <a:pt x="17" y="233"/>
                    <a:pt x="9" y="252"/>
                  </a:cubicBezTo>
                  <a:cubicBezTo>
                    <a:pt x="2" y="273"/>
                    <a:pt x="-16" y="339"/>
                    <a:pt x="31" y="313"/>
                  </a:cubicBezTo>
                  <a:cubicBezTo>
                    <a:pt x="79" y="287"/>
                    <a:pt x="112" y="228"/>
                    <a:pt x="149" y="189"/>
                  </a:cubicBezTo>
                  <a:cubicBezTo>
                    <a:pt x="176" y="161"/>
                    <a:pt x="206" y="137"/>
                    <a:pt x="238" y="115"/>
                  </a:cubicBezTo>
                  <a:cubicBezTo>
                    <a:pt x="257" y="103"/>
                    <a:pt x="276" y="93"/>
                    <a:pt x="293" y="78"/>
                  </a:cubicBezTo>
                  <a:cubicBezTo>
                    <a:pt x="309" y="65"/>
                    <a:pt x="335" y="38"/>
                    <a:pt x="331" y="15"/>
                  </a:cubicBezTo>
                  <a:cubicBezTo>
                    <a:pt x="323" y="-36"/>
                    <a:pt x="198" y="55"/>
                    <a:pt x="146" y="96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36" name="Freeform 335">
            <a:extLst>
              <a:ext uri="{FF2B5EF4-FFF2-40B4-BE49-F238E27FC236}">
                <a16:creationId xmlns:a16="http://schemas.microsoft.com/office/drawing/2014/main" id="{CD515B4A-2411-1C4E-8F4A-266FB29F078A}"/>
              </a:ext>
            </a:extLst>
          </p:cNvPr>
          <p:cNvSpPr/>
          <p:nvPr/>
        </p:nvSpPr>
        <p:spPr>
          <a:xfrm>
            <a:off x="19120415" y="8951665"/>
            <a:ext cx="3381079" cy="33810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5" h="2714">
                <a:moveTo>
                  <a:pt x="2715" y="1356"/>
                </a:moveTo>
                <a:cubicBezTo>
                  <a:pt x="2715" y="2106"/>
                  <a:pt x="2108" y="2714"/>
                  <a:pt x="1358" y="2714"/>
                </a:cubicBezTo>
                <a:cubicBezTo>
                  <a:pt x="608" y="2714"/>
                  <a:pt x="0" y="2106"/>
                  <a:pt x="0" y="1356"/>
                </a:cubicBezTo>
                <a:cubicBezTo>
                  <a:pt x="0" y="607"/>
                  <a:pt x="608" y="0"/>
                  <a:pt x="1358" y="0"/>
                </a:cubicBezTo>
                <a:cubicBezTo>
                  <a:pt x="2108" y="0"/>
                  <a:pt x="2715" y="607"/>
                  <a:pt x="2715" y="1356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27" name="Group 426">
            <a:extLst>
              <a:ext uri="{FF2B5EF4-FFF2-40B4-BE49-F238E27FC236}">
                <a16:creationId xmlns:a16="http://schemas.microsoft.com/office/drawing/2014/main" id="{92AA482F-C5F9-D041-870F-DE96150BCF69}"/>
              </a:ext>
            </a:extLst>
          </p:cNvPr>
          <p:cNvGrpSpPr/>
          <p:nvPr/>
        </p:nvGrpSpPr>
        <p:grpSpPr>
          <a:xfrm>
            <a:off x="19585092" y="9835242"/>
            <a:ext cx="2452967" cy="1612620"/>
            <a:chOff x="19585092" y="9835242"/>
            <a:chExt cx="2452967" cy="1612620"/>
          </a:xfrm>
        </p:grpSpPr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0357F0F1-0407-964B-A79D-2C8DDF0A75A2}"/>
                </a:ext>
              </a:extLst>
            </p:cNvPr>
            <p:cNvSpPr/>
            <p:nvPr/>
          </p:nvSpPr>
          <p:spPr>
            <a:xfrm>
              <a:off x="20424759" y="9835242"/>
              <a:ext cx="1613300" cy="1551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6" h="1246">
                  <a:moveTo>
                    <a:pt x="984" y="1121"/>
                  </a:moveTo>
                  <a:cubicBezTo>
                    <a:pt x="679" y="1327"/>
                    <a:pt x="280" y="1273"/>
                    <a:pt x="94" y="997"/>
                  </a:cubicBezTo>
                  <a:cubicBezTo>
                    <a:pt x="-91" y="722"/>
                    <a:pt x="5" y="332"/>
                    <a:pt x="311" y="125"/>
                  </a:cubicBezTo>
                  <a:cubicBezTo>
                    <a:pt x="617" y="-82"/>
                    <a:pt x="1015" y="-26"/>
                    <a:pt x="1201" y="249"/>
                  </a:cubicBezTo>
                  <a:cubicBezTo>
                    <a:pt x="1387" y="524"/>
                    <a:pt x="1290" y="915"/>
                    <a:pt x="984" y="1121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6AAF0CB0-1C5B-F245-B591-691765A3C09E}"/>
                </a:ext>
              </a:extLst>
            </p:cNvPr>
            <p:cNvSpPr/>
            <p:nvPr/>
          </p:nvSpPr>
          <p:spPr>
            <a:xfrm>
              <a:off x="20931796" y="10494494"/>
              <a:ext cx="1105017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8" h="712">
                  <a:moveTo>
                    <a:pt x="805" y="131"/>
                  </a:moveTo>
                  <a:cubicBezTo>
                    <a:pt x="802" y="162"/>
                    <a:pt x="800" y="173"/>
                    <a:pt x="786" y="182"/>
                  </a:cubicBezTo>
                  <a:cubicBezTo>
                    <a:pt x="772" y="192"/>
                    <a:pt x="761" y="190"/>
                    <a:pt x="731" y="181"/>
                  </a:cubicBezTo>
                  <a:cubicBezTo>
                    <a:pt x="635" y="142"/>
                    <a:pt x="539" y="207"/>
                    <a:pt x="538" y="310"/>
                  </a:cubicBezTo>
                  <a:cubicBezTo>
                    <a:pt x="534" y="366"/>
                    <a:pt x="517" y="377"/>
                    <a:pt x="463" y="361"/>
                  </a:cubicBezTo>
                  <a:cubicBezTo>
                    <a:pt x="368" y="321"/>
                    <a:pt x="271" y="387"/>
                    <a:pt x="271" y="490"/>
                  </a:cubicBezTo>
                  <a:cubicBezTo>
                    <a:pt x="268" y="521"/>
                    <a:pt x="265" y="532"/>
                    <a:pt x="251" y="542"/>
                  </a:cubicBezTo>
                  <a:cubicBezTo>
                    <a:pt x="205" y="566"/>
                    <a:pt x="146" y="494"/>
                    <a:pt x="64" y="551"/>
                  </a:cubicBezTo>
                  <a:cubicBezTo>
                    <a:pt x="0" y="592"/>
                    <a:pt x="11" y="652"/>
                    <a:pt x="0" y="693"/>
                  </a:cubicBezTo>
                  <a:cubicBezTo>
                    <a:pt x="31" y="701"/>
                    <a:pt x="61" y="707"/>
                    <a:pt x="92" y="712"/>
                  </a:cubicBezTo>
                  <a:cubicBezTo>
                    <a:pt x="95" y="701"/>
                    <a:pt x="96" y="690"/>
                    <a:pt x="96" y="679"/>
                  </a:cubicBezTo>
                  <a:cubicBezTo>
                    <a:pt x="100" y="624"/>
                    <a:pt x="117" y="613"/>
                    <a:pt x="170" y="629"/>
                  </a:cubicBezTo>
                  <a:cubicBezTo>
                    <a:pt x="267" y="668"/>
                    <a:pt x="363" y="603"/>
                    <a:pt x="363" y="499"/>
                  </a:cubicBezTo>
                  <a:cubicBezTo>
                    <a:pt x="366" y="469"/>
                    <a:pt x="369" y="458"/>
                    <a:pt x="383" y="448"/>
                  </a:cubicBezTo>
                  <a:cubicBezTo>
                    <a:pt x="397" y="439"/>
                    <a:pt x="408" y="441"/>
                    <a:pt x="438" y="449"/>
                  </a:cubicBezTo>
                  <a:cubicBezTo>
                    <a:pt x="533" y="488"/>
                    <a:pt x="630" y="423"/>
                    <a:pt x="630" y="320"/>
                  </a:cubicBezTo>
                  <a:cubicBezTo>
                    <a:pt x="635" y="264"/>
                    <a:pt x="652" y="253"/>
                    <a:pt x="705" y="270"/>
                  </a:cubicBezTo>
                  <a:cubicBezTo>
                    <a:pt x="757" y="292"/>
                    <a:pt x="812" y="281"/>
                    <a:pt x="849" y="249"/>
                  </a:cubicBezTo>
                  <a:cubicBezTo>
                    <a:pt x="879" y="168"/>
                    <a:pt x="892" y="83"/>
                    <a:pt x="887" y="0"/>
                  </a:cubicBezTo>
                  <a:cubicBezTo>
                    <a:pt x="836" y="22"/>
                    <a:pt x="804" y="79"/>
                    <a:pt x="805" y="13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CF0E47DB-2362-7E40-9E50-8143C5FE416D}"/>
                </a:ext>
              </a:extLst>
            </p:cNvPr>
            <p:cNvSpPr/>
            <p:nvPr/>
          </p:nvSpPr>
          <p:spPr>
            <a:xfrm>
              <a:off x="20424759" y="9840227"/>
              <a:ext cx="1082593" cy="8200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0" h="659">
                  <a:moveTo>
                    <a:pt x="70" y="535"/>
                  </a:moveTo>
                  <a:cubicBezTo>
                    <a:pt x="75" y="479"/>
                    <a:pt x="91" y="467"/>
                    <a:pt x="145" y="484"/>
                  </a:cubicBezTo>
                  <a:cubicBezTo>
                    <a:pt x="240" y="523"/>
                    <a:pt x="337" y="458"/>
                    <a:pt x="337" y="355"/>
                  </a:cubicBezTo>
                  <a:cubicBezTo>
                    <a:pt x="342" y="299"/>
                    <a:pt x="359" y="288"/>
                    <a:pt x="412" y="305"/>
                  </a:cubicBezTo>
                  <a:cubicBezTo>
                    <a:pt x="507" y="344"/>
                    <a:pt x="605" y="278"/>
                    <a:pt x="605" y="175"/>
                  </a:cubicBezTo>
                  <a:cubicBezTo>
                    <a:pt x="607" y="144"/>
                    <a:pt x="610" y="133"/>
                    <a:pt x="624" y="124"/>
                  </a:cubicBezTo>
                  <a:cubicBezTo>
                    <a:pt x="638" y="115"/>
                    <a:pt x="649" y="116"/>
                    <a:pt x="679" y="125"/>
                  </a:cubicBezTo>
                  <a:cubicBezTo>
                    <a:pt x="767" y="162"/>
                    <a:pt x="858" y="107"/>
                    <a:pt x="870" y="16"/>
                  </a:cubicBezTo>
                  <a:cubicBezTo>
                    <a:pt x="841" y="9"/>
                    <a:pt x="809" y="3"/>
                    <a:pt x="778" y="0"/>
                  </a:cubicBezTo>
                  <a:cubicBezTo>
                    <a:pt x="776" y="16"/>
                    <a:pt x="771" y="30"/>
                    <a:pt x="760" y="37"/>
                  </a:cubicBezTo>
                  <a:cubicBezTo>
                    <a:pt x="746" y="47"/>
                    <a:pt x="735" y="45"/>
                    <a:pt x="705" y="36"/>
                  </a:cubicBezTo>
                  <a:cubicBezTo>
                    <a:pt x="609" y="-3"/>
                    <a:pt x="513" y="63"/>
                    <a:pt x="512" y="166"/>
                  </a:cubicBezTo>
                  <a:cubicBezTo>
                    <a:pt x="508" y="221"/>
                    <a:pt x="491" y="232"/>
                    <a:pt x="438" y="216"/>
                  </a:cubicBezTo>
                  <a:cubicBezTo>
                    <a:pt x="342" y="177"/>
                    <a:pt x="245" y="242"/>
                    <a:pt x="245" y="345"/>
                  </a:cubicBezTo>
                  <a:cubicBezTo>
                    <a:pt x="240" y="401"/>
                    <a:pt x="223" y="412"/>
                    <a:pt x="171" y="395"/>
                  </a:cubicBezTo>
                  <a:cubicBezTo>
                    <a:pt x="136" y="381"/>
                    <a:pt x="101" y="380"/>
                    <a:pt x="71" y="391"/>
                  </a:cubicBezTo>
                  <a:cubicBezTo>
                    <a:pt x="28" y="476"/>
                    <a:pt x="3" y="568"/>
                    <a:pt x="0" y="659"/>
                  </a:cubicBezTo>
                  <a:cubicBezTo>
                    <a:pt x="42" y="635"/>
                    <a:pt x="69" y="589"/>
                    <a:pt x="70" y="53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0905000E-ACDF-6C47-A272-06DAC2B81E2F}"/>
                </a:ext>
              </a:extLst>
            </p:cNvPr>
            <p:cNvSpPr/>
            <p:nvPr/>
          </p:nvSpPr>
          <p:spPr>
            <a:xfrm>
              <a:off x="20561796" y="10211603"/>
              <a:ext cx="1451347" cy="10318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6" h="829">
                  <a:moveTo>
                    <a:pt x="113" y="829"/>
                  </a:moveTo>
                  <a:cubicBezTo>
                    <a:pt x="189" y="829"/>
                    <a:pt x="245" y="767"/>
                    <a:pt x="246" y="689"/>
                  </a:cubicBezTo>
                  <a:cubicBezTo>
                    <a:pt x="250" y="633"/>
                    <a:pt x="267" y="622"/>
                    <a:pt x="320" y="638"/>
                  </a:cubicBezTo>
                  <a:cubicBezTo>
                    <a:pt x="416" y="678"/>
                    <a:pt x="513" y="612"/>
                    <a:pt x="513" y="509"/>
                  </a:cubicBezTo>
                  <a:cubicBezTo>
                    <a:pt x="516" y="478"/>
                    <a:pt x="518" y="467"/>
                    <a:pt x="532" y="457"/>
                  </a:cubicBezTo>
                  <a:cubicBezTo>
                    <a:pt x="547" y="448"/>
                    <a:pt x="558" y="450"/>
                    <a:pt x="587" y="459"/>
                  </a:cubicBezTo>
                  <a:cubicBezTo>
                    <a:pt x="683" y="498"/>
                    <a:pt x="780" y="432"/>
                    <a:pt x="780" y="329"/>
                  </a:cubicBezTo>
                  <a:cubicBezTo>
                    <a:pt x="783" y="298"/>
                    <a:pt x="785" y="287"/>
                    <a:pt x="800" y="278"/>
                  </a:cubicBezTo>
                  <a:cubicBezTo>
                    <a:pt x="846" y="254"/>
                    <a:pt x="905" y="325"/>
                    <a:pt x="987" y="268"/>
                  </a:cubicBezTo>
                  <a:cubicBezTo>
                    <a:pt x="1070" y="215"/>
                    <a:pt x="1028" y="131"/>
                    <a:pt x="1067" y="98"/>
                  </a:cubicBezTo>
                  <a:cubicBezTo>
                    <a:pt x="1092" y="83"/>
                    <a:pt x="1126" y="103"/>
                    <a:pt x="1166" y="110"/>
                  </a:cubicBezTo>
                  <a:cubicBezTo>
                    <a:pt x="1156" y="73"/>
                    <a:pt x="1142" y="37"/>
                    <a:pt x="1124" y="3"/>
                  </a:cubicBezTo>
                  <a:cubicBezTo>
                    <a:pt x="1036" y="-14"/>
                    <a:pt x="957" y="40"/>
                    <a:pt x="955" y="140"/>
                  </a:cubicBezTo>
                  <a:cubicBezTo>
                    <a:pt x="952" y="171"/>
                    <a:pt x="950" y="182"/>
                    <a:pt x="935" y="191"/>
                  </a:cubicBezTo>
                  <a:cubicBezTo>
                    <a:pt x="891" y="216"/>
                    <a:pt x="829" y="145"/>
                    <a:pt x="748" y="201"/>
                  </a:cubicBezTo>
                  <a:cubicBezTo>
                    <a:pt x="665" y="255"/>
                    <a:pt x="708" y="338"/>
                    <a:pt x="669" y="371"/>
                  </a:cubicBezTo>
                  <a:cubicBezTo>
                    <a:pt x="623" y="396"/>
                    <a:pt x="562" y="325"/>
                    <a:pt x="481" y="381"/>
                  </a:cubicBezTo>
                  <a:cubicBezTo>
                    <a:pt x="398" y="435"/>
                    <a:pt x="441" y="518"/>
                    <a:pt x="401" y="551"/>
                  </a:cubicBezTo>
                  <a:cubicBezTo>
                    <a:pt x="355" y="575"/>
                    <a:pt x="296" y="504"/>
                    <a:pt x="214" y="560"/>
                  </a:cubicBezTo>
                  <a:cubicBezTo>
                    <a:pt x="131" y="614"/>
                    <a:pt x="173" y="698"/>
                    <a:pt x="134" y="730"/>
                  </a:cubicBezTo>
                  <a:cubicBezTo>
                    <a:pt x="98" y="749"/>
                    <a:pt x="56" y="712"/>
                    <a:pt x="0" y="719"/>
                  </a:cubicBezTo>
                  <a:cubicBezTo>
                    <a:pt x="33" y="761"/>
                    <a:pt x="71" y="799"/>
                    <a:pt x="113" y="829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CD33A75F-A016-1B44-AC7B-28112939C9D2}"/>
                </a:ext>
              </a:extLst>
            </p:cNvPr>
            <p:cNvSpPr/>
            <p:nvPr/>
          </p:nvSpPr>
          <p:spPr>
            <a:xfrm>
              <a:off x="20440954" y="9939922"/>
              <a:ext cx="1425186" cy="1030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5" h="828">
                  <a:moveTo>
                    <a:pt x="195" y="687"/>
                  </a:moveTo>
                  <a:cubicBezTo>
                    <a:pt x="199" y="632"/>
                    <a:pt x="216" y="620"/>
                    <a:pt x="269" y="637"/>
                  </a:cubicBezTo>
                  <a:cubicBezTo>
                    <a:pt x="365" y="676"/>
                    <a:pt x="461" y="610"/>
                    <a:pt x="462" y="507"/>
                  </a:cubicBezTo>
                  <a:cubicBezTo>
                    <a:pt x="465" y="477"/>
                    <a:pt x="467" y="466"/>
                    <a:pt x="481" y="456"/>
                  </a:cubicBezTo>
                  <a:cubicBezTo>
                    <a:pt x="495" y="447"/>
                    <a:pt x="506" y="449"/>
                    <a:pt x="536" y="458"/>
                  </a:cubicBezTo>
                  <a:cubicBezTo>
                    <a:pt x="632" y="496"/>
                    <a:pt x="729" y="431"/>
                    <a:pt x="729" y="328"/>
                  </a:cubicBezTo>
                  <a:cubicBezTo>
                    <a:pt x="732" y="297"/>
                    <a:pt x="734" y="286"/>
                    <a:pt x="748" y="277"/>
                  </a:cubicBezTo>
                  <a:cubicBezTo>
                    <a:pt x="794" y="252"/>
                    <a:pt x="854" y="323"/>
                    <a:pt x="936" y="267"/>
                  </a:cubicBezTo>
                  <a:cubicBezTo>
                    <a:pt x="1018" y="214"/>
                    <a:pt x="976" y="129"/>
                    <a:pt x="1016" y="97"/>
                  </a:cubicBezTo>
                  <a:cubicBezTo>
                    <a:pt x="1047" y="78"/>
                    <a:pt x="1092" y="115"/>
                    <a:pt x="1145" y="109"/>
                  </a:cubicBezTo>
                  <a:cubicBezTo>
                    <a:pt x="1106" y="65"/>
                    <a:pt x="1062" y="30"/>
                    <a:pt x="1013" y="0"/>
                  </a:cubicBezTo>
                  <a:cubicBezTo>
                    <a:pt x="950" y="12"/>
                    <a:pt x="904" y="69"/>
                    <a:pt x="904" y="139"/>
                  </a:cubicBezTo>
                  <a:cubicBezTo>
                    <a:pt x="901" y="169"/>
                    <a:pt x="898" y="180"/>
                    <a:pt x="884" y="190"/>
                  </a:cubicBezTo>
                  <a:cubicBezTo>
                    <a:pt x="840" y="214"/>
                    <a:pt x="777" y="143"/>
                    <a:pt x="697" y="200"/>
                  </a:cubicBezTo>
                  <a:cubicBezTo>
                    <a:pt x="614" y="254"/>
                    <a:pt x="657" y="336"/>
                    <a:pt x="617" y="369"/>
                  </a:cubicBezTo>
                  <a:cubicBezTo>
                    <a:pt x="572" y="394"/>
                    <a:pt x="511" y="323"/>
                    <a:pt x="429" y="379"/>
                  </a:cubicBezTo>
                  <a:cubicBezTo>
                    <a:pt x="347" y="433"/>
                    <a:pt x="390" y="516"/>
                    <a:pt x="350" y="549"/>
                  </a:cubicBezTo>
                  <a:cubicBezTo>
                    <a:pt x="304" y="574"/>
                    <a:pt x="244" y="502"/>
                    <a:pt x="162" y="559"/>
                  </a:cubicBezTo>
                  <a:cubicBezTo>
                    <a:pt x="80" y="612"/>
                    <a:pt x="122" y="696"/>
                    <a:pt x="82" y="729"/>
                  </a:cubicBezTo>
                  <a:cubicBezTo>
                    <a:pt x="59" y="741"/>
                    <a:pt x="31" y="729"/>
                    <a:pt x="0" y="720"/>
                  </a:cubicBezTo>
                  <a:cubicBezTo>
                    <a:pt x="7" y="757"/>
                    <a:pt x="18" y="792"/>
                    <a:pt x="32" y="825"/>
                  </a:cubicBezTo>
                  <a:cubicBezTo>
                    <a:pt x="122" y="842"/>
                    <a:pt x="194" y="776"/>
                    <a:pt x="195" y="687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544DCBA2-0AE1-4141-BA60-557518A65DFE}"/>
                </a:ext>
              </a:extLst>
            </p:cNvPr>
            <p:cNvSpPr/>
            <p:nvPr/>
          </p:nvSpPr>
          <p:spPr>
            <a:xfrm>
              <a:off x="19585092" y="10211603"/>
              <a:ext cx="824714" cy="12362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3" h="993">
                  <a:moveTo>
                    <a:pt x="0" y="496"/>
                  </a:moveTo>
                  <a:cubicBezTo>
                    <a:pt x="0" y="227"/>
                    <a:pt x="216" y="7"/>
                    <a:pt x="484" y="0"/>
                  </a:cubicBezTo>
                  <a:lnTo>
                    <a:pt x="663" y="0"/>
                  </a:lnTo>
                  <a:lnTo>
                    <a:pt x="663" y="993"/>
                  </a:lnTo>
                  <a:lnTo>
                    <a:pt x="510" y="993"/>
                  </a:lnTo>
                  <a:cubicBezTo>
                    <a:pt x="505" y="993"/>
                    <a:pt x="501" y="993"/>
                    <a:pt x="497" y="993"/>
                  </a:cubicBezTo>
                  <a:cubicBezTo>
                    <a:pt x="493" y="993"/>
                    <a:pt x="488" y="993"/>
                    <a:pt x="484" y="993"/>
                  </a:cubicBezTo>
                  <a:cubicBezTo>
                    <a:pt x="216" y="986"/>
                    <a:pt x="0" y="767"/>
                    <a:pt x="0" y="496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BAD27FA1-064A-CA4B-A6C2-E3D7A56FC3D8}"/>
                </a:ext>
              </a:extLst>
            </p:cNvPr>
            <p:cNvSpPr/>
            <p:nvPr/>
          </p:nvSpPr>
          <p:spPr>
            <a:xfrm>
              <a:off x="19634923" y="11031622"/>
              <a:ext cx="774882" cy="175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3" h="142">
                  <a:moveTo>
                    <a:pt x="0" y="34"/>
                  </a:moveTo>
                  <a:cubicBezTo>
                    <a:pt x="58" y="-11"/>
                    <a:pt x="187" y="-11"/>
                    <a:pt x="245" y="34"/>
                  </a:cubicBezTo>
                  <a:cubicBezTo>
                    <a:pt x="284" y="64"/>
                    <a:pt x="366" y="64"/>
                    <a:pt x="405" y="34"/>
                  </a:cubicBezTo>
                  <a:cubicBezTo>
                    <a:pt x="456" y="-5"/>
                    <a:pt x="558" y="-10"/>
                    <a:pt x="623" y="18"/>
                  </a:cubicBezTo>
                  <a:lnTo>
                    <a:pt x="623" y="115"/>
                  </a:lnTo>
                  <a:cubicBezTo>
                    <a:pt x="597" y="100"/>
                    <a:pt x="574" y="85"/>
                    <a:pt x="528" y="84"/>
                  </a:cubicBezTo>
                  <a:cubicBezTo>
                    <a:pt x="489" y="84"/>
                    <a:pt x="471" y="94"/>
                    <a:pt x="448" y="107"/>
                  </a:cubicBezTo>
                  <a:cubicBezTo>
                    <a:pt x="388" y="153"/>
                    <a:pt x="262" y="153"/>
                    <a:pt x="202" y="107"/>
                  </a:cubicBezTo>
                  <a:cubicBezTo>
                    <a:pt x="163" y="76"/>
                    <a:pt x="82" y="76"/>
                    <a:pt x="43" y="107"/>
                  </a:cubicBezTo>
                  <a:cubicBezTo>
                    <a:pt x="42" y="108"/>
                    <a:pt x="41" y="108"/>
                    <a:pt x="40" y="109"/>
                  </a:cubicBezTo>
                  <a:cubicBezTo>
                    <a:pt x="25" y="85"/>
                    <a:pt x="12" y="60"/>
                    <a:pt x="0" y="34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BB634F1B-C289-DB41-8DC5-E878D95CFEB4}"/>
                </a:ext>
              </a:extLst>
            </p:cNvPr>
            <p:cNvSpPr/>
            <p:nvPr/>
          </p:nvSpPr>
          <p:spPr>
            <a:xfrm>
              <a:off x="19585092" y="10683924"/>
              <a:ext cx="824714" cy="175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3" h="142">
                  <a:moveTo>
                    <a:pt x="474" y="108"/>
                  </a:moveTo>
                  <a:cubicBezTo>
                    <a:pt x="414" y="153"/>
                    <a:pt x="288" y="153"/>
                    <a:pt x="228" y="108"/>
                  </a:cubicBezTo>
                  <a:cubicBezTo>
                    <a:pt x="189" y="76"/>
                    <a:pt x="108" y="76"/>
                    <a:pt x="69" y="108"/>
                  </a:cubicBezTo>
                  <a:cubicBezTo>
                    <a:pt x="51" y="121"/>
                    <a:pt x="27" y="131"/>
                    <a:pt x="1" y="136"/>
                  </a:cubicBezTo>
                  <a:cubicBezTo>
                    <a:pt x="0" y="130"/>
                    <a:pt x="0" y="123"/>
                    <a:pt x="0" y="117"/>
                  </a:cubicBezTo>
                  <a:cubicBezTo>
                    <a:pt x="0" y="93"/>
                    <a:pt x="2" y="69"/>
                    <a:pt x="6" y="46"/>
                  </a:cubicBezTo>
                  <a:cubicBezTo>
                    <a:pt x="13" y="42"/>
                    <a:pt x="21" y="39"/>
                    <a:pt x="26" y="34"/>
                  </a:cubicBezTo>
                  <a:cubicBezTo>
                    <a:pt x="84" y="-11"/>
                    <a:pt x="213" y="-11"/>
                    <a:pt x="271" y="34"/>
                  </a:cubicBezTo>
                  <a:cubicBezTo>
                    <a:pt x="310" y="64"/>
                    <a:pt x="391" y="64"/>
                    <a:pt x="431" y="34"/>
                  </a:cubicBezTo>
                  <a:cubicBezTo>
                    <a:pt x="485" y="-9"/>
                    <a:pt x="600" y="-11"/>
                    <a:pt x="663" y="25"/>
                  </a:cubicBezTo>
                  <a:lnTo>
                    <a:pt x="663" y="123"/>
                  </a:lnTo>
                  <a:cubicBezTo>
                    <a:pt x="631" y="106"/>
                    <a:pt x="608" y="86"/>
                    <a:pt x="553" y="84"/>
                  </a:cubicBezTo>
                  <a:cubicBezTo>
                    <a:pt x="514" y="84"/>
                    <a:pt x="498" y="94"/>
                    <a:pt x="474" y="108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D1D9985B-4DA4-704D-950F-A452BD2A2C74}"/>
                </a:ext>
              </a:extLst>
            </p:cNvPr>
            <p:cNvSpPr/>
            <p:nvPr/>
          </p:nvSpPr>
          <p:spPr>
            <a:xfrm>
              <a:off x="19720886" y="10336226"/>
              <a:ext cx="688923" cy="175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4" h="142">
                  <a:moveTo>
                    <a:pt x="554" y="130"/>
                  </a:moveTo>
                  <a:cubicBezTo>
                    <a:pt x="514" y="113"/>
                    <a:pt x="492" y="86"/>
                    <a:pt x="430" y="84"/>
                  </a:cubicBezTo>
                  <a:cubicBezTo>
                    <a:pt x="391" y="84"/>
                    <a:pt x="374" y="94"/>
                    <a:pt x="350" y="108"/>
                  </a:cubicBezTo>
                  <a:cubicBezTo>
                    <a:pt x="291" y="153"/>
                    <a:pt x="165" y="153"/>
                    <a:pt x="105" y="108"/>
                  </a:cubicBezTo>
                  <a:cubicBezTo>
                    <a:pt x="80" y="88"/>
                    <a:pt x="38" y="81"/>
                    <a:pt x="0" y="86"/>
                  </a:cubicBezTo>
                  <a:cubicBezTo>
                    <a:pt x="24" y="56"/>
                    <a:pt x="51" y="29"/>
                    <a:pt x="81" y="6"/>
                  </a:cubicBezTo>
                  <a:cubicBezTo>
                    <a:pt x="108" y="11"/>
                    <a:pt x="131" y="21"/>
                    <a:pt x="148" y="34"/>
                  </a:cubicBezTo>
                  <a:cubicBezTo>
                    <a:pt x="187" y="65"/>
                    <a:pt x="269" y="65"/>
                    <a:pt x="308" y="34"/>
                  </a:cubicBezTo>
                  <a:cubicBezTo>
                    <a:pt x="366" y="-11"/>
                    <a:pt x="494" y="-11"/>
                    <a:pt x="553" y="34"/>
                  </a:cubicBezTo>
                  <a:cubicBezTo>
                    <a:pt x="553" y="34"/>
                    <a:pt x="554" y="34"/>
                    <a:pt x="554" y="3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EC95AA67-6A9A-CE4C-8D9D-480350185B3C}"/>
                </a:ext>
              </a:extLst>
            </p:cNvPr>
            <p:cNvSpPr/>
            <p:nvPr/>
          </p:nvSpPr>
          <p:spPr>
            <a:xfrm>
              <a:off x="19826779" y="10232789"/>
              <a:ext cx="1194714" cy="11951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0" h="960">
                  <a:moveTo>
                    <a:pt x="480" y="960"/>
                  </a:moveTo>
                  <a:cubicBezTo>
                    <a:pt x="215" y="960"/>
                    <a:pt x="0" y="744"/>
                    <a:pt x="0" y="479"/>
                  </a:cubicBezTo>
                  <a:cubicBezTo>
                    <a:pt x="0" y="215"/>
                    <a:pt x="215" y="0"/>
                    <a:pt x="480" y="0"/>
                  </a:cubicBezTo>
                  <a:cubicBezTo>
                    <a:pt x="745" y="0"/>
                    <a:pt x="960" y="215"/>
                    <a:pt x="960" y="479"/>
                  </a:cubicBezTo>
                  <a:cubicBezTo>
                    <a:pt x="960" y="744"/>
                    <a:pt x="745" y="960"/>
                    <a:pt x="480" y="960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545EB27E-E28C-0B44-8159-3DBD4BCC4339}"/>
                </a:ext>
              </a:extLst>
            </p:cNvPr>
            <p:cNvSpPr/>
            <p:nvPr/>
          </p:nvSpPr>
          <p:spPr>
            <a:xfrm>
              <a:off x="19806844" y="10211603"/>
              <a:ext cx="1235824" cy="1236259"/>
            </a:xfrm>
            <a:custGeom>
              <a:avLst/>
              <a:gdLst>
                <a:gd name="connsiteX0" fmla="*/ 617288 w 1235824"/>
                <a:gd name="connsiteY0" fmla="*/ 41126 h 1236259"/>
                <a:gd name="connsiteX1" fmla="*/ 209110 w 1235824"/>
                <a:gd name="connsiteY1" fmla="*/ 210430 h 1236259"/>
                <a:gd name="connsiteX2" fmla="*/ 39864 w 1235824"/>
                <a:gd name="connsiteY2" fmla="*/ 617508 h 1236259"/>
                <a:gd name="connsiteX3" fmla="*/ 209110 w 1235824"/>
                <a:gd name="connsiteY3" fmla="*/ 1025830 h 1236259"/>
                <a:gd name="connsiteX4" fmla="*/ 617288 w 1235824"/>
                <a:gd name="connsiteY4" fmla="*/ 1195134 h 1236259"/>
                <a:gd name="connsiteX5" fmla="*/ 1025468 w 1235824"/>
                <a:gd name="connsiteY5" fmla="*/ 1025830 h 1236259"/>
                <a:gd name="connsiteX6" fmla="*/ 1194712 w 1235824"/>
                <a:gd name="connsiteY6" fmla="*/ 617508 h 1236259"/>
                <a:gd name="connsiteX7" fmla="*/ 1025468 w 1235824"/>
                <a:gd name="connsiteY7" fmla="*/ 210430 h 1236259"/>
                <a:gd name="connsiteX8" fmla="*/ 617288 w 1235824"/>
                <a:gd name="connsiteY8" fmla="*/ 41126 h 1236259"/>
                <a:gd name="connsiteX9" fmla="*/ 617290 w 1235824"/>
                <a:gd name="connsiteY9" fmla="*/ 0 h 1236259"/>
                <a:gd name="connsiteX10" fmla="*/ 1235824 w 1235824"/>
                <a:gd name="connsiteY10" fmla="*/ 617507 h 1236259"/>
                <a:gd name="connsiteX11" fmla="*/ 617290 w 1235824"/>
                <a:gd name="connsiteY11" fmla="*/ 1236259 h 1236259"/>
                <a:gd name="connsiteX12" fmla="*/ 0 w 1235824"/>
                <a:gd name="connsiteY12" fmla="*/ 617507 h 1236259"/>
                <a:gd name="connsiteX13" fmla="*/ 617290 w 1235824"/>
                <a:gd name="connsiteY13" fmla="*/ 0 h 123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5824" h="1236259">
                  <a:moveTo>
                    <a:pt x="617288" y="41126"/>
                  </a:moveTo>
                  <a:cubicBezTo>
                    <a:pt x="462976" y="41126"/>
                    <a:pt x="318620" y="100880"/>
                    <a:pt x="209110" y="210430"/>
                  </a:cubicBezTo>
                  <a:cubicBezTo>
                    <a:pt x="99598" y="318735"/>
                    <a:pt x="39864" y="464387"/>
                    <a:pt x="39864" y="617508"/>
                  </a:cubicBezTo>
                  <a:cubicBezTo>
                    <a:pt x="39864" y="773118"/>
                    <a:pt x="99598" y="917525"/>
                    <a:pt x="209110" y="1025830"/>
                  </a:cubicBezTo>
                  <a:cubicBezTo>
                    <a:pt x="318620" y="1135379"/>
                    <a:pt x="462976" y="1195134"/>
                    <a:pt x="617288" y="1195134"/>
                  </a:cubicBezTo>
                  <a:cubicBezTo>
                    <a:pt x="771600" y="1195134"/>
                    <a:pt x="915956" y="1135379"/>
                    <a:pt x="1025468" y="1025830"/>
                  </a:cubicBezTo>
                  <a:cubicBezTo>
                    <a:pt x="1133736" y="917525"/>
                    <a:pt x="1194712" y="773118"/>
                    <a:pt x="1194712" y="617508"/>
                  </a:cubicBezTo>
                  <a:cubicBezTo>
                    <a:pt x="1194712" y="464387"/>
                    <a:pt x="1133736" y="318735"/>
                    <a:pt x="1025468" y="210430"/>
                  </a:cubicBezTo>
                  <a:cubicBezTo>
                    <a:pt x="915956" y="100880"/>
                    <a:pt x="771600" y="41126"/>
                    <a:pt x="617288" y="41126"/>
                  </a:cubicBezTo>
                  <a:close/>
                  <a:moveTo>
                    <a:pt x="617290" y="0"/>
                  </a:moveTo>
                  <a:cubicBezTo>
                    <a:pt x="958292" y="0"/>
                    <a:pt x="1235824" y="277629"/>
                    <a:pt x="1235824" y="617507"/>
                  </a:cubicBezTo>
                  <a:cubicBezTo>
                    <a:pt x="1235824" y="959875"/>
                    <a:pt x="958292" y="1236259"/>
                    <a:pt x="617290" y="1236259"/>
                  </a:cubicBezTo>
                  <a:cubicBezTo>
                    <a:pt x="276286" y="1236259"/>
                    <a:pt x="0" y="959875"/>
                    <a:pt x="0" y="617507"/>
                  </a:cubicBezTo>
                  <a:cubicBezTo>
                    <a:pt x="0" y="277629"/>
                    <a:pt x="276286" y="0"/>
                    <a:pt x="617290" y="0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C69916A3-59EC-0143-9DAD-E3D07BB84728}"/>
                </a:ext>
              </a:extLst>
            </p:cNvPr>
            <p:cNvSpPr/>
            <p:nvPr/>
          </p:nvSpPr>
          <p:spPr>
            <a:xfrm>
              <a:off x="20409809" y="10469569"/>
              <a:ext cx="51077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86">
                  <a:moveTo>
                    <a:pt x="27" y="82"/>
                  </a:moveTo>
                  <a:cubicBezTo>
                    <a:pt x="25" y="87"/>
                    <a:pt x="18" y="87"/>
                    <a:pt x="16" y="82"/>
                  </a:cubicBezTo>
                  <a:cubicBezTo>
                    <a:pt x="6" y="60"/>
                    <a:pt x="-12" y="11"/>
                    <a:pt x="13" y="2"/>
                  </a:cubicBezTo>
                  <a:cubicBezTo>
                    <a:pt x="48" y="-11"/>
                    <a:pt x="51" y="44"/>
                    <a:pt x="27" y="8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75C8CEDD-E493-D240-A53E-EAEE41088E01}"/>
                </a:ext>
              </a:extLst>
            </p:cNvPr>
            <p:cNvSpPr/>
            <p:nvPr/>
          </p:nvSpPr>
          <p:spPr>
            <a:xfrm>
              <a:off x="20411052" y="11093933"/>
              <a:ext cx="51077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85">
                  <a:moveTo>
                    <a:pt x="16" y="3"/>
                  </a:moveTo>
                  <a:cubicBezTo>
                    <a:pt x="19" y="-2"/>
                    <a:pt x="25" y="-1"/>
                    <a:pt x="27" y="4"/>
                  </a:cubicBezTo>
                  <a:cubicBezTo>
                    <a:pt x="37" y="25"/>
                    <a:pt x="55" y="74"/>
                    <a:pt x="30" y="83"/>
                  </a:cubicBezTo>
                  <a:cubicBezTo>
                    <a:pt x="-5" y="96"/>
                    <a:pt x="-8" y="40"/>
                    <a:pt x="16" y="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1FE81BE5-9939-CA46-A6FC-482B2AA7A5FA}"/>
                </a:ext>
              </a:extLst>
            </p:cNvPr>
            <p:cNvSpPr/>
            <p:nvPr/>
          </p:nvSpPr>
          <p:spPr>
            <a:xfrm>
              <a:off x="20695096" y="10808547"/>
              <a:ext cx="105892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42">
                  <a:moveTo>
                    <a:pt x="3" y="27"/>
                  </a:moveTo>
                  <a:cubicBezTo>
                    <a:pt x="-1" y="23"/>
                    <a:pt x="-1" y="17"/>
                    <a:pt x="4" y="15"/>
                  </a:cubicBezTo>
                  <a:cubicBezTo>
                    <a:pt x="25" y="6"/>
                    <a:pt x="75" y="-12"/>
                    <a:pt x="84" y="12"/>
                  </a:cubicBezTo>
                  <a:cubicBezTo>
                    <a:pt x="96" y="47"/>
                    <a:pt x="41" y="51"/>
                    <a:pt x="3" y="2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5D416AFA-AB89-6647-A8BF-A1CDA4BE1B96}"/>
                </a:ext>
              </a:extLst>
            </p:cNvPr>
            <p:cNvSpPr/>
            <p:nvPr/>
          </p:nvSpPr>
          <p:spPr>
            <a:xfrm>
              <a:off x="20070954" y="10809793"/>
              <a:ext cx="105892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42">
                  <a:moveTo>
                    <a:pt x="82" y="16"/>
                  </a:moveTo>
                  <a:cubicBezTo>
                    <a:pt x="87" y="18"/>
                    <a:pt x="87" y="25"/>
                    <a:pt x="82" y="27"/>
                  </a:cubicBezTo>
                  <a:cubicBezTo>
                    <a:pt x="60" y="36"/>
                    <a:pt x="11" y="54"/>
                    <a:pt x="2" y="30"/>
                  </a:cubicBezTo>
                  <a:cubicBezTo>
                    <a:pt x="-11" y="-5"/>
                    <a:pt x="45" y="-8"/>
                    <a:pt x="82" y="1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64C7A428-F8BA-E744-B1C9-50C1E6B314BF}"/>
                </a:ext>
              </a:extLst>
            </p:cNvPr>
            <p:cNvSpPr/>
            <p:nvPr/>
          </p:nvSpPr>
          <p:spPr>
            <a:xfrm>
              <a:off x="20617856" y="11016667"/>
              <a:ext cx="84714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" h="68">
                  <a:moveTo>
                    <a:pt x="0" y="8"/>
                  </a:moveTo>
                  <a:cubicBezTo>
                    <a:pt x="-1" y="3"/>
                    <a:pt x="4" y="-1"/>
                    <a:pt x="8" y="1"/>
                  </a:cubicBezTo>
                  <a:cubicBezTo>
                    <a:pt x="30" y="9"/>
                    <a:pt x="78" y="31"/>
                    <a:pt x="67" y="55"/>
                  </a:cubicBezTo>
                  <a:cubicBezTo>
                    <a:pt x="51" y="89"/>
                    <a:pt x="10" y="51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9F1F3158-1C69-8042-BB7C-5955409467BB}"/>
                </a:ext>
              </a:extLst>
            </p:cNvPr>
            <p:cNvSpPr/>
            <p:nvPr/>
          </p:nvSpPr>
          <p:spPr>
            <a:xfrm>
              <a:off x="20170617" y="10569267"/>
              <a:ext cx="83468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9">
                  <a:moveTo>
                    <a:pt x="68" y="60"/>
                  </a:moveTo>
                  <a:cubicBezTo>
                    <a:pt x="70" y="65"/>
                    <a:pt x="65" y="70"/>
                    <a:pt x="60" y="68"/>
                  </a:cubicBezTo>
                  <a:cubicBezTo>
                    <a:pt x="38" y="59"/>
                    <a:pt x="-10" y="37"/>
                    <a:pt x="2" y="13"/>
                  </a:cubicBezTo>
                  <a:cubicBezTo>
                    <a:pt x="17" y="-21"/>
                    <a:pt x="59" y="16"/>
                    <a:pt x="68" y="6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82752A83-CA2A-D44D-81CA-54FE35469F1C}"/>
                </a:ext>
              </a:extLst>
            </p:cNvPr>
            <p:cNvSpPr/>
            <p:nvPr/>
          </p:nvSpPr>
          <p:spPr>
            <a:xfrm>
              <a:off x="20170617" y="11015421"/>
              <a:ext cx="83468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9">
                  <a:moveTo>
                    <a:pt x="60" y="0"/>
                  </a:moveTo>
                  <a:cubicBezTo>
                    <a:pt x="65" y="-1"/>
                    <a:pt x="70" y="4"/>
                    <a:pt x="68" y="9"/>
                  </a:cubicBezTo>
                  <a:cubicBezTo>
                    <a:pt x="59" y="31"/>
                    <a:pt x="37" y="79"/>
                    <a:pt x="13" y="67"/>
                  </a:cubicBezTo>
                  <a:cubicBezTo>
                    <a:pt x="-20" y="51"/>
                    <a:pt x="17" y="10"/>
                    <a:pt x="60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C254C5B0-A741-9C45-A326-DC8FDB544E4A}"/>
                </a:ext>
              </a:extLst>
            </p:cNvPr>
            <p:cNvSpPr/>
            <p:nvPr/>
          </p:nvSpPr>
          <p:spPr>
            <a:xfrm>
              <a:off x="20617856" y="10569267"/>
              <a:ext cx="83468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9">
                  <a:moveTo>
                    <a:pt x="8" y="69"/>
                  </a:moveTo>
                  <a:cubicBezTo>
                    <a:pt x="3" y="70"/>
                    <a:pt x="-1" y="65"/>
                    <a:pt x="1" y="60"/>
                  </a:cubicBezTo>
                  <a:cubicBezTo>
                    <a:pt x="9" y="39"/>
                    <a:pt x="32" y="-9"/>
                    <a:pt x="55" y="2"/>
                  </a:cubicBezTo>
                  <a:cubicBezTo>
                    <a:pt x="89" y="18"/>
                    <a:pt x="52" y="59"/>
                    <a:pt x="8" y="6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58" name="Freeform 357">
            <a:extLst>
              <a:ext uri="{FF2B5EF4-FFF2-40B4-BE49-F238E27FC236}">
                <a16:creationId xmlns:a16="http://schemas.microsoft.com/office/drawing/2014/main" id="{51C8CAE8-D261-404C-8B76-A56DBB1674B8}"/>
              </a:ext>
            </a:extLst>
          </p:cNvPr>
          <p:cNvSpPr/>
          <p:nvPr/>
        </p:nvSpPr>
        <p:spPr>
          <a:xfrm>
            <a:off x="19120415" y="3933096"/>
            <a:ext cx="3381079" cy="33810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5" h="2714">
                <a:moveTo>
                  <a:pt x="2715" y="1357"/>
                </a:moveTo>
                <a:cubicBezTo>
                  <a:pt x="2715" y="2107"/>
                  <a:pt x="2108" y="2714"/>
                  <a:pt x="1358" y="2714"/>
                </a:cubicBezTo>
                <a:cubicBezTo>
                  <a:pt x="608" y="2714"/>
                  <a:pt x="0" y="2107"/>
                  <a:pt x="0" y="1357"/>
                </a:cubicBezTo>
                <a:cubicBezTo>
                  <a:pt x="0" y="608"/>
                  <a:pt x="608" y="0"/>
                  <a:pt x="1358" y="0"/>
                </a:cubicBezTo>
                <a:cubicBezTo>
                  <a:pt x="2108" y="0"/>
                  <a:pt x="2715" y="608"/>
                  <a:pt x="2715" y="1357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0730D96A-CC35-B341-863C-E23EE7AA0696}"/>
              </a:ext>
            </a:extLst>
          </p:cNvPr>
          <p:cNvGrpSpPr/>
          <p:nvPr/>
        </p:nvGrpSpPr>
        <p:grpSpPr>
          <a:xfrm>
            <a:off x="20475836" y="4374265"/>
            <a:ext cx="672728" cy="2498689"/>
            <a:chOff x="20475836" y="4374265"/>
            <a:chExt cx="672728" cy="2498689"/>
          </a:xfrm>
        </p:grpSpPr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8BD7F36F-2617-1D49-AC41-8F94B3846C37}"/>
                </a:ext>
              </a:extLst>
            </p:cNvPr>
            <p:cNvSpPr/>
            <p:nvPr/>
          </p:nvSpPr>
          <p:spPr>
            <a:xfrm>
              <a:off x="20717520" y="5659127"/>
              <a:ext cx="193098" cy="12138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" h="975">
                  <a:moveTo>
                    <a:pt x="92" y="975"/>
                  </a:moveTo>
                  <a:lnTo>
                    <a:pt x="64" y="975"/>
                  </a:lnTo>
                  <a:cubicBezTo>
                    <a:pt x="29" y="975"/>
                    <a:pt x="0" y="946"/>
                    <a:pt x="0" y="910"/>
                  </a:cubicBezTo>
                  <a:lnTo>
                    <a:pt x="0" y="35"/>
                  </a:lnTo>
                  <a:cubicBezTo>
                    <a:pt x="0" y="16"/>
                    <a:pt x="15" y="0"/>
                    <a:pt x="35" y="0"/>
                  </a:cubicBezTo>
                  <a:lnTo>
                    <a:pt x="121" y="0"/>
                  </a:lnTo>
                  <a:cubicBezTo>
                    <a:pt x="140" y="0"/>
                    <a:pt x="156" y="16"/>
                    <a:pt x="156" y="35"/>
                  </a:cubicBezTo>
                  <a:lnTo>
                    <a:pt x="156" y="910"/>
                  </a:lnTo>
                  <a:cubicBezTo>
                    <a:pt x="156" y="946"/>
                    <a:pt x="127" y="975"/>
                    <a:pt x="92" y="97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5A20106C-EFFF-6B49-9F8A-C3C51C10D7AC}"/>
                </a:ext>
              </a:extLst>
            </p:cNvPr>
            <p:cNvSpPr/>
            <p:nvPr/>
          </p:nvSpPr>
          <p:spPr>
            <a:xfrm>
              <a:off x="20475836" y="4374265"/>
              <a:ext cx="672728" cy="18730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1" h="1504">
                  <a:moveTo>
                    <a:pt x="270" y="1504"/>
                  </a:moveTo>
                  <a:cubicBezTo>
                    <a:pt x="116" y="1504"/>
                    <a:pt x="-7" y="1375"/>
                    <a:pt x="0" y="1221"/>
                  </a:cubicBezTo>
                  <a:lnTo>
                    <a:pt x="42" y="219"/>
                  </a:lnTo>
                  <a:cubicBezTo>
                    <a:pt x="47" y="97"/>
                    <a:pt x="147" y="0"/>
                    <a:pt x="270" y="0"/>
                  </a:cubicBezTo>
                  <a:cubicBezTo>
                    <a:pt x="392" y="0"/>
                    <a:pt x="493" y="97"/>
                    <a:pt x="498" y="219"/>
                  </a:cubicBezTo>
                  <a:lnTo>
                    <a:pt x="540" y="1221"/>
                  </a:lnTo>
                  <a:cubicBezTo>
                    <a:pt x="547" y="1375"/>
                    <a:pt x="424" y="1504"/>
                    <a:pt x="270" y="1504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41824C4B-EBEF-E048-A909-7556DB750C72}"/>
                </a:ext>
              </a:extLst>
            </p:cNvPr>
            <p:cNvSpPr/>
            <p:nvPr/>
          </p:nvSpPr>
          <p:spPr>
            <a:xfrm>
              <a:off x="20497015" y="4630988"/>
              <a:ext cx="610438" cy="752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1" h="605">
                  <a:moveTo>
                    <a:pt x="11" y="334"/>
                  </a:moveTo>
                  <a:lnTo>
                    <a:pt x="0" y="605"/>
                  </a:lnTo>
                  <a:cubicBezTo>
                    <a:pt x="130" y="552"/>
                    <a:pt x="336" y="444"/>
                    <a:pt x="491" y="252"/>
                  </a:cubicBezTo>
                  <a:lnTo>
                    <a:pt x="481" y="13"/>
                  </a:lnTo>
                  <a:cubicBezTo>
                    <a:pt x="481" y="9"/>
                    <a:pt x="480" y="4"/>
                    <a:pt x="480" y="0"/>
                  </a:cubicBezTo>
                  <a:cubicBezTo>
                    <a:pt x="330" y="178"/>
                    <a:pt x="139" y="281"/>
                    <a:pt x="11" y="33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8050B014-7A67-404E-B9BB-089C00BEB821}"/>
                </a:ext>
              </a:extLst>
            </p:cNvPr>
            <p:cNvSpPr/>
            <p:nvPr/>
          </p:nvSpPr>
          <p:spPr>
            <a:xfrm>
              <a:off x="20591695" y="5725178"/>
              <a:ext cx="555623" cy="5221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7" h="420">
                  <a:moveTo>
                    <a:pt x="0" y="354"/>
                  </a:moveTo>
                  <a:cubicBezTo>
                    <a:pt x="47" y="395"/>
                    <a:pt x="109" y="420"/>
                    <a:pt x="177" y="420"/>
                  </a:cubicBezTo>
                  <a:cubicBezTo>
                    <a:pt x="331" y="420"/>
                    <a:pt x="454" y="291"/>
                    <a:pt x="447" y="137"/>
                  </a:cubicBezTo>
                  <a:lnTo>
                    <a:pt x="442" y="0"/>
                  </a:lnTo>
                  <a:cubicBezTo>
                    <a:pt x="310" y="177"/>
                    <a:pt x="135" y="289"/>
                    <a:pt x="0" y="35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9CFD66CA-D8F3-A74E-8D55-8E5C57D72C4C}"/>
                </a:ext>
              </a:extLst>
            </p:cNvPr>
            <p:cNvSpPr/>
            <p:nvPr/>
          </p:nvSpPr>
          <p:spPr>
            <a:xfrm>
              <a:off x="20475836" y="5165621"/>
              <a:ext cx="654041" cy="7888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6" h="634">
                  <a:moveTo>
                    <a:pt x="9" y="366"/>
                  </a:moveTo>
                  <a:lnTo>
                    <a:pt x="0" y="586"/>
                  </a:lnTo>
                  <a:cubicBezTo>
                    <a:pt x="-1" y="603"/>
                    <a:pt x="0" y="618"/>
                    <a:pt x="1" y="634"/>
                  </a:cubicBezTo>
                  <a:cubicBezTo>
                    <a:pt x="135" y="581"/>
                    <a:pt x="363" y="466"/>
                    <a:pt x="526" y="253"/>
                  </a:cubicBezTo>
                  <a:lnTo>
                    <a:pt x="516" y="0"/>
                  </a:lnTo>
                  <a:cubicBezTo>
                    <a:pt x="356" y="202"/>
                    <a:pt x="140" y="313"/>
                    <a:pt x="9" y="366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CA665B7D-7902-AA44-9CBC-C832D78EC256}"/>
                </a:ext>
              </a:extLst>
            </p:cNvPr>
            <p:cNvSpPr/>
            <p:nvPr/>
          </p:nvSpPr>
          <p:spPr>
            <a:xfrm>
              <a:off x="20523173" y="4374265"/>
              <a:ext cx="473401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1" h="302">
                  <a:moveTo>
                    <a:pt x="4" y="219"/>
                  </a:moveTo>
                  <a:lnTo>
                    <a:pt x="0" y="302"/>
                  </a:lnTo>
                  <a:cubicBezTo>
                    <a:pt x="105" y="258"/>
                    <a:pt x="251" y="180"/>
                    <a:pt x="381" y="56"/>
                  </a:cubicBezTo>
                  <a:cubicBezTo>
                    <a:pt x="341" y="21"/>
                    <a:pt x="289" y="0"/>
                    <a:pt x="232" y="0"/>
                  </a:cubicBezTo>
                  <a:cubicBezTo>
                    <a:pt x="109" y="0"/>
                    <a:pt x="9" y="97"/>
                    <a:pt x="4" y="219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979C4590-33EC-FC4D-ACA5-D4C8DC8D7E24}"/>
                </a:ext>
              </a:extLst>
            </p:cNvPr>
            <p:cNvSpPr/>
            <p:nvPr/>
          </p:nvSpPr>
          <p:spPr>
            <a:xfrm>
              <a:off x="20576745" y="4601079"/>
              <a:ext cx="139529" cy="8910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716">
                  <a:moveTo>
                    <a:pt x="31" y="75"/>
                  </a:moveTo>
                  <a:cubicBezTo>
                    <a:pt x="11" y="180"/>
                    <a:pt x="4" y="288"/>
                    <a:pt x="3" y="396"/>
                  </a:cubicBezTo>
                  <a:cubicBezTo>
                    <a:pt x="2" y="491"/>
                    <a:pt x="-11" y="600"/>
                    <a:pt x="33" y="689"/>
                  </a:cubicBezTo>
                  <a:cubicBezTo>
                    <a:pt x="49" y="722"/>
                    <a:pt x="79" y="730"/>
                    <a:pt x="88" y="686"/>
                  </a:cubicBezTo>
                  <a:cubicBezTo>
                    <a:pt x="98" y="644"/>
                    <a:pt x="91" y="596"/>
                    <a:pt x="92" y="553"/>
                  </a:cubicBezTo>
                  <a:cubicBezTo>
                    <a:pt x="95" y="440"/>
                    <a:pt x="99" y="326"/>
                    <a:pt x="108" y="213"/>
                  </a:cubicBezTo>
                  <a:cubicBezTo>
                    <a:pt x="109" y="191"/>
                    <a:pt x="135" y="-37"/>
                    <a:pt x="67" y="5"/>
                  </a:cubicBezTo>
                  <a:cubicBezTo>
                    <a:pt x="46" y="18"/>
                    <a:pt x="36" y="51"/>
                    <a:pt x="31" y="75"/>
                  </a:cubicBezTo>
                  <a:close/>
                </a:path>
              </a:pathLst>
            </a:custGeom>
            <a:solidFill>
              <a:srgbClr val="FFFFFF">
                <a:alpha val="7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CA6431BD-0962-7846-B7E6-C5267F06F8C9}"/>
                </a:ext>
              </a:extLst>
            </p:cNvPr>
            <p:cNvSpPr/>
            <p:nvPr/>
          </p:nvSpPr>
          <p:spPr>
            <a:xfrm>
              <a:off x="20611628" y="5613017"/>
              <a:ext cx="109630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" h="180">
                  <a:moveTo>
                    <a:pt x="25" y="163"/>
                  </a:moveTo>
                  <a:cubicBezTo>
                    <a:pt x="55" y="201"/>
                    <a:pt x="83" y="165"/>
                    <a:pt x="87" y="129"/>
                  </a:cubicBezTo>
                  <a:cubicBezTo>
                    <a:pt x="90" y="98"/>
                    <a:pt x="89" y="65"/>
                    <a:pt x="81" y="35"/>
                  </a:cubicBezTo>
                  <a:cubicBezTo>
                    <a:pt x="68" y="-18"/>
                    <a:pt x="21" y="-7"/>
                    <a:pt x="7" y="39"/>
                  </a:cubicBezTo>
                  <a:cubicBezTo>
                    <a:pt x="-2" y="67"/>
                    <a:pt x="-2" y="101"/>
                    <a:pt x="7" y="129"/>
                  </a:cubicBezTo>
                  <a:cubicBezTo>
                    <a:pt x="10" y="139"/>
                    <a:pt x="17" y="152"/>
                    <a:pt x="25" y="163"/>
                  </a:cubicBezTo>
                  <a:close/>
                </a:path>
              </a:pathLst>
            </a:custGeom>
            <a:solidFill>
              <a:srgbClr val="FFFFFF">
                <a:alpha val="7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68" name="Freeform 367">
            <a:extLst>
              <a:ext uri="{FF2B5EF4-FFF2-40B4-BE49-F238E27FC236}">
                <a16:creationId xmlns:a16="http://schemas.microsoft.com/office/drawing/2014/main" id="{8CD85D3B-508E-3247-B7F4-88C25486E95F}"/>
              </a:ext>
            </a:extLst>
          </p:cNvPr>
          <p:cNvSpPr/>
          <p:nvPr/>
        </p:nvSpPr>
        <p:spPr>
          <a:xfrm>
            <a:off x="14102366" y="3933096"/>
            <a:ext cx="3382325" cy="33810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6" h="2714">
                <a:moveTo>
                  <a:pt x="2716" y="1357"/>
                </a:moveTo>
                <a:cubicBezTo>
                  <a:pt x="2716" y="2107"/>
                  <a:pt x="2108" y="2714"/>
                  <a:pt x="1358" y="2714"/>
                </a:cubicBezTo>
                <a:cubicBezTo>
                  <a:pt x="608" y="2714"/>
                  <a:pt x="0" y="2107"/>
                  <a:pt x="0" y="1357"/>
                </a:cubicBezTo>
                <a:cubicBezTo>
                  <a:pt x="0" y="608"/>
                  <a:pt x="608" y="0"/>
                  <a:pt x="1358" y="0"/>
                </a:cubicBezTo>
                <a:cubicBezTo>
                  <a:pt x="2108" y="0"/>
                  <a:pt x="2716" y="608"/>
                  <a:pt x="2716" y="1357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33" name="Group 432">
            <a:extLst>
              <a:ext uri="{FF2B5EF4-FFF2-40B4-BE49-F238E27FC236}">
                <a16:creationId xmlns:a16="http://schemas.microsoft.com/office/drawing/2014/main" id="{B29DD2F0-8701-9C4E-A277-CA3F499B1217}"/>
              </a:ext>
            </a:extLst>
          </p:cNvPr>
          <p:cNvGrpSpPr/>
          <p:nvPr/>
        </p:nvGrpSpPr>
        <p:grpSpPr>
          <a:xfrm>
            <a:off x="14935800" y="4467732"/>
            <a:ext cx="1716702" cy="2313002"/>
            <a:chOff x="14935800" y="4467732"/>
            <a:chExt cx="1716702" cy="2313002"/>
          </a:xfrm>
        </p:grpSpPr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3C654CBC-5C89-8C43-9487-9DD190AC69C1}"/>
                </a:ext>
              </a:extLst>
            </p:cNvPr>
            <p:cNvSpPr/>
            <p:nvPr/>
          </p:nvSpPr>
          <p:spPr>
            <a:xfrm>
              <a:off x="14939538" y="4739410"/>
              <a:ext cx="1323031" cy="18867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3" h="1515">
                  <a:moveTo>
                    <a:pt x="1063" y="69"/>
                  </a:moveTo>
                  <a:cubicBezTo>
                    <a:pt x="1063" y="32"/>
                    <a:pt x="825" y="0"/>
                    <a:pt x="531" y="0"/>
                  </a:cubicBezTo>
                  <a:cubicBezTo>
                    <a:pt x="238" y="0"/>
                    <a:pt x="0" y="32"/>
                    <a:pt x="0" y="69"/>
                  </a:cubicBezTo>
                  <a:cubicBezTo>
                    <a:pt x="0" y="70"/>
                    <a:pt x="0" y="71"/>
                    <a:pt x="0" y="71"/>
                  </a:cubicBezTo>
                  <a:lnTo>
                    <a:pt x="192" y="1430"/>
                  </a:lnTo>
                  <a:cubicBezTo>
                    <a:pt x="199" y="1479"/>
                    <a:pt x="242" y="1515"/>
                    <a:pt x="290" y="1515"/>
                  </a:cubicBezTo>
                  <a:lnTo>
                    <a:pt x="531" y="1515"/>
                  </a:lnTo>
                  <a:lnTo>
                    <a:pt x="772" y="1515"/>
                  </a:lnTo>
                  <a:cubicBezTo>
                    <a:pt x="822" y="1515"/>
                    <a:pt x="863" y="1479"/>
                    <a:pt x="870" y="1430"/>
                  </a:cubicBezTo>
                  <a:lnTo>
                    <a:pt x="1063" y="71"/>
                  </a:lnTo>
                  <a:cubicBezTo>
                    <a:pt x="1063" y="71"/>
                    <a:pt x="1063" y="70"/>
                    <a:pt x="1063" y="6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5C4B19AE-76C5-6544-B46A-AAA8BD8CAE0E}"/>
                </a:ext>
              </a:extLst>
            </p:cNvPr>
            <p:cNvSpPr/>
            <p:nvPr/>
          </p:nvSpPr>
          <p:spPr>
            <a:xfrm>
              <a:off x="14939538" y="4739410"/>
              <a:ext cx="1323031" cy="18867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3" h="1515">
                  <a:moveTo>
                    <a:pt x="1063" y="69"/>
                  </a:moveTo>
                  <a:cubicBezTo>
                    <a:pt x="1063" y="32"/>
                    <a:pt x="825" y="0"/>
                    <a:pt x="531" y="0"/>
                  </a:cubicBezTo>
                  <a:cubicBezTo>
                    <a:pt x="238" y="0"/>
                    <a:pt x="0" y="32"/>
                    <a:pt x="0" y="69"/>
                  </a:cubicBezTo>
                  <a:cubicBezTo>
                    <a:pt x="0" y="70"/>
                    <a:pt x="0" y="71"/>
                    <a:pt x="0" y="71"/>
                  </a:cubicBezTo>
                  <a:lnTo>
                    <a:pt x="192" y="1430"/>
                  </a:lnTo>
                  <a:cubicBezTo>
                    <a:pt x="199" y="1479"/>
                    <a:pt x="242" y="1515"/>
                    <a:pt x="290" y="1515"/>
                  </a:cubicBezTo>
                  <a:lnTo>
                    <a:pt x="531" y="1515"/>
                  </a:lnTo>
                  <a:lnTo>
                    <a:pt x="772" y="1515"/>
                  </a:lnTo>
                  <a:cubicBezTo>
                    <a:pt x="822" y="1515"/>
                    <a:pt x="863" y="1479"/>
                    <a:pt x="870" y="1430"/>
                  </a:cubicBezTo>
                  <a:lnTo>
                    <a:pt x="1063" y="71"/>
                  </a:lnTo>
                  <a:cubicBezTo>
                    <a:pt x="1063" y="71"/>
                    <a:pt x="1063" y="70"/>
                    <a:pt x="1063" y="69"/>
                  </a:cubicBezTo>
                  <a:close/>
                </a:path>
              </a:pathLst>
            </a:custGeom>
            <a:solidFill>
              <a:srgbClr val="9DDBF4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2" name="Freeform 431">
              <a:extLst>
                <a:ext uri="{FF2B5EF4-FFF2-40B4-BE49-F238E27FC236}">
                  <a16:creationId xmlns:a16="http://schemas.microsoft.com/office/drawing/2014/main" id="{1FBA69D4-04A4-AA46-9C73-31CE532B1D2A}"/>
                </a:ext>
              </a:extLst>
            </p:cNvPr>
            <p:cNvSpPr/>
            <p:nvPr/>
          </p:nvSpPr>
          <p:spPr>
            <a:xfrm>
              <a:off x="14935800" y="4735671"/>
              <a:ext cx="1330506" cy="178211"/>
            </a:xfrm>
            <a:custGeom>
              <a:avLst/>
              <a:gdLst>
                <a:gd name="connsiteX0" fmla="*/ 1292929 w 1330506"/>
                <a:gd name="connsiteY0" fmla="*/ 112369 h 178211"/>
                <a:gd name="connsiteX1" fmla="*/ 1265785 w 1330506"/>
                <a:gd name="connsiteY1" fmla="*/ 129172 h 178211"/>
                <a:gd name="connsiteX2" fmla="*/ 1133855 w 1330506"/>
                <a:gd name="connsiteY2" fmla="*/ 153460 h 178211"/>
                <a:gd name="connsiteX3" fmla="*/ 664631 w 1330506"/>
                <a:gd name="connsiteY3" fmla="*/ 178211 h 178211"/>
                <a:gd name="connsiteX4" fmla="*/ 196651 w 1330506"/>
                <a:gd name="connsiteY4" fmla="*/ 153460 h 178211"/>
                <a:gd name="connsiteX5" fmla="*/ 64254 w 1330506"/>
                <a:gd name="connsiteY5" fmla="*/ 129172 h 178211"/>
                <a:gd name="connsiteX6" fmla="*/ 37852 w 1330506"/>
                <a:gd name="connsiteY6" fmla="*/ 112709 h 178211"/>
                <a:gd name="connsiteX7" fmla="*/ 92866 w 1330506"/>
                <a:gd name="connsiteY7" fmla="*/ 128413 h 178211"/>
                <a:gd name="connsiteX8" fmla="*/ 197900 w 1330506"/>
                <a:gd name="connsiteY8" fmla="*/ 145998 h 178211"/>
                <a:gd name="connsiteX9" fmla="*/ 664630 w 1330506"/>
                <a:gd name="connsiteY9" fmla="*/ 170734 h 178211"/>
                <a:gd name="connsiteX10" fmla="*/ 1133850 w 1330506"/>
                <a:gd name="connsiteY10" fmla="*/ 145998 h 178211"/>
                <a:gd name="connsiteX11" fmla="*/ 1237444 w 1330506"/>
                <a:gd name="connsiteY11" fmla="*/ 128413 h 178211"/>
                <a:gd name="connsiteX12" fmla="*/ 30541 w 1330506"/>
                <a:gd name="connsiteY12" fmla="*/ 70503 h 178211"/>
                <a:gd name="connsiteX13" fmla="*/ 6229 w 1330506"/>
                <a:gd name="connsiteY13" fmla="*/ 89106 h 178211"/>
                <a:gd name="connsiteX14" fmla="*/ 30071 w 1330506"/>
                <a:gd name="connsiteY14" fmla="*/ 107857 h 178211"/>
                <a:gd name="connsiteX15" fmla="*/ 0 w 1330506"/>
                <a:gd name="connsiteY15" fmla="*/ 89106 h 178211"/>
                <a:gd name="connsiteX16" fmla="*/ 1296242 w 1330506"/>
                <a:gd name="connsiteY16" fmla="*/ 68385 h 178211"/>
                <a:gd name="connsiteX17" fmla="*/ 1330506 w 1330506"/>
                <a:gd name="connsiteY17" fmla="*/ 89106 h 178211"/>
                <a:gd name="connsiteX18" fmla="*/ 1296726 w 1330506"/>
                <a:gd name="connsiteY18" fmla="*/ 110018 h 178211"/>
                <a:gd name="connsiteX19" fmla="*/ 1323031 w 1330506"/>
                <a:gd name="connsiteY19" fmla="*/ 89106 h 178211"/>
                <a:gd name="connsiteX20" fmla="*/ 664631 w 1330506"/>
                <a:gd name="connsiteY20" fmla="*/ 0 h 178211"/>
                <a:gd name="connsiteX21" fmla="*/ 1133855 w 1330506"/>
                <a:gd name="connsiteY21" fmla="*/ 24752 h 178211"/>
                <a:gd name="connsiteX22" fmla="*/ 1265785 w 1330506"/>
                <a:gd name="connsiteY22" fmla="*/ 49967 h 178211"/>
                <a:gd name="connsiteX23" fmla="*/ 1293188 w 1330506"/>
                <a:gd name="connsiteY23" fmla="*/ 66539 h 178211"/>
                <a:gd name="connsiteX24" fmla="*/ 1237444 w 1330506"/>
                <a:gd name="connsiteY24" fmla="*/ 50495 h 178211"/>
                <a:gd name="connsiteX25" fmla="*/ 1133850 w 1330506"/>
                <a:gd name="connsiteY25" fmla="*/ 33451 h 178211"/>
                <a:gd name="connsiteX26" fmla="*/ 664630 w 1330506"/>
                <a:gd name="connsiteY26" fmla="*/ 7478 h 178211"/>
                <a:gd name="connsiteX27" fmla="*/ 197900 w 1330506"/>
                <a:gd name="connsiteY27" fmla="*/ 33451 h 178211"/>
                <a:gd name="connsiteX28" fmla="*/ 92866 w 1330506"/>
                <a:gd name="connsiteY28" fmla="*/ 50495 h 178211"/>
                <a:gd name="connsiteX29" fmla="*/ 37618 w 1330506"/>
                <a:gd name="connsiteY29" fmla="*/ 66192 h 178211"/>
                <a:gd name="connsiteX30" fmla="*/ 64254 w 1330506"/>
                <a:gd name="connsiteY30" fmla="*/ 49967 h 178211"/>
                <a:gd name="connsiteX31" fmla="*/ 196651 w 1330506"/>
                <a:gd name="connsiteY31" fmla="*/ 24752 h 178211"/>
                <a:gd name="connsiteX32" fmla="*/ 664631 w 1330506"/>
                <a:gd name="connsiteY32" fmla="*/ 0 h 17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330506" h="178211">
                  <a:moveTo>
                    <a:pt x="1292929" y="112369"/>
                  </a:moveTo>
                  <a:lnTo>
                    <a:pt x="1265785" y="129172"/>
                  </a:lnTo>
                  <a:cubicBezTo>
                    <a:pt x="1227824" y="139846"/>
                    <a:pt x="1178661" y="147891"/>
                    <a:pt x="1133855" y="153460"/>
                  </a:cubicBezTo>
                  <a:cubicBezTo>
                    <a:pt x="1008148" y="169548"/>
                    <a:pt x="842612" y="178211"/>
                    <a:pt x="664631" y="178211"/>
                  </a:cubicBezTo>
                  <a:cubicBezTo>
                    <a:pt x="487894" y="178211"/>
                    <a:pt x="321114" y="169548"/>
                    <a:pt x="196651" y="153460"/>
                  </a:cubicBezTo>
                  <a:cubicBezTo>
                    <a:pt x="151222" y="147891"/>
                    <a:pt x="102059" y="139846"/>
                    <a:pt x="64254" y="129172"/>
                  </a:cubicBezTo>
                  <a:lnTo>
                    <a:pt x="37852" y="112709"/>
                  </a:lnTo>
                  <a:lnTo>
                    <a:pt x="92866" y="128413"/>
                  </a:lnTo>
                  <a:cubicBezTo>
                    <a:pt x="119178" y="134172"/>
                    <a:pt x="153405" y="140124"/>
                    <a:pt x="197900" y="145998"/>
                  </a:cubicBezTo>
                  <a:cubicBezTo>
                    <a:pt x="322361" y="162077"/>
                    <a:pt x="487895" y="170734"/>
                    <a:pt x="664630" y="170734"/>
                  </a:cubicBezTo>
                  <a:cubicBezTo>
                    <a:pt x="841365" y="170734"/>
                    <a:pt x="1008144" y="162077"/>
                    <a:pt x="1133850" y="145998"/>
                  </a:cubicBezTo>
                  <a:cubicBezTo>
                    <a:pt x="1177723" y="140124"/>
                    <a:pt x="1211483" y="134172"/>
                    <a:pt x="1237444" y="128413"/>
                  </a:cubicBezTo>
                  <a:close/>
                  <a:moveTo>
                    <a:pt x="30541" y="70503"/>
                  </a:moveTo>
                  <a:lnTo>
                    <a:pt x="6229" y="89106"/>
                  </a:lnTo>
                  <a:lnTo>
                    <a:pt x="30071" y="107857"/>
                  </a:lnTo>
                  <a:lnTo>
                    <a:pt x="0" y="89106"/>
                  </a:lnTo>
                  <a:close/>
                  <a:moveTo>
                    <a:pt x="1296242" y="68385"/>
                  </a:moveTo>
                  <a:lnTo>
                    <a:pt x="1330506" y="89106"/>
                  </a:lnTo>
                  <a:lnTo>
                    <a:pt x="1296726" y="110018"/>
                  </a:lnTo>
                  <a:lnTo>
                    <a:pt x="1323031" y="89106"/>
                  </a:lnTo>
                  <a:close/>
                  <a:moveTo>
                    <a:pt x="664631" y="0"/>
                  </a:moveTo>
                  <a:cubicBezTo>
                    <a:pt x="842612" y="0"/>
                    <a:pt x="1008148" y="8663"/>
                    <a:pt x="1133855" y="24752"/>
                  </a:cubicBezTo>
                  <a:cubicBezTo>
                    <a:pt x="1178661" y="30940"/>
                    <a:pt x="1227824" y="39293"/>
                    <a:pt x="1265785" y="49967"/>
                  </a:cubicBezTo>
                  <a:lnTo>
                    <a:pt x="1293188" y="66539"/>
                  </a:lnTo>
                  <a:lnTo>
                    <a:pt x="1237444" y="50495"/>
                  </a:lnTo>
                  <a:cubicBezTo>
                    <a:pt x="1211483" y="44814"/>
                    <a:pt x="1177723" y="39016"/>
                    <a:pt x="1133850" y="33451"/>
                  </a:cubicBezTo>
                  <a:cubicBezTo>
                    <a:pt x="1008144" y="17373"/>
                    <a:pt x="841365" y="7478"/>
                    <a:pt x="664630" y="7478"/>
                  </a:cubicBezTo>
                  <a:cubicBezTo>
                    <a:pt x="487895" y="7478"/>
                    <a:pt x="322361" y="17373"/>
                    <a:pt x="197900" y="33451"/>
                  </a:cubicBezTo>
                  <a:cubicBezTo>
                    <a:pt x="153405" y="39016"/>
                    <a:pt x="119178" y="44814"/>
                    <a:pt x="92866" y="50495"/>
                  </a:cubicBezTo>
                  <a:lnTo>
                    <a:pt x="37618" y="66192"/>
                  </a:lnTo>
                  <a:lnTo>
                    <a:pt x="64254" y="49967"/>
                  </a:lnTo>
                  <a:cubicBezTo>
                    <a:pt x="102059" y="39293"/>
                    <a:pt x="151222" y="30940"/>
                    <a:pt x="196651" y="24752"/>
                  </a:cubicBezTo>
                  <a:cubicBezTo>
                    <a:pt x="321114" y="8663"/>
                    <a:pt x="487894" y="0"/>
                    <a:pt x="664631" y="0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E3464CC4-A90D-3447-96BB-083AE241D1B0}"/>
                </a:ext>
              </a:extLst>
            </p:cNvPr>
            <p:cNvSpPr/>
            <p:nvPr/>
          </p:nvSpPr>
          <p:spPr>
            <a:xfrm>
              <a:off x="15000582" y="5173094"/>
              <a:ext cx="1200943" cy="14531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5" h="1167">
                  <a:moveTo>
                    <a:pt x="965" y="68"/>
                  </a:moveTo>
                  <a:cubicBezTo>
                    <a:pt x="965" y="30"/>
                    <a:pt x="749" y="0"/>
                    <a:pt x="482" y="0"/>
                  </a:cubicBezTo>
                  <a:cubicBezTo>
                    <a:pt x="216" y="0"/>
                    <a:pt x="0" y="30"/>
                    <a:pt x="0" y="68"/>
                  </a:cubicBezTo>
                  <a:cubicBezTo>
                    <a:pt x="0" y="69"/>
                    <a:pt x="0" y="70"/>
                    <a:pt x="0" y="70"/>
                  </a:cubicBezTo>
                  <a:lnTo>
                    <a:pt x="143" y="1082"/>
                  </a:lnTo>
                  <a:cubicBezTo>
                    <a:pt x="150" y="1131"/>
                    <a:pt x="193" y="1167"/>
                    <a:pt x="241" y="1167"/>
                  </a:cubicBezTo>
                  <a:lnTo>
                    <a:pt x="482" y="1167"/>
                  </a:lnTo>
                  <a:lnTo>
                    <a:pt x="723" y="1167"/>
                  </a:lnTo>
                  <a:cubicBezTo>
                    <a:pt x="773" y="1167"/>
                    <a:pt x="814" y="1131"/>
                    <a:pt x="821" y="1082"/>
                  </a:cubicBezTo>
                  <a:lnTo>
                    <a:pt x="965" y="70"/>
                  </a:lnTo>
                  <a:cubicBezTo>
                    <a:pt x="965" y="70"/>
                    <a:pt x="965" y="69"/>
                    <a:pt x="965" y="68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2E32CE38-3111-3449-B1D0-FD87D0C96610}"/>
                </a:ext>
              </a:extLst>
            </p:cNvPr>
            <p:cNvSpPr/>
            <p:nvPr/>
          </p:nvSpPr>
          <p:spPr>
            <a:xfrm>
              <a:off x="15000582" y="5257842"/>
              <a:ext cx="1200943" cy="97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5" h="79">
                  <a:moveTo>
                    <a:pt x="965" y="0"/>
                  </a:moveTo>
                  <a:cubicBezTo>
                    <a:pt x="913" y="105"/>
                    <a:pt x="54" y="106"/>
                    <a:pt x="0" y="0"/>
                  </a:cubicBezTo>
                  <a:cubicBezTo>
                    <a:pt x="22" y="78"/>
                    <a:pt x="939" y="80"/>
                    <a:pt x="965" y="0"/>
                  </a:cubicBezTo>
                  <a:close/>
                </a:path>
              </a:pathLst>
            </a:custGeom>
            <a:solidFill>
              <a:srgbClr val="FC8A24">
                <a:alpha val="3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5" name="Freeform 374">
              <a:extLst>
                <a:ext uri="{FF2B5EF4-FFF2-40B4-BE49-F238E27FC236}">
                  <a16:creationId xmlns:a16="http://schemas.microsoft.com/office/drawing/2014/main" id="{A00AC8C6-3A56-CE49-82BA-26B48781BFCE}"/>
                </a:ext>
              </a:extLst>
            </p:cNvPr>
            <p:cNvSpPr/>
            <p:nvPr/>
          </p:nvSpPr>
          <p:spPr>
            <a:xfrm>
              <a:off x="15765498" y="4467732"/>
              <a:ext cx="612930" cy="8137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3" h="654">
                  <a:moveTo>
                    <a:pt x="356" y="0"/>
                  </a:moveTo>
                  <a:cubicBezTo>
                    <a:pt x="246" y="0"/>
                    <a:pt x="151" y="74"/>
                    <a:pt x="123" y="180"/>
                  </a:cubicBezTo>
                  <a:lnTo>
                    <a:pt x="0" y="654"/>
                  </a:lnTo>
                  <a:lnTo>
                    <a:pt x="62" y="654"/>
                  </a:lnTo>
                  <a:lnTo>
                    <a:pt x="181" y="194"/>
                  </a:lnTo>
                  <a:cubicBezTo>
                    <a:pt x="202" y="115"/>
                    <a:pt x="274" y="59"/>
                    <a:pt x="356" y="59"/>
                  </a:cubicBezTo>
                  <a:lnTo>
                    <a:pt x="463" y="59"/>
                  </a:lnTo>
                  <a:cubicBezTo>
                    <a:pt x="479" y="59"/>
                    <a:pt x="493" y="46"/>
                    <a:pt x="493" y="29"/>
                  </a:cubicBezTo>
                  <a:cubicBezTo>
                    <a:pt x="493" y="13"/>
                    <a:pt x="479" y="0"/>
                    <a:pt x="463" y="0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F8A1F921-1B64-9C47-952B-7A3D8D91DA9D}"/>
                </a:ext>
              </a:extLst>
            </p:cNvPr>
            <p:cNvSpPr/>
            <p:nvPr/>
          </p:nvSpPr>
          <p:spPr>
            <a:xfrm>
              <a:off x="15005565" y="4862787"/>
              <a:ext cx="502054" cy="1763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4" h="1416">
                  <a:moveTo>
                    <a:pt x="189" y="1331"/>
                  </a:moveTo>
                  <a:cubicBezTo>
                    <a:pt x="196" y="1380"/>
                    <a:pt x="237" y="1416"/>
                    <a:pt x="287" y="1416"/>
                  </a:cubicBezTo>
                  <a:lnTo>
                    <a:pt x="404" y="1416"/>
                  </a:lnTo>
                  <a:cubicBezTo>
                    <a:pt x="356" y="1416"/>
                    <a:pt x="314" y="1380"/>
                    <a:pt x="307" y="1331"/>
                  </a:cubicBezTo>
                  <a:lnTo>
                    <a:pt x="121" y="21"/>
                  </a:lnTo>
                  <a:cubicBezTo>
                    <a:pt x="71" y="15"/>
                    <a:pt x="30" y="8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7" name="Freeform 376">
              <a:extLst>
                <a:ext uri="{FF2B5EF4-FFF2-40B4-BE49-F238E27FC236}">
                  <a16:creationId xmlns:a16="http://schemas.microsoft.com/office/drawing/2014/main" id="{CB89F82F-A245-394C-B63E-E3A4AF3087DB}"/>
                </a:ext>
              </a:extLst>
            </p:cNvPr>
            <p:cNvSpPr/>
            <p:nvPr/>
          </p:nvSpPr>
          <p:spPr>
            <a:xfrm>
              <a:off x="15753040" y="5880956"/>
              <a:ext cx="899462" cy="8997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3" h="723">
                  <a:moveTo>
                    <a:pt x="723" y="361"/>
                  </a:moveTo>
                  <a:cubicBezTo>
                    <a:pt x="723" y="561"/>
                    <a:pt x="561" y="723"/>
                    <a:pt x="361" y="723"/>
                  </a:cubicBezTo>
                  <a:cubicBezTo>
                    <a:pt x="161" y="723"/>
                    <a:pt x="0" y="561"/>
                    <a:pt x="0" y="361"/>
                  </a:cubicBezTo>
                  <a:cubicBezTo>
                    <a:pt x="0" y="161"/>
                    <a:pt x="161" y="0"/>
                    <a:pt x="361" y="0"/>
                  </a:cubicBezTo>
                  <a:cubicBezTo>
                    <a:pt x="561" y="0"/>
                    <a:pt x="723" y="161"/>
                    <a:pt x="723" y="361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15F4E25D-22B8-8C49-8D9C-04C5F30B8B2C}"/>
                </a:ext>
              </a:extLst>
            </p:cNvPr>
            <p:cNvSpPr/>
            <p:nvPr/>
          </p:nvSpPr>
          <p:spPr>
            <a:xfrm>
              <a:off x="15790414" y="5918343"/>
              <a:ext cx="823468" cy="823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2" h="662">
                  <a:moveTo>
                    <a:pt x="662" y="331"/>
                  </a:moveTo>
                  <a:cubicBezTo>
                    <a:pt x="662" y="513"/>
                    <a:pt x="514" y="662"/>
                    <a:pt x="331" y="662"/>
                  </a:cubicBezTo>
                  <a:cubicBezTo>
                    <a:pt x="149" y="662"/>
                    <a:pt x="0" y="513"/>
                    <a:pt x="0" y="331"/>
                  </a:cubicBezTo>
                  <a:cubicBezTo>
                    <a:pt x="0" y="148"/>
                    <a:pt x="149" y="0"/>
                    <a:pt x="331" y="0"/>
                  </a:cubicBezTo>
                  <a:cubicBezTo>
                    <a:pt x="514" y="0"/>
                    <a:pt x="662" y="148"/>
                    <a:pt x="662" y="33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A4C26FAC-996B-CB41-8D02-86096ABF809B}"/>
                </a:ext>
              </a:extLst>
            </p:cNvPr>
            <p:cNvSpPr/>
            <p:nvPr/>
          </p:nvSpPr>
          <p:spPr>
            <a:xfrm>
              <a:off x="15810346" y="5938283"/>
              <a:ext cx="783603" cy="782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0" h="629">
                  <a:moveTo>
                    <a:pt x="630" y="315"/>
                  </a:moveTo>
                  <a:cubicBezTo>
                    <a:pt x="630" y="489"/>
                    <a:pt x="489" y="629"/>
                    <a:pt x="315" y="629"/>
                  </a:cubicBezTo>
                  <a:cubicBezTo>
                    <a:pt x="142" y="629"/>
                    <a:pt x="0" y="489"/>
                    <a:pt x="0" y="315"/>
                  </a:cubicBezTo>
                  <a:cubicBezTo>
                    <a:pt x="0" y="142"/>
                    <a:pt x="142" y="0"/>
                    <a:pt x="315" y="0"/>
                  </a:cubicBezTo>
                  <a:cubicBezTo>
                    <a:pt x="489" y="0"/>
                    <a:pt x="630" y="142"/>
                    <a:pt x="630" y="315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0" name="Freeform 379">
              <a:extLst>
                <a:ext uri="{FF2B5EF4-FFF2-40B4-BE49-F238E27FC236}">
                  <a16:creationId xmlns:a16="http://schemas.microsoft.com/office/drawing/2014/main" id="{729644E7-5CA8-8643-91A5-1FFE97D1BF3B}"/>
                </a:ext>
              </a:extLst>
            </p:cNvPr>
            <p:cNvSpPr/>
            <p:nvPr/>
          </p:nvSpPr>
          <p:spPr>
            <a:xfrm>
              <a:off x="15810346" y="5938283"/>
              <a:ext cx="783603" cy="782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0" h="629">
                  <a:moveTo>
                    <a:pt x="354" y="288"/>
                  </a:moveTo>
                  <a:lnTo>
                    <a:pt x="544" y="99"/>
                  </a:lnTo>
                  <a:cubicBezTo>
                    <a:pt x="540" y="95"/>
                    <a:pt x="537" y="92"/>
                    <a:pt x="533" y="88"/>
                  </a:cubicBezTo>
                  <a:lnTo>
                    <a:pt x="344" y="278"/>
                  </a:lnTo>
                  <a:cubicBezTo>
                    <a:pt x="338" y="273"/>
                    <a:pt x="331" y="270"/>
                    <a:pt x="323" y="269"/>
                  </a:cubicBezTo>
                  <a:lnTo>
                    <a:pt x="323" y="0"/>
                  </a:lnTo>
                  <a:cubicBezTo>
                    <a:pt x="320" y="0"/>
                    <a:pt x="318" y="0"/>
                    <a:pt x="315" y="0"/>
                  </a:cubicBezTo>
                  <a:cubicBezTo>
                    <a:pt x="313" y="0"/>
                    <a:pt x="310" y="0"/>
                    <a:pt x="308" y="0"/>
                  </a:cubicBezTo>
                  <a:lnTo>
                    <a:pt x="308" y="269"/>
                  </a:lnTo>
                  <a:cubicBezTo>
                    <a:pt x="300" y="270"/>
                    <a:pt x="292" y="273"/>
                    <a:pt x="286" y="278"/>
                  </a:cubicBezTo>
                  <a:lnTo>
                    <a:pt x="97" y="88"/>
                  </a:lnTo>
                  <a:cubicBezTo>
                    <a:pt x="94" y="92"/>
                    <a:pt x="90" y="95"/>
                    <a:pt x="87" y="99"/>
                  </a:cubicBezTo>
                  <a:lnTo>
                    <a:pt x="276" y="288"/>
                  </a:lnTo>
                  <a:cubicBezTo>
                    <a:pt x="272" y="294"/>
                    <a:pt x="269" y="302"/>
                    <a:pt x="268" y="310"/>
                  </a:cubicBezTo>
                  <a:lnTo>
                    <a:pt x="0" y="310"/>
                  </a:lnTo>
                  <a:cubicBezTo>
                    <a:pt x="0" y="312"/>
                    <a:pt x="0" y="313"/>
                    <a:pt x="0" y="315"/>
                  </a:cubicBezTo>
                  <a:cubicBezTo>
                    <a:pt x="0" y="318"/>
                    <a:pt x="0" y="321"/>
                    <a:pt x="1" y="324"/>
                  </a:cubicBezTo>
                  <a:lnTo>
                    <a:pt x="269" y="324"/>
                  </a:lnTo>
                  <a:cubicBezTo>
                    <a:pt x="270" y="332"/>
                    <a:pt x="274" y="339"/>
                    <a:pt x="278" y="344"/>
                  </a:cubicBezTo>
                  <a:lnTo>
                    <a:pt x="89" y="533"/>
                  </a:lnTo>
                  <a:cubicBezTo>
                    <a:pt x="92" y="537"/>
                    <a:pt x="95" y="540"/>
                    <a:pt x="99" y="543"/>
                  </a:cubicBezTo>
                  <a:lnTo>
                    <a:pt x="289" y="354"/>
                  </a:lnTo>
                  <a:cubicBezTo>
                    <a:pt x="294" y="358"/>
                    <a:pt x="301" y="361"/>
                    <a:pt x="308" y="362"/>
                  </a:cubicBezTo>
                  <a:lnTo>
                    <a:pt x="308" y="629"/>
                  </a:lnTo>
                  <a:cubicBezTo>
                    <a:pt x="310" y="629"/>
                    <a:pt x="313" y="629"/>
                    <a:pt x="315" y="629"/>
                  </a:cubicBezTo>
                  <a:cubicBezTo>
                    <a:pt x="318" y="629"/>
                    <a:pt x="320" y="629"/>
                    <a:pt x="323" y="629"/>
                  </a:cubicBezTo>
                  <a:lnTo>
                    <a:pt x="323" y="362"/>
                  </a:lnTo>
                  <a:cubicBezTo>
                    <a:pt x="330" y="361"/>
                    <a:pt x="336" y="358"/>
                    <a:pt x="342" y="354"/>
                  </a:cubicBezTo>
                  <a:lnTo>
                    <a:pt x="531" y="543"/>
                  </a:lnTo>
                  <a:cubicBezTo>
                    <a:pt x="535" y="540"/>
                    <a:pt x="538" y="537"/>
                    <a:pt x="542" y="533"/>
                  </a:cubicBezTo>
                  <a:lnTo>
                    <a:pt x="353" y="344"/>
                  </a:lnTo>
                  <a:cubicBezTo>
                    <a:pt x="357" y="339"/>
                    <a:pt x="360" y="332"/>
                    <a:pt x="361" y="324"/>
                  </a:cubicBezTo>
                  <a:lnTo>
                    <a:pt x="630" y="324"/>
                  </a:lnTo>
                  <a:cubicBezTo>
                    <a:pt x="630" y="321"/>
                    <a:pt x="630" y="318"/>
                    <a:pt x="630" y="315"/>
                  </a:cubicBezTo>
                  <a:cubicBezTo>
                    <a:pt x="630" y="313"/>
                    <a:pt x="630" y="312"/>
                    <a:pt x="630" y="310"/>
                  </a:cubicBezTo>
                  <a:lnTo>
                    <a:pt x="362" y="310"/>
                  </a:lnTo>
                  <a:cubicBezTo>
                    <a:pt x="361" y="302"/>
                    <a:pt x="358" y="294"/>
                    <a:pt x="354" y="288"/>
                  </a:cubicBez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1" name="Freeform 380">
              <a:extLst>
                <a:ext uri="{FF2B5EF4-FFF2-40B4-BE49-F238E27FC236}">
                  <a16:creationId xmlns:a16="http://schemas.microsoft.com/office/drawing/2014/main" id="{0892FD37-F94A-7541-B308-0E2EBCDF5512}"/>
                </a:ext>
              </a:extLst>
            </p:cNvPr>
            <p:cNvSpPr/>
            <p:nvPr/>
          </p:nvSpPr>
          <p:spPr>
            <a:xfrm>
              <a:off x="16009673" y="6057921"/>
              <a:ext cx="113367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" h="104">
                  <a:moveTo>
                    <a:pt x="87" y="104"/>
                  </a:moveTo>
                  <a:cubicBezTo>
                    <a:pt x="86" y="104"/>
                    <a:pt x="85" y="103"/>
                    <a:pt x="84" y="103"/>
                  </a:cubicBezTo>
                  <a:lnTo>
                    <a:pt x="1" y="7"/>
                  </a:lnTo>
                  <a:cubicBezTo>
                    <a:pt x="0" y="5"/>
                    <a:pt x="0" y="2"/>
                    <a:pt x="1" y="1"/>
                  </a:cubicBezTo>
                  <a:cubicBezTo>
                    <a:pt x="3" y="0"/>
                    <a:pt x="6" y="0"/>
                    <a:pt x="8" y="1"/>
                  </a:cubicBezTo>
                  <a:lnTo>
                    <a:pt x="91" y="97"/>
                  </a:lnTo>
                  <a:cubicBezTo>
                    <a:pt x="92" y="98"/>
                    <a:pt x="92" y="101"/>
                    <a:pt x="90" y="103"/>
                  </a:cubicBezTo>
                  <a:cubicBezTo>
                    <a:pt x="90" y="104"/>
                    <a:pt x="88" y="104"/>
                    <a:pt x="87" y="10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9BB4C281-D7FD-5B44-988D-192EF207CDE0}"/>
                </a:ext>
              </a:extLst>
            </p:cNvPr>
            <p:cNvSpPr/>
            <p:nvPr/>
          </p:nvSpPr>
          <p:spPr>
            <a:xfrm>
              <a:off x="15863915" y="6285981"/>
              <a:ext cx="139529" cy="9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9">
                  <a:moveTo>
                    <a:pt x="109" y="9"/>
                  </a:moveTo>
                  <a:lnTo>
                    <a:pt x="5" y="9"/>
                  </a:ln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lnTo>
                    <a:pt x="109" y="0"/>
                  </a:lnTo>
                  <a:cubicBezTo>
                    <a:pt x="111" y="0"/>
                    <a:pt x="113" y="2"/>
                    <a:pt x="113" y="4"/>
                  </a:cubicBezTo>
                  <a:cubicBezTo>
                    <a:pt x="113" y="7"/>
                    <a:pt x="111" y="9"/>
                    <a:pt x="109" y="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1B945803-87C4-BA4B-A67C-6414538CC487}"/>
                </a:ext>
              </a:extLst>
            </p:cNvPr>
            <p:cNvSpPr/>
            <p:nvPr/>
          </p:nvSpPr>
          <p:spPr>
            <a:xfrm>
              <a:off x="16060750" y="6494101"/>
              <a:ext cx="82222" cy="9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78">
                  <a:moveTo>
                    <a:pt x="5" y="78"/>
                  </a:moveTo>
                  <a:cubicBezTo>
                    <a:pt x="4" y="78"/>
                    <a:pt x="3" y="78"/>
                    <a:pt x="2" y="77"/>
                  </a:cubicBezTo>
                  <a:cubicBezTo>
                    <a:pt x="0" y="76"/>
                    <a:pt x="-1" y="73"/>
                    <a:pt x="1" y="71"/>
                  </a:cubicBezTo>
                  <a:lnTo>
                    <a:pt x="59" y="2"/>
                  </a:lnTo>
                  <a:cubicBezTo>
                    <a:pt x="60" y="0"/>
                    <a:pt x="63" y="-1"/>
                    <a:pt x="65" y="1"/>
                  </a:cubicBezTo>
                  <a:cubicBezTo>
                    <a:pt x="67" y="2"/>
                    <a:pt x="67" y="5"/>
                    <a:pt x="66" y="7"/>
                  </a:cubicBezTo>
                  <a:lnTo>
                    <a:pt x="8" y="77"/>
                  </a:lnTo>
                  <a:cubicBezTo>
                    <a:pt x="8" y="78"/>
                    <a:pt x="6" y="78"/>
                    <a:pt x="5" y="7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90CDC8F4-00C3-814C-859C-F409ECFCD9DD}"/>
                </a:ext>
              </a:extLst>
            </p:cNvPr>
            <p:cNvSpPr/>
            <p:nvPr/>
          </p:nvSpPr>
          <p:spPr>
            <a:xfrm>
              <a:off x="16287484" y="6105277"/>
              <a:ext cx="89697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" h="80">
                  <a:moveTo>
                    <a:pt x="4" y="80"/>
                  </a:moveTo>
                  <a:cubicBezTo>
                    <a:pt x="3" y="80"/>
                    <a:pt x="1" y="80"/>
                    <a:pt x="1" y="79"/>
                  </a:cubicBezTo>
                  <a:cubicBezTo>
                    <a:pt x="0" y="77"/>
                    <a:pt x="0" y="75"/>
                    <a:pt x="1" y="73"/>
                  </a:cubicBezTo>
                  <a:lnTo>
                    <a:pt x="64" y="1"/>
                  </a:lnTo>
                  <a:cubicBezTo>
                    <a:pt x="66" y="0"/>
                    <a:pt x="69" y="0"/>
                    <a:pt x="71" y="1"/>
                  </a:cubicBezTo>
                  <a:cubicBezTo>
                    <a:pt x="73" y="3"/>
                    <a:pt x="73" y="6"/>
                    <a:pt x="71" y="8"/>
                  </a:cubicBezTo>
                  <a:lnTo>
                    <a:pt x="7" y="79"/>
                  </a:lnTo>
                  <a:cubicBezTo>
                    <a:pt x="6" y="80"/>
                    <a:pt x="5" y="80"/>
                    <a:pt x="4" y="8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12331055-0456-FC45-89A3-921840AA76B7}"/>
                </a:ext>
              </a:extLst>
            </p:cNvPr>
            <p:cNvSpPr/>
            <p:nvPr/>
          </p:nvSpPr>
          <p:spPr>
            <a:xfrm>
              <a:off x="16233915" y="6440513"/>
              <a:ext cx="9966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" h="129">
                  <a:moveTo>
                    <a:pt x="4" y="129"/>
                  </a:moveTo>
                  <a:cubicBezTo>
                    <a:pt x="2" y="129"/>
                    <a:pt x="0" y="127"/>
                    <a:pt x="0" y="125"/>
                  </a:cubicBezTo>
                  <a:lnTo>
                    <a:pt x="0" y="5"/>
                  </a:ln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5"/>
                  </a:cubicBezTo>
                  <a:lnTo>
                    <a:pt x="9" y="125"/>
                  </a:lnTo>
                  <a:cubicBezTo>
                    <a:pt x="9" y="127"/>
                    <a:pt x="7" y="129"/>
                    <a:pt x="4" y="12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752E57B4-176F-B347-80A2-99FFF047FDF6}"/>
                </a:ext>
              </a:extLst>
            </p:cNvPr>
            <p:cNvSpPr/>
            <p:nvPr/>
          </p:nvSpPr>
          <p:spPr>
            <a:xfrm>
              <a:off x="16343545" y="6285981"/>
              <a:ext cx="137037" cy="9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" h="9">
                  <a:moveTo>
                    <a:pt x="106" y="9"/>
                  </a:moveTo>
                  <a:lnTo>
                    <a:pt x="4" y="9"/>
                  </a:lnTo>
                  <a:cubicBezTo>
                    <a:pt x="1" y="9"/>
                    <a:pt x="0" y="7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lnTo>
                    <a:pt x="106" y="0"/>
                  </a:lnTo>
                  <a:cubicBezTo>
                    <a:pt x="109" y="0"/>
                    <a:pt x="111" y="2"/>
                    <a:pt x="111" y="4"/>
                  </a:cubicBezTo>
                  <a:cubicBezTo>
                    <a:pt x="111" y="7"/>
                    <a:pt x="109" y="9"/>
                    <a:pt x="106" y="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AF09FBE0-254D-EE4F-9A19-E61295407B81}"/>
                </a:ext>
              </a:extLst>
            </p:cNvPr>
            <p:cNvSpPr/>
            <p:nvPr/>
          </p:nvSpPr>
          <p:spPr>
            <a:xfrm>
              <a:off x="15092770" y="5215470"/>
              <a:ext cx="125825" cy="547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" h="440">
                  <a:moveTo>
                    <a:pt x="29" y="11"/>
                  </a:moveTo>
                  <a:cubicBezTo>
                    <a:pt x="63" y="147"/>
                    <a:pt x="88" y="286"/>
                    <a:pt x="102" y="425"/>
                  </a:cubicBezTo>
                  <a:cubicBezTo>
                    <a:pt x="103" y="442"/>
                    <a:pt x="76" y="446"/>
                    <a:pt x="73" y="429"/>
                  </a:cubicBezTo>
                  <a:cubicBezTo>
                    <a:pt x="43" y="328"/>
                    <a:pt x="24" y="224"/>
                    <a:pt x="10" y="120"/>
                  </a:cubicBezTo>
                  <a:cubicBezTo>
                    <a:pt x="6" y="86"/>
                    <a:pt x="2" y="51"/>
                    <a:pt x="0" y="15"/>
                  </a:cubicBezTo>
                  <a:cubicBezTo>
                    <a:pt x="-1" y="-2"/>
                    <a:pt x="25" y="-6"/>
                    <a:pt x="29" y="1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A476133C-7363-AB46-BA8B-3D9A5B6A4A8D}"/>
                </a:ext>
              </a:extLst>
            </p:cNvPr>
            <p:cNvSpPr/>
            <p:nvPr/>
          </p:nvSpPr>
          <p:spPr>
            <a:xfrm>
              <a:off x="15212366" y="5888434"/>
              <a:ext cx="49832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57">
                  <a:moveTo>
                    <a:pt x="40" y="24"/>
                  </a:moveTo>
                  <a:cubicBezTo>
                    <a:pt x="43" y="40"/>
                    <a:pt x="36" y="55"/>
                    <a:pt x="25" y="56"/>
                  </a:cubicBezTo>
                  <a:cubicBezTo>
                    <a:pt x="14" y="59"/>
                    <a:pt x="3" y="48"/>
                    <a:pt x="1" y="32"/>
                  </a:cubicBezTo>
                  <a:cubicBezTo>
                    <a:pt x="-3" y="16"/>
                    <a:pt x="4" y="1"/>
                    <a:pt x="15" y="0"/>
                  </a:cubicBezTo>
                  <a:cubicBezTo>
                    <a:pt x="26" y="-2"/>
                    <a:pt x="37" y="9"/>
                    <a:pt x="40" y="2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90" name="Freeform 389">
            <a:extLst>
              <a:ext uri="{FF2B5EF4-FFF2-40B4-BE49-F238E27FC236}">
                <a16:creationId xmlns:a16="http://schemas.microsoft.com/office/drawing/2014/main" id="{2CC177C9-532E-CD45-9851-DCA812B344D7}"/>
              </a:ext>
            </a:extLst>
          </p:cNvPr>
          <p:cNvSpPr/>
          <p:nvPr/>
        </p:nvSpPr>
        <p:spPr>
          <a:xfrm>
            <a:off x="14102366" y="8951665"/>
            <a:ext cx="3382325" cy="33810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6" h="2714">
                <a:moveTo>
                  <a:pt x="2716" y="1356"/>
                </a:moveTo>
                <a:cubicBezTo>
                  <a:pt x="2716" y="2106"/>
                  <a:pt x="2108" y="2714"/>
                  <a:pt x="1358" y="2714"/>
                </a:cubicBezTo>
                <a:cubicBezTo>
                  <a:pt x="608" y="2714"/>
                  <a:pt x="0" y="2106"/>
                  <a:pt x="0" y="1356"/>
                </a:cubicBezTo>
                <a:cubicBezTo>
                  <a:pt x="0" y="607"/>
                  <a:pt x="608" y="0"/>
                  <a:pt x="1358" y="0"/>
                </a:cubicBezTo>
                <a:cubicBezTo>
                  <a:pt x="2108" y="0"/>
                  <a:pt x="2716" y="607"/>
                  <a:pt x="2716" y="1356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37" name="Group 436">
            <a:extLst>
              <a:ext uri="{FF2B5EF4-FFF2-40B4-BE49-F238E27FC236}">
                <a16:creationId xmlns:a16="http://schemas.microsoft.com/office/drawing/2014/main" id="{5DA4E52F-9229-914A-915D-B1B8C9B00818}"/>
              </a:ext>
            </a:extLst>
          </p:cNvPr>
          <p:cNvGrpSpPr/>
          <p:nvPr/>
        </p:nvGrpSpPr>
        <p:grpSpPr>
          <a:xfrm>
            <a:off x="14709066" y="9608428"/>
            <a:ext cx="2168924" cy="2066248"/>
            <a:chOff x="14709066" y="9608428"/>
            <a:chExt cx="2168924" cy="2066248"/>
          </a:xfrm>
        </p:grpSpPr>
        <p:sp>
          <p:nvSpPr>
            <p:cNvPr id="391" name="Freeform 390">
              <a:extLst>
                <a:ext uri="{FF2B5EF4-FFF2-40B4-BE49-F238E27FC236}">
                  <a16:creationId xmlns:a16="http://schemas.microsoft.com/office/drawing/2014/main" id="{D46AB20E-3937-D947-BA4E-DAB4EC4E2D0F}"/>
                </a:ext>
              </a:extLst>
            </p:cNvPr>
            <p:cNvSpPr/>
            <p:nvPr/>
          </p:nvSpPr>
          <p:spPr>
            <a:xfrm>
              <a:off x="14709066" y="10205372"/>
              <a:ext cx="2134041" cy="14693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4" h="1180">
                  <a:moveTo>
                    <a:pt x="1710" y="2"/>
                  </a:moveTo>
                  <a:cubicBezTo>
                    <a:pt x="1707" y="0"/>
                    <a:pt x="1703" y="0"/>
                    <a:pt x="1699" y="0"/>
                  </a:cubicBezTo>
                  <a:lnTo>
                    <a:pt x="10" y="418"/>
                  </a:lnTo>
                  <a:cubicBezTo>
                    <a:pt x="4" y="419"/>
                    <a:pt x="0" y="424"/>
                    <a:pt x="0" y="430"/>
                  </a:cubicBezTo>
                  <a:lnTo>
                    <a:pt x="0" y="1168"/>
                  </a:lnTo>
                  <a:cubicBezTo>
                    <a:pt x="0" y="1172"/>
                    <a:pt x="2" y="1175"/>
                    <a:pt x="5" y="1178"/>
                  </a:cubicBezTo>
                  <a:cubicBezTo>
                    <a:pt x="8" y="1180"/>
                    <a:pt x="10" y="1180"/>
                    <a:pt x="13" y="1180"/>
                  </a:cubicBezTo>
                  <a:cubicBezTo>
                    <a:pt x="14" y="1180"/>
                    <a:pt x="15" y="1180"/>
                    <a:pt x="16" y="1180"/>
                  </a:cubicBezTo>
                  <a:lnTo>
                    <a:pt x="1705" y="748"/>
                  </a:lnTo>
                  <a:cubicBezTo>
                    <a:pt x="1711" y="746"/>
                    <a:pt x="1714" y="741"/>
                    <a:pt x="1714" y="736"/>
                  </a:cubicBezTo>
                  <a:lnTo>
                    <a:pt x="1714" y="12"/>
                  </a:lnTo>
                  <a:cubicBezTo>
                    <a:pt x="1714" y="9"/>
                    <a:pt x="1713" y="5"/>
                    <a:pt x="1710" y="2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2" name="Freeform 391">
              <a:extLst>
                <a:ext uri="{FF2B5EF4-FFF2-40B4-BE49-F238E27FC236}">
                  <a16:creationId xmlns:a16="http://schemas.microsoft.com/office/drawing/2014/main" id="{833239BE-81F8-8E46-95AA-777A00619BEE}"/>
                </a:ext>
              </a:extLst>
            </p:cNvPr>
            <p:cNvSpPr/>
            <p:nvPr/>
          </p:nvSpPr>
          <p:spPr>
            <a:xfrm>
              <a:off x="14709066" y="10205372"/>
              <a:ext cx="2134041" cy="14693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4" h="1180">
                  <a:moveTo>
                    <a:pt x="1710" y="2"/>
                  </a:moveTo>
                  <a:cubicBezTo>
                    <a:pt x="1707" y="0"/>
                    <a:pt x="1703" y="0"/>
                    <a:pt x="1699" y="0"/>
                  </a:cubicBezTo>
                  <a:lnTo>
                    <a:pt x="10" y="418"/>
                  </a:lnTo>
                  <a:cubicBezTo>
                    <a:pt x="4" y="419"/>
                    <a:pt x="0" y="424"/>
                    <a:pt x="0" y="430"/>
                  </a:cubicBezTo>
                  <a:lnTo>
                    <a:pt x="0" y="1168"/>
                  </a:lnTo>
                  <a:cubicBezTo>
                    <a:pt x="0" y="1172"/>
                    <a:pt x="2" y="1175"/>
                    <a:pt x="5" y="1178"/>
                  </a:cubicBezTo>
                  <a:cubicBezTo>
                    <a:pt x="8" y="1180"/>
                    <a:pt x="10" y="1180"/>
                    <a:pt x="13" y="1180"/>
                  </a:cubicBezTo>
                  <a:cubicBezTo>
                    <a:pt x="14" y="1180"/>
                    <a:pt x="15" y="1180"/>
                    <a:pt x="16" y="1180"/>
                  </a:cubicBezTo>
                  <a:lnTo>
                    <a:pt x="1705" y="748"/>
                  </a:lnTo>
                  <a:cubicBezTo>
                    <a:pt x="1711" y="746"/>
                    <a:pt x="1714" y="741"/>
                    <a:pt x="1714" y="736"/>
                  </a:cubicBezTo>
                  <a:lnTo>
                    <a:pt x="1714" y="12"/>
                  </a:lnTo>
                  <a:cubicBezTo>
                    <a:pt x="1714" y="9"/>
                    <a:pt x="1713" y="5"/>
                    <a:pt x="1710" y="2"/>
                  </a:cubicBez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3" name="Freeform 392">
              <a:extLst>
                <a:ext uri="{FF2B5EF4-FFF2-40B4-BE49-F238E27FC236}">
                  <a16:creationId xmlns:a16="http://schemas.microsoft.com/office/drawing/2014/main" id="{5519DD27-C296-5B43-8DC3-EA65A2F89239}"/>
                </a:ext>
              </a:extLst>
            </p:cNvPr>
            <p:cNvSpPr/>
            <p:nvPr/>
          </p:nvSpPr>
          <p:spPr>
            <a:xfrm>
              <a:off x="14710312" y="9733051"/>
              <a:ext cx="2134041" cy="10219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4" h="821">
                  <a:moveTo>
                    <a:pt x="1707" y="380"/>
                  </a:moveTo>
                  <a:lnTo>
                    <a:pt x="1018" y="1"/>
                  </a:lnTo>
                  <a:cubicBezTo>
                    <a:pt x="1013" y="-1"/>
                    <a:pt x="1008" y="-1"/>
                    <a:pt x="1004" y="2"/>
                  </a:cubicBezTo>
                  <a:lnTo>
                    <a:pt x="4" y="799"/>
                  </a:lnTo>
                  <a:cubicBezTo>
                    <a:pt x="0" y="803"/>
                    <a:pt x="-2" y="809"/>
                    <a:pt x="1" y="815"/>
                  </a:cubicBezTo>
                  <a:cubicBezTo>
                    <a:pt x="3" y="819"/>
                    <a:pt x="7" y="821"/>
                    <a:pt x="12" y="821"/>
                  </a:cubicBezTo>
                  <a:cubicBezTo>
                    <a:pt x="13" y="821"/>
                    <a:pt x="14" y="821"/>
                    <a:pt x="14" y="821"/>
                  </a:cubicBezTo>
                  <a:lnTo>
                    <a:pt x="1704" y="403"/>
                  </a:lnTo>
                  <a:cubicBezTo>
                    <a:pt x="1709" y="402"/>
                    <a:pt x="1713" y="398"/>
                    <a:pt x="1713" y="393"/>
                  </a:cubicBezTo>
                  <a:cubicBezTo>
                    <a:pt x="1714" y="388"/>
                    <a:pt x="1712" y="383"/>
                    <a:pt x="1707" y="380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4" name="Freeform 393">
              <a:extLst>
                <a:ext uri="{FF2B5EF4-FFF2-40B4-BE49-F238E27FC236}">
                  <a16:creationId xmlns:a16="http://schemas.microsoft.com/office/drawing/2014/main" id="{41D30033-64A0-D545-8BCF-F37649523BCF}"/>
                </a:ext>
              </a:extLst>
            </p:cNvPr>
            <p:cNvSpPr/>
            <p:nvPr/>
          </p:nvSpPr>
          <p:spPr>
            <a:xfrm>
              <a:off x="14709066" y="10707602"/>
              <a:ext cx="2134041" cy="5084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4" h="409">
                  <a:moveTo>
                    <a:pt x="0" y="409"/>
                  </a:moveTo>
                  <a:cubicBezTo>
                    <a:pt x="141" y="365"/>
                    <a:pt x="283" y="326"/>
                    <a:pt x="424" y="287"/>
                  </a:cubicBezTo>
                  <a:cubicBezTo>
                    <a:pt x="566" y="250"/>
                    <a:pt x="709" y="214"/>
                    <a:pt x="852" y="180"/>
                  </a:cubicBezTo>
                  <a:cubicBezTo>
                    <a:pt x="995" y="146"/>
                    <a:pt x="1138" y="113"/>
                    <a:pt x="1281" y="83"/>
                  </a:cubicBezTo>
                  <a:cubicBezTo>
                    <a:pt x="1425" y="53"/>
                    <a:pt x="1570" y="24"/>
                    <a:pt x="1714" y="0"/>
                  </a:cubicBezTo>
                  <a:cubicBezTo>
                    <a:pt x="1574" y="45"/>
                    <a:pt x="1433" y="84"/>
                    <a:pt x="1291" y="122"/>
                  </a:cubicBezTo>
                  <a:cubicBezTo>
                    <a:pt x="1149" y="160"/>
                    <a:pt x="1006" y="195"/>
                    <a:pt x="864" y="229"/>
                  </a:cubicBezTo>
                  <a:cubicBezTo>
                    <a:pt x="721" y="264"/>
                    <a:pt x="578" y="296"/>
                    <a:pt x="434" y="326"/>
                  </a:cubicBezTo>
                  <a:cubicBezTo>
                    <a:pt x="290" y="357"/>
                    <a:pt x="146" y="385"/>
                    <a:pt x="0" y="40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5" name="Freeform 394">
              <a:extLst>
                <a:ext uri="{FF2B5EF4-FFF2-40B4-BE49-F238E27FC236}">
                  <a16:creationId xmlns:a16="http://schemas.microsoft.com/office/drawing/2014/main" id="{9DFB01A1-4D8A-6B41-BCB6-35AB014AB2E7}"/>
                </a:ext>
              </a:extLst>
            </p:cNvPr>
            <p:cNvSpPr/>
            <p:nvPr/>
          </p:nvSpPr>
          <p:spPr>
            <a:xfrm>
              <a:off x="14709066" y="10205372"/>
              <a:ext cx="2134041" cy="9471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4" h="761">
                  <a:moveTo>
                    <a:pt x="1652" y="176"/>
                  </a:moveTo>
                  <a:lnTo>
                    <a:pt x="1652" y="761"/>
                  </a:lnTo>
                  <a:lnTo>
                    <a:pt x="1705" y="748"/>
                  </a:lnTo>
                  <a:cubicBezTo>
                    <a:pt x="1711" y="746"/>
                    <a:pt x="1714" y="741"/>
                    <a:pt x="1714" y="736"/>
                  </a:cubicBezTo>
                  <a:lnTo>
                    <a:pt x="1714" y="12"/>
                  </a:lnTo>
                  <a:cubicBezTo>
                    <a:pt x="1714" y="9"/>
                    <a:pt x="1713" y="5"/>
                    <a:pt x="1710" y="2"/>
                  </a:cubicBezTo>
                  <a:cubicBezTo>
                    <a:pt x="1707" y="0"/>
                    <a:pt x="1703" y="0"/>
                    <a:pt x="1699" y="0"/>
                  </a:cubicBezTo>
                  <a:lnTo>
                    <a:pt x="10" y="418"/>
                  </a:lnTo>
                  <a:cubicBezTo>
                    <a:pt x="4" y="419"/>
                    <a:pt x="0" y="424"/>
                    <a:pt x="0" y="430"/>
                  </a:cubicBezTo>
                  <a:lnTo>
                    <a:pt x="0" y="508"/>
                  </a:lnTo>
                  <a:lnTo>
                    <a:pt x="1581" y="120"/>
                  </a:lnTo>
                  <a:cubicBezTo>
                    <a:pt x="1617" y="111"/>
                    <a:pt x="1652" y="138"/>
                    <a:pt x="1652" y="17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6" name="Freeform 395">
              <a:extLst>
                <a:ext uri="{FF2B5EF4-FFF2-40B4-BE49-F238E27FC236}">
                  <a16:creationId xmlns:a16="http://schemas.microsoft.com/office/drawing/2014/main" id="{2215F6E7-4FA9-A149-AD48-462A633B68E3}"/>
                </a:ext>
              </a:extLst>
            </p:cNvPr>
            <p:cNvSpPr/>
            <p:nvPr/>
          </p:nvSpPr>
          <p:spPr>
            <a:xfrm>
              <a:off x="15948629" y="9608428"/>
              <a:ext cx="929361" cy="629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7" h="506">
                  <a:moveTo>
                    <a:pt x="746" y="412"/>
                  </a:moveTo>
                  <a:cubicBezTo>
                    <a:pt x="743" y="364"/>
                    <a:pt x="701" y="328"/>
                    <a:pt x="653" y="332"/>
                  </a:cubicBezTo>
                  <a:cubicBezTo>
                    <a:pt x="644" y="333"/>
                    <a:pt x="636" y="335"/>
                    <a:pt x="628" y="338"/>
                  </a:cubicBezTo>
                  <a:cubicBezTo>
                    <a:pt x="620" y="294"/>
                    <a:pt x="581" y="263"/>
                    <a:pt x="535" y="267"/>
                  </a:cubicBezTo>
                  <a:cubicBezTo>
                    <a:pt x="527" y="267"/>
                    <a:pt x="519" y="269"/>
                    <a:pt x="511" y="272"/>
                  </a:cubicBezTo>
                  <a:cubicBezTo>
                    <a:pt x="503" y="229"/>
                    <a:pt x="463" y="198"/>
                    <a:pt x="419" y="201"/>
                  </a:cubicBezTo>
                  <a:cubicBezTo>
                    <a:pt x="410" y="202"/>
                    <a:pt x="401" y="204"/>
                    <a:pt x="394" y="207"/>
                  </a:cubicBezTo>
                  <a:cubicBezTo>
                    <a:pt x="386" y="163"/>
                    <a:pt x="346" y="132"/>
                    <a:pt x="301" y="136"/>
                  </a:cubicBezTo>
                  <a:cubicBezTo>
                    <a:pt x="293" y="136"/>
                    <a:pt x="284" y="138"/>
                    <a:pt x="277" y="141"/>
                  </a:cubicBezTo>
                  <a:cubicBezTo>
                    <a:pt x="269" y="98"/>
                    <a:pt x="229" y="67"/>
                    <a:pt x="184" y="71"/>
                  </a:cubicBezTo>
                  <a:cubicBezTo>
                    <a:pt x="180" y="71"/>
                    <a:pt x="176" y="72"/>
                    <a:pt x="172" y="72"/>
                  </a:cubicBezTo>
                  <a:cubicBezTo>
                    <a:pt x="165" y="28"/>
                    <a:pt x="124" y="-3"/>
                    <a:pt x="79" y="0"/>
                  </a:cubicBezTo>
                  <a:cubicBezTo>
                    <a:pt x="31" y="4"/>
                    <a:pt x="-5" y="46"/>
                    <a:pt x="0" y="94"/>
                  </a:cubicBezTo>
                  <a:cubicBezTo>
                    <a:pt x="3" y="142"/>
                    <a:pt x="45" y="177"/>
                    <a:pt x="93" y="173"/>
                  </a:cubicBezTo>
                  <a:cubicBezTo>
                    <a:pt x="98" y="173"/>
                    <a:pt x="102" y="173"/>
                    <a:pt x="105" y="171"/>
                  </a:cubicBezTo>
                  <a:cubicBezTo>
                    <a:pt x="113" y="216"/>
                    <a:pt x="153" y="248"/>
                    <a:pt x="198" y="244"/>
                  </a:cubicBezTo>
                  <a:cubicBezTo>
                    <a:pt x="207" y="244"/>
                    <a:pt x="215" y="241"/>
                    <a:pt x="223" y="238"/>
                  </a:cubicBezTo>
                  <a:cubicBezTo>
                    <a:pt x="231" y="282"/>
                    <a:pt x="271" y="313"/>
                    <a:pt x="316" y="310"/>
                  </a:cubicBezTo>
                  <a:cubicBezTo>
                    <a:pt x="324" y="308"/>
                    <a:pt x="332" y="307"/>
                    <a:pt x="340" y="303"/>
                  </a:cubicBezTo>
                  <a:cubicBezTo>
                    <a:pt x="348" y="348"/>
                    <a:pt x="388" y="379"/>
                    <a:pt x="433" y="375"/>
                  </a:cubicBezTo>
                  <a:cubicBezTo>
                    <a:pt x="441" y="374"/>
                    <a:pt x="450" y="372"/>
                    <a:pt x="457" y="369"/>
                  </a:cubicBezTo>
                  <a:cubicBezTo>
                    <a:pt x="465" y="413"/>
                    <a:pt x="505" y="444"/>
                    <a:pt x="550" y="440"/>
                  </a:cubicBezTo>
                  <a:cubicBezTo>
                    <a:pt x="559" y="439"/>
                    <a:pt x="566" y="438"/>
                    <a:pt x="574" y="434"/>
                  </a:cubicBezTo>
                  <a:cubicBezTo>
                    <a:pt x="582" y="479"/>
                    <a:pt x="622" y="509"/>
                    <a:pt x="667" y="505"/>
                  </a:cubicBezTo>
                  <a:cubicBezTo>
                    <a:pt x="714" y="502"/>
                    <a:pt x="751" y="459"/>
                    <a:pt x="746" y="41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 396">
              <a:extLst>
                <a:ext uri="{FF2B5EF4-FFF2-40B4-BE49-F238E27FC236}">
                  <a16:creationId xmlns:a16="http://schemas.microsoft.com/office/drawing/2014/main" id="{0F12C125-574C-E743-A5E9-70A7B21DCC4C}"/>
                </a:ext>
              </a:extLst>
            </p:cNvPr>
            <p:cNvSpPr/>
            <p:nvPr/>
          </p:nvSpPr>
          <p:spPr>
            <a:xfrm>
              <a:off x="15948629" y="9608428"/>
              <a:ext cx="929361" cy="6293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7" h="506">
                  <a:moveTo>
                    <a:pt x="746" y="412"/>
                  </a:moveTo>
                  <a:cubicBezTo>
                    <a:pt x="743" y="364"/>
                    <a:pt x="701" y="328"/>
                    <a:pt x="653" y="332"/>
                  </a:cubicBezTo>
                  <a:cubicBezTo>
                    <a:pt x="644" y="333"/>
                    <a:pt x="636" y="335"/>
                    <a:pt x="628" y="338"/>
                  </a:cubicBezTo>
                  <a:cubicBezTo>
                    <a:pt x="620" y="294"/>
                    <a:pt x="581" y="263"/>
                    <a:pt x="535" y="267"/>
                  </a:cubicBezTo>
                  <a:cubicBezTo>
                    <a:pt x="527" y="267"/>
                    <a:pt x="519" y="269"/>
                    <a:pt x="511" y="272"/>
                  </a:cubicBezTo>
                  <a:cubicBezTo>
                    <a:pt x="503" y="229"/>
                    <a:pt x="463" y="198"/>
                    <a:pt x="419" y="201"/>
                  </a:cubicBezTo>
                  <a:cubicBezTo>
                    <a:pt x="410" y="202"/>
                    <a:pt x="401" y="204"/>
                    <a:pt x="394" y="207"/>
                  </a:cubicBezTo>
                  <a:cubicBezTo>
                    <a:pt x="386" y="163"/>
                    <a:pt x="346" y="132"/>
                    <a:pt x="301" y="136"/>
                  </a:cubicBezTo>
                  <a:cubicBezTo>
                    <a:pt x="293" y="136"/>
                    <a:pt x="284" y="138"/>
                    <a:pt x="277" y="141"/>
                  </a:cubicBezTo>
                  <a:cubicBezTo>
                    <a:pt x="269" y="98"/>
                    <a:pt x="229" y="67"/>
                    <a:pt x="184" y="71"/>
                  </a:cubicBezTo>
                  <a:cubicBezTo>
                    <a:pt x="180" y="71"/>
                    <a:pt x="176" y="72"/>
                    <a:pt x="172" y="72"/>
                  </a:cubicBezTo>
                  <a:cubicBezTo>
                    <a:pt x="165" y="28"/>
                    <a:pt x="124" y="-3"/>
                    <a:pt x="79" y="0"/>
                  </a:cubicBezTo>
                  <a:cubicBezTo>
                    <a:pt x="31" y="4"/>
                    <a:pt x="-5" y="46"/>
                    <a:pt x="0" y="94"/>
                  </a:cubicBezTo>
                  <a:cubicBezTo>
                    <a:pt x="3" y="142"/>
                    <a:pt x="45" y="177"/>
                    <a:pt x="93" y="173"/>
                  </a:cubicBezTo>
                  <a:cubicBezTo>
                    <a:pt x="98" y="173"/>
                    <a:pt x="102" y="173"/>
                    <a:pt x="105" y="171"/>
                  </a:cubicBezTo>
                  <a:cubicBezTo>
                    <a:pt x="113" y="216"/>
                    <a:pt x="153" y="248"/>
                    <a:pt x="198" y="244"/>
                  </a:cubicBezTo>
                  <a:cubicBezTo>
                    <a:pt x="207" y="244"/>
                    <a:pt x="215" y="241"/>
                    <a:pt x="223" y="238"/>
                  </a:cubicBezTo>
                  <a:cubicBezTo>
                    <a:pt x="231" y="282"/>
                    <a:pt x="271" y="313"/>
                    <a:pt x="316" y="310"/>
                  </a:cubicBezTo>
                  <a:cubicBezTo>
                    <a:pt x="324" y="308"/>
                    <a:pt x="332" y="307"/>
                    <a:pt x="340" y="303"/>
                  </a:cubicBezTo>
                  <a:cubicBezTo>
                    <a:pt x="348" y="348"/>
                    <a:pt x="388" y="379"/>
                    <a:pt x="433" y="375"/>
                  </a:cubicBezTo>
                  <a:cubicBezTo>
                    <a:pt x="441" y="374"/>
                    <a:pt x="450" y="372"/>
                    <a:pt x="457" y="369"/>
                  </a:cubicBezTo>
                  <a:cubicBezTo>
                    <a:pt x="465" y="413"/>
                    <a:pt x="505" y="444"/>
                    <a:pt x="550" y="440"/>
                  </a:cubicBezTo>
                  <a:cubicBezTo>
                    <a:pt x="559" y="439"/>
                    <a:pt x="566" y="438"/>
                    <a:pt x="574" y="434"/>
                  </a:cubicBezTo>
                  <a:cubicBezTo>
                    <a:pt x="582" y="479"/>
                    <a:pt x="622" y="509"/>
                    <a:pt x="667" y="505"/>
                  </a:cubicBezTo>
                  <a:cubicBezTo>
                    <a:pt x="714" y="502"/>
                    <a:pt x="751" y="459"/>
                    <a:pt x="746" y="412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8" name="Freeform 397">
              <a:extLst>
                <a:ext uri="{FF2B5EF4-FFF2-40B4-BE49-F238E27FC236}">
                  <a16:creationId xmlns:a16="http://schemas.microsoft.com/office/drawing/2014/main" id="{03A3BCE0-06FD-AD47-9134-5D7BECF78A78}"/>
                </a:ext>
              </a:extLst>
            </p:cNvPr>
            <p:cNvSpPr/>
            <p:nvPr/>
          </p:nvSpPr>
          <p:spPr>
            <a:xfrm>
              <a:off x="15476474" y="9853935"/>
              <a:ext cx="406128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7" h="369">
                  <a:moveTo>
                    <a:pt x="21" y="326"/>
                  </a:moveTo>
                  <a:cubicBezTo>
                    <a:pt x="-22" y="273"/>
                    <a:pt x="9" y="205"/>
                    <a:pt x="42" y="155"/>
                  </a:cubicBezTo>
                  <a:cubicBezTo>
                    <a:pt x="73" y="107"/>
                    <a:pt x="106" y="64"/>
                    <a:pt x="132" y="14"/>
                  </a:cubicBezTo>
                  <a:cubicBezTo>
                    <a:pt x="140" y="0"/>
                    <a:pt x="158" y="-4"/>
                    <a:pt x="169" y="6"/>
                  </a:cubicBezTo>
                  <a:cubicBezTo>
                    <a:pt x="200" y="32"/>
                    <a:pt x="251" y="68"/>
                    <a:pt x="259" y="75"/>
                  </a:cubicBezTo>
                  <a:cubicBezTo>
                    <a:pt x="328" y="137"/>
                    <a:pt x="356" y="240"/>
                    <a:pt x="286" y="315"/>
                  </a:cubicBezTo>
                  <a:cubicBezTo>
                    <a:pt x="232" y="374"/>
                    <a:pt x="77" y="396"/>
                    <a:pt x="21" y="32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EF0484AB-D314-B444-AD3E-F51B8B08DA09}"/>
                </a:ext>
              </a:extLst>
            </p:cNvPr>
            <p:cNvSpPr/>
            <p:nvPr/>
          </p:nvSpPr>
          <p:spPr>
            <a:xfrm>
              <a:off x="15476474" y="9853935"/>
              <a:ext cx="406128" cy="458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7" h="369">
                  <a:moveTo>
                    <a:pt x="21" y="326"/>
                  </a:moveTo>
                  <a:cubicBezTo>
                    <a:pt x="-22" y="273"/>
                    <a:pt x="9" y="205"/>
                    <a:pt x="42" y="155"/>
                  </a:cubicBezTo>
                  <a:cubicBezTo>
                    <a:pt x="73" y="107"/>
                    <a:pt x="106" y="64"/>
                    <a:pt x="132" y="14"/>
                  </a:cubicBezTo>
                  <a:cubicBezTo>
                    <a:pt x="140" y="0"/>
                    <a:pt x="158" y="-4"/>
                    <a:pt x="169" y="6"/>
                  </a:cubicBezTo>
                  <a:cubicBezTo>
                    <a:pt x="200" y="32"/>
                    <a:pt x="251" y="68"/>
                    <a:pt x="259" y="75"/>
                  </a:cubicBezTo>
                  <a:cubicBezTo>
                    <a:pt x="328" y="137"/>
                    <a:pt x="356" y="240"/>
                    <a:pt x="286" y="315"/>
                  </a:cubicBezTo>
                  <a:cubicBezTo>
                    <a:pt x="232" y="374"/>
                    <a:pt x="77" y="396"/>
                    <a:pt x="21" y="326"/>
                  </a:cubicBezTo>
                  <a:close/>
                </a:path>
              </a:pathLst>
            </a:custGeom>
            <a:solidFill>
              <a:srgbClr val="FCBC2B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13F01D2D-A049-414C-BBB4-CCF6DAB01383}"/>
                </a:ext>
              </a:extLst>
            </p:cNvPr>
            <p:cNvSpPr/>
            <p:nvPr/>
          </p:nvSpPr>
          <p:spPr>
            <a:xfrm>
              <a:off x="15618491" y="9867640"/>
              <a:ext cx="219259" cy="4449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358">
                  <a:moveTo>
                    <a:pt x="109" y="68"/>
                  </a:moveTo>
                  <a:cubicBezTo>
                    <a:pt x="102" y="61"/>
                    <a:pt x="50" y="25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1"/>
                    <a:pt x="18" y="2"/>
                  </a:cubicBezTo>
                  <a:cubicBezTo>
                    <a:pt x="14" y="9"/>
                    <a:pt x="11" y="15"/>
                    <a:pt x="7" y="21"/>
                  </a:cubicBezTo>
                  <a:cubicBezTo>
                    <a:pt x="34" y="42"/>
                    <a:pt x="63" y="63"/>
                    <a:pt x="68" y="68"/>
                  </a:cubicBezTo>
                  <a:cubicBezTo>
                    <a:pt x="137" y="130"/>
                    <a:pt x="165" y="234"/>
                    <a:pt x="96" y="308"/>
                  </a:cubicBezTo>
                  <a:cubicBezTo>
                    <a:pt x="75" y="331"/>
                    <a:pt x="39" y="348"/>
                    <a:pt x="0" y="357"/>
                  </a:cubicBezTo>
                  <a:cubicBezTo>
                    <a:pt x="14" y="358"/>
                    <a:pt x="28" y="358"/>
                    <a:pt x="42" y="357"/>
                  </a:cubicBezTo>
                  <a:cubicBezTo>
                    <a:pt x="81" y="348"/>
                    <a:pt x="116" y="331"/>
                    <a:pt x="137" y="308"/>
                  </a:cubicBezTo>
                  <a:cubicBezTo>
                    <a:pt x="206" y="234"/>
                    <a:pt x="178" y="130"/>
                    <a:pt x="109" y="68"/>
                  </a:cubicBezTo>
                  <a:close/>
                </a:path>
              </a:pathLst>
            </a:custGeom>
            <a:solidFill>
              <a:srgbClr val="FCBC2B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1" name="Freeform 400">
              <a:extLst>
                <a:ext uri="{FF2B5EF4-FFF2-40B4-BE49-F238E27FC236}">
                  <a16:creationId xmlns:a16="http://schemas.microsoft.com/office/drawing/2014/main" id="{13B7AA62-139E-8442-8DF2-B1E4BB542AE9}"/>
                </a:ext>
              </a:extLst>
            </p:cNvPr>
            <p:cNvSpPr/>
            <p:nvPr/>
          </p:nvSpPr>
          <p:spPr>
            <a:xfrm>
              <a:off x="15528797" y="9946153"/>
              <a:ext cx="149495" cy="347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" h="280">
                  <a:moveTo>
                    <a:pt x="53" y="0"/>
                  </a:moveTo>
                  <a:cubicBezTo>
                    <a:pt x="48" y="9"/>
                    <a:pt x="42" y="17"/>
                    <a:pt x="36" y="26"/>
                  </a:cubicBezTo>
                  <a:cubicBezTo>
                    <a:pt x="87" y="88"/>
                    <a:pt x="101" y="175"/>
                    <a:pt x="40" y="241"/>
                  </a:cubicBezTo>
                  <a:cubicBezTo>
                    <a:pt x="30" y="252"/>
                    <a:pt x="16" y="262"/>
                    <a:pt x="0" y="270"/>
                  </a:cubicBezTo>
                  <a:cubicBezTo>
                    <a:pt x="5" y="274"/>
                    <a:pt x="11" y="277"/>
                    <a:pt x="17" y="280"/>
                  </a:cubicBezTo>
                  <a:cubicBezTo>
                    <a:pt x="43" y="271"/>
                    <a:pt x="66" y="257"/>
                    <a:pt x="81" y="241"/>
                  </a:cubicBezTo>
                  <a:cubicBezTo>
                    <a:pt x="151" y="167"/>
                    <a:pt x="122" y="63"/>
                    <a:pt x="53" y="0"/>
                  </a:cubicBezTo>
                  <a:close/>
                </a:path>
              </a:pathLst>
            </a:custGeom>
            <a:solidFill>
              <a:srgbClr val="FCBC2B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2" name="Freeform 401">
              <a:extLst>
                <a:ext uri="{FF2B5EF4-FFF2-40B4-BE49-F238E27FC236}">
                  <a16:creationId xmlns:a16="http://schemas.microsoft.com/office/drawing/2014/main" id="{3EBFB5B4-49B8-8E42-88CF-96C59148019F}"/>
                </a:ext>
              </a:extLst>
            </p:cNvPr>
            <p:cNvSpPr/>
            <p:nvPr/>
          </p:nvSpPr>
          <p:spPr>
            <a:xfrm>
              <a:off x="15491424" y="9772930"/>
              <a:ext cx="183131" cy="3489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281">
                  <a:moveTo>
                    <a:pt x="113" y="5"/>
                  </a:moveTo>
                  <a:cubicBezTo>
                    <a:pt x="111" y="1"/>
                    <a:pt x="106" y="-1"/>
                    <a:pt x="102" y="1"/>
                  </a:cubicBezTo>
                  <a:cubicBezTo>
                    <a:pt x="40" y="32"/>
                    <a:pt x="43" y="100"/>
                    <a:pt x="50" y="137"/>
                  </a:cubicBezTo>
                  <a:cubicBezTo>
                    <a:pt x="13" y="149"/>
                    <a:pt x="-8" y="188"/>
                    <a:pt x="2" y="227"/>
                  </a:cubicBezTo>
                  <a:cubicBezTo>
                    <a:pt x="13" y="266"/>
                    <a:pt x="54" y="289"/>
                    <a:pt x="93" y="278"/>
                  </a:cubicBezTo>
                  <a:cubicBezTo>
                    <a:pt x="132" y="267"/>
                    <a:pt x="155" y="226"/>
                    <a:pt x="145" y="187"/>
                  </a:cubicBezTo>
                  <a:cubicBezTo>
                    <a:pt x="135" y="152"/>
                    <a:pt x="101" y="130"/>
                    <a:pt x="66" y="133"/>
                  </a:cubicBezTo>
                  <a:cubicBezTo>
                    <a:pt x="60" y="101"/>
                    <a:pt x="57" y="43"/>
                    <a:pt x="110" y="16"/>
                  </a:cubicBezTo>
                  <a:cubicBezTo>
                    <a:pt x="114" y="15"/>
                    <a:pt x="115" y="10"/>
                    <a:pt x="113" y="5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04" name="Freeform 403">
            <a:extLst>
              <a:ext uri="{FF2B5EF4-FFF2-40B4-BE49-F238E27FC236}">
                <a16:creationId xmlns:a16="http://schemas.microsoft.com/office/drawing/2014/main" id="{58CFCAF7-6786-7646-B96E-FE94063D973B}"/>
              </a:ext>
            </a:extLst>
          </p:cNvPr>
          <p:cNvSpPr/>
          <p:nvPr/>
        </p:nvSpPr>
        <p:spPr>
          <a:xfrm>
            <a:off x="9086808" y="8951665"/>
            <a:ext cx="3381079" cy="338226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15" h="2715">
                <a:moveTo>
                  <a:pt x="2715" y="1357"/>
                </a:moveTo>
                <a:cubicBezTo>
                  <a:pt x="2715" y="2107"/>
                  <a:pt x="2107" y="2715"/>
                  <a:pt x="1357" y="2715"/>
                </a:cubicBezTo>
                <a:cubicBezTo>
                  <a:pt x="608" y="2715"/>
                  <a:pt x="0" y="2107"/>
                  <a:pt x="0" y="1357"/>
                </a:cubicBezTo>
                <a:cubicBezTo>
                  <a:pt x="0" y="607"/>
                  <a:pt x="608" y="0"/>
                  <a:pt x="1357" y="0"/>
                </a:cubicBezTo>
                <a:cubicBezTo>
                  <a:pt x="2107" y="0"/>
                  <a:pt x="2715" y="607"/>
                  <a:pt x="2715" y="1357"/>
                </a:cubicBezTo>
                <a:close/>
              </a:path>
            </a:pathLst>
          </a:custGeom>
          <a:solidFill>
            <a:srgbClr val="F3F4F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38" name="Group 437">
            <a:extLst>
              <a:ext uri="{FF2B5EF4-FFF2-40B4-BE49-F238E27FC236}">
                <a16:creationId xmlns:a16="http://schemas.microsoft.com/office/drawing/2014/main" id="{D25268EC-7237-864C-98E7-DFE7CCCCE888}"/>
              </a:ext>
            </a:extLst>
          </p:cNvPr>
          <p:cNvGrpSpPr/>
          <p:nvPr/>
        </p:nvGrpSpPr>
        <p:grpSpPr>
          <a:xfrm>
            <a:off x="10257853" y="9376629"/>
            <a:ext cx="1037741" cy="2532339"/>
            <a:chOff x="10257853" y="9376629"/>
            <a:chExt cx="1037741" cy="2532339"/>
          </a:xfrm>
        </p:grpSpPr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711DF3CD-F264-3C49-A197-2FC33DBBDC1A}"/>
                </a:ext>
              </a:extLst>
            </p:cNvPr>
            <p:cNvSpPr/>
            <p:nvPr/>
          </p:nvSpPr>
          <p:spPr>
            <a:xfrm>
              <a:off x="10749937" y="9376629"/>
              <a:ext cx="545657" cy="13210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1061">
                  <a:moveTo>
                    <a:pt x="45" y="1061"/>
                  </a:moveTo>
                  <a:lnTo>
                    <a:pt x="0" y="1044"/>
                  </a:lnTo>
                  <a:lnTo>
                    <a:pt x="394" y="0"/>
                  </a:lnTo>
                  <a:lnTo>
                    <a:pt x="439" y="17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3DE54962-A61C-B741-8CFD-7BC41A7E57EB}"/>
                </a:ext>
              </a:extLst>
            </p:cNvPr>
            <p:cNvSpPr/>
            <p:nvPr/>
          </p:nvSpPr>
          <p:spPr>
            <a:xfrm>
              <a:off x="10910647" y="10098196"/>
              <a:ext cx="122088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125">
                  <a:moveTo>
                    <a:pt x="34" y="32"/>
                  </a:moveTo>
                  <a:lnTo>
                    <a:pt x="0" y="125"/>
                  </a:lnTo>
                  <a:lnTo>
                    <a:pt x="64" y="9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F75DD177-D0EC-4C4D-9226-4B11F12EA077}"/>
                </a:ext>
              </a:extLst>
            </p:cNvPr>
            <p:cNvSpPr/>
            <p:nvPr/>
          </p:nvSpPr>
          <p:spPr>
            <a:xfrm>
              <a:off x="10792297" y="10412246"/>
              <a:ext cx="120842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24">
                  <a:moveTo>
                    <a:pt x="98" y="0"/>
                  </a:moveTo>
                  <a:lnTo>
                    <a:pt x="34" y="32"/>
                  </a:lnTo>
                  <a:lnTo>
                    <a:pt x="0" y="124"/>
                  </a:lnTo>
                  <a:lnTo>
                    <a:pt x="64" y="92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75E309DC-148B-6A4C-AE16-162AB7A7105E}"/>
                </a:ext>
              </a:extLst>
            </p:cNvPr>
            <p:cNvSpPr/>
            <p:nvPr/>
          </p:nvSpPr>
          <p:spPr>
            <a:xfrm>
              <a:off x="11027752" y="9784146"/>
              <a:ext cx="123333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" h="125">
                  <a:moveTo>
                    <a:pt x="35" y="32"/>
                  </a:moveTo>
                  <a:lnTo>
                    <a:pt x="0" y="125"/>
                  </a:lnTo>
                  <a:lnTo>
                    <a:pt x="65" y="9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BFE003F8-E874-8E41-9E57-AE4E15250398}"/>
                </a:ext>
              </a:extLst>
            </p:cNvPr>
            <p:cNvSpPr/>
            <p:nvPr/>
          </p:nvSpPr>
          <p:spPr>
            <a:xfrm>
              <a:off x="11147348" y="9470097"/>
              <a:ext cx="120842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25">
                  <a:moveTo>
                    <a:pt x="35" y="32"/>
                  </a:moveTo>
                  <a:lnTo>
                    <a:pt x="0" y="125"/>
                  </a:lnTo>
                  <a:lnTo>
                    <a:pt x="64" y="9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646735ED-08A4-504B-A7A8-EA48EA1D437B}"/>
                </a:ext>
              </a:extLst>
            </p:cNvPr>
            <p:cNvSpPr/>
            <p:nvPr/>
          </p:nvSpPr>
          <p:spPr>
            <a:xfrm>
              <a:off x="10291489" y="10414739"/>
              <a:ext cx="969226" cy="14942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1200">
                  <a:moveTo>
                    <a:pt x="674" y="1149"/>
                  </a:moveTo>
                  <a:lnTo>
                    <a:pt x="578" y="1149"/>
                  </a:lnTo>
                  <a:cubicBezTo>
                    <a:pt x="578" y="1089"/>
                    <a:pt x="584" y="1103"/>
                    <a:pt x="595" y="1044"/>
                  </a:cubicBezTo>
                  <a:lnTo>
                    <a:pt x="779" y="34"/>
                  </a:lnTo>
                  <a:cubicBezTo>
                    <a:pt x="782" y="16"/>
                    <a:pt x="768" y="0"/>
                    <a:pt x="750" y="0"/>
                  </a:cubicBezTo>
                  <a:lnTo>
                    <a:pt x="392" y="0"/>
                  </a:lnTo>
                  <a:lnTo>
                    <a:pt x="387" y="0"/>
                  </a:lnTo>
                  <a:lnTo>
                    <a:pt x="29" y="0"/>
                  </a:lnTo>
                  <a:cubicBezTo>
                    <a:pt x="11" y="0"/>
                    <a:pt x="-3" y="16"/>
                    <a:pt x="1" y="34"/>
                  </a:cubicBezTo>
                  <a:lnTo>
                    <a:pt x="184" y="1044"/>
                  </a:lnTo>
                  <a:cubicBezTo>
                    <a:pt x="195" y="1103"/>
                    <a:pt x="201" y="1089"/>
                    <a:pt x="201" y="1149"/>
                  </a:cubicBezTo>
                  <a:lnTo>
                    <a:pt x="106" y="1149"/>
                  </a:lnTo>
                  <a:cubicBezTo>
                    <a:pt x="93" y="1149"/>
                    <a:pt x="82" y="1158"/>
                    <a:pt x="80" y="1171"/>
                  </a:cubicBezTo>
                  <a:cubicBezTo>
                    <a:pt x="78" y="1186"/>
                    <a:pt x="90" y="1200"/>
                    <a:pt x="105" y="1200"/>
                  </a:cubicBezTo>
                  <a:lnTo>
                    <a:pt x="674" y="1200"/>
                  </a:lnTo>
                  <a:cubicBezTo>
                    <a:pt x="689" y="1200"/>
                    <a:pt x="701" y="1186"/>
                    <a:pt x="699" y="1171"/>
                  </a:cubicBezTo>
                  <a:cubicBezTo>
                    <a:pt x="697" y="1158"/>
                    <a:pt x="686" y="1149"/>
                    <a:pt x="674" y="114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C7331784-9420-F043-872D-F3CD2A25BBEF}"/>
                </a:ext>
              </a:extLst>
            </p:cNvPr>
            <p:cNvSpPr/>
            <p:nvPr/>
          </p:nvSpPr>
          <p:spPr>
            <a:xfrm>
              <a:off x="10291489" y="10414739"/>
              <a:ext cx="969226" cy="14942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1200">
                  <a:moveTo>
                    <a:pt x="674" y="1149"/>
                  </a:moveTo>
                  <a:lnTo>
                    <a:pt x="578" y="1149"/>
                  </a:lnTo>
                  <a:cubicBezTo>
                    <a:pt x="578" y="1089"/>
                    <a:pt x="584" y="1103"/>
                    <a:pt x="595" y="1044"/>
                  </a:cubicBezTo>
                  <a:lnTo>
                    <a:pt x="779" y="34"/>
                  </a:lnTo>
                  <a:cubicBezTo>
                    <a:pt x="782" y="16"/>
                    <a:pt x="768" y="0"/>
                    <a:pt x="750" y="0"/>
                  </a:cubicBezTo>
                  <a:lnTo>
                    <a:pt x="392" y="0"/>
                  </a:lnTo>
                  <a:lnTo>
                    <a:pt x="387" y="0"/>
                  </a:lnTo>
                  <a:lnTo>
                    <a:pt x="29" y="0"/>
                  </a:lnTo>
                  <a:cubicBezTo>
                    <a:pt x="11" y="0"/>
                    <a:pt x="-3" y="16"/>
                    <a:pt x="1" y="34"/>
                  </a:cubicBezTo>
                  <a:lnTo>
                    <a:pt x="184" y="1044"/>
                  </a:lnTo>
                  <a:cubicBezTo>
                    <a:pt x="195" y="1103"/>
                    <a:pt x="201" y="1089"/>
                    <a:pt x="201" y="1149"/>
                  </a:cubicBezTo>
                  <a:lnTo>
                    <a:pt x="106" y="1149"/>
                  </a:lnTo>
                  <a:cubicBezTo>
                    <a:pt x="93" y="1149"/>
                    <a:pt x="82" y="1158"/>
                    <a:pt x="80" y="1171"/>
                  </a:cubicBezTo>
                  <a:cubicBezTo>
                    <a:pt x="78" y="1186"/>
                    <a:pt x="90" y="1200"/>
                    <a:pt x="105" y="1200"/>
                  </a:cubicBezTo>
                  <a:lnTo>
                    <a:pt x="674" y="1200"/>
                  </a:lnTo>
                  <a:cubicBezTo>
                    <a:pt x="689" y="1200"/>
                    <a:pt x="701" y="1186"/>
                    <a:pt x="699" y="1171"/>
                  </a:cubicBezTo>
                  <a:cubicBezTo>
                    <a:pt x="697" y="1158"/>
                    <a:pt x="686" y="1149"/>
                    <a:pt x="674" y="1149"/>
                  </a:cubicBezTo>
                  <a:close/>
                </a:path>
              </a:pathLst>
            </a:custGeom>
            <a:solidFill>
              <a:srgbClr val="9DDBF4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420D95A4-84EF-E74F-BDEB-ED47F2D14D77}"/>
                </a:ext>
              </a:extLst>
            </p:cNvPr>
            <p:cNvSpPr/>
            <p:nvPr/>
          </p:nvSpPr>
          <p:spPr>
            <a:xfrm>
              <a:off x="10389903" y="10414739"/>
              <a:ext cx="870808" cy="14942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0" h="1200">
                  <a:moveTo>
                    <a:pt x="619" y="1171"/>
                  </a:moveTo>
                  <a:cubicBezTo>
                    <a:pt x="617" y="1158"/>
                    <a:pt x="606" y="1149"/>
                    <a:pt x="594" y="1149"/>
                  </a:cubicBezTo>
                  <a:lnTo>
                    <a:pt x="498" y="1149"/>
                  </a:lnTo>
                  <a:cubicBezTo>
                    <a:pt x="498" y="1089"/>
                    <a:pt x="504" y="1103"/>
                    <a:pt x="515" y="1044"/>
                  </a:cubicBezTo>
                  <a:lnTo>
                    <a:pt x="699" y="34"/>
                  </a:lnTo>
                  <a:cubicBezTo>
                    <a:pt x="702" y="16"/>
                    <a:pt x="688" y="0"/>
                    <a:pt x="670" y="0"/>
                  </a:cubicBezTo>
                  <a:lnTo>
                    <a:pt x="628" y="0"/>
                  </a:lnTo>
                  <a:cubicBezTo>
                    <a:pt x="615" y="44"/>
                    <a:pt x="601" y="86"/>
                    <a:pt x="585" y="129"/>
                  </a:cubicBezTo>
                  <a:cubicBezTo>
                    <a:pt x="507" y="346"/>
                    <a:pt x="397" y="552"/>
                    <a:pt x="260" y="737"/>
                  </a:cubicBezTo>
                  <a:cubicBezTo>
                    <a:pt x="206" y="810"/>
                    <a:pt x="149" y="880"/>
                    <a:pt x="86" y="946"/>
                  </a:cubicBezTo>
                  <a:lnTo>
                    <a:pt x="104" y="1044"/>
                  </a:lnTo>
                  <a:cubicBezTo>
                    <a:pt x="115" y="1103"/>
                    <a:pt x="121" y="1089"/>
                    <a:pt x="121" y="1149"/>
                  </a:cubicBezTo>
                  <a:lnTo>
                    <a:pt x="26" y="1149"/>
                  </a:lnTo>
                  <a:cubicBezTo>
                    <a:pt x="13" y="1149"/>
                    <a:pt x="2" y="1158"/>
                    <a:pt x="0" y="1171"/>
                  </a:cubicBezTo>
                  <a:cubicBezTo>
                    <a:pt x="-2" y="1186"/>
                    <a:pt x="10" y="1200"/>
                    <a:pt x="25" y="1200"/>
                  </a:cubicBezTo>
                  <a:lnTo>
                    <a:pt x="594" y="1200"/>
                  </a:lnTo>
                  <a:cubicBezTo>
                    <a:pt x="609" y="1200"/>
                    <a:pt x="621" y="1186"/>
                    <a:pt x="619" y="1171"/>
                  </a:cubicBezTo>
                  <a:close/>
                </a:path>
              </a:pathLst>
            </a:custGeom>
            <a:solidFill>
              <a:srgbClr val="9DDBF4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2BFAD007-82F5-704C-AB83-DCE88520B565}"/>
                </a:ext>
              </a:extLst>
            </p:cNvPr>
            <p:cNvSpPr/>
            <p:nvPr/>
          </p:nvSpPr>
          <p:spPr>
            <a:xfrm>
              <a:off x="10257853" y="9941171"/>
              <a:ext cx="1036499" cy="534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" h="430">
                  <a:moveTo>
                    <a:pt x="832" y="338"/>
                  </a:moveTo>
                  <a:cubicBezTo>
                    <a:pt x="827" y="287"/>
                    <a:pt x="800" y="246"/>
                    <a:pt x="764" y="225"/>
                  </a:cubicBezTo>
                  <a:cubicBezTo>
                    <a:pt x="757" y="222"/>
                    <a:pt x="752" y="216"/>
                    <a:pt x="751" y="208"/>
                  </a:cubicBezTo>
                  <a:cubicBezTo>
                    <a:pt x="743" y="174"/>
                    <a:pt x="719" y="148"/>
                    <a:pt x="689" y="142"/>
                  </a:cubicBezTo>
                  <a:cubicBezTo>
                    <a:pt x="680" y="139"/>
                    <a:pt x="673" y="133"/>
                    <a:pt x="670" y="124"/>
                  </a:cubicBezTo>
                  <a:cubicBezTo>
                    <a:pt x="661" y="98"/>
                    <a:pt x="641" y="80"/>
                    <a:pt x="618" y="76"/>
                  </a:cubicBezTo>
                  <a:cubicBezTo>
                    <a:pt x="610" y="75"/>
                    <a:pt x="604" y="71"/>
                    <a:pt x="601" y="65"/>
                  </a:cubicBezTo>
                  <a:cubicBezTo>
                    <a:pt x="575" y="26"/>
                    <a:pt x="534" y="0"/>
                    <a:pt x="488" y="0"/>
                  </a:cubicBezTo>
                  <a:cubicBezTo>
                    <a:pt x="454" y="0"/>
                    <a:pt x="423" y="15"/>
                    <a:pt x="398" y="37"/>
                  </a:cubicBezTo>
                  <a:cubicBezTo>
                    <a:pt x="390" y="45"/>
                    <a:pt x="376" y="47"/>
                    <a:pt x="367" y="40"/>
                  </a:cubicBezTo>
                  <a:cubicBezTo>
                    <a:pt x="357" y="34"/>
                    <a:pt x="346" y="30"/>
                    <a:pt x="335" y="30"/>
                  </a:cubicBezTo>
                  <a:cubicBezTo>
                    <a:pt x="315" y="30"/>
                    <a:pt x="297" y="41"/>
                    <a:pt x="285" y="57"/>
                  </a:cubicBezTo>
                  <a:cubicBezTo>
                    <a:pt x="278" y="68"/>
                    <a:pt x="264" y="72"/>
                    <a:pt x="252" y="66"/>
                  </a:cubicBezTo>
                  <a:cubicBezTo>
                    <a:pt x="238" y="58"/>
                    <a:pt x="222" y="55"/>
                    <a:pt x="206" y="55"/>
                  </a:cubicBezTo>
                  <a:cubicBezTo>
                    <a:pt x="142" y="55"/>
                    <a:pt x="90" y="115"/>
                    <a:pt x="90" y="191"/>
                  </a:cubicBezTo>
                  <a:cubicBezTo>
                    <a:pt x="90" y="194"/>
                    <a:pt x="90" y="197"/>
                    <a:pt x="90" y="200"/>
                  </a:cubicBezTo>
                  <a:cubicBezTo>
                    <a:pt x="91" y="208"/>
                    <a:pt x="88" y="216"/>
                    <a:pt x="81" y="222"/>
                  </a:cubicBezTo>
                  <a:cubicBezTo>
                    <a:pt x="32" y="262"/>
                    <a:pt x="0" y="329"/>
                    <a:pt x="0" y="404"/>
                  </a:cubicBezTo>
                  <a:cubicBezTo>
                    <a:pt x="0" y="418"/>
                    <a:pt x="12" y="430"/>
                    <a:pt x="26" y="430"/>
                  </a:cubicBezTo>
                  <a:lnTo>
                    <a:pt x="27" y="430"/>
                  </a:lnTo>
                  <a:lnTo>
                    <a:pt x="380" y="430"/>
                  </a:lnTo>
                  <a:lnTo>
                    <a:pt x="606" y="430"/>
                  </a:lnTo>
                  <a:lnTo>
                    <a:pt x="772" y="430"/>
                  </a:lnTo>
                  <a:lnTo>
                    <a:pt x="798" y="430"/>
                  </a:lnTo>
                  <a:cubicBezTo>
                    <a:pt x="809" y="430"/>
                    <a:pt x="818" y="423"/>
                    <a:pt x="822" y="413"/>
                  </a:cubicBezTo>
                  <a:cubicBezTo>
                    <a:pt x="831" y="390"/>
                    <a:pt x="835" y="364"/>
                    <a:pt x="832" y="33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B5251301-F2DD-5141-A515-66B2664F8455}"/>
                </a:ext>
              </a:extLst>
            </p:cNvPr>
            <p:cNvSpPr/>
            <p:nvPr/>
          </p:nvSpPr>
          <p:spPr>
            <a:xfrm>
              <a:off x="10257853" y="9941171"/>
              <a:ext cx="1036499" cy="534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" h="430">
                  <a:moveTo>
                    <a:pt x="832" y="338"/>
                  </a:moveTo>
                  <a:cubicBezTo>
                    <a:pt x="827" y="287"/>
                    <a:pt x="800" y="246"/>
                    <a:pt x="764" y="225"/>
                  </a:cubicBezTo>
                  <a:cubicBezTo>
                    <a:pt x="757" y="222"/>
                    <a:pt x="752" y="216"/>
                    <a:pt x="751" y="208"/>
                  </a:cubicBezTo>
                  <a:cubicBezTo>
                    <a:pt x="743" y="174"/>
                    <a:pt x="719" y="148"/>
                    <a:pt x="689" y="142"/>
                  </a:cubicBezTo>
                  <a:cubicBezTo>
                    <a:pt x="680" y="139"/>
                    <a:pt x="673" y="133"/>
                    <a:pt x="670" y="124"/>
                  </a:cubicBezTo>
                  <a:cubicBezTo>
                    <a:pt x="661" y="98"/>
                    <a:pt x="641" y="80"/>
                    <a:pt x="618" y="76"/>
                  </a:cubicBezTo>
                  <a:cubicBezTo>
                    <a:pt x="610" y="75"/>
                    <a:pt x="604" y="71"/>
                    <a:pt x="601" y="65"/>
                  </a:cubicBezTo>
                  <a:cubicBezTo>
                    <a:pt x="575" y="26"/>
                    <a:pt x="534" y="0"/>
                    <a:pt x="488" y="0"/>
                  </a:cubicBezTo>
                  <a:cubicBezTo>
                    <a:pt x="454" y="0"/>
                    <a:pt x="423" y="15"/>
                    <a:pt x="398" y="37"/>
                  </a:cubicBezTo>
                  <a:cubicBezTo>
                    <a:pt x="390" y="45"/>
                    <a:pt x="376" y="47"/>
                    <a:pt x="367" y="40"/>
                  </a:cubicBezTo>
                  <a:cubicBezTo>
                    <a:pt x="357" y="34"/>
                    <a:pt x="346" y="30"/>
                    <a:pt x="335" y="30"/>
                  </a:cubicBezTo>
                  <a:cubicBezTo>
                    <a:pt x="315" y="30"/>
                    <a:pt x="297" y="41"/>
                    <a:pt x="285" y="57"/>
                  </a:cubicBezTo>
                  <a:cubicBezTo>
                    <a:pt x="278" y="68"/>
                    <a:pt x="264" y="72"/>
                    <a:pt x="252" y="66"/>
                  </a:cubicBezTo>
                  <a:cubicBezTo>
                    <a:pt x="238" y="58"/>
                    <a:pt x="222" y="55"/>
                    <a:pt x="206" y="55"/>
                  </a:cubicBezTo>
                  <a:cubicBezTo>
                    <a:pt x="142" y="55"/>
                    <a:pt x="90" y="115"/>
                    <a:pt x="90" y="191"/>
                  </a:cubicBezTo>
                  <a:cubicBezTo>
                    <a:pt x="90" y="194"/>
                    <a:pt x="90" y="197"/>
                    <a:pt x="90" y="200"/>
                  </a:cubicBezTo>
                  <a:cubicBezTo>
                    <a:pt x="91" y="208"/>
                    <a:pt x="88" y="216"/>
                    <a:pt x="81" y="222"/>
                  </a:cubicBezTo>
                  <a:cubicBezTo>
                    <a:pt x="32" y="262"/>
                    <a:pt x="0" y="329"/>
                    <a:pt x="0" y="404"/>
                  </a:cubicBezTo>
                  <a:cubicBezTo>
                    <a:pt x="0" y="418"/>
                    <a:pt x="12" y="430"/>
                    <a:pt x="26" y="430"/>
                  </a:cubicBezTo>
                  <a:lnTo>
                    <a:pt x="27" y="430"/>
                  </a:lnTo>
                  <a:lnTo>
                    <a:pt x="380" y="430"/>
                  </a:lnTo>
                  <a:lnTo>
                    <a:pt x="606" y="430"/>
                  </a:lnTo>
                  <a:lnTo>
                    <a:pt x="772" y="430"/>
                  </a:lnTo>
                  <a:lnTo>
                    <a:pt x="798" y="430"/>
                  </a:lnTo>
                  <a:cubicBezTo>
                    <a:pt x="809" y="430"/>
                    <a:pt x="818" y="423"/>
                    <a:pt x="822" y="413"/>
                  </a:cubicBezTo>
                  <a:cubicBezTo>
                    <a:pt x="831" y="390"/>
                    <a:pt x="835" y="364"/>
                    <a:pt x="832" y="338"/>
                  </a:cubicBezTo>
                  <a:close/>
                </a:path>
              </a:pathLst>
            </a:custGeom>
            <a:solidFill>
              <a:srgbClr val="D42456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814669A9-A26C-F741-8E5C-A0F2AFBBBA33}"/>
                </a:ext>
              </a:extLst>
            </p:cNvPr>
            <p:cNvSpPr/>
            <p:nvPr/>
          </p:nvSpPr>
          <p:spPr>
            <a:xfrm>
              <a:off x="10733741" y="9734294"/>
              <a:ext cx="204310" cy="280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" h="226">
                  <a:moveTo>
                    <a:pt x="165" y="4"/>
                  </a:moveTo>
                  <a:cubicBezTo>
                    <a:pt x="165" y="1"/>
                    <a:pt x="162" y="-1"/>
                    <a:pt x="159" y="0"/>
                  </a:cubicBezTo>
                  <a:cubicBezTo>
                    <a:pt x="101" y="14"/>
                    <a:pt x="74" y="51"/>
                    <a:pt x="63" y="80"/>
                  </a:cubicBezTo>
                  <a:cubicBezTo>
                    <a:pt x="58" y="92"/>
                    <a:pt x="55" y="103"/>
                    <a:pt x="54" y="113"/>
                  </a:cubicBezTo>
                  <a:cubicBezTo>
                    <a:pt x="24" y="114"/>
                    <a:pt x="0" y="139"/>
                    <a:pt x="0" y="170"/>
                  </a:cubicBezTo>
                  <a:cubicBezTo>
                    <a:pt x="0" y="201"/>
                    <a:pt x="26" y="226"/>
                    <a:pt x="57" y="226"/>
                  </a:cubicBezTo>
                  <a:cubicBezTo>
                    <a:pt x="89" y="226"/>
                    <a:pt x="114" y="201"/>
                    <a:pt x="114" y="170"/>
                  </a:cubicBezTo>
                  <a:cubicBezTo>
                    <a:pt x="114" y="141"/>
                    <a:pt x="93" y="117"/>
                    <a:pt x="65" y="113"/>
                  </a:cubicBezTo>
                  <a:cubicBezTo>
                    <a:pt x="67" y="105"/>
                    <a:pt x="69" y="94"/>
                    <a:pt x="74" y="85"/>
                  </a:cubicBezTo>
                  <a:cubicBezTo>
                    <a:pt x="89" y="46"/>
                    <a:pt x="119" y="21"/>
                    <a:pt x="161" y="11"/>
                  </a:cubicBezTo>
                  <a:cubicBezTo>
                    <a:pt x="164" y="10"/>
                    <a:pt x="166" y="7"/>
                    <a:pt x="165" y="4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A88E4856-8C21-3D41-A7F8-0EB589AC0F8B}"/>
                </a:ext>
              </a:extLst>
            </p:cNvPr>
            <p:cNvSpPr/>
            <p:nvPr/>
          </p:nvSpPr>
          <p:spPr>
            <a:xfrm>
              <a:off x="10536910" y="10010960"/>
              <a:ext cx="707610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9" h="193">
                  <a:moveTo>
                    <a:pt x="540" y="169"/>
                  </a:moveTo>
                  <a:cubicBezTo>
                    <a:pt x="533" y="166"/>
                    <a:pt x="528" y="160"/>
                    <a:pt x="527" y="152"/>
                  </a:cubicBezTo>
                  <a:cubicBezTo>
                    <a:pt x="526" y="147"/>
                    <a:pt x="524" y="142"/>
                    <a:pt x="522" y="137"/>
                  </a:cubicBezTo>
                  <a:cubicBezTo>
                    <a:pt x="495" y="123"/>
                    <a:pt x="467" y="111"/>
                    <a:pt x="439" y="113"/>
                  </a:cubicBezTo>
                  <a:cubicBezTo>
                    <a:pt x="411" y="114"/>
                    <a:pt x="386" y="125"/>
                    <a:pt x="361" y="132"/>
                  </a:cubicBezTo>
                  <a:cubicBezTo>
                    <a:pt x="294" y="151"/>
                    <a:pt x="290" y="114"/>
                    <a:pt x="254" y="71"/>
                  </a:cubicBezTo>
                  <a:cubicBezTo>
                    <a:pt x="197" y="21"/>
                    <a:pt x="116" y="50"/>
                    <a:pt x="53" y="9"/>
                  </a:cubicBezTo>
                  <a:cubicBezTo>
                    <a:pt x="45" y="13"/>
                    <a:pt x="36" y="14"/>
                    <a:pt x="28" y="10"/>
                  </a:cubicBezTo>
                  <a:cubicBezTo>
                    <a:pt x="19" y="5"/>
                    <a:pt x="9" y="2"/>
                    <a:pt x="0" y="0"/>
                  </a:cubicBezTo>
                  <a:cubicBezTo>
                    <a:pt x="71" y="89"/>
                    <a:pt x="179" y="47"/>
                    <a:pt x="233" y="92"/>
                  </a:cubicBezTo>
                  <a:cubicBezTo>
                    <a:pt x="251" y="110"/>
                    <a:pt x="259" y="136"/>
                    <a:pt x="281" y="152"/>
                  </a:cubicBezTo>
                  <a:cubicBezTo>
                    <a:pt x="362" y="201"/>
                    <a:pt x="418" y="102"/>
                    <a:pt x="517" y="168"/>
                  </a:cubicBezTo>
                  <a:cubicBezTo>
                    <a:pt x="534" y="176"/>
                    <a:pt x="551" y="186"/>
                    <a:pt x="569" y="193"/>
                  </a:cubicBezTo>
                  <a:cubicBezTo>
                    <a:pt x="560" y="184"/>
                    <a:pt x="551" y="175"/>
                    <a:pt x="540" y="169"/>
                  </a:cubicBezTo>
                  <a:close/>
                </a:path>
              </a:pathLst>
            </a:custGeom>
            <a:solidFill>
              <a:srgbClr val="D42456">
                <a:alpha val="7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5CD5F890-DCE3-ED4C-9D58-53BB07B3F97B}"/>
                </a:ext>
              </a:extLst>
            </p:cNvPr>
            <p:cNvSpPr/>
            <p:nvPr/>
          </p:nvSpPr>
          <p:spPr>
            <a:xfrm>
              <a:off x="10336334" y="10214096"/>
              <a:ext cx="955522" cy="235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8" h="190">
                  <a:moveTo>
                    <a:pt x="768" y="159"/>
                  </a:moveTo>
                  <a:cubicBezTo>
                    <a:pt x="732" y="132"/>
                    <a:pt x="697" y="102"/>
                    <a:pt x="649" y="85"/>
                  </a:cubicBezTo>
                  <a:cubicBezTo>
                    <a:pt x="551" y="49"/>
                    <a:pt x="422" y="172"/>
                    <a:pt x="342" y="76"/>
                  </a:cubicBezTo>
                  <a:cubicBezTo>
                    <a:pt x="291" y="18"/>
                    <a:pt x="232" y="30"/>
                    <a:pt x="165" y="41"/>
                  </a:cubicBezTo>
                  <a:cubicBezTo>
                    <a:pt x="115" y="46"/>
                    <a:pt x="63" y="30"/>
                    <a:pt x="21" y="0"/>
                  </a:cubicBezTo>
                  <a:cubicBezTo>
                    <a:pt x="20" y="1"/>
                    <a:pt x="19" y="2"/>
                    <a:pt x="18" y="3"/>
                  </a:cubicBezTo>
                  <a:cubicBezTo>
                    <a:pt x="11" y="8"/>
                    <a:pt x="5" y="14"/>
                    <a:pt x="0" y="20"/>
                  </a:cubicBezTo>
                  <a:cubicBezTo>
                    <a:pt x="56" y="63"/>
                    <a:pt x="132" y="83"/>
                    <a:pt x="201" y="66"/>
                  </a:cubicBezTo>
                  <a:cubicBezTo>
                    <a:pt x="295" y="44"/>
                    <a:pt x="297" y="88"/>
                    <a:pt x="364" y="131"/>
                  </a:cubicBezTo>
                  <a:cubicBezTo>
                    <a:pt x="450" y="177"/>
                    <a:pt x="558" y="86"/>
                    <a:pt x="640" y="114"/>
                  </a:cubicBezTo>
                  <a:cubicBezTo>
                    <a:pt x="688" y="131"/>
                    <a:pt x="722" y="163"/>
                    <a:pt x="760" y="190"/>
                  </a:cubicBezTo>
                  <a:cubicBezTo>
                    <a:pt x="764" y="180"/>
                    <a:pt x="766" y="170"/>
                    <a:pt x="768" y="159"/>
                  </a:cubicBezTo>
                  <a:close/>
                </a:path>
              </a:pathLst>
            </a:custGeom>
            <a:solidFill>
              <a:srgbClr val="D42456">
                <a:alpha val="7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E1E54CB2-20FB-8C46-92EF-1CA67928729F}"/>
                </a:ext>
              </a:extLst>
            </p:cNvPr>
            <p:cNvSpPr/>
            <p:nvPr/>
          </p:nvSpPr>
          <p:spPr>
            <a:xfrm>
              <a:off x="10432263" y="10531884"/>
              <a:ext cx="189360" cy="1136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913">
                  <a:moveTo>
                    <a:pt x="145" y="913"/>
                  </a:moveTo>
                  <a:cubicBezTo>
                    <a:pt x="142" y="913"/>
                    <a:pt x="138" y="910"/>
                    <a:pt x="137" y="906"/>
                  </a:cubicBezTo>
                  <a:lnTo>
                    <a:pt x="0" y="9"/>
                  </a:lnTo>
                  <a:cubicBezTo>
                    <a:pt x="0" y="5"/>
                    <a:pt x="3" y="0"/>
                    <a:pt x="7" y="0"/>
                  </a:cubicBezTo>
                  <a:cubicBezTo>
                    <a:pt x="11" y="-1"/>
                    <a:pt x="16" y="2"/>
                    <a:pt x="16" y="7"/>
                  </a:cubicBezTo>
                  <a:lnTo>
                    <a:pt x="153" y="904"/>
                  </a:lnTo>
                  <a:cubicBezTo>
                    <a:pt x="154" y="908"/>
                    <a:pt x="151" y="912"/>
                    <a:pt x="146" y="9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885F23E5-3B78-0849-96A5-1FD94E492E5D}"/>
                </a:ext>
              </a:extLst>
            </p:cNvPr>
            <p:cNvSpPr/>
            <p:nvPr/>
          </p:nvSpPr>
          <p:spPr>
            <a:xfrm>
              <a:off x="10655260" y="10531884"/>
              <a:ext cx="75993" cy="1136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913">
                  <a:moveTo>
                    <a:pt x="54" y="913"/>
                  </a:moveTo>
                  <a:cubicBezTo>
                    <a:pt x="49" y="913"/>
                    <a:pt x="46" y="910"/>
                    <a:pt x="46" y="905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lnTo>
                    <a:pt x="62" y="905"/>
                  </a:lnTo>
                  <a:cubicBezTo>
                    <a:pt x="62" y="909"/>
                    <a:pt x="59" y="913"/>
                    <a:pt x="54" y="9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0127017F-ABD0-6C40-8B14-D39B34DA798F}"/>
                </a:ext>
              </a:extLst>
            </p:cNvPr>
            <p:cNvSpPr/>
            <p:nvPr/>
          </p:nvSpPr>
          <p:spPr>
            <a:xfrm>
              <a:off x="10820950" y="10531884"/>
              <a:ext cx="75993" cy="1136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913">
                  <a:moveTo>
                    <a:pt x="8" y="913"/>
                  </a:moveTo>
                  <a:cubicBezTo>
                    <a:pt x="4" y="913"/>
                    <a:pt x="0" y="909"/>
                    <a:pt x="0" y="905"/>
                  </a:cubicBezTo>
                  <a:lnTo>
                    <a:pt x="46" y="8"/>
                  </a:lnTo>
                  <a:cubicBezTo>
                    <a:pt x="46" y="3"/>
                    <a:pt x="50" y="0"/>
                    <a:pt x="55" y="0"/>
                  </a:cubicBezTo>
                  <a:cubicBezTo>
                    <a:pt x="59" y="0"/>
                    <a:pt x="62" y="4"/>
                    <a:pt x="62" y="8"/>
                  </a:cubicBezTo>
                  <a:lnTo>
                    <a:pt x="17" y="905"/>
                  </a:lnTo>
                  <a:cubicBezTo>
                    <a:pt x="16" y="910"/>
                    <a:pt x="12" y="913"/>
                    <a:pt x="8" y="9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7F921804-87AB-7A43-B3D6-B37A04EE6576}"/>
                </a:ext>
              </a:extLst>
            </p:cNvPr>
            <p:cNvSpPr/>
            <p:nvPr/>
          </p:nvSpPr>
          <p:spPr>
            <a:xfrm>
              <a:off x="10930580" y="10531884"/>
              <a:ext cx="189360" cy="11365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913">
                  <a:moveTo>
                    <a:pt x="8" y="913"/>
                  </a:moveTo>
                  <a:cubicBezTo>
                    <a:pt x="7" y="913"/>
                    <a:pt x="7" y="913"/>
                    <a:pt x="7" y="913"/>
                  </a:cubicBezTo>
                  <a:cubicBezTo>
                    <a:pt x="2" y="912"/>
                    <a:pt x="0" y="908"/>
                    <a:pt x="0" y="904"/>
                  </a:cubicBezTo>
                  <a:lnTo>
                    <a:pt x="137" y="7"/>
                  </a:lnTo>
                  <a:cubicBezTo>
                    <a:pt x="138" y="2"/>
                    <a:pt x="141" y="-1"/>
                    <a:pt x="146" y="0"/>
                  </a:cubicBezTo>
                  <a:cubicBezTo>
                    <a:pt x="151" y="0"/>
                    <a:pt x="154" y="5"/>
                    <a:pt x="153" y="9"/>
                  </a:cubicBezTo>
                  <a:lnTo>
                    <a:pt x="16" y="906"/>
                  </a:lnTo>
                  <a:cubicBezTo>
                    <a:pt x="15" y="910"/>
                    <a:pt x="12" y="913"/>
                    <a:pt x="8" y="9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39" name="TextBox 438">
            <a:extLst>
              <a:ext uri="{FF2B5EF4-FFF2-40B4-BE49-F238E27FC236}">
                <a16:creationId xmlns:a16="http://schemas.microsoft.com/office/drawing/2014/main" id="{12BF922A-429C-8342-A0A7-543C38DEBAB4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4A424FC6-9BF7-6E4D-8A71-82F5E3FCBC89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E211D1AD-BFAF-0E47-B77B-885EAA6168EC}"/>
              </a:ext>
            </a:extLst>
          </p:cNvPr>
          <p:cNvSpPr txBox="1"/>
          <p:nvPr/>
        </p:nvSpPr>
        <p:spPr>
          <a:xfrm>
            <a:off x="2804598" y="7069202"/>
            <a:ext cx="43564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NORMAL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21679A21-0FAB-9F41-AD34-40AC866FD27C}"/>
              </a:ext>
            </a:extLst>
          </p:cNvPr>
          <p:cNvSpPr txBox="1"/>
          <p:nvPr/>
        </p:nvSpPr>
        <p:spPr>
          <a:xfrm>
            <a:off x="2804598" y="7739360"/>
            <a:ext cx="435648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8F99D45D-7B87-EC4D-9D58-5736BA93E7D5}"/>
              </a:ext>
            </a:extLst>
          </p:cNvPr>
          <p:cNvSpPr txBox="1"/>
          <p:nvPr/>
        </p:nvSpPr>
        <p:spPr>
          <a:xfrm>
            <a:off x="2794701" y="3675032"/>
            <a:ext cx="43564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HEALTHY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19469470-4F8F-F44C-9F74-53C895AAEB12}"/>
              </a:ext>
            </a:extLst>
          </p:cNvPr>
          <p:cNvSpPr txBox="1"/>
          <p:nvPr/>
        </p:nvSpPr>
        <p:spPr>
          <a:xfrm>
            <a:off x="2794701" y="4345190"/>
            <a:ext cx="435648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F702674-CC33-2C44-B4E0-8E1F23589BC2}"/>
              </a:ext>
            </a:extLst>
          </p:cNvPr>
          <p:cNvSpPr txBox="1"/>
          <p:nvPr/>
        </p:nvSpPr>
        <p:spPr>
          <a:xfrm>
            <a:off x="2804597" y="10452349"/>
            <a:ext cx="43564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UNHEALTHY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85641101-2BDC-4643-BE89-386A29124FFA}"/>
              </a:ext>
            </a:extLst>
          </p:cNvPr>
          <p:cNvSpPr txBox="1"/>
          <p:nvPr/>
        </p:nvSpPr>
        <p:spPr>
          <a:xfrm>
            <a:off x="2804597" y="11122507"/>
            <a:ext cx="435648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3440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3C5EDFF5-0F60-354F-9E16-A5F934AD3364}"/>
              </a:ext>
            </a:extLst>
          </p:cNvPr>
          <p:cNvSpPr/>
          <p:nvPr/>
        </p:nvSpPr>
        <p:spPr>
          <a:xfrm>
            <a:off x="1630741" y="5038505"/>
            <a:ext cx="6187844" cy="61900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968" h="4968">
                <a:moveTo>
                  <a:pt x="4487" y="4968"/>
                </a:moveTo>
                <a:lnTo>
                  <a:pt x="480" y="4968"/>
                </a:lnTo>
                <a:cubicBezTo>
                  <a:pt x="216" y="4968"/>
                  <a:pt x="0" y="4752"/>
                  <a:pt x="0" y="4488"/>
                </a:cubicBezTo>
                <a:lnTo>
                  <a:pt x="0" y="480"/>
                </a:lnTo>
                <a:cubicBezTo>
                  <a:pt x="0" y="215"/>
                  <a:pt x="216" y="0"/>
                  <a:pt x="480" y="0"/>
                </a:cubicBezTo>
                <a:lnTo>
                  <a:pt x="4487" y="0"/>
                </a:lnTo>
                <a:cubicBezTo>
                  <a:pt x="4753" y="0"/>
                  <a:pt x="4968" y="215"/>
                  <a:pt x="4968" y="480"/>
                </a:cubicBezTo>
                <a:lnTo>
                  <a:pt x="4968" y="4488"/>
                </a:lnTo>
                <a:cubicBezTo>
                  <a:pt x="4968" y="4752"/>
                  <a:pt x="4753" y="4968"/>
                  <a:pt x="4487" y="4968"/>
                </a:cubicBez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7" name="Freeform 376">
            <a:extLst>
              <a:ext uri="{FF2B5EF4-FFF2-40B4-BE49-F238E27FC236}">
                <a16:creationId xmlns:a16="http://schemas.microsoft.com/office/drawing/2014/main" id="{4753EC96-EB0F-DA46-B040-6692CF49506D}"/>
              </a:ext>
            </a:extLst>
          </p:cNvPr>
          <p:cNvSpPr/>
          <p:nvPr/>
        </p:nvSpPr>
        <p:spPr>
          <a:xfrm>
            <a:off x="1504920" y="4912636"/>
            <a:ext cx="6439494" cy="6441756"/>
          </a:xfrm>
          <a:custGeom>
            <a:avLst/>
            <a:gdLst>
              <a:gd name="connsiteX0" fmla="*/ 717475 w 6439494"/>
              <a:gd name="connsiteY0" fmla="*/ 251738 h 6441756"/>
              <a:gd name="connsiteX1" fmla="*/ 251646 w 6439494"/>
              <a:gd name="connsiteY1" fmla="*/ 717730 h 6441756"/>
              <a:gd name="connsiteX2" fmla="*/ 251646 w 6439494"/>
              <a:gd name="connsiteY2" fmla="*/ 5724029 h 6441756"/>
              <a:gd name="connsiteX3" fmla="*/ 717475 w 6439494"/>
              <a:gd name="connsiteY3" fmla="*/ 6190021 h 6441756"/>
              <a:gd name="connsiteX4" fmla="*/ 5722016 w 6439494"/>
              <a:gd name="connsiteY4" fmla="*/ 6190021 h 6441756"/>
              <a:gd name="connsiteX5" fmla="*/ 6187844 w 6439494"/>
              <a:gd name="connsiteY5" fmla="*/ 5724029 h 6441756"/>
              <a:gd name="connsiteX6" fmla="*/ 6187844 w 6439494"/>
              <a:gd name="connsiteY6" fmla="*/ 717730 h 6441756"/>
              <a:gd name="connsiteX7" fmla="*/ 5722016 w 6439494"/>
              <a:gd name="connsiteY7" fmla="*/ 251738 h 6441756"/>
              <a:gd name="connsiteX8" fmla="*/ 717437 w 6439494"/>
              <a:gd name="connsiteY8" fmla="*/ 0 h 6441756"/>
              <a:gd name="connsiteX9" fmla="*/ 5722057 w 6439494"/>
              <a:gd name="connsiteY9" fmla="*/ 0 h 6441756"/>
              <a:gd name="connsiteX10" fmla="*/ 6439494 w 6439494"/>
              <a:gd name="connsiteY10" fmla="*/ 717689 h 6441756"/>
              <a:gd name="connsiteX11" fmla="*/ 6439494 w 6439494"/>
              <a:gd name="connsiteY11" fmla="*/ 5724067 h 6441756"/>
              <a:gd name="connsiteX12" fmla="*/ 5722057 w 6439494"/>
              <a:gd name="connsiteY12" fmla="*/ 6441756 h 6441756"/>
              <a:gd name="connsiteX13" fmla="*/ 717437 w 6439494"/>
              <a:gd name="connsiteY13" fmla="*/ 6441756 h 6441756"/>
              <a:gd name="connsiteX14" fmla="*/ 0 w 6439494"/>
              <a:gd name="connsiteY14" fmla="*/ 5724067 h 6441756"/>
              <a:gd name="connsiteX15" fmla="*/ 0 w 6439494"/>
              <a:gd name="connsiteY15" fmla="*/ 717689 h 6441756"/>
              <a:gd name="connsiteX16" fmla="*/ 717437 w 6439494"/>
              <a:gd name="connsiteY16" fmla="*/ 0 h 6441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39494" h="6441756">
                <a:moveTo>
                  <a:pt x="717475" y="251738"/>
                </a:moveTo>
                <a:cubicBezTo>
                  <a:pt x="460895" y="251738"/>
                  <a:pt x="251646" y="461061"/>
                  <a:pt x="251646" y="717730"/>
                </a:cubicBezTo>
                <a:lnTo>
                  <a:pt x="251646" y="5724029"/>
                </a:lnTo>
                <a:cubicBezTo>
                  <a:pt x="251646" y="5980698"/>
                  <a:pt x="460895" y="6190021"/>
                  <a:pt x="717475" y="6190021"/>
                </a:cubicBezTo>
                <a:lnTo>
                  <a:pt x="5722016" y="6190021"/>
                </a:lnTo>
                <a:cubicBezTo>
                  <a:pt x="5979841" y="6190021"/>
                  <a:pt x="6187844" y="5980698"/>
                  <a:pt x="6187844" y="5724029"/>
                </a:cubicBezTo>
                <a:lnTo>
                  <a:pt x="6187844" y="717730"/>
                </a:lnTo>
                <a:cubicBezTo>
                  <a:pt x="6187844" y="461061"/>
                  <a:pt x="5979841" y="251738"/>
                  <a:pt x="5722016" y="251738"/>
                </a:cubicBezTo>
                <a:close/>
                <a:moveTo>
                  <a:pt x="717437" y="0"/>
                </a:moveTo>
                <a:lnTo>
                  <a:pt x="5722057" y="0"/>
                </a:lnTo>
                <a:cubicBezTo>
                  <a:pt x="6118142" y="0"/>
                  <a:pt x="6439494" y="321465"/>
                  <a:pt x="6439494" y="717689"/>
                </a:cubicBezTo>
                <a:lnTo>
                  <a:pt x="6439494" y="5724067"/>
                </a:lnTo>
                <a:cubicBezTo>
                  <a:pt x="6439494" y="6119045"/>
                  <a:pt x="6118142" y="6441756"/>
                  <a:pt x="5722057" y="6441756"/>
                </a:cubicBezTo>
                <a:lnTo>
                  <a:pt x="717437" y="6441756"/>
                </a:lnTo>
                <a:cubicBezTo>
                  <a:pt x="322598" y="6441756"/>
                  <a:pt x="0" y="6119045"/>
                  <a:pt x="0" y="5724067"/>
                </a:cubicBezTo>
                <a:lnTo>
                  <a:pt x="0" y="717689"/>
                </a:lnTo>
                <a:cubicBezTo>
                  <a:pt x="0" y="321465"/>
                  <a:pt x="322598" y="0"/>
                  <a:pt x="717437" y="0"/>
                </a:cubicBezTo>
                <a:close/>
              </a:path>
            </a:pathLst>
          </a:custGeom>
          <a:solidFill>
            <a:srgbClr val="FCBC2B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9" name="Rounded Rectangle 438">
            <a:extLst>
              <a:ext uri="{FF2B5EF4-FFF2-40B4-BE49-F238E27FC236}">
                <a16:creationId xmlns:a16="http://schemas.microsoft.com/office/drawing/2014/main" id="{9564F403-D165-564C-B77C-7AE53DC759E4}"/>
              </a:ext>
            </a:extLst>
          </p:cNvPr>
          <p:cNvSpPr/>
          <p:nvPr/>
        </p:nvSpPr>
        <p:spPr>
          <a:xfrm>
            <a:off x="2641082" y="3566708"/>
            <a:ext cx="4168416" cy="788863"/>
          </a:xfrm>
          <a:prstGeom prst="roundRect">
            <a:avLst>
              <a:gd name="adj" fmla="val 50000"/>
            </a:avLst>
          </a:prstGeom>
          <a:solidFill>
            <a:srgbClr val="FCBC2B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9" name="Freeform 448">
            <a:extLst>
              <a:ext uri="{FF2B5EF4-FFF2-40B4-BE49-F238E27FC236}">
                <a16:creationId xmlns:a16="http://schemas.microsoft.com/office/drawing/2014/main" id="{E0C9A113-9888-404C-B862-D39FD7B59ED6}"/>
              </a:ext>
            </a:extLst>
          </p:cNvPr>
          <p:cNvSpPr/>
          <p:nvPr/>
        </p:nvSpPr>
        <p:spPr>
          <a:xfrm>
            <a:off x="4616908" y="4356818"/>
            <a:ext cx="215522" cy="55457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4" h="446">
                <a:moveTo>
                  <a:pt x="174" y="446"/>
                </a:moveTo>
                <a:lnTo>
                  <a:pt x="0" y="446"/>
                </a:lnTo>
                <a:lnTo>
                  <a:pt x="0" y="0"/>
                </a:lnTo>
                <a:lnTo>
                  <a:pt x="174" y="0"/>
                </a:lnTo>
                <a:close/>
              </a:path>
            </a:pathLst>
          </a:custGeom>
          <a:solidFill>
            <a:srgbClr val="FCBC2B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0F33696-299B-B442-9D98-FDBC374E65C4}"/>
              </a:ext>
            </a:extLst>
          </p:cNvPr>
          <p:cNvGrpSpPr/>
          <p:nvPr/>
        </p:nvGrpSpPr>
        <p:grpSpPr>
          <a:xfrm>
            <a:off x="5196201" y="5517057"/>
            <a:ext cx="1832560" cy="2465042"/>
            <a:chOff x="5196201" y="5517057"/>
            <a:chExt cx="1832560" cy="2465042"/>
          </a:xfrm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ACC6868C-B517-9543-A61D-309885D2BFF3}"/>
                </a:ext>
              </a:extLst>
            </p:cNvPr>
            <p:cNvSpPr/>
            <p:nvPr/>
          </p:nvSpPr>
          <p:spPr>
            <a:xfrm>
              <a:off x="5201184" y="5807429"/>
              <a:ext cx="1412728" cy="20126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5" h="1616">
                  <a:moveTo>
                    <a:pt x="1135" y="73"/>
                  </a:moveTo>
                  <a:cubicBezTo>
                    <a:pt x="1135" y="32"/>
                    <a:pt x="881" y="0"/>
                    <a:pt x="567" y="0"/>
                  </a:cubicBezTo>
                  <a:cubicBezTo>
                    <a:pt x="254" y="0"/>
                    <a:pt x="0" y="32"/>
                    <a:pt x="0" y="73"/>
                  </a:cubicBezTo>
                  <a:cubicBezTo>
                    <a:pt x="0" y="74"/>
                    <a:pt x="0" y="75"/>
                    <a:pt x="0" y="75"/>
                  </a:cubicBezTo>
                  <a:lnTo>
                    <a:pt x="206" y="1525"/>
                  </a:lnTo>
                  <a:cubicBezTo>
                    <a:pt x="213" y="1577"/>
                    <a:pt x="258" y="1616"/>
                    <a:pt x="310" y="1616"/>
                  </a:cubicBezTo>
                  <a:lnTo>
                    <a:pt x="567" y="1616"/>
                  </a:lnTo>
                  <a:lnTo>
                    <a:pt x="824" y="1616"/>
                  </a:lnTo>
                  <a:cubicBezTo>
                    <a:pt x="877" y="1616"/>
                    <a:pt x="921" y="1577"/>
                    <a:pt x="929" y="1525"/>
                  </a:cubicBezTo>
                  <a:lnTo>
                    <a:pt x="1135" y="75"/>
                  </a:lnTo>
                  <a:cubicBezTo>
                    <a:pt x="1135" y="75"/>
                    <a:pt x="1135" y="74"/>
                    <a:pt x="1135" y="7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76881245-E1D3-AE4C-B6EB-74F4BA82B7DA}"/>
                </a:ext>
              </a:extLst>
            </p:cNvPr>
            <p:cNvSpPr/>
            <p:nvPr/>
          </p:nvSpPr>
          <p:spPr>
            <a:xfrm>
              <a:off x="5201184" y="5807429"/>
              <a:ext cx="1412728" cy="20126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5" h="1616">
                  <a:moveTo>
                    <a:pt x="1135" y="73"/>
                  </a:moveTo>
                  <a:cubicBezTo>
                    <a:pt x="1135" y="32"/>
                    <a:pt x="881" y="0"/>
                    <a:pt x="567" y="0"/>
                  </a:cubicBezTo>
                  <a:cubicBezTo>
                    <a:pt x="254" y="0"/>
                    <a:pt x="0" y="32"/>
                    <a:pt x="0" y="73"/>
                  </a:cubicBezTo>
                  <a:cubicBezTo>
                    <a:pt x="0" y="74"/>
                    <a:pt x="0" y="75"/>
                    <a:pt x="0" y="75"/>
                  </a:cubicBezTo>
                  <a:lnTo>
                    <a:pt x="206" y="1525"/>
                  </a:lnTo>
                  <a:cubicBezTo>
                    <a:pt x="213" y="1577"/>
                    <a:pt x="258" y="1616"/>
                    <a:pt x="310" y="1616"/>
                  </a:cubicBezTo>
                  <a:lnTo>
                    <a:pt x="567" y="1616"/>
                  </a:lnTo>
                  <a:lnTo>
                    <a:pt x="824" y="1616"/>
                  </a:lnTo>
                  <a:cubicBezTo>
                    <a:pt x="877" y="1616"/>
                    <a:pt x="921" y="1577"/>
                    <a:pt x="929" y="1525"/>
                  </a:cubicBezTo>
                  <a:lnTo>
                    <a:pt x="1135" y="75"/>
                  </a:lnTo>
                  <a:cubicBezTo>
                    <a:pt x="1135" y="75"/>
                    <a:pt x="1135" y="74"/>
                    <a:pt x="1135" y="73"/>
                  </a:cubicBezTo>
                  <a:close/>
                </a:path>
              </a:pathLst>
            </a:custGeom>
            <a:solidFill>
              <a:srgbClr val="9DDBF4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22860A77-5A95-2A47-9070-5263A9C2E9C5}"/>
                </a:ext>
              </a:extLst>
            </p:cNvPr>
            <p:cNvSpPr/>
            <p:nvPr/>
          </p:nvSpPr>
          <p:spPr>
            <a:xfrm>
              <a:off x="5196201" y="5802444"/>
              <a:ext cx="1421448" cy="190673"/>
            </a:xfrm>
            <a:custGeom>
              <a:avLst/>
              <a:gdLst>
                <a:gd name="connsiteX0" fmla="*/ 41005 w 1421448"/>
                <a:gd name="connsiteY0" fmla="*/ 119955 h 190673"/>
                <a:gd name="connsiteX1" fmla="*/ 101139 w 1421448"/>
                <a:gd name="connsiteY1" fmla="*/ 137270 h 190673"/>
                <a:gd name="connsiteX2" fmla="*/ 212849 w 1421448"/>
                <a:gd name="connsiteY2" fmla="*/ 155965 h 190673"/>
                <a:gd name="connsiteX3" fmla="*/ 710724 w 1421448"/>
                <a:gd name="connsiteY3" fmla="*/ 181949 h 190673"/>
                <a:gd name="connsiteX4" fmla="*/ 1209844 w 1421448"/>
                <a:gd name="connsiteY4" fmla="*/ 155965 h 190673"/>
                <a:gd name="connsiteX5" fmla="*/ 1321555 w 1421448"/>
                <a:gd name="connsiteY5" fmla="*/ 137270 h 190673"/>
                <a:gd name="connsiteX6" fmla="*/ 1380012 w 1421448"/>
                <a:gd name="connsiteY6" fmla="*/ 120438 h 190673"/>
                <a:gd name="connsiteX7" fmla="*/ 1352212 w 1421448"/>
                <a:gd name="connsiteY7" fmla="*/ 137278 h 190673"/>
                <a:gd name="connsiteX8" fmla="*/ 1211094 w 1421448"/>
                <a:gd name="connsiteY8" fmla="*/ 163434 h 190673"/>
                <a:gd name="connsiteX9" fmla="*/ 710724 w 1421448"/>
                <a:gd name="connsiteY9" fmla="*/ 190673 h 190673"/>
                <a:gd name="connsiteX10" fmla="*/ 211599 w 1421448"/>
                <a:gd name="connsiteY10" fmla="*/ 163434 h 190673"/>
                <a:gd name="connsiteX11" fmla="*/ 69859 w 1421448"/>
                <a:gd name="connsiteY11" fmla="*/ 137278 h 190673"/>
                <a:gd name="connsiteX12" fmla="*/ 1409938 w 1421448"/>
                <a:gd name="connsiteY12" fmla="*/ 88390 h 190673"/>
                <a:gd name="connsiteX13" fmla="*/ 1421448 w 1421448"/>
                <a:gd name="connsiteY13" fmla="*/ 95337 h 190673"/>
                <a:gd name="connsiteX14" fmla="*/ 1388034 w 1421448"/>
                <a:gd name="connsiteY14" fmla="*/ 115578 h 190673"/>
                <a:gd name="connsiteX15" fmla="*/ 1413973 w 1421448"/>
                <a:gd name="connsiteY15" fmla="*/ 95336 h 190673"/>
                <a:gd name="connsiteX16" fmla="*/ 13364 w 1421448"/>
                <a:gd name="connsiteY16" fmla="*/ 87343 h 190673"/>
                <a:gd name="connsiteX17" fmla="*/ 8720 w 1421448"/>
                <a:gd name="connsiteY17" fmla="*/ 95336 h 190673"/>
                <a:gd name="connsiteX18" fmla="*/ 37812 w 1421448"/>
                <a:gd name="connsiteY18" fmla="*/ 118038 h 190673"/>
                <a:gd name="connsiteX19" fmla="*/ 0 w 1421448"/>
                <a:gd name="connsiteY19" fmla="*/ 95337 h 190673"/>
                <a:gd name="connsiteX20" fmla="*/ 710724 w 1421448"/>
                <a:gd name="connsiteY20" fmla="*/ 0 h 190673"/>
                <a:gd name="connsiteX21" fmla="*/ 1211094 w 1421448"/>
                <a:gd name="connsiteY21" fmla="*/ 28477 h 190673"/>
                <a:gd name="connsiteX22" fmla="*/ 1352212 w 1421448"/>
                <a:gd name="connsiteY22" fmla="*/ 53550 h 190673"/>
                <a:gd name="connsiteX23" fmla="*/ 1381680 w 1421448"/>
                <a:gd name="connsiteY23" fmla="*/ 71335 h 190673"/>
                <a:gd name="connsiteX24" fmla="*/ 1321555 w 1421448"/>
                <a:gd name="connsiteY24" fmla="*/ 54098 h 190673"/>
                <a:gd name="connsiteX25" fmla="*/ 1209844 w 1421448"/>
                <a:gd name="connsiteY25" fmla="*/ 35944 h 190673"/>
                <a:gd name="connsiteX26" fmla="*/ 710724 w 1421448"/>
                <a:gd name="connsiteY26" fmla="*/ 8723 h 190673"/>
                <a:gd name="connsiteX27" fmla="*/ 212849 w 1421448"/>
                <a:gd name="connsiteY27" fmla="*/ 35944 h 190673"/>
                <a:gd name="connsiteX28" fmla="*/ 39838 w 1421448"/>
                <a:gd name="connsiteY28" fmla="*/ 71672 h 190673"/>
                <a:gd name="connsiteX29" fmla="*/ 35060 w 1421448"/>
                <a:gd name="connsiteY29" fmla="*/ 74365 h 190673"/>
                <a:gd name="connsiteX30" fmla="*/ 69859 w 1421448"/>
                <a:gd name="connsiteY30" fmla="*/ 53550 h 190673"/>
                <a:gd name="connsiteX31" fmla="*/ 211599 w 1421448"/>
                <a:gd name="connsiteY31" fmla="*/ 28477 h 190673"/>
                <a:gd name="connsiteX32" fmla="*/ 710724 w 1421448"/>
                <a:gd name="connsiteY32" fmla="*/ 0 h 190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21448" h="190673">
                  <a:moveTo>
                    <a:pt x="41005" y="119955"/>
                  </a:moveTo>
                  <a:lnTo>
                    <a:pt x="101139" y="137270"/>
                  </a:lnTo>
                  <a:cubicBezTo>
                    <a:pt x="129144" y="143437"/>
                    <a:pt x="165551" y="149779"/>
                    <a:pt x="212849" y="155965"/>
                  </a:cubicBezTo>
                  <a:cubicBezTo>
                    <a:pt x="344786" y="173288"/>
                    <a:pt x="522776" y="181949"/>
                    <a:pt x="710724" y="181949"/>
                  </a:cubicBezTo>
                  <a:cubicBezTo>
                    <a:pt x="899917" y="181949"/>
                    <a:pt x="1076663" y="173288"/>
                    <a:pt x="1209844" y="155965"/>
                  </a:cubicBezTo>
                  <a:cubicBezTo>
                    <a:pt x="1257143" y="149779"/>
                    <a:pt x="1293550" y="143437"/>
                    <a:pt x="1321555" y="137270"/>
                  </a:cubicBezTo>
                  <a:lnTo>
                    <a:pt x="1380012" y="120438"/>
                  </a:lnTo>
                  <a:lnTo>
                    <a:pt x="1352212" y="137278"/>
                  </a:lnTo>
                  <a:cubicBezTo>
                    <a:pt x="1311603" y="148577"/>
                    <a:pt x="1259015" y="157244"/>
                    <a:pt x="1211094" y="163434"/>
                  </a:cubicBezTo>
                  <a:cubicBezTo>
                    <a:pt x="1077911" y="180768"/>
                    <a:pt x="899919" y="190673"/>
                    <a:pt x="710724" y="190673"/>
                  </a:cubicBezTo>
                  <a:cubicBezTo>
                    <a:pt x="521530" y="190673"/>
                    <a:pt x="344782" y="180768"/>
                    <a:pt x="211599" y="163434"/>
                  </a:cubicBezTo>
                  <a:cubicBezTo>
                    <a:pt x="163678" y="157244"/>
                    <a:pt x="110779" y="148577"/>
                    <a:pt x="69859" y="137278"/>
                  </a:cubicBezTo>
                  <a:close/>
                  <a:moveTo>
                    <a:pt x="1409938" y="88390"/>
                  </a:moveTo>
                  <a:lnTo>
                    <a:pt x="1421448" y="95337"/>
                  </a:lnTo>
                  <a:lnTo>
                    <a:pt x="1388034" y="115578"/>
                  </a:lnTo>
                  <a:lnTo>
                    <a:pt x="1413973" y="95336"/>
                  </a:lnTo>
                  <a:close/>
                  <a:moveTo>
                    <a:pt x="13364" y="87343"/>
                  </a:moveTo>
                  <a:lnTo>
                    <a:pt x="8720" y="95336"/>
                  </a:lnTo>
                  <a:lnTo>
                    <a:pt x="37812" y="118038"/>
                  </a:lnTo>
                  <a:lnTo>
                    <a:pt x="0" y="95337"/>
                  </a:lnTo>
                  <a:close/>
                  <a:moveTo>
                    <a:pt x="710724" y="0"/>
                  </a:moveTo>
                  <a:cubicBezTo>
                    <a:pt x="899919" y="0"/>
                    <a:pt x="1077911" y="9905"/>
                    <a:pt x="1211094" y="28477"/>
                  </a:cubicBezTo>
                  <a:cubicBezTo>
                    <a:pt x="1259015" y="34049"/>
                    <a:pt x="1311603" y="42407"/>
                    <a:pt x="1352212" y="53550"/>
                  </a:cubicBezTo>
                  <a:lnTo>
                    <a:pt x="1381680" y="71335"/>
                  </a:lnTo>
                  <a:lnTo>
                    <a:pt x="1321555" y="54098"/>
                  </a:lnTo>
                  <a:cubicBezTo>
                    <a:pt x="1293550" y="48008"/>
                    <a:pt x="1257143" y="41822"/>
                    <a:pt x="1209844" y="35944"/>
                  </a:cubicBezTo>
                  <a:cubicBezTo>
                    <a:pt x="1076663" y="17385"/>
                    <a:pt x="899917" y="8723"/>
                    <a:pt x="710724" y="8723"/>
                  </a:cubicBezTo>
                  <a:cubicBezTo>
                    <a:pt x="522776" y="8723"/>
                    <a:pt x="344786" y="17385"/>
                    <a:pt x="212849" y="35944"/>
                  </a:cubicBezTo>
                  <a:cubicBezTo>
                    <a:pt x="118253" y="47699"/>
                    <a:pt x="67221" y="60691"/>
                    <a:pt x="39838" y="71672"/>
                  </a:cubicBezTo>
                  <a:lnTo>
                    <a:pt x="35060" y="74365"/>
                  </a:lnTo>
                  <a:lnTo>
                    <a:pt x="69859" y="53550"/>
                  </a:lnTo>
                  <a:cubicBezTo>
                    <a:pt x="110779" y="42407"/>
                    <a:pt x="163678" y="34049"/>
                    <a:pt x="211599" y="28477"/>
                  </a:cubicBezTo>
                  <a:cubicBezTo>
                    <a:pt x="344782" y="9905"/>
                    <a:pt x="521530" y="0"/>
                    <a:pt x="710724" y="0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55EFCD3C-22B3-E541-9C42-79FDEF320D41}"/>
                </a:ext>
              </a:extLst>
            </p:cNvPr>
            <p:cNvSpPr/>
            <p:nvPr/>
          </p:nvSpPr>
          <p:spPr>
            <a:xfrm>
              <a:off x="5265965" y="6268534"/>
              <a:ext cx="1281916" cy="1551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0" h="1246">
                  <a:moveTo>
                    <a:pt x="1030" y="74"/>
                  </a:moveTo>
                  <a:cubicBezTo>
                    <a:pt x="1030" y="33"/>
                    <a:pt x="799" y="0"/>
                    <a:pt x="515" y="0"/>
                  </a:cubicBezTo>
                  <a:cubicBezTo>
                    <a:pt x="231" y="0"/>
                    <a:pt x="0" y="33"/>
                    <a:pt x="0" y="74"/>
                  </a:cubicBezTo>
                  <a:cubicBezTo>
                    <a:pt x="0" y="74"/>
                    <a:pt x="1" y="75"/>
                    <a:pt x="1" y="76"/>
                  </a:cubicBezTo>
                  <a:lnTo>
                    <a:pt x="154" y="1155"/>
                  </a:lnTo>
                  <a:cubicBezTo>
                    <a:pt x="161" y="1207"/>
                    <a:pt x="206" y="1246"/>
                    <a:pt x="258" y="1246"/>
                  </a:cubicBezTo>
                  <a:lnTo>
                    <a:pt x="515" y="1246"/>
                  </a:lnTo>
                  <a:lnTo>
                    <a:pt x="772" y="1246"/>
                  </a:lnTo>
                  <a:cubicBezTo>
                    <a:pt x="825" y="1246"/>
                    <a:pt x="869" y="1207"/>
                    <a:pt x="877" y="1155"/>
                  </a:cubicBezTo>
                  <a:lnTo>
                    <a:pt x="1030" y="76"/>
                  </a:lnTo>
                  <a:cubicBezTo>
                    <a:pt x="1030" y="75"/>
                    <a:pt x="1030" y="74"/>
                    <a:pt x="1030" y="7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7A8CD0BF-969B-E447-AE60-FCEE2998CC6F}"/>
                </a:ext>
              </a:extLst>
            </p:cNvPr>
            <p:cNvSpPr/>
            <p:nvPr/>
          </p:nvSpPr>
          <p:spPr>
            <a:xfrm>
              <a:off x="5265965" y="6360754"/>
              <a:ext cx="1281916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0" h="84">
                  <a:moveTo>
                    <a:pt x="1030" y="0"/>
                  </a:moveTo>
                  <a:cubicBezTo>
                    <a:pt x="975" y="111"/>
                    <a:pt x="58" y="112"/>
                    <a:pt x="0" y="0"/>
                  </a:cubicBezTo>
                  <a:cubicBezTo>
                    <a:pt x="25" y="83"/>
                    <a:pt x="1002" y="84"/>
                    <a:pt x="1030" y="0"/>
                  </a:cubicBezTo>
                  <a:close/>
                </a:path>
              </a:pathLst>
            </a:custGeom>
            <a:solidFill>
              <a:srgbClr val="FC8A24">
                <a:alpha val="5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F9C0ABCD-F1F6-E349-89AB-F092166F4549}"/>
                </a:ext>
              </a:extLst>
            </p:cNvPr>
            <p:cNvSpPr/>
            <p:nvPr/>
          </p:nvSpPr>
          <p:spPr>
            <a:xfrm>
              <a:off x="6083204" y="5517057"/>
              <a:ext cx="652795" cy="867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5" h="697">
                  <a:moveTo>
                    <a:pt x="379" y="0"/>
                  </a:moveTo>
                  <a:cubicBezTo>
                    <a:pt x="263" y="0"/>
                    <a:pt x="161" y="78"/>
                    <a:pt x="131" y="191"/>
                  </a:cubicBezTo>
                  <a:lnTo>
                    <a:pt x="0" y="697"/>
                  </a:lnTo>
                  <a:lnTo>
                    <a:pt x="65" y="697"/>
                  </a:lnTo>
                  <a:lnTo>
                    <a:pt x="192" y="207"/>
                  </a:lnTo>
                  <a:cubicBezTo>
                    <a:pt x="214" y="122"/>
                    <a:pt x="292" y="63"/>
                    <a:pt x="379" y="63"/>
                  </a:cubicBezTo>
                  <a:lnTo>
                    <a:pt x="493" y="63"/>
                  </a:lnTo>
                  <a:cubicBezTo>
                    <a:pt x="511" y="63"/>
                    <a:pt x="525" y="49"/>
                    <a:pt x="525" y="31"/>
                  </a:cubicBezTo>
                  <a:cubicBezTo>
                    <a:pt x="525" y="13"/>
                    <a:pt x="511" y="0"/>
                    <a:pt x="493" y="0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807C5EE0-7AA8-7945-8515-979907D866A5}"/>
                </a:ext>
              </a:extLst>
            </p:cNvPr>
            <p:cNvSpPr/>
            <p:nvPr/>
          </p:nvSpPr>
          <p:spPr>
            <a:xfrm>
              <a:off x="5272194" y="5938283"/>
              <a:ext cx="535690" cy="18818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1" h="1511">
                  <a:moveTo>
                    <a:pt x="201" y="1420"/>
                  </a:moveTo>
                  <a:cubicBezTo>
                    <a:pt x="209" y="1472"/>
                    <a:pt x="253" y="1511"/>
                    <a:pt x="306" y="1511"/>
                  </a:cubicBezTo>
                  <a:lnTo>
                    <a:pt x="431" y="1511"/>
                  </a:lnTo>
                  <a:cubicBezTo>
                    <a:pt x="379" y="1511"/>
                    <a:pt x="335" y="1472"/>
                    <a:pt x="327" y="1420"/>
                  </a:cubicBezTo>
                  <a:lnTo>
                    <a:pt x="129" y="22"/>
                  </a:lnTo>
                  <a:cubicBezTo>
                    <a:pt x="76" y="16"/>
                    <a:pt x="32" y="9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00D0F734-07B2-8E47-9EDD-A265B6C964DB}"/>
                </a:ext>
              </a:extLst>
            </p:cNvPr>
            <p:cNvSpPr/>
            <p:nvPr/>
          </p:nvSpPr>
          <p:spPr>
            <a:xfrm>
              <a:off x="6069501" y="7022502"/>
              <a:ext cx="959260" cy="959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1" h="771">
                  <a:moveTo>
                    <a:pt x="771" y="385"/>
                  </a:moveTo>
                  <a:cubicBezTo>
                    <a:pt x="771" y="598"/>
                    <a:pt x="598" y="771"/>
                    <a:pt x="385" y="771"/>
                  </a:cubicBezTo>
                  <a:cubicBezTo>
                    <a:pt x="172" y="771"/>
                    <a:pt x="0" y="598"/>
                    <a:pt x="0" y="385"/>
                  </a:cubicBezTo>
                  <a:cubicBezTo>
                    <a:pt x="0" y="173"/>
                    <a:pt x="172" y="0"/>
                    <a:pt x="385" y="0"/>
                  </a:cubicBezTo>
                  <a:cubicBezTo>
                    <a:pt x="598" y="0"/>
                    <a:pt x="771" y="173"/>
                    <a:pt x="771" y="385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339157F-A04C-5B4C-AF6D-43E7A9871AC2}"/>
                </a:ext>
              </a:extLst>
            </p:cNvPr>
            <p:cNvSpPr/>
            <p:nvPr/>
          </p:nvSpPr>
          <p:spPr>
            <a:xfrm>
              <a:off x="6109366" y="7063628"/>
              <a:ext cx="879529" cy="8773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7" h="705">
                  <a:moveTo>
                    <a:pt x="707" y="352"/>
                  </a:moveTo>
                  <a:cubicBezTo>
                    <a:pt x="707" y="547"/>
                    <a:pt x="548" y="705"/>
                    <a:pt x="353" y="705"/>
                  </a:cubicBezTo>
                  <a:cubicBezTo>
                    <a:pt x="158" y="705"/>
                    <a:pt x="0" y="547"/>
                    <a:pt x="0" y="352"/>
                  </a:cubicBezTo>
                  <a:cubicBezTo>
                    <a:pt x="0" y="157"/>
                    <a:pt x="158" y="0"/>
                    <a:pt x="353" y="0"/>
                  </a:cubicBezTo>
                  <a:cubicBezTo>
                    <a:pt x="548" y="0"/>
                    <a:pt x="707" y="157"/>
                    <a:pt x="707" y="35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FE7FF3C9-D4D6-6E42-A5D3-B15B827FA3EC}"/>
                </a:ext>
              </a:extLst>
            </p:cNvPr>
            <p:cNvSpPr/>
            <p:nvPr/>
          </p:nvSpPr>
          <p:spPr>
            <a:xfrm>
              <a:off x="6131790" y="7084814"/>
              <a:ext cx="834680" cy="834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1" h="671">
                  <a:moveTo>
                    <a:pt x="671" y="335"/>
                  </a:moveTo>
                  <a:cubicBezTo>
                    <a:pt x="671" y="521"/>
                    <a:pt x="520" y="671"/>
                    <a:pt x="335" y="671"/>
                  </a:cubicBezTo>
                  <a:cubicBezTo>
                    <a:pt x="150" y="671"/>
                    <a:pt x="0" y="521"/>
                    <a:pt x="0" y="335"/>
                  </a:cubicBezTo>
                  <a:cubicBezTo>
                    <a:pt x="0" y="150"/>
                    <a:pt x="150" y="0"/>
                    <a:pt x="335" y="0"/>
                  </a:cubicBezTo>
                  <a:cubicBezTo>
                    <a:pt x="520" y="0"/>
                    <a:pt x="671" y="150"/>
                    <a:pt x="671" y="335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6A7A9E8B-2328-AC45-8C7C-B060A171414A}"/>
                </a:ext>
              </a:extLst>
            </p:cNvPr>
            <p:cNvSpPr/>
            <p:nvPr/>
          </p:nvSpPr>
          <p:spPr>
            <a:xfrm>
              <a:off x="6131790" y="7084814"/>
              <a:ext cx="834680" cy="8349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1" h="671">
                  <a:moveTo>
                    <a:pt x="377" y="307"/>
                  </a:moveTo>
                  <a:lnTo>
                    <a:pt x="579" y="105"/>
                  </a:lnTo>
                  <a:cubicBezTo>
                    <a:pt x="575" y="101"/>
                    <a:pt x="572" y="97"/>
                    <a:pt x="568" y="94"/>
                  </a:cubicBezTo>
                  <a:lnTo>
                    <a:pt x="366" y="296"/>
                  </a:lnTo>
                  <a:cubicBezTo>
                    <a:pt x="359" y="291"/>
                    <a:pt x="352" y="287"/>
                    <a:pt x="343" y="286"/>
                  </a:cubicBezTo>
                  <a:lnTo>
                    <a:pt x="343" y="0"/>
                  </a:lnTo>
                  <a:cubicBezTo>
                    <a:pt x="340" y="0"/>
                    <a:pt x="338" y="0"/>
                    <a:pt x="335" y="0"/>
                  </a:cubicBezTo>
                  <a:cubicBezTo>
                    <a:pt x="333" y="0"/>
                    <a:pt x="330" y="0"/>
                    <a:pt x="327" y="0"/>
                  </a:cubicBezTo>
                  <a:lnTo>
                    <a:pt x="327" y="286"/>
                  </a:lnTo>
                  <a:cubicBezTo>
                    <a:pt x="318" y="287"/>
                    <a:pt x="311" y="291"/>
                    <a:pt x="305" y="296"/>
                  </a:cubicBezTo>
                  <a:lnTo>
                    <a:pt x="103" y="94"/>
                  </a:lnTo>
                  <a:cubicBezTo>
                    <a:pt x="99" y="97"/>
                    <a:pt x="95" y="101"/>
                    <a:pt x="92" y="105"/>
                  </a:cubicBezTo>
                  <a:lnTo>
                    <a:pt x="293" y="307"/>
                  </a:lnTo>
                  <a:cubicBezTo>
                    <a:pt x="289" y="314"/>
                    <a:pt x="286" y="321"/>
                    <a:pt x="286" y="330"/>
                  </a:cubicBezTo>
                  <a:lnTo>
                    <a:pt x="0" y="330"/>
                  </a:lnTo>
                  <a:cubicBezTo>
                    <a:pt x="0" y="332"/>
                    <a:pt x="0" y="334"/>
                    <a:pt x="0" y="335"/>
                  </a:cubicBezTo>
                  <a:cubicBezTo>
                    <a:pt x="0" y="339"/>
                    <a:pt x="0" y="342"/>
                    <a:pt x="0" y="346"/>
                  </a:cubicBezTo>
                  <a:lnTo>
                    <a:pt x="286" y="346"/>
                  </a:lnTo>
                  <a:cubicBezTo>
                    <a:pt x="287" y="353"/>
                    <a:pt x="291" y="361"/>
                    <a:pt x="295" y="366"/>
                  </a:cubicBezTo>
                  <a:lnTo>
                    <a:pt x="93" y="568"/>
                  </a:lnTo>
                  <a:cubicBezTo>
                    <a:pt x="97" y="572"/>
                    <a:pt x="101" y="576"/>
                    <a:pt x="104" y="579"/>
                  </a:cubicBezTo>
                  <a:lnTo>
                    <a:pt x="307" y="377"/>
                  </a:lnTo>
                  <a:cubicBezTo>
                    <a:pt x="313" y="381"/>
                    <a:pt x="320" y="384"/>
                    <a:pt x="327" y="385"/>
                  </a:cubicBezTo>
                  <a:lnTo>
                    <a:pt x="327" y="671"/>
                  </a:lnTo>
                  <a:cubicBezTo>
                    <a:pt x="330" y="671"/>
                    <a:pt x="333" y="671"/>
                    <a:pt x="335" y="671"/>
                  </a:cubicBezTo>
                  <a:cubicBezTo>
                    <a:pt x="338" y="671"/>
                    <a:pt x="340" y="671"/>
                    <a:pt x="343" y="671"/>
                  </a:cubicBezTo>
                  <a:lnTo>
                    <a:pt x="343" y="385"/>
                  </a:lnTo>
                  <a:cubicBezTo>
                    <a:pt x="350" y="384"/>
                    <a:pt x="358" y="381"/>
                    <a:pt x="363" y="377"/>
                  </a:cubicBezTo>
                  <a:lnTo>
                    <a:pt x="566" y="579"/>
                  </a:lnTo>
                  <a:cubicBezTo>
                    <a:pt x="569" y="576"/>
                    <a:pt x="574" y="572"/>
                    <a:pt x="577" y="568"/>
                  </a:cubicBezTo>
                  <a:lnTo>
                    <a:pt x="375" y="366"/>
                  </a:lnTo>
                  <a:cubicBezTo>
                    <a:pt x="380" y="361"/>
                    <a:pt x="383" y="353"/>
                    <a:pt x="385" y="346"/>
                  </a:cubicBezTo>
                  <a:lnTo>
                    <a:pt x="671" y="346"/>
                  </a:lnTo>
                  <a:cubicBezTo>
                    <a:pt x="671" y="342"/>
                    <a:pt x="671" y="339"/>
                    <a:pt x="671" y="335"/>
                  </a:cubicBezTo>
                  <a:cubicBezTo>
                    <a:pt x="671" y="334"/>
                    <a:pt x="671" y="332"/>
                    <a:pt x="671" y="330"/>
                  </a:cubicBezTo>
                  <a:lnTo>
                    <a:pt x="385" y="330"/>
                  </a:lnTo>
                  <a:cubicBezTo>
                    <a:pt x="384" y="321"/>
                    <a:pt x="381" y="314"/>
                    <a:pt x="377" y="307"/>
                  </a:cubicBez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85F4644D-10EF-C647-973E-28933BDC4670}"/>
                </a:ext>
              </a:extLst>
            </p:cNvPr>
            <p:cNvSpPr/>
            <p:nvPr/>
          </p:nvSpPr>
          <p:spPr>
            <a:xfrm>
              <a:off x="6342329" y="7213175"/>
              <a:ext cx="120842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11">
                  <a:moveTo>
                    <a:pt x="93" y="111"/>
                  </a:moveTo>
                  <a:cubicBezTo>
                    <a:pt x="91" y="111"/>
                    <a:pt x="90" y="110"/>
                    <a:pt x="89" y="109"/>
                  </a:cubicBezTo>
                  <a:lnTo>
                    <a:pt x="1" y="7"/>
                  </a:lnTo>
                  <a:cubicBezTo>
                    <a:pt x="0" y="6"/>
                    <a:pt x="0" y="2"/>
                    <a:pt x="1" y="1"/>
                  </a:cubicBezTo>
                  <a:cubicBezTo>
                    <a:pt x="3" y="0"/>
                    <a:pt x="6" y="0"/>
                    <a:pt x="8" y="1"/>
                  </a:cubicBezTo>
                  <a:lnTo>
                    <a:pt x="96" y="103"/>
                  </a:lnTo>
                  <a:cubicBezTo>
                    <a:pt x="98" y="105"/>
                    <a:pt x="98" y="108"/>
                    <a:pt x="96" y="109"/>
                  </a:cubicBezTo>
                  <a:cubicBezTo>
                    <a:pt x="95" y="111"/>
                    <a:pt x="94" y="111"/>
                    <a:pt x="93" y="11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DE5D5D37-95B8-6D47-9A47-D44E8CBD87BB}"/>
                </a:ext>
              </a:extLst>
            </p:cNvPr>
            <p:cNvSpPr/>
            <p:nvPr/>
          </p:nvSpPr>
          <p:spPr>
            <a:xfrm>
              <a:off x="6187851" y="7456190"/>
              <a:ext cx="149495" cy="9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" h="9">
                  <a:moveTo>
                    <a:pt x="116" y="9"/>
                  </a:moveTo>
                  <a:lnTo>
                    <a:pt x="5" y="9"/>
                  </a:lnTo>
                  <a:cubicBezTo>
                    <a:pt x="2" y="9"/>
                    <a:pt x="0" y="7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lnTo>
                    <a:pt x="116" y="0"/>
                  </a:lnTo>
                  <a:cubicBezTo>
                    <a:pt x="119" y="0"/>
                    <a:pt x="121" y="1"/>
                    <a:pt x="121" y="4"/>
                  </a:cubicBezTo>
                  <a:cubicBezTo>
                    <a:pt x="121" y="7"/>
                    <a:pt x="119" y="9"/>
                    <a:pt x="116" y="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102D8932-74BA-8A49-86D0-057AC9BBB087}"/>
                </a:ext>
              </a:extLst>
            </p:cNvPr>
            <p:cNvSpPr/>
            <p:nvPr/>
          </p:nvSpPr>
          <p:spPr>
            <a:xfrm>
              <a:off x="6397144" y="7679265"/>
              <a:ext cx="87205" cy="103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84">
                  <a:moveTo>
                    <a:pt x="5" y="84"/>
                  </a:moveTo>
                  <a:cubicBezTo>
                    <a:pt x="5" y="84"/>
                    <a:pt x="3" y="84"/>
                    <a:pt x="2" y="83"/>
                  </a:cubicBezTo>
                  <a:cubicBezTo>
                    <a:pt x="0" y="81"/>
                    <a:pt x="0" y="78"/>
                    <a:pt x="1" y="76"/>
                  </a:cubicBezTo>
                  <a:lnTo>
                    <a:pt x="63" y="2"/>
                  </a:lnTo>
                  <a:cubicBezTo>
                    <a:pt x="64" y="0"/>
                    <a:pt x="68" y="0"/>
                    <a:pt x="69" y="1"/>
                  </a:cubicBezTo>
                  <a:cubicBezTo>
                    <a:pt x="72" y="3"/>
                    <a:pt x="72" y="6"/>
                    <a:pt x="70" y="8"/>
                  </a:cubicBezTo>
                  <a:lnTo>
                    <a:pt x="9" y="83"/>
                  </a:lnTo>
                  <a:cubicBezTo>
                    <a:pt x="8" y="83"/>
                    <a:pt x="7" y="84"/>
                    <a:pt x="5" y="8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AA8AFBD3-C0C8-FE46-B2DF-13B3AAE3827F}"/>
                </a:ext>
              </a:extLst>
            </p:cNvPr>
            <p:cNvSpPr/>
            <p:nvPr/>
          </p:nvSpPr>
          <p:spPr>
            <a:xfrm>
              <a:off x="6638828" y="7263025"/>
              <a:ext cx="94680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" h="85">
                  <a:moveTo>
                    <a:pt x="5" y="85"/>
                  </a:moveTo>
                  <a:cubicBezTo>
                    <a:pt x="4" y="85"/>
                    <a:pt x="3" y="85"/>
                    <a:pt x="1" y="84"/>
                  </a:cubicBezTo>
                  <a:cubicBezTo>
                    <a:pt x="0" y="82"/>
                    <a:pt x="0" y="79"/>
                    <a:pt x="1" y="77"/>
                  </a:cubicBezTo>
                  <a:lnTo>
                    <a:pt x="70" y="1"/>
                  </a:lnTo>
                  <a:cubicBezTo>
                    <a:pt x="72" y="0"/>
                    <a:pt x="74" y="0"/>
                    <a:pt x="77" y="1"/>
                  </a:cubicBezTo>
                  <a:cubicBezTo>
                    <a:pt x="78" y="2"/>
                    <a:pt x="78" y="5"/>
                    <a:pt x="77" y="8"/>
                  </a:cubicBezTo>
                  <a:lnTo>
                    <a:pt x="8" y="84"/>
                  </a:lnTo>
                  <a:cubicBezTo>
                    <a:pt x="8" y="85"/>
                    <a:pt x="6" y="85"/>
                    <a:pt x="5" y="8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FE7FB935-3085-574A-840D-520C806F8642}"/>
                </a:ext>
              </a:extLst>
            </p:cNvPr>
            <p:cNvSpPr/>
            <p:nvPr/>
          </p:nvSpPr>
          <p:spPr>
            <a:xfrm>
              <a:off x="6581521" y="7620692"/>
              <a:ext cx="11212" cy="1694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" h="137">
                  <a:moveTo>
                    <a:pt x="5" y="137"/>
                  </a:moveTo>
                  <a:cubicBezTo>
                    <a:pt x="3" y="137"/>
                    <a:pt x="0" y="135"/>
                    <a:pt x="0" y="132"/>
                  </a:cubicBezTo>
                  <a:lnTo>
                    <a:pt x="0" y="5"/>
                  </a:ln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lnTo>
                    <a:pt x="10" y="132"/>
                  </a:lnTo>
                  <a:cubicBezTo>
                    <a:pt x="10" y="135"/>
                    <a:pt x="8" y="137"/>
                    <a:pt x="5" y="13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AFFFE223-DFDB-C24D-9064-76EA3BF9FB08}"/>
                </a:ext>
              </a:extLst>
            </p:cNvPr>
            <p:cNvSpPr/>
            <p:nvPr/>
          </p:nvSpPr>
          <p:spPr>
            <a:xfrm>
              <a:off x="6698626" y="7456190"/>
              <a:ext cx="147003" cy="99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" h="9">
                  <a:moveTo>
                    <a:pt x="114" y="9"/>
                  </a:moveTo>
                  <a:lnTo>
                    <a:pt x="4" y="9"/>
                  </a:lnTo>
                  <a:cubicBezTo>
                    <a:pt x="2" y="9"/>
                    <a:pt x="0" y="7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114" y="0"/>
                  </a:lnTo>
                  <a:cubicBezTo>
                    <a:pt x="117" y="0"/>
                    <a:pt x="119" y="1"/>
                    <a:pt x="119" y="4"/>
                  </a:cubicBezTo>
                  <a:cubicBezTo>
                    <a:pt x="119" y="7"/>
                    <a:pt x="117" y="9"/>
                    <a:pt x="114" y="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C2511A3F-D8E3-6F4C-B917-D19187F7A7A5}"/>
                </a:ext>
              </a:extLst>
            </p:cNvPr>
            <p:cNvSpPr/>
            <p:nvPr/>
          </p:nvSpPr>
          <p:spPr>
            <a:xfrm>
              <a:off x="5365628" y="6313398"/>
              <a:ext cx="133300" cy="5832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" h="469">
                  <a:moveTo>
                    <a:pt x="31" y="11"/>
                  </a:moveTo>
                  <a:cubicBezTo>
                    <a:pt x="67" y="156"/>
                    <a:pt x="94" y="304"/>
                    <a:pt x="108" y="453"/>
                  </a:cubicBezTo>
                  <a:cubicBezTo>
                    <a:pt x="110" y="471"/>
                    <a:pt x="81" y="476"/>
                    <a:pt x="77" y="458"/>
                  </a:cubicBezTo>
                  <a:cubicBezTo>
                    <a:pt x="46" y="350"/>
                    <a:pt x="25" y="239"/>
                    <a:pt x="11" y="128"/>
                  </a:cubicBezTo>
                  <a:cubicBezTo>
                    <a:pt x="6" y="91"/>
                    <a:pt x="2" y="54"/>
                    <a:pt x="0" y="16"/>
                  </a:cubicBezTo>
                  <a:cubicBezTo>
                    <a:pt x="-2" y="-2"/>
                    <a:pt x="26" y="-7"/>
                    <a:pt x="31" y="1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8B6D7EC1-7980-C84B-9524-DAEB6483EE90}"/>
                </a:ext>
              </a:extLst>
            </p:cNvPr>
            <p:cNvSpPr/>
            <p:nvPr/>
          </p:nvSpPr>
          <p:spPr>
            <a:xfrm>
              <a:off x="5491453" y="7032472"/>
              <a:ext cx="53569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62">
                  <a:moveTo>
                    <a:pt x="44" y="26"/>
                  </a:moveTo>
                  <a:cubicBezTo>
                    <a:pt x="47" y="43"/>
                    <a:pt x="40" y="58"/>
                    <a:pt x="28" y="61"/>
                  </a:cubicBezTo>
                  <a:cubicBezTo>
                    <a:pt x="17" y="63"/>
                    <a:pt x="4" y="51"/>
                    <a:pt x="1" y="34"/>
                  </a:cubicBezTo>
                  <a:cubicBezTo>
                    <a:pt x="-2" y="17"/>
                    <a:pt x="5" y="1"/>
                    <a:pt x="17" y="0"/>
                  </a:cubicBezTo>
                  <a:cubicBezTo>
                    <a:pt x="29" y="-3"/>
                    <a:pt x="40" y="9"/>
                    <a:pt x="44" y="2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7596F84-F0F6-424E-9290-0DF1893E0AD9}"/>
              </a:ext>
            </a:extLst>
          </p:cNvPr>
          <p:cNvGrpSpPr/>
          <p:nvPr/>
        </p:nvGrpSpPr>
        <p:grpSpPr>
          <a:xfrm>
            <a:off x="2251146" y="7077336"/>
            <a:ext cx="1617038" cy="1414470"/>
            <a:chOff x="2251146" y="7077336"/>
            <a:chExt cx="1617038" cy="1414470"/>
          </a:xfrm>
        </p:grpSpPr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15A64F99-1A0C-7B44-B649-390C1535BF51}"/>
                </a:ext>
              </a:extLst>
            </p:cNvPr>
            <p:cNvSpPr/>
            <p:nvPr/>
          </p:nvSpPr>
          <p:spPr>
            <a:xfrm>
              <a:off x="2251146" y="7077336"/>
              <a:ext cx="1617038" cy="14144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136">
                  <a:moveTo>
                    <a:pt x="49" y="447"/>
                  </a:moveTo>
                  <a:cubicBezTo>
                    <a:pt x="40" y="494"/>
                    <a:pt x="42" y="542"/>
                    <a:pt x="37" y="589"/>
                  </a:cubicBezTo>
                  <a:cubicBezTo>
                    <a:pt x="27" y="702"/>
                    <a:pt x="-18" y="817"/>
                    <a:pt x="9" y="929"/>
                  </a:cubicBezTo>
                  <a:cubicBezTo>
                    <a:pt x="39" y="1050"/>
                    <a:pt x="163" y="1141"/>
                    <a:pt x="287" y="1135"/>
                  </a:cubicBezTo>
                  <a:cubicBezTo>
                    <a:pt x="430" y="1127"/>
                    <a:pt x="555" y="1007"/>
                    <a:pt x="698" y="1019"/>
                  </a:cubicBezTo>
                  <a:cubicBezTo>
                    <a:pt x="751" y="1023"/>
                    <a:pt x="801" y="1045"/>
                    <a:pt x="853" y="1057"/>
                  </a:cubicBezTo>
                  <a:cubicBezTo>
                    <a:pt x="972" y="1083"/>
                    <a:pt x="1104" y="1048"/>
                    <a:pt x="1192" y="963"/>
                  </a:cubicBezTo>
                  <a:cubicBezTo>
                    <a:pt x="1280" y="878"/>
                    <a:pt x="1319" y="745"/>
                    <a:pt x="1288" y="627"/>
                  </a:cubicBezTo>
                  <a:cubicBezTo>
                    <a:pt x="1262" y="530"/>
                    <a:pt x="1192" y="445"/>
                    <a:pt x="1189" y="345"/>
                  </a:cubicBezTo>
                  <a:cubicBezTo>
                    <a:pt x="1187" y="305"/>
                    <a:pt x="1197" y="265"/>
                    <a:pt x="1186" y="227"/>
                  </a:cubicBezTo>
                  <a:cubicBezTo>
                    <a:pt x="1177" y="199"/>
                    <a:pt x="1158" y="175"/>
                    <a:pt x="1138" y="154"/>
                  </a:cubicBezTo>
                  <a:cubicBezTo>
                    <a:pt x="1018" y="28"/>
                    <a:pt x="830" y="-25"/>
                    <a:pt x="661" y="12"/>
                  </a:cubicBezTo>
                  <a:cubicBezTo>
                    <a:pt x="504" y="46"/>
                    <a:pt x="321" y="92"/>
                    <a:pt x="197" y="200"/>
                  </a:cubicBezTo>
                  <a:cubicBezTo>
                    <a:pt x="123" y="264"/>
                    <a:pt x="65" y="349"/>
                    <a:pt x="49" y="44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65431CB6-9D59-874F-9734-AEDBBBC6A364}"/>
                </a:ext>
              </a:extLst>
            </p:cNvPr>
            <p:cNvSpPr/>
            <p:nvPr/>
          </p:nvSpPr>
          <p:spPr>
            <a:xfrm>
              <a:off x="2251146" y="7077336"/>
              <a:ext cx="1617038" cy="14144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9" h="1136">
                  <a:moveTo>
                    <a:pt x="49" y="447"/>
                  </a:moveTo>
                  <a:cubicBezTo>
                    <a:pt x="40" y="494"/>
                    <a:pt x="42" y="542"/>
                    <a:pt x="37" y="589"/>
                  </a:cubicBezTo>
                  <a:cubicBezTo>
                    <a:pt x="27" y="702"/>
                    <a:pt x="-18" y="817"/>
                    <a:pt x="9" y="929"/>
                  </a:cubicBezTo>
                  <a:cubicBezTo>
                    <a:pt x="39" y="1050"/>
                    <a:pt x="163" y="1141"/>
                    <a:pt x="287" y="1135"/>
                  </a:cubicBezTo>
                  <a:cubicBezTo>
                    <a:pt x="430" y="1127"/>
                    <a:pt x="555" y="1007"/>
                    <a:pt x="698" y="1019"/>
                  </a:cubicBezTo>
                  <a:cubicBezTo>
                    <a:pt x="751" y="1023"/>
                    <a:pt x="801" y="1045"/>
                    <a:pt x="853" y="1057"/>
                  </a:cubicBezTo>
                  <a:cubicBezTo>
                    <a:pt x="972" y="1083"/>
                    <a:pt x="1104" y="1048"/>
                    <a:pt x="1192" y="963"/>
                  </a:cubicBezTo>
                  <a:cubicBezTo>
                    <a:pt x="1280" y="878"/>
                    <a:pt x="1319" y="745"/>
                    <a:pt x="1288" y="627"/>
                  </a:cubicBezTo>
                  <a:cubicBezTo>
                    <a:pt x="1262" y="530"/>
                    <a:pt x="1192" y="445"/>
                    <a:pt x="1189" y="345"/>
                  </a:cubicBezTo>
                  <a:cubicBezTo>
                    <a:pt x="1187" y="305"/>
                    <a:pt x="1197" y="265"/>
                    <a:pt x="1186" y="227"/>
                  </a:cubicBezTo>
                  <a:cubicBezTo>
                    <a:pt x="1177" y="199"/>
                    <a:pt x="1158" y="175"/>
                    <a:pt x="1138" y="154"/>
                  </a:cubicBezTo>
                  <a:cubicBezTo>
                    <a:pt x="1018" y="28"/>
                    <a:pt x="830" y="-25"/>
                    <a:pt x="661" y="12"/>
                  </a:cubicBezTo>
                  <a:cubicBezTo>
                    <a:pt x="504" y="46"/>
                    <a:pt x="321" y="92"/>
                    <a:pt x="197" y="200"/>
                  </a:cubicBezTo>
                  <a:cubicBezTo>
                    <a:pt x="123" y="264"/>
                    <a:pt x="65" y="349"/>
                    <a:pt x="49" y="447"/>
                  </a:cubicBezTo>
                  <a:close/>
                </a:path>
              </a:pathLst>
            </a:custGeom>
            <a:solidFill>
              <a:srgbClr val="FFCEA9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8C20C839-74EF-3F49-937A-2F4C90AAC2D6}"/>
                </a:ext>
              </a:extLst>
            </p:cNvPr>
            <p:cNvSpPr/>
            <p:nvPr/>
          </p:nvSpPr>
          <p:spPr>
            <a:xfrm>
              <a:off x="2741991" y="7463667"/>
              <a:ext cx="578047" cy="540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5" h="435">
                  <a:moveTo>
                    <a:pt x="465" y="217"/>
                  </a:moveTo>
                  <a:cubicBezTo>
                    <a:pt x="465" y="337"/>
                    <a:pt x="361" y="435"/>
                    <a:pt x="232" y="435"/>
                  </a:cubicBezTo>
                  <a:cubicBezTo>
                    <a:pt x="104" y="435"/>
                    <a:pt x="0" y="337"/>
                    <a:pt x="0" y="217"/>
                  </a:cubicBezTo>
                  <a:cubicBezTo>
                    <a:pt x="0" y="97"/>
                    <a:pt x="104" y="0"/>
                    <a:pt x="232" y="0"/>
                  </a:cubicBezTo>
                  <a:cubicBezTo>
                    <a:pt x="361" y="0"/>
                    <a:pt x="465" y="97"/>
                    <a:pt x="465" y="21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82B14D3A-54CF-2443-9CD0-9405D7C36143}"/>
                </a:ext>
              </a:extLst>
            </p:cNvPr>
            <p:cNvSpPr/>
            <p:nvPr/>
          </p:nvSpPr>
          <p:spPr>
            <a:xfrm>
              <a:off x="2860341" y="7478622"/>
              <a:ext cx="459697" cy="525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0" h="423">
                  <a:moveTo>
                    <a:pt x="217" y="0"/>
                  </a:moveTo>
                  <a:cubicBezTo>
                    <a:pt x="274" y="40"/>
                    <a:pt x="312" y="104"/>
                    <a:pt x="312" y="176"/>
                  </a:cubicBezTo>
                  <a:cubicBezTo>
                    <a:pt x="312" y="296"/>
                    <a:pt x="208" y="393"/>
                    <a:pt x="79" y="393"/>
                  </a:cubicBezTo>
                  <a:cubicBezTo>
                    <a:pt x="51" y="393"/>
                    <a:pt x="24" y="389"/>
                    <a:pt x="0" y="380"/>
                  </a:cubicBezTo>
                  <a:cubicBezTo>
                    <a:pt x="38" y="407"/>
                    <a:pt x="86" y="423"/>
                    <a:pt x="137" y="423"/>
                  </a:cubicBezTo>
                  <a:cubicBezTo>
                    <a:pt x="266" y="423"/>
                    <a:pt x="370" y="325"/>
                    <a:pt x="370" y="205"/>
                  </a:cubicBezTo>
                  <a:cubicBezTo>
                    <a:pt x="370" y="111"/>
                    <a:pt x="306" y="31"/>
                    <a:pt x="217" y="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9A90A2C8-3455-1F48-B57B-F9272B8A9C1C}"/>
                </a:ext>
              </a:extLst>
            </p:cNvPr>
            <p:cNvSpPr/>
            <p:nvPr/>
          </p:nvSpPr>
          <p:spPr>
            <a:xfrm>
              <a:off x="2741991" y="7463667"/>
              <a:ext cx="505791" cy="5034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7" h="405">
                  <a:moveTo>
                    <a:pt x="407" y="188"/>
                  </a:moveTo>
                  <a:cubicBezTo>
                    <a:pt x="407" y="116"/>
                    <a:pt x="369" y="52"/>
                    <a:pt x="312" y="12"/>
                  </a:cubicBezTo>
                  <a:cubicBezTo>
                    <a:pt x="287" y="5"/>
                    <a:pt x="260" y="0"/>
                    <a:pt x="232" y="0"/>
                  </a:cubicBezTo>
                  <a:cubicBezTo>
                    <a:pt x="104" y="0"/>
                    <a:pt x="0" y="97"/>
                    <a:pt x="0" y="217"/>
                  </a:cubicBezTo>
                  <a:cubicBezTo>
                    <a:pt x="0" y="289"/>
                    <a:pt x="37" y="352"/>
                    <a:pt x="95" y="392"/>
                  </a:cubicBezTo>
                  <a:cubicBezTo>
                    <a:pt x="119" y="401"/>
                    <a:pt x="146" y="405"/>
                    <a:pt x="174" y="405"/>
                  </a:cubicBezTo>
                  <a:cubicBezTo>
                    <a:pt x="303" y="405"/>
                    <a:pt x="407" y="308"/>
                    <a:pt x="407" y="188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90EF8F2-BDEB-6B4C-A3CA-D9C4D268E60D}"/>
                </a:ext>
              </a:extLst>
            </p:cNvPr>
            <p:cNvSpPr/>
            <p:nvPr/>
          </p:nvSpPr>
          <p:spPr>
            <a:xfrm>
              <a:off x="2810510" y="7516009"/>
              <a:ext cx="250404" cy="329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" h="265">
                  <a:moveTo>
                    <a:pt x="19" y="244"/>
                  </a:moveTo>
                  <a:cubicBezTo>
                    <a:pt x="32" y="263"/>
                    <a:pt x="56" y="274"/>
                    <a:pt x="73" y="252"/>
                  </a:cubicBezTo>
                  <a:cubicBezTo>
                    <a:pt x="88" y="233"/>
                    <a:pt x="86" y="206"/>
                    <a:pt x="92" y="184"/>
                  </a:cubicBezTo>
                  <a:cubicBezTo>
                    <a:pt x="110" y="127"/>
                    <a:pt x="182" y="122"/>
                    <a:pt x="199" y="69"/>
                  </a:cubicBezTo>
                  <a:cubicBezTo>
                    <a:pt x="210" y="35"/>
                    <a:pt x="182" y="5"/>
                    <a:pt x="148" y="0"/>
                  </a:cubicBezTo>
                  <a:cubicBezTo>
                    <a:pt x="110" y="-4"/>
                    <a:pt x="59" y="22"/>
                    <a:pt x="38" y="54"/>
                  </a:cubicBezTo>
                  <a:cubicBezTo>
                    <a:pt x="4" y="104"/>
                    <a:pt x="-15" y="181"/>
                    <a:pt x="14" y="236"/>
                  </a:cubicBezTo>
                  <a:cubicBezTo>
                    <a:pt x="15" y="239"/>
                    <a:pt x="17" y="241"/>
                    <a:pt x="19" y="244"/>
                  </a:cubicBezTo>
                  <a:close/>
                </a:path>
              </a:pathLst>
            </a:custGeom>
            <a:solidFill>
              <a:srgbClr val="FFFFFF">
                <a:alpha val="2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E68E130-A8DD-BD44-BB17-420ACED38C57}"/>
              </a:ext>
            </a:extLst>
          </p:cNvPr>
          <p:cNvGrpSpPr/>
          <p:nvPr/>
        </p:nvGrpSpPr>
        <p:grpSpPr>
          <a:xfrm>
            <a:off x="2258620" y="8743545"/>
            <a:ext cx="2175152" cy="2005183"/>
            <a:chOff x="2258620" y="8743545"/>
            <a:chExt cx="2175152" cy="2005183"/>
          </a:xfrm>
        </p:grpSpPr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833C12B0-6FF2-9349-A235-5E96E98E6CEA}"/>
                </a:ext>
              </a:extLst>
            </p:cNvPr>
            <p:cNvSpPr/>
            <p:nvPr/>
          </p:nvSpPr>
          <p:spPr>
            <a:xfrm>
              <a:off x="2413102" y="8743545"/>
              <a:ext cx="1725422" cy="20051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6" h="1610">
                  <a:moveTo>
                    <a:pt x="1386" y="254"/>
                  </a:moveTo>
                  <a:lnTo>
                    <a:pt x="1356" y="294"/>
                  </a:lnTo>
                  <a:cubicBezTo>
                    <a:pt x="1288" y="380"/>
                    <a:pt x="1227" y="414"/>
                    <a:pt x="1186" y="436"/>
                  </a:cubicBezTo>
                  <a:cubicBezTo>
                    <a:pt x="1162" y="449"/>
                    <a:pt x="1159" y="451"/>
                    <a:pt x="1143" y="470"/>
                  </a:cubicBezTo>
                  <a:cubicBezTo>
                    <a:pt x="1128" y="490"/>
                    <a:pt x="1127" y="494"/>
                    <a:pt x="1120" y="520"/>
                  </a:cubicBezTo>
                  <a:cubicBezTo>
                    <a:pt x="1109" y="565"/>
                    <a:pt x="1091" y="632"/>
                    <a:pt x="1023" y="719"/>
                  </a:cubicBezTo>
                  <a:cubicBezTo>
                    <a:pt x="955" y="807"/>
                    <a:pt x="893" y="840"/>
                    <a:pt x="853" y="862"/>
                  </a:cubicBezTo>
                  <a:cubicBezTo>
                    <a:pt x="829" y="875"/>
                    <a:pt x="826" y="877"/>
                    <a:pt x="810" y="897"/>
                  </a:cubicBezTo>
                  <a:cubicBezTo>
                    <a:pt x="795" y="916"/>
                    <a:pt x="794" y="920"/>
                    <a:pt x="787" y="945"/>
                  </a:cubicBezTo>
                  <a:cubicBezTo>
                    <a:pt x="775" y="991"/>
                    <a:pt x="758" y="1059"/>
                    <a:pt x="690" y="1145"/>
                  </a:cubicBezTo>
                  <a:cubicBezTo>
                    <a:pt x="622" y="1232"/>
                    <a:pt x="561" y="1266"/>
                    <a:pt x="520" y="1288"/>
                  </a:cubicBezTo>
                  <a:cubicBezTo>
                    <a:pt x="496" y="1301"/>
                    <a:pt x="493" y="1303"/>
                    <a:pt x="477" y="1322"/>
                  </a:cubicBezTo>
                  <a:cubicBezTo>
                    <a:pt x="462" y="1342"/>
                    <a:pt x="461" y="1346"/>
                    <a:pt x="454" y="1372"/>
                  </a:cubicBezTo>
                  <a:cubicBezTo>
                    <a:pt x="443" y="1416"/>
                    <a:pt x="425" y="1484"/>
                    <a:pt x="357" y="1571"/>
                  </a:cubicBezTo>
                  <a:lnTo>
                    <a:pt x="327" y="1610"/>
                  </a:lnTo>
                  <a:lnTo>
                    <a:pt x="0" y="1355"/>
                  </a:lnTo>
                  <a:lnTo>
                    <a:pt x="30" y="1316"/>
                  </a:lnTo>
                  <a:cubicBezTo>
                    <a:pt x="46" y="1296"/>
                    <a:pt x="47" y="1292"/>
                    <a:pt x="54" y="1266"/>
                  </a:cubicBezTo>
                  <a:cubicBezTo>
                    <a:pt x="65" y="1222"/>
                    <a:pt x="83" y="1154"/>
                    <a:pt x="151" y="1067"/>
                  </a:cubicBezTo>
                  <a:cubicBezTo>
                    <a:pt x="219" y="980"/>
                    <a:pt x="281" y="947"/>
                    <a:pt x="322" y="925"/>
                  </a:cubicBezTo>
                  <a:cubicBezTo>
                    <a:pt x="345" y="912"/>
                    <a:pt x="349" y="909"/>
                    <a:pt x="364" y="890"/>
                  </a:cubicBezTo>
                  <a:cubicBezTo>
                    <a:pt x="379" y="871"/>
                    <a:pt x="380" y="867"/>
                    <a:pt x="386" y="841"/>
                  </a:cubicBezTo>
                  <a:cubicBezTo>
                    <a:pt x="398" y="796"/>
                    <a:pt x="416" y="728"/>
                    <a:pt x="484" y="642"/>
                  </a:cubicBezTo>
                  <a:cubicBezTo>
                    <a:pt x="552" y="554"/>
                    <a:pt x="614" y="521"/>
                    <a:pt x="654" y="498"/>
                  </a:cubicBezTo>
                  <a:cubicBezTo>
                    <a:pt x="678" y="485"/>
                    <a:pt x="681" y="484"/>
                    <a:pt x="696" y="464"/>
                  </a:cubicBezTo>
                  <a:cubicBezTo>
                    <a:pt x="712" y="445"/>
                    <a:pt x="713" y="441"/>
                    <a:pt x="720" y="415"/>
                  </a:cubicBezTo>
                  <a:cubicBezTo>
                    <a:pt x="731" y="370"/>
                    <a:pt x="749" y="302"/>
                    <a:pt x="817" y="215"/>
                  </a:cubicBezTo>
                  <a:cubicBezTo>
                    <a:pt x="885" y="128"/>
                    <a:pt x="947" y="95"/>
                    <a:pt x="988" y="73"/>
                  </a:cubicBezTo>
                  <a:cubicBezTo>
                    <a:pt x="1011" y="60"/>
                    <a:pt x="1015" y="58"/>
                    <a:pt x="1030" y="39"/>
                  </a:cubicBezTo>
                  <a:lnTo>
                    <a:pt x="1060" y="0"/>
                  </a:ln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31D8BB69-F873-8846-8886-5F573CF969FA}"/>
                </a:ext>
              </a:extLst>
            </p:cNvPr>
            <p:cNvSpPr/>
            <p:nvPr/>
          </p:nvSpPr>
          <p:spPr>
            <a:xfrm>
              <a:off x="2456705" y="8778439"/>
              <a:ext cx="1639462" cy="19416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7" h="1559">
                  <a:moveTo>
                    <a:pt x="1061" y="0"/>
                  </a:moveTo>
                  <a:lnTo>
                    <a:pt x="1317" y="199"/>
                  </a:lnTo>
                  <a:cubicBezTo>
                    <a:pt x="1255" y="278"/>
                    <a:pt x="1166" y="343"/>
                    <a:pt x="1127" y="365"/>
                  </a:cubicBezTo>
                  <a:cubicBezTo>
                    <a:pt x="1102" y="379"/>
                    <a:pt x="1091" y="384"/>
                    <a:pt x="1069" y="412"/>
                  </a:cubicBezTo>
                  <a:cubicBezTo>
                    <a:pt x="1048" y="440"/>
                    <a:pt x="1045" y="451"/>
                    <a:pt x="1038" y="480"/>
                  </a:cubicBezTo>
                  <a:cubicBezTo>
                    <a:pt x="1026" y="522"/>
                    <a:pt x="1011" y="582"/>
                    <a:pt x="949" y="661"/>
                  </a:cubicBezTo>
                  <a:cubicBezTo>
                    <a:pt x="887" y="739"/>
                    <a:pt x="833" y="769"/>
                    <a:pt x="794" y="791"/>
                  </a:cubicBezTo>
                  <a:cubicBezTo>
                    <a:pt x="769" y="804"/>
                    <a:pt x="758" y="811"/>
                    <a:pt x="737" y="838"/>
                  </a:cubicBezTo>
                  <a:cubicBezTo>
                    <a:pt x="715" y="865"/>
                    <a:pt x="712" y="877"/>
                    <a:pt x="704" y="905"/>
                  </a:cubicBezTo>
                  <a:cubicBezTo>
                    <a:pt x="693" y="949"/>
                    <a:pt x="677" y="1008"/>
                    <a:pt x="615" y="1087"/>
                  </a:cubicBezTo>
                  <a:cubicBezTo>
                    <a:pt x="554" y="1166"/>
                    <a:pt x="500" y="1195"/>
                    <a:pt x="461" y="1216"/>
                  </a:cubicBezTo>
                  <a:cubicBezTo>
                    <a:pt x="436" y="1231"/>
                    <a:pt x="425" y="1236"/>
                    <a:pt x="403" y="1264"/>
                  </a:cubicBezTo>
                  <a:cubicBezTo>
                    <a:pt x="382" y="1291"/>
                    <a:pt x="379" y="1303"/>
                    <a:pt x="372" y="1331"/>
                  </a:cubicBezTo>
                  <a:cubicBezTo>
                    <a:pt x="360" y="1374"/>
                    <a:pt x="323" y="1480"/>
                    <a:pt x="261" y="1559"/>
                  </a:cubicBezTo>
                  <a:lnTo>
                    <a:pt x="0" y="1354"/>
                  </a:lnTo>
                  <a:cubicBezTo>
                    <a:pt x="22" y="1327"/>
                    <a:pt x="59" y="1279"/>
                    <a:pt x="66" y="1251"/>
                  </a:cubicBezTo>
                  <a:cubicBezTo>
                    <a:pt x="78" y="1208"/>
                    <a:pt x="93" y="1149"/>
                    <a:pt x="155" y="1070"/>
                  </a:cubicBezTo>
                  <a:cubicBezTo>
                    <a:pt x="217" y="991"/>
                    <a:pt x="271" y="962"/>
                    <a:pt x="310" y="940"/>
                  </a:cubicBezTo>
                  <a:cubicBezTo>
                    <a:pt x="335" y="926"/>
                    <a:pt x="346" y="921"/>
                    <a:pt x="368" y="892"/>
                  </a:cubicBezTo>
                  <a:cubicBezTo>
                    <a:pt x="389" y="865"/>
                    <a:pt x="392" y="853"/>
                    <a:pt x="400" y="825"/>
                  </a:cubicBezTo>
                  <a:cubicBezTo>
                    <a:pt x="411" y="782"/>
                    <a:pt x="426" y="722"/>
                    <a:pt x="488" y="644"/>
                  </a:cubicBezTo>
                  <a:cubicBezTo>
                    <a:pt x="550" y="565"/>
                    <a:pt x="604" y="535"/>
                    <a:pt x="643" y="514"/>
                  </a:cubicBezTo>
                  <a:cubicBezTo>
                    <a:pt x="669" y="501"/>
                    <a:pt x="679" y="494"/>
                    <a:pt x="701" y="467"/>
                  </a:cubicBezTo>
                  <a:cubicBezTo>
                    <a:pt x="722" y="439"/>
                    <a:pt x="725" y="428"/>
                    <a:pt x="732" y="399"/>
                  </a:cubicBezTo>
                  <a:cubicBezTo>
                    <a:pt x="744" y="356"/>
                    <a:pt x="759" y="297"/>
                    <a:pt x="821" y="218"/>
                  </a:cubicBezTo>
                  <a:cubicBezTo>
                    <a:pt x="883" y="139"/>
                    <a:pt x="937" y="110"/>
                    <a:pt x="976" y="88"/>
                  </a:cubicBezTo>
                  <a:cubicBezTo>
                    <a:pt x="1001" y="74"/>
                    <a:pt x="1040" y="28"/>
                    <a:pt x="1061" y="0"/>
                  </a:cubicBezTo>
                  <a:close/>
                </a:path>
              </a:pathLst>
            </a:custGeom>
            <a:solidFill>
              <a:srgbClr val="EA4444">
                <a:alpha val="8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E79AF1AD-BD99-B242-B42A-8B208F480B9F}"/>
                </a:ext>
              </a:extLst>
            </p:cNvPr>
            <p:cNvSpPr/>
            <p:nvPr/>
          </p:nvSpPr>
          <p:spPr>
            <a:xfrm>
              <a:off x="2679701" y="8947923"/>
              <a:ext cx="1314310" cy="1692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6" h="1359">
                  <a:moveTo>
                    <a:pt x="1056" y="0"/>
                  </a:moveTo>
                  <a:cubicBezTo>
                    <a:pt x="1013" y="61"/>
                    <a:pt x="958" y="112"/>
                    <a:pt x="897" y="155"/>
                  </a:cubicBezTo>
                  <a:cubicBezTo>
                    <a:pt x="859" y="178"/>
                    <a:pt x="819" y="202"/>
                    <a:pt x="801" y="244"/>
                  </a:cubicBezTo>
                  <a:cubicBezTo>
                    <a:pt x="783" y="286"/>
                    <a:pt x="779" y="334"/>
                    <a:pt x="758" y="376"/>
                  </a:cubicBezTo>
                  <a:cubicBezTo>
                    <a:pt x="716" y="461"/>
                    <a:pt x="653" y="538"/>
                    <a:pt x="571" y="588"/>
                  </a:cubicBezTo>
                  <a:cubicBezTo>
                    <a:pt x="541" y="606"/>
                    <a:pt x="508" y="618"/>
                    <a:pt x="487" y="649"/>
                  </a:cubicBezTo>
                  <a:cubicBezTo>
                    <a:pt x="463" y="676"/>
                    <a:pt x="459" y="712"/>
                    <a:pt x="449" y="745"/>
                  </a:cubicBezTo>
                  <a:cubicBezTo>
                    <a:pt x="420" y="837"/>
                    <a:pt x="360" y="916"/>
                    <a:pt x="287" y="976"/>
                  </a:cubicBezTo>
                  <a:cubicBezTo>
                    <a:pt x="252" y="1007"/>
                    <a:pt x="207" y="1022"/>
                    <a:pt x="170" y="1049"/>
                  </a:cubicBezTo>
                  <a:cubicBezTo>
                    <a:pt x="135" y="1079"/>
                    <a:pt x="121" y="1123"/>
                    <a:pt x="108" y="1165"/>
                  </a:cubicBezTo>
                  <a:cubicBezTo>
                    <a:pt x="82" y="1235"/>
                    <a:pt x="48" y="1303"/>
                    <a:pt x="0" y="1359"/>
                  </a:cubicBezTo>
                  <a:cubicBezTo>
                    <a:pt x="42" y="1299"/>
                    <a:pt x="72" y="1230"/>
                    <a:pt x="93" y="1161"/>
                  </a:cubicBezTo>
                  <a:cubicBezTo>
                    <a:pt x="105" y="1104"/>
                    <a:pt x="126" y="1046"/>
                    <a:pt x="179" y="1015"/>
                  </a:cubicBezTo>
                  <a:cubicBezTo>
                    <a:pt x="227" y="989"/>
                    <a:pt x="272" y="959"/>
                    <a:pt x="309" y="918"/>
                  </a:cubicBezTo>
                  <a:cubicBezTo>
                    <a:pt x="358" y="866"/>
                    <a:pt x="398" y="805"/>
                    <a:pt x="418" y="736"/>
                  </a:cubicBezTo>
                  <a:cubicBezTo>
                    <a:pt x="431" y="668"/>
                    <a:pt x="465" y="602"/>
                    <a:pt x="531" y="574"/>
                  </a:cubicBezTo>
                  <a:cubicBezTo>
                    <a:pt x="571" y="553"/>
                    <a:pt x="608" y="527"/>
                    <a:pt x="639" y="495"/>
                  </a:cubicBezTo>
                  <a:cubicBezTo>
                    <a:pt x="688" y="443"/>
                    <a:pt x="731" y="383"/>
                    <a:pt x="753" y="314"/>
                  </a:cubicBezTo>
                  <a:cubicBezTo>
                    <a:pt x="766" y="279"/>
                    <a:pt x="771" y="239"/>
                    <a:pt x="797" y="210"/>
                  </a:cubicBezTo>
                  <a:cubicBezTo>
                    <a:pt x="819" y="177"/>
                    <a:pt x="856" y="161"/>
                    <a:pt x="889" y="142"/>
                  </a:cubicBezTo>
                  <a:cubicBezTo>
                    <a:pt x="950" y="103"/>
                    <a:pt x="1008" y="56"/>
                    <a:pt x="1056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19FC26F1-3FC0-CB4E-8197-4B82A34F4CA1}"/>
                </a:ext>
              </a:extLst>
            </p:cNvPr>
            <p:cNvSpPr/>
            <p:nvPr/>
          </p:nvSpPr>
          <p:spPr>
            <a:xfrm>
              <a:off x="2556368" y="8856952"/>
              <a:ext cx="1314310" cy="16911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6" h="1358">
                  <a:moveTo>
                    <a:pt x="1056" y="0"/>
                  </a:moveTo>
                  <a:cubicBezTo>
                    <a:pt x="1012" y="60"/>
                    <a:pt x="958" y="111"/>
                    <a:pt x="897" y="155"/>
                  </a:cubicBezTo>
                  <a:cubicBezTo>
                    <a:pt x="859" y="178"/>
                    <a:pt x="819" y="201"/>
                    <a:pt x="800" y="244"/>
                  </a:cubicBezTo>
                  <a:cubicBezTo>
                    <a:pt x="783" y="285"/>
                    <a:pt x="778" y="334"/>
                    <a:pt x="758" y="375"/>
                  </a:cubicBezTo>
                  <a:cubicBezTo>
                    <a:pt x="717" y="460"/>
                    <a:pt x="653" y="537"/>
                    <a:pt x="572" y="587"/>
                  </a:cubicBezTo>
                  <a:cubicBezTo>
                    <a:pt x="541" y="605"/>
                    <a:pt x="507" y="618"/>
                    <a:pt x="487" y="648"/>
                  </a:cubicBezTo>
                  <a:cubicBezTo>
                    <a:pt x="463" y="675"/>
                    <a:pt x="459" y="711"/>
                    <a:pt x="449" y="744"/>
                  </a:cubicBezTo>
                  <a:cubicBezTo>
                    <a:pt x="420" y="836"/>
                    <a:pt x="360" y="916"/>
                    <a:pt x="287" y="976"/>
                  </a:cubicBezTo>
                  <a:cubicBezTo>
                    <a:pt x="252" y="1006"/>
                    <a:pt x="207" y="1021"/>
                    <a:pt x="170" y="1049"/>
                  </a:cubicBezTo>
                  <a:cubicBezTo>
                    <a:pt x="134" y="1078"/>
                    <a:pt x="121" y="1122"/>
                    <a:pt x="108" y="1164"/>
                  </a:cubicBezTo>
                  <a:cubicBezTo>
                    <a:pt x="82" y="1234"/>
                    <a:pt x="49" y="1302"/>
                    <a:pt x="0" y="1358"/>
                  </a:cubicBezTo>
                  <a:cubicBezTo>
                    <a:pt x="42" y="1299"/>
                    <a:pt x="72" y="1230"/>
                    <a:pt x="93" y="1160"/>
                  </a:cubicBezTo>
                  <a:cubicBezTo>
                    <a:pt x="105" y="1104"/>
                    <a:pt x="126" y="1045"/>
                    <a:pt x="179" y="1015"/>
                  </a:cubicBezTo>
                  <a:cubicBezTo>
                    <a:pt x="227" y="989"/>
                    <a:pt x="273" y="958"/>
                    <a:pt x="309" y="918"/>
                  </a:cubicBezTo>
                  <a:cubicBezTo>
                    <a:pt x="357" y="865"/>
                    <a:pt x="398" y="804"/>
                    <a:pt x="418" y="735"/>
                  </a:cubicBezTo>
                  <a:cubicBezTo>
                    <a:pt x="431" y="668"/>
                    <a:pt x="465" y="601"/>
                    <a:pt x="531" y="573"/>
                  </a:cubicBezTo>
                  <a:cubicBezTo>
                    <a:pt x="571" y="552"/>
                    <a:pt x="608" y="526"/>
                    <a:pt x="639" y="494"/>
                  </a:cubicBezTo>
                  <a:cubicBezTo>
                    <a:pt x="689" y="443"/>
                    <a:pt x="731" y="382"/>
                    <a:pt x="753" y="314"/>
                  </a:cubicBezTo>
                  <a:cubicBezTo>
                    <a:pt x="765" y="278"/>
                    <a:pt x="771" y="237"/>
                    <a:pt x="797" y="209"/>
                  </a:cubicBezTo>
                  <a:cubicBezTo>
                    <a:pt x="819" y="176"/>
                    <a:pt x="856" y="161"/>
                    <a:pt x="889" y="141"/>
                  </a:cubicBezTo>
                  <a:cubicBezTo>
                    <a:pt x="950" y="102"/>
                    <a:pt x="1008" y="55"/>
                    <a:pt x="1056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62D86695-C9B7-004F-8B51-7AD3F15CF107}"/>
                </a:ext>
              </a:extLst>
            </p:cNvPr>
            <p:cNvSpPr/>
            <p:nvPr/>
          </p:nvSpPr>
          <p:spPr>
            <a:xfrm>
              <a:off x="2258620" y="9248268"/>
              <a:ext cx="2175152" cy="13097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7" h="1052">
                  <a:moveTo>
                    <a:pt x="1747" y="382"/>
                  </a:moveTo>
                  <a:lnTo>
                    <a:pt x="1701" y="402"/>
                  </a:lnTo>
                  <a:cubicBezTo>
                    <a:pt x="1600" y="445"/>
                    <a:pt x="1530" y="444"/>
                    <a:pt x="1483" y="444"/>
                  </a:cubicBezTo>
                  <a:cubicBezTo>
                    <a:pt x="1456" y="443"/>
                    <a:pt x="1452" y="443"/>
                    <a:pt x="1429" y="453"/>
                  </a:cubicBezTo>
                  <a:cubicBezTo>
                    <a:pt x="1407" y="463"/>
                    <a:pt x="1404" y="466"/>
                    <a:pt x="1386" y="485"/>
                  </a:cubicBezTo>
                  <a:cubicBezTo>
                    <a:pt x="1353" y="518"/>
                    <a:pt x="1305" y="569"/>
                    <a:pt x="1203" y="612"/>
                  </a:cubicBezTo>
                  <a:cubicBezTo>
                    <a:pt x="1102" y="655"/>
                    <a:pt x="1031" y="655"/>
                    <a:pt x="986" y="654"/>
                  </a:cubicBezTo>
                  <a:cubicBezTo>
                    <a:pt x="958" y="654"/>
                    <a:pt x="954" y="654"/>
                    <a:pt x="932" y="664"/>
                  </a:cubicBezTo>
                  <a:cubicBezTo>
                    <a:pt x="909" y="673"/>
                    <a:pt x="906" y="676"/>
                    <a:pt x="888" y="696"/>
                  </a:cubicBezTo>
                  <a:cubicBezTo>
                    <a:pt x="855" y="729"/>
                    <a:pt x="807" y="780"/>
                    <a:pt x="705" y="822"/>
                  </a:cubicBezTo>
                  <a:cubicBezTo>
                    <a:pt x="604" y="866"/>
                    <a:pt x="533" y="865"/>
                    <a:pt x="488" y="865"/>
                  </a:cubicBezTo>
                  <a:cubicBezTo>
                    <a:pt x="461" y="865"/>
                    <a:pt x="457" y="865"/>
                    <a:pt x="434" y="874"/>
                  </a:cubicBezTo>
                  <a:cubicBezTo>
                    <a:pt x="411" y="884"/>
                    <a:pt x="408" y="887"/>
                    <a:pt x="390" y="906"/>
                  </a:cubicBezTo>
                  <a:cubicBezTo>
                    <a:pt x="358" y="940"/>
                    <a:pt x="309" y="991"/>
                    <a:pt x="208" y="1033"/>
                  </a:cubicBezTo>
                  <a:lnTo>
                    <a:pt x="162" y="1052"/>
                  </a:lnTo>
                  <a:lnTo>
                    <a:pt x="0" y="671"/>
                  </a:lnTo>
                  <a:lnTo>
                    <a:pt x="46" y="652"/>
                  </a:lnTo>
                  <a:cubicBezTo>
                    <a:pt x="69" y="642"/>
                    <a:pt x="72" y="639"/>
                    <a:pt x="90" y="620"/>
                  </a:cubicBezTo>
                  <a:cubicBezTo>
                    <a:pt x="123" y="586"/>
                    <a:pt x="171" y="536"/>
                    <a:pt x="273" y="493"/>
                  </a:cubicBezTo>
                  <a:cubicBezTo>
                    <a:pt x="374" y="450"/>
                    <a:pt x="444" y="451"/>
                    <a:pt x="490" y="451"/>
                  </a:cubicBezTo>
                  <a:cubicBezTo>
                    <a:pt x="517" y="451"/>
                    <a:pt x="521" y="451"/>
                    <a:pt x="544" y="441"/>
                  </a:cubicBezTo>
                  <a:cubicBezTo>
                    <a:pt x="567" y="432"/>
                    <a:pt x="570" y="429"/>
                    <a:pt x="588" y="410"/>
                  </a:cubicBezTo>
                  <a:cubicBezTo>
                    <a:pt x="620" y="376"/>
                    <a:pt x="669" y="325"/>
                    <a:pt x="770" y="282"/>
                  </a:cubicBezTo>
                  <a:cubicBezTo>
                    <a:pt x="872" y="239"/>
                    <a:pt x="942" y="240"/>
                    <a:pt x="989" y="240"/>
                  </a:cubicBezTo>
                  <a:cubicBezTo>
                    <a:pt x="1015" y="240"/>
                    <a:pt x="1019" y="240"/>
                    <a:pt x="1042" y="230"/>
                  </a:cubicBezTo>
                  <a:cubicBezTo>
                    <a:pt x="1065" y="221"/>
                    <a:pt x="1067" y="218"/>
                    <a:pt x="1086" y="199"/>
                  </a:cubicBezTo>
                  <a:cubicBezTo>
                    <a:pt x="1118" y="165"/>
                    <a:pt x="1167" y="115"/>
                    <a:pt x="1268" y="72"/>
                  </a:cubicBezTo>
                  <a:cubicBezTo>
                    <a:pt x="1370" y="29"/>
                    <a:pt x="1440" y="29"/>
                    <a:pt x="1486" y="29"/>
                  </a:cubicBezTo>
                  <a:cubicBezTo>
                    <a:pt x="1513" y="30"/>
                    <a:pt x="1517" y="30"/>
                    <a:pt x="1540" y="20"/>
                  </a:cubicBezTo>
                  <a:lnTo>
                    <a:pt x="1585" y="0"/>
                  </a:ln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6766BC27-C986-5D49-8D69-E13DFB818F0A}"/>
                </a:ext>
              </a:extLst>
            </p:cNvPr>
            <p:cNvSpPr/>
            <p:nvPr/>
          </p:nvSpPr>
          <p:spPr>
            <a:xfrm>
              <a:off x="2281045" y="9301856"/>
              <a:ext cx="2131550" cy="12125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2" h="974">
                  <a:moveTo>
                    <a:pt x="1586" y="0"/>
                  </a:moveTo>
                  <a:lnTo>
                    <a:pt x="1712" y="299"/>
                  </a:lnTo>
                  <a:cubicBezTo>
                    <a:pt x="1620" y="338"/>
                    <a:pt x="1511" y="351"/>
                    <a:pt x="1465" y="351"/>
                  </a:cubicBezTo>
                  <a:cubicBezTo>
                    <a:pt x="1437" y="351"/>
                    <a:pt x="1424" y="351"/>
                    <a:pt x="1392" y="364"/>
                  </a:cubicBezTo>
                  <a:cubicBezTo>
                    <a:pt x="1360" y="378"/>
                    <a:pt x="1352" y="387"/>
                    <a:pt x="1331" y="408"/>
                  </a:cubicBezTo>
                  <a:cubicBezTo>
                    <a:pt x="1301" y="440"/>
                    <a:pt x="1258" y="485"/>
                    <a:pt x="1166" y="523"/>
                  </a:cubicBezTo>
                  <a:cubicBezTo>
                    <a:pt x="1074" y="562"/>
                    <a:pt x="1012" y="562"/>
                    <a:pt x="968" y="562"/>
                  </a:cubicBezTo>
                  <a:cubicBezTo>
                    <a:pt x="939" y="562"/>
                    <a:pt x="927" y="561"/>
                    <a:pt x="894" y="575"/>
                  </a:cubicBezTo>
                  <a:cubicBezTo>
                    <a:pt x="862" y="589"/>
                    <a:pt x="854" y="597"/>
                    <a:pt x="834" y="619"/>
                  </a:cubicBezTo>
                  <a:cubicBezTo>
                    <a:pt x="803" y="650"/>
                    <a:pt x="760" y="695"/>
                    <a:pt x="668" y="734"/>
                  </a:cubicBezTo>
                  <a:cubicBezTo>
                    <a:pt x="576" y="773"/>
                    <a:pt x="514" y="773"/>
                    <a:pt x="470" y="772"/>
                  </a:cubicBezTo>
                  <a:cubicBezTo>
                    <a:pt x="441" y="772"/>
                    <a:pt x="429" y="772"/>
                    <a:pt x="396" y="786"/>
                  </a:cubicBezTo>
                  <a:cubicBezTo>
                    <a:pt x="364" y="799"/>
                    <a:pt x="356" y="808"/>
                    <a:pt x="336" y="829"/>
                  </a:cubicBezTo>
                  <a:cubicBezTo>
                    <a:pt x="305" y="861"/>
                    <a:pt x="221" y="936"/>
                    <a:pt x="129" y="974"/>
                  </a:cubicBezTo>
                  <a:lnTo>
                    <a:pt x="0" y="669"/>
                  </a:lnTo>
                  <a:cubicBezTo>
                    <a:pt x="32" y="655"/>
                    <a:pt x="88" y="632"/>
                    <a:pt x="108" y="611"/>
                  </a:cubicBezTo>
                  <a:cubicBezTo>
                    <a:pt x="139" y="579"/>
                    <a:pt x="182" y="535"/>
                    <a:pt x="274" y="496"/>
                  </a:cubicBezTo>
                  <a:cubicBezTo>
                    <a:pt x="366" y="456"/>
                    <a:pt x="428" y="457"/>
                    <a:pt x="472" y="457"/>
                  </a:cubicBezTo>
                  <a:cubicBezTo>
                    <a:pt x="501" y="458"/>
                    <a:pt x="513" y="458"/>
                    <a:pt x="546" y="444"/>
                  </a:cubicBezTo>
                  <a:cubicBezTo>
                    <a:pt x="578" y="430"/>
                    <a:pt x="586" y="422"/>
                    <a:pt x="606" y="401"/>
                  </a:cubicBezTo>
                  <a:cubicBezTo>
                    <a:pt x="637" y="369"/>
                    <a:pt x="680" y="324"/>
                    <a:pt x="772" y="285"/>
                  </a:cubicBezTo>
                  <a:cubicBezTo>
                    <a:pt x="864" y="246"/>
                    <a:pt x="925" y="246"/>
                    <a:pt x="970" y="247"/>
                  </a:cubicBezTo>
                  <a:cubicBezTo>
                    <a:pt x="999" y="247"/>
                    <a:pt x="1011" y="247"/>
                    <a:pt x="1043" y="233"/>
                  </a:cubicBezTo>
                  <a:cubicBezTo>
                    <a:pt x="1076" y="220"/>
                    <a:pt x="1084" y="211"/>
                    <a:pt x="1104" y="190"/>
                  </a:cubicBezTo>
                  <a:cubicBezTo>
                    <a:pt x="1135" y="157"/>
                    <a:pt x="1177" y="113"/>
                    <a:pt x="1270" y="74"/>
                  </a:cubicBezTo>
                  <a:cubicBezTo>
                    <a:pt x="1362" y="35"/>
                    <a:pt x="1423" y="36"/>
                    <a:pt x="1468" y="36"/>
                  </a:cubicBezTo>
                  <a:cubicBezTo>
                    <a:pt x="1497" y="36"/>
                    <a:pt x="1553" y="14"/>
                    <a:pt x="1586" y="0"/>
                  </a:cubicBezTo>
                  <a:close/>
                </a:path>
              </a:pathLst>
            </a:custGeom>
            <a:solidFill>
              <a:srgbClr val="EA4444">
                <a:alpha val="8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19088338-D908-E045-B52E-CE9D05EF5941}"/>
                </a:ext>
              </a:extLst>
            </p:cNvPr>
            <p:cNvSpPr/>
            <p:nvPr/>
          </p:nvSpPr>
          <p:spPr>
            <a:xfrm>
              <a:off x="2390678" y="9556086"/>
              <a:ext cx="1970843" cy="8412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3" h="676">
                  <a:moveTo>
                    <a:pt x="1583" y="0"/>
                  </a:moveTo>
                  <a:cubicBezTo>
                    <a:pt x="1516" y="32"/>
                    <a:pt x="1443" y="50"/>
                    <a:pt x="1369" y="58"/>
                  </a:cubicBezTo>
                  <a:cubicBezTo>
                    <a:pt x="1324" y="60"/>
                    <a:pt x="1278" y="61"/>
                    <a:pt x="1241" y="89"/>
                  </a:cubicBezTo>
                  <a:cubicBezTo>
                    <a:pt x="1206" y="117"/>
                    <a:pt x="1178" y="157"/>
                    <a:pt x="1139" y="183"/>
                  </a:cubicBezTo>
                  <a:cubicBezTo>
                    <a:pt x="1062" y="238"/>
                    <a:pt x="970" y="274"/>
                    <a:pt x="874" y="278"/>
                  </a:cubicBezTo>
                  <a:cubicBezTo>
                    <a:pt x="839" y="280"/>
                    <a:pt x="804" y="274"/>
                    <a:pt x="771" y="291"/>
                  </a:cubicBezTo>
                  <a:cubicBezTo>
                    <a:pt x="736" y="303"/>
                    <a:pt x="716" y="332"/>
                    <a:pt x="690" y="356"/>
                  </a:cubicBezTo>
                  <a:cubicBezTo>
                    <a:pt x="621" y="422"/>
                    <a:pt x="530" y="463"/>
                    <a:pt x="437" y="480"/>
                  </a:cubicBezTo>
                  <a:cubicBezTo>
                    <a:pt x="392" y="489"/>
                    <a:pt x="345" y="481"/>
                    <a:pt x="299" y="487"/>
                  </a:cubicBezTo>
                  <a:cubicBezTo>
                    <a:pt x="253" y="495"/>
                    <a:pt x="220" y="527"/>
                    <a:pt x="189" y="558"/>
                  </a:cubicBezTo>
                  <a:cubicBezTo>
                    <a:pt x="132" y="607"/>
                    <a:pt x="70" y="649"/>
                    <a:pt x="0" y="676"/>
                  </a:cubicBezTo>
                  <a:cubicBezTo>
                    <a:pt x="66" y="643"/>
                    <a:pt x="126" y="597"/>
                    <a:pt x="178" y="547"/>
                  </a:cubicBezTo>
                  <a:cubicBezTo>
                    <a:pt x="216" y="503"/>
                    <a:pt x="263" y="462"/>
                    <a:pt x="324" y="462"/>
                  </a:cubicBezTo>
                  <a:cubicBezTo>
                    <a:pt x="378" y="462"/>
                    <a:pt x="432" y="457"/>
                    <a:pt x="484" y="440"/>
                  </a:cubicBezTo>
                  <a:cubicBezTo>
                    <a:pt x="552" y="418"/>
                    <a:pt x="617" y="383"/>
                    <a:pt x="668" y="333"/>
                  </a:cubicBezTo>
                  <a:cubicBezTo>
                    <a:pt x="713" y="281"/>
                    <a:pt x="774" y="239"/>
                    <a:pt x="846" y="246"/>
                  </a:cubicBezTo>
                  <a:cubicBezTo>
                    <a:pt x="891" y="248"/>
                    <a:pt x="935" y="242"/>
                    <a:pt x="978" y="229"/>
                  </a:cubicBezTo>
                  <a:cubicBezTo>
                    <a:pt x="1046" y="209"/>
                    <a:pt x="1113" y="176"/>
                    <a:pt x="1166" y="128"/>
                  </a:cubicBezTo>
                  <a:cubicBezTo>
                    <a:pt x="1193" y="103"/>
                    <a:pt x="1218" y="70"/>
                    <a:pt x="1255" y="57"/>
                  </a:cubicBezTo>
                  <a:cubicBezTo>
                    <a:pt x="1290" y="39"/>
                    <a:pt x="1330" y="43"/>
                    <a:pt x="1368" y="43"/>
                  </a:cubicBezTo>
                  <a:cubicBezTo>
                    <a:pt x="1440" y="39"/>
                    <a:pt x="1514" y="24"/>
                    <a:pt x="158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6E37B6D4-5B0E-2D4F-9092-31C76D246F88}"/>
                </a:ext>
              </a:extLst>
            </p:cNvPr>
            <p:cNvSpPr/>
            <p:nvPr/>
          </p:nvSpPr>
          <p:spPr>
            <a:xfrm>
              <a:off x="2327139" y="9416509"/>
              <a:ext cx="1970843" cy="839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3" h="675">
                  <a:moveTo>
                    <a:pt x="1583" y="0"/>
                  </a:moveTo>
                  <a:cubicBezTo>
                    <a:pt x="1516" y="31"/>
                    <a:pt x="1443" y="49"/>
                    <a:pt x="1369" y="58"/>
                  </a:cubicBezTo>
                  <a:cubicBezTo>
                    <a:pt x="1324" y="59"/>
                    <a:pt x="1279" y="60"/>
                    <a:pt x="1241" y="88"/>
                  </a:cubicBezTo>
                  <a:cubicBezTo>
                    <a:pt x="1206" y="117"/>
                    <a:pt x="1178" y="156"/>
                    <a:pt x="1140" y="182"/>
                  </a:cubicBezTo>
                  <a:cubicBezTo>
                    <a:pt x="1063" y="237"/>
                    <a:pt x="970" y="273"/>
                    <a:pt x="874" y="277"/>
                  </a:cubicBezTo>
                  <a:cubicBezTo>
                    <a:pt x="839" y="279"/>
                    <a:pt x="804" y="273"/>
                    <a:pt x="771" y="290"/>
                  </a:cubicBezTo>
                  <a:cubicBezTo>
                    <a:pt x="737" y="302"/>
                    <a:pt x="717" y="331"/>
                    <a:pt x="690" y="355"/>
                  </a:cubicBezTo>
                  <a:cubicBezTo>
                    <a:pt x="621" y="421"/>
                    <a:pt x="530" y="462"/>
                    <a:pt x="437" y="479"/>
                  </a:cubicBezTo>
                  <a:cubicBezTo>
                    <a:pt x="392" y="489"/>
                    <a:pt x="345" y="480"/>
                    <a:pt x="299" y="486"/>
                  </a:cubicBezTo>
                  <a:cubicBezTo>
                    <a:pt x="254" y="495"/>
                    <a:pt x="221" y="527"/>
                    <a:pt x="189" y="558"/>
                  </a:cubicBezTo>
                  <a:cubicBezTo>
                    <a:pt x="132" y="606"/>
                    <a:pt x="70" y="648"/>
                    <a:pt x="0" y="675"/>
                  </a:cubicBezTo>
                  <a:cubicBezTo>
                    <a:pt x="66" y="642"/>
                    <a:pt x="126" y="597"/>
                    <a:pt x="178" y="546"/>
                  </a:cubicBezTo>
                  <a:cubicBezTo>
                    <a:pt x="216" y="503"/>
                    <a:pt x="263" y="462"/>
                    <a:pt x="324" y="461"/>
                  </a:cubicBezTo>
                  <a:cubicBezTo>
                    <a:pt x="378" y="461"/>
                    <a:pt x="433" y="457"/>
                    <a:pt x="484" y="439"/>
                  </a:cubicBezTo>
                  <a:cubicBezTo>
                    <a:pt x="552" y="417"/>
                    <a:pt x="617" y="383"/>
                    <a:pt x="669" y="333"/>
                  </a:cubicBezTo>
                  <a:cubicBezTo>
                    <a:pt x="713" y="280"/>
                    <a:pt x="775" y="238"/>
                    <a:pt x="846" y="246"/>
                  </a:cubicBezTo>
                  <a:cubicBezTo>
                    <a:pt x="891" y="247"/>
                    <a:pt x="936" y="242"/>
                    <a:pt x="979" y="229"/>
                  </a:cubicBezTo>
                  <a:cubicBezTo>
                    <a:pt x="1047" y="209"/>
                    <a:pt x="1113" y="175"/>
                    <a:pt x="1166" y="127"/>
                  </a:cubicBezTo>
                  <a:cubicBezTo>
                    <a:pt x="1194" y="102"/>
                    <a:pt x="1219" y="69"/>
                    <a:pt x="1255" y="56"/>
                  </a:cubicBezTo>
                  <a:cubicBezTo>
                    <a:pt x="1290" y="39"/>
                    <a:pt x="1330" y="43"/>
                    <a:pt x="1368" y="42"/>
                  </a:cubicBezTo>
                  <a:cubicBezTo>
                    <a:pt x="1441" y="38"/>
                    <a:pt x="1514" y="24"/>
                    <a:pt x="158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CE1D1B5-8854-2547-A375-056EC62C7D87}"/>
              </a:ext>
            </a:extLst>
          </p:cNvPr>
          <p:cNvGrpSpPr/>
          <p:nvPr/>
        </p:nvGrpSpPr>
        <p:grpSpPr>
          <a:xfrm>
            <a:off x="5176268" y="8474359"/>
            <a:ext cx="2021913" cy="2026369"/>
            <a:chOff x="5176268" y="8474359"/>
            <a:chExt cx="2021913" cy="2026369"/>
          </a:xfrm>
        </p:grpSpPr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2ECB7DF9-2169-C946-9248-E2917DAAB138}"/>
                </a:ext>
              </a:extLst>
            </p:cNvPr>
            <p:cNvSpPr/>
            <p:nvPr/>
          </p:nvSpPr>
          <p:spPr>
            <a:xfrm>
              <a:off x="5176268" y="8474359"/>
              <a:ext cx="2020674" cy="20263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3" h="1627">
                  <a:moveTo>
                    <a:pt x="1614" y="1311"/>
                  </a:moveTo>
                  <a:cubicBezTo>
                    <a:pt x="1613" y="1316"/>
                    <a:pt x="1612" y="1320"/>
                    <a:pt x="1611" y="1324"/>
                  </a:cubicBezTo>
                  <a:cubicBezTo>
                    <a:pt x="1583" y="1413"/>
                    <a:pt x="1515" y="1493"/>
                    <a:pt x="1413" y="1555"/>
                  </a:cubicBezTo>
                  <a:cubicBezTo>
                    <a:pt x="1409" y="1557"/>
                    <a:pt x="1405" y="1560"/>
                    <a:pt x="1401" y="1562"/>
                  </a:cubicBezTo>
                  <a:cubicBezTo>
                    <a:pt x="1336" y="1598"/>
                    <a:pt x="1261" y="1627"/>
                    <a:pt x="1226" y="1627"/>
                  </a:cubicBezTo>
                  <a:lnTo>
                    <a:pt x="1222" y="1627"/>
                  </a:lnTo>
                  <a:lnTo>
                    <a:pt x="1218" y="1627"/>
                  </a:lnTo>
                  <a:cubicBezTo>
                    <a:pt x="1084" y="1614"/>
                    <a:pt x="948" y="1608"/>
                    <a:pt x="813" y="1608"/>
                  </a:cubicBezTo>
                  <a:lnTo>
                    <a:pt x="801" y="1608"/>
                  </a:lnTo>
                  <a:cubicBezTo>
                    <a:pt x="670" y="1608"/>
                    <a:pt x="538" y="1615"/>
                    <a:pt x="407" y="1627"/>
                  </a:cubicBezTo>
                  <a:lnTo>
                    <a:pt x="403" y="1627"/>
                  </a:lnTo>
                  <a:lnTo>
                    <a:pt x="398" y="1627"/>
                  </a:lnTo>
                  <a:cubicBezTo>
                    <a:pt x="339" y="1627"/>
                    <a:pt x="70" y="1527"/>
                    <a:pt x="10" y="1314"/>
                  </a:cubicBezTo>
                  <a:cubicBezTo>
                    <a:pt x="-17" y="1216"/>
                    <a:pt x="14" y="1148"/>
                    <a:pt x="39" y="1092"/>
                  </a:cubicBezTo>
                  <a:cubicBezTo>
                    <a:pt x="60" y="1045"/>
                    <a:pt x="79" y="1004"/>
                    <a:pt x="69" y="930"/>
                  </a:cubicBezTo>
                  <a:cubicBezTo>
                    <a:pt x="67" y="921"/>
                    <a:pt x="66" y="910"/>
                    <a:pt x="63" y="895"/>
                  </a:cubicBezTo>
                  <a:cubicBezTo>
                    <a:pt x="55" y="844"/>
                    <a:pt x="39" y="757"/>
                    <a:pt x="31" y="637"/>
                  </a:cubicBezTo>
                  <a:cubicBezTo>
                    <a:pt x="31" y="632"/>
                    <a:pt x="30" y="615"/>
                    <a:pt x="30" y="615"/>
                  </a:cubicBezTo>
                  <a:cubicBezTo>
                    <a:pt x="20" y="473"/>
                    <a:pt x="72" y="333"/>
                    <a:pt x="176" y="222"/>
                  </a:cubicBezTo>
                  <a:cubicBezTo>
                    <a:pt x="187" y="211"/>
                    <a:pt x="198" y="200"/>
                    <a:pt x="209" y="190"/>
                  </a:cubicBezTo>
                  <a:cubicBezTo>
                    <a:pt x="260" y="142"/>
                    <a:pt x="320" y="102"/>
                    <a:pt x="386" y="72"/>
                  </a:cubicBezTo>
                  <a:cubicBezTo>
                    <a:pt x="486" y="25"/>
                    <a:pt x="600" y="0"/>
                    <a:pt x="719" y="0"/>
                  </a:cubicBezTo>
                  <a:lnTo>
                    <a:pt x="904" y="0"/>
                  </a:lnTo>
                  <a:cubicBezTo>
                    <a:pt x="1117" y="0"/>
                    <a:pt x="1314" y="81"/>
                    <a:pt x="1446" y="222"/>
                  </a:cubicBezTo>
                  <a:cubicBezTo>
                    <a:pt x="1551" y="334"/>
                    <a:pt x="1603" y="475"/>
                    <a:pt x="1593" y="618"/>
                  </a:cubicBezTo>
                  <a:lnTo>
                    <a:pt x="1505" y="613"/>
                  </a:lnTo>
                  <a:lnTo>
                    <a:pt x="1593" y="619"/>
                  </a:lnTo>
                  <a:lnTo>
                    <a:pt x="1592" y="624"/>
                  </a:lnTo>
                  <a:cubicBezTo>
                    <a:pt x="1583" y="747"/>
                    <a:pt x="1571" y="826"/>
                    <a:pt x="1562" y="884"/>
                  </a:cubicBezTo>
                  <a:cubicBezTo>
                    <a:pt x="1557" y="916"/>
                    <a:pt x="1554" y="941"/>
                    <a:pt x="1552" y="963"/>
                  </a:cubicBezTo>
                  <a:cubicBezTo>
                    <a:pt x="1546" y="1036"/>
                    <a:pt x="1564" y="1071"/>
                    <a:pt x="1584" y="1111"/>
                  </a:cubicBezTo>
                  <a:cubicBezTo>
                    <a:pt x="1592" y="1127"/>
                    <a:pt x="1601" y="1144"/>
                    <a:pt x="1607" y="1164"/>
                  </a:cubicBezTo>
                  <a:cubicBezTo>
                    <a:pt x="1622" y="1202"/>
                    <a:pt x="1630" y="1250"/>
                    <a:pt x="1614" y="1311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5EC92597-D0F4-B948-8162-D901847714A4}"/>
                </a:ext>
              </a:extLst>
            </p:cNvPr>
            <p:cNvSpPr/>
            <p:nvPr/>
          </p:nvSpPr>
          <p:spPr>
            <a:xfrm>
              <a:off x="5437881" y="8474359"/>
              <a:ext cx="1760300" cy="19453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4" h="1562">
                  <a:moveTo>
                    <a:pt x="1405" y="1311"/>
                  </a:moveTo>
                  <a:cubicBezTo>
                    <a:pt x="1404" y="1316"/>
                    <a:pt x="1403" y="1320"/>
                    <a:pt x="1402" y="1324"/>
                  </a:cubicBezTo>
                  <a:cubicBezTo>
                    <a:pt x="1374" y="1413"/>
                    <a:pt x="1306" y="1493"/>
                    <a:pt x="1204" y="1555"/>
                  </a:cubicBezTo>
                  <a:cubicBezTo>
                    <a:pt x="1200" y="1557"/>
                    <a:pt x="1196" y="1560"/>
                    <a:pt x="1192" y="1562"/>
                  </a:cubicBezTo>
                  <a:cubicBezTo>
                    <a:pt x="964" y="1442"/>
                    <a:pt x="760" y="1274"/>
                    <a:pt x="587" y="1083"/>
                  </a:cubicBezTo>
                  <a:cubicBezTo>
                    <a:pt x="346" y="818"/>
                    <a:pt x="161" y="509"/>
                    <a:pt x="0" y="190"/>
                  </a:cubicBezTo>
                  <a:cubicBezTo>
                    <a:pt x="51" y="142"/>
                    <a:pt x="111" y="102"/>
                    <a:pt x="177" y="72"/>
                  </a:cubicBezTo>
                  <a:cubicBezTo>
                    <a:pt x="277" y="25"/>
                    <a:pt x="391" y="0"/>
                    <a:pt x="510" y="0"/>
                  </a:cubicBezTo>
                  <a:lnTo>
                    <a:pt x="695" y="0"/>
                  </a:lnTo>
                  <a:cubicBezTo>
                    <a:pt x="908" y="0"/>
                    <a:pt x="1105" y="81"/>
                    <a:pt x="1237" y="222"/>
                  </a:cubicBezTo>
                  <a:cubicBezTo>
                    <a:pt x="1342" y="334"/>
                    <a:pt x="1394" y="475"/>
                    <a:pt x="1384" y="618"/>
                  </a:cubicBezTo>
                  <a:lnTo>
                    <a:pt x="1296" y="613"/>
                  </a:lnTo>
                  <a:lnTo>
                    <a:pt x="1384" y="619"/>
                  </a:lnTo>
                  <a:lnTo>
                    <a:pt x="1383" y="624"/>
                  </a:lnTo>
                  <a:cubicBezTo>
                    <a:pt x="1374" y="747"/>
                    <a:pt x="1362" y="826"/>
                    <a:pt x="1353" y="884"/>
                  </a:cubicBezTo>
                  <a:cubicBezTo>
                    <a:pt x="1348" y="916"/>
                    <a:pt x="1345" y="941"/>
                    <a:pt x="1343" y="963"/>
                  </a:cubicBezTo>
                  <a:cubicBezTo>
                    <a:pt x="1337" y="1036"/>
                    <a:pt x="1355" y="1071"/>
                    <a:pt x="1375" y="1111"/>
                  </a:cubicBezTo>
                  <a:cubicBezTo>
                    <a:pt x="1383" y="1127"/>
                    <a:pt x="1392" y="1144"/>
                    <a:pt x="1398" y="1164"/>
                  </a:cubicBezTo>
                  <a:cubicBezTo>
                    <a:pt x="1413" y="1202"/>
                    <a:pt x="1421" y="1250"/>
                    <a:pt x="1405" y="1311"/>
                  </a:cubicBezTo>
                  <a:close/>
                </a:path>
              </a:pathLst>
            </a:custGeom>
            <a:solidFill>
              <a:srgbClr val="C2855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F7530144-312C-844C-B795-DE272581E2EE}"/>
                </a:ext>
              </a:extLst>
            </p:cNvPr>
            <p:cNvSpPr/>
            <p:nvPr/>
          </p:nvSpPr>
          <p:spPr>
            <a:xfrm>
              <a:off x="5284652" y="8584028"/>
              <a:ext cx="1803906" cy="18082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9" h="1452">
                  <a:moveTo>
                    <a:pt x="1442" y="1202"/>
                  </a:moveTo>
                  <a:cubicBezTo>
                    <a:pt x="1414" y="1314"/>
                    <a:pt x="1303" y="1386"/>
                    <a:pt x="1223" y="1422"/>
                  </a:cubicBezTo>
                  <a:cubicBezTo>
                    <a:pt x="1179" y="1443"/>
                    <a:pt x="1144" y="1452"/>
                    <a:pt x="1139" y="1452"/>
                  </a:cubicBezTo>
                  <a:cubicBezTo>
                    <a:pt x="1009" y="1440"/>
                    <a:pt x="867" y="1432"/>
                    <a:pt x="714" y="1433"/>
                  </a:cubicBezTo>
                  <a:cubicBezTo>
                    <a:pt x="570" y="1433"/>
                    <a:pt x="435" y="1440"/>
                    <a:pt x="312" y="1452"/>
                  </a:cubicBezTo>
                  <a:cubicBezTo>
                    <a:pt x="295" y="1453"/>
                    <a:pt x="57" y="1379"/>
                    <a:pt x="8" y="1203"/>
                  </a:cubicBezTo>
                  <a:cubicBezTo>
                    <a:pt x="-31" y="1064"/>
                    <a:pt x="96" y="1022"/>
                    <a:pt x="69" y="830"/>
                  </a:cubicBezTo>
                  <a:cubicBezTo>
                    <a:pt x="63" y="786"/>
                    <a:pt x="43" y="693"/>
                    <a:pt x="32" y="543"/>
                  </a:cubicBezTo>
                  <a:cubicBezTo>
                    <a:pt x="32" y="537"/>
                    <a:pt x="31" y="524"/>
                    <a:pt x="31" y="521"/>
                  </a:cubicBezTo>
                  <a:cubicBezTo>
                    <a:pt x="22" y="393"/>
                    <a:pt x="74" y="274"/>
                    <a:pt x="163" y="182"/>
                  </a:cubicBezTo>
                  <a:cubicBezTo>
                    <a:pt x="274" y="71"/>
                    <a:pt x="442" y="0"/>
                    <a:pt x="632" y="0"/>
                  </a:cubicBezTo>
                  <a:lnTo>
                    <a:pt x="817" y="0"/>
                  </a:lnTo>
                  <a:cubicBezTo>
                    <a:pt x="1164" y="0"/>
                    <a:pt x="1438" y="239"/>
                    <a:pt x="1419" y="524"/>
                  </a:cubicBezTo>
                  <a:lnTo>
                    <a:pt x="1418" y="525"/>
                  </a:lnTo>
                  <a:cubicBezTo>
                    <a:pt x="1418" y="526"/>
                    <a:pt x="1418" y="527"/>
                    <a:pt x="1418" y="530"/>
                  </a:cubicBezTo>
                  <a:cubicBezTo>
                    <a:pt x="1405" y="720"/>
                    <a:pt x="1383" y="798"/>
                    <a:pt x="1377" y="869"/>
                  </a:cubicBezTo>
                  <a:cubicBezTo>
                    <a:pt x="1363" y="1057"/>
                    <a:pt x="1475" y="1076"/>
                    <a:pt x="1442" y="1202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739AD782-032F-DF45-8D7B-6A890990B619}"/>
                </a:ext>
              </a:extLst>
            </p:cNvPr>
            <p:cNvSpPr/>
            <p:nvPr/>
          </p:nvSpPr>
          <p:spPr>
            <a:xfrm>
              <a:off x="5488962" y="8584028"/>
              <a:ext cx="1599597" cy="17708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5" h="1422">
                  <a:moveTo>
                    <a:pt x="1279" y="1202"/>
                  </a:moveTo>
                  <a:cubicBezTo>
                    <a:pt x="1251" y="1314"/>
                    <a:pt x="1140" y="1386"/>
                    <a:pt x="1060" y="1422"/>
                  </a:cubicBezTo>
                  <a:cubicBezTo>
                    <a:pt x="869" y="1308"/>
                    <a:pt x="696" y="1160"/>
                    <a:pt x="546" y="995"/>
                  </a:cubicBezTo>
                  <a:cubicBezTo>
                    <a:pt x="326" y="752"/>
                    <a:pt x="152" y="474"/>
                    <a:pt x="0" y="182"/>
                  </a:cubicBezTo>
                  <a:cubicBezTo>
                    <a:pt x="111" y="71"/>
                    <a:pt x="279" y="0"/>
                    <a:pt x="469" y="0"/>
                  </a:cubicBezTo>
                  <a:lnTo>
                    <a:pt x="654" y="0"/>
                  </a:lnTo>
                  <a:cubicBezTo>
                    <a:pt x="1001" y="0"/>
                    <a:pt x="1275" y="239"/>
                    <a:pt x="1256" y="524"/>
                  </a:cubicBezTo>
                  <a:lnTo>
                    <a:pt x="1255" y="525"/>
                  </a:lnTo>
                  <a:cubicBezTo>
                    <a:pt x="1255" y="526"/>
                    <a:pt x="1255" y="527"/>
                    <a:pt x="1255" y="530"/>
                  </a:cubicBezTo>
                  <a:cubicBezTo>
                    <a:pt x="1242" y="720"/>
                    <a:pt x="1220" y="798"/>
                    <a:pt x="1214" y="869"/>
                  </a:cubicBezTo>
                  <a:cubicBezTo>
                    <a:pt x="1200" y="1057"/>
                    <a:pt x="1312" y="1076"/>
                    <a:pt x="1279" y="1202"/>
                  </a:cubicBezTo>
                  <a:close/>
                </a:path>
              </a:pathLst>
            </a:custGeom>
            <a:solidFill>
              <a:srgbClr val="F0C58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5EE78852-F3C1-8141-B0F0-6E37436B49B9}"/>
                </a:ext>
              </a:extLst>
            </p:cNvPr>
            <p:cNvSpPr/>
            <p:nvPr/>
          </p:nvSpPr>
          <p:spPr>
            <a:xfrm>
              <a:off x="6574046" y="9524931"/>
              <a:ext cx="100909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" h="85">
                  <a:moveTo>
                    <a:pt x="78" y="26"/>
                  </a:moveTo>
                  <a:cubicBezTo>
                    <a:pt x="75" y="20"/>
                    <a:pt x="69" y="14"/>
                    <a:pt x="62" y="11"/>
                  </a:cubicBezTo>
                  <a:cubicBezTo>
                    <a:pt x="52" y="0"/>
                    <a:pt x="30" y="-5"/>
                    <a:pt x="21" y="9"/>
                  </a:cubicBezTo>
                  <a:cubicBezTo>
                    <a:pt x="19" y="13"/>
                    <a:pt x="19" y="16"/>
                    <a:pt x="19" y="20"/>
                  </a:cubicBezTo>
                  <a:cubicBezTo>
                    <a:pt x="16" y="24"/>
                    <a:pt x="15" y="29"/>
                    <a:pt x="15" y="34"/>
                  </a:cubicBezTo>
                  <a:cubicBezTo>
                    <a:pt x="13" y="35"/>
                    <a:pt x="9" y="36"/>
                    <a:pt x="8" y="37"/>
                  </a:cubicBezTo>
                  <a:cubicBezTo>
                    <a:pt x="2" y="41"/>
                    <a:pt x="0" y="46"/>
                    <a:pt x="0" y="52"/>
                  </a:cubicBezTo>
                  <a:cubicBezTo>
                    <a:pt x="0" y="68"/>
                    <a:pt x="13" y="81"/>
                    <a:pt x="28" y="82"/>
                  </a:cubicBezTo>
                  <a:cubicBezTo>
                    <a:pt x="31" y="83"/>
                    <a:pt x="35" y="84"/>
                    <a:pt x="38" y="85"/>
                  </a:cubicBezTo>
                  <a:cubicBezTo>
                    <a:pt x="51" y="85"/>
                    <a:pt x="64" y="77"/>
                    <a:pt x="72" y="68"/>
                  </a:cubicBezTo>
                  <a:cubicBezTo>
                    <a:pt x="81" y="56"/>
                    <a:pt x="85" y="40"/>
                    <a:pt x="78" y="26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127C32B4-4760-CB4F-80F8-B038DADB72B4}"/>
                </a:ext>
              </a:extLst>
            </p:cNvPr>
            <p:cNvSpPr/>
            <p:nvPr/>
          </p:nvSpPr>
          <p:spPr>
            <a:xfrm>
              <a:off x="5865191" y="9862659"/>
              <a:ext cx="74748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" h="60">
                  <a:moveTo>
                    <a:pt x="61" y="12"/>
                  </a:moveTo>
                  <a:cubicBezTo>
                    <a:pt x="61" y="9"/>
                    <a:pt x="59" y="6"/>
                    <a:pt x="57" y="4"/>
                  </a:cubicBezTo>
                  <a:cubicBezTo>
                    <a:pt x="55" y="2"/>
                    <a:pt x="52" y="0"/>
                    <a:pt x="49" y="0"/>
                  </a:cubicBezTo>
                  <a:cubicBezTo>
                    <a:pt x="43" y="0"/>
                    <a:pt x="36" y="5"/>
                    <a:pt x="37" y="12"/>
                  </a:cubicBezTo>
                  <a:cubicBezTo>
                    <a:pt x="37" y="13"/>
                    <a:pt x="37" y="14"/>
                    <a:pt x="37" y="15"/>
                  </a:cubicBezTo>
                  <a:lnTo>
                    <a:pt x="36" y="15"/>
                  </a:lnTo>
                  <a:cubicBezTo>
                    <a:pt x="32" y="14"/>
                    <a:pt x="28" y="14"/>
                    <a:pt x="24" y="15"/>
                  </a:cubicBezTo>
                  <a:cubicBezTo>
                    <a:pt x="20" y="11"/>
                    <a:pt x="16" y="10"/>
                    <a:pt x="11" y="10"/>
                  </a:cubicBezTo>
                  <a:cubicBezTo>
                    <a:pt x="7" y="9"/>
                    <a:pt x="4" y="11"/>
                    <a:pt x="2" y="14"/>
                  </a:cubicBezTo>
                  <a:cubicBezTo>
                    <a:pt x="0" y="17"/>
                    <a:pt x="-1" y="21"/>
                    <a:pt x="0" y="24"/>
                  </a:cubicBezTo>
                  <a:cubicBezTo>
                    <a:pt x="1" y="32"/>
                    <a:pt x="3" y="38"/>
                    <a:pt x="7" y="45"/>
                  </a:cubicBezTo>
                  <a:cubicBezTo>
                    <a:pt x="11" y="52"/>
                    <a:pt x="17" y="57"/>
                    <a:pt x="25" y="59"/>
                  </a:cubicBezTo>
                  <a:cubicBezTo>
                    <a:pt x="32" y="61"/>
                    <a:pt x="41" y="61"/>
                    <a:pt x="47" y="57"/>
                  </a:cubicBezTo>
                  <a:cubicBezTo>
                    <a:pt x="52" y="53"/>
                    <a:pt x="55" y="47"/>
                    <a:pt x="56" y="42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61" y="32"/>
                    <a:pt x="61" y="22"/>
                    <a:pt x="61" y="12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8ECF08D1-C739-2748-8176-6BC807113563}"/>
                </a:ext>
              </a:extLst>
            </p:cNvPr>
            <p:cNvSpPr/>
            <p:nvPr/>
          </p:nvSpPr>
          <p:spPr>
            <a:xfrm>
              <a:off x="5644686" y="10215342"/>
              <a:ext cx="64781" cy="635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2">
                  <a:moveTo>
                    <a:pt x="53" y="10"/>
                  </a:moveTo>
                  <a:cubicBezTo>
                    <a:pt x="53" y="7"/>
                    <a:pt x="52" y="5"/>
                    <a:pt x="50" y="3"/>
                  </a:cubicBezTo>
                  <a:cubicBezTo>
                    <a:pt x="48" y="1"/>
                    <a:pt x="45" y="0"/>
                    <a:pt x="43" y="0"/>
                  </a:cubicBezTo>
                  <a:cubicBezTo>
                    <a:pt x="37" y="0"/>
                    <a:pt x="32" y="4"/>
                    <a:pt x="32" y="10"/>
                  </a:cubicBezTo>
                  <a:cubicBezTo>
                    <a:pt x="32" y="11"/>
                    <a:pt x="32" y="11"/>
                    <a:pt x="32" y="12"/>
                  </a:cubicBezTo>
                  <a:cubicBezTo>
                    <a:pt x="28" y="11"/>
                    <a:pt x="25" y="11"/>
                    <a:pt x="22" y="12"/>
                  </a:cubicBezTo>
                  <a:cubicBezTo>
                    <a:pt x="18" y="10"/>
                    <a:pt x="15" y="9"/>
                    <a:pt x="11" y="8"/>
                  </a:cubicBezTo>
                  <a:cubicBezTo>
                    <a:pt x="7" y="7"/>
                    <a:pt x="4" y="10"/>
                    <a:pt x="2" y="11"/>
                  </a:cubicBezTo>
                  <a:cubicBezTo>
                    <a:pt x="0" y="15"/>
                    <a:pt x="0" y="18"/>
                    <a:pt x="1" y="21"/>
                  </a:cubicBezTo>
                  <a:cubicBezTo>
                    <a:pt x="2" y="27"/>
                    <a:pt x="3" y="33"/>
                    <a:pt x="7" y="38"/>
                  </a:cubicBezTo>
                  <a:cubicBezTo>
                    <a:pt x="10" y="44"/>
                    <a:pt x="15" y="49"/>
                    <a:pt x="22" y="51"/>
                  </a:cubicBezTo>
                  <a:cubicBezTo>
                    <a:pt x="28" y="53"/>
                    <a:pt x="36" y="52"/>
                    <a:pt x="41" y="48"/>
                  </a:cubicBezTo>
                  <a:cubicBezTo>
                    <a:pt x="45" y="45"/>
                    <a:pt x="48" y="41"/>
                    <a:pt x="49" y="36"/>
                  </a:cubicBezTo>
                  <a:cubicBezTo>
                    <a:pt x="49" y="35"/>
                    <a:pt x="50" y="35"/>
                    <a:pt x="50" y="35"/>
                  </a:cubicBezTo>
                  <a:cubicBezTo>
                    <a:pt x="53" y="27"/>
                    <a:pt x="54" y="18"/>
                    <a:pt x="53" y="1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7F18B083-68DF-7C4C-8E16-DE87EAF17D4C}"/>
                </a:ext>
              </a:extLst>
            </p:cNvPr>
            <p:cNvSpPr/>
            <p:nvPr/>
          </p:nvSpPr>
          <p:spPr>
            <a:xfrm>
              <a:off x="6491824" y="9867640"/>
              <a:ext cx="64781" cy="635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2">
                  <a:moveTo>
                    <a:pt x="53" y="11"/>
                  </a:moveTo>
                  <a:cubicBezTo>
                    <a:pt x="53" y="8"/>
                    <a:pt x="52" y="5"/>
                    <a:pt x="50" y="3"/>
                  </a:cubicBezTo>
                  <a:cubicBezTo>
                    <a:pt x="49" y="1"/>
                    <a:pt x="45" y="0"/>
                    <a:pt x="43" y="0"/>
                  </a:cubicBezTo>
                  <a:cubicBezTo>
                    <a:pt x="38" y="1"/>
                    <a:pt x="32" y="5"/>
                    <a:pt x="33" y="11"/>
                  </a:cubicBezTo>
                  <a:cubicBezTo>
                    <a:pt x="33" y="11"/>
                    <a:pt x="33" y="12"/>
                    <a:pt x="33" y="13"/>
                  </a:cubicBezTo>
                  <a:cubicBezTo>
                    <a:pt x="33" y="12"/>
                    <a:pt x="32" y="12"/>
                    <a:pt x="32" y="12"/>
                  </a:cubicBezTo>
                  <a:cubicBezTo>
                    <a:pt x="28" y="12"/>
                    <a:pt x="25" y="12"/>
                    <a:pt x="22" y="13"/>
                  </a:cubicBezTo>
                  <a:cubicBezTo>
                    <a:pt x="18" y="10"/>
                    <a:pt x="15" y="9"/>
                    <a:pt x="11" y="8"/>
                  </a:cubicBezTo>
                  <a:cubicBezTo>
                    <a:pt x="8" y="8"/>
                    <a:pt x="4" y="10"/>
                    <a:pt x="2" y="12"/>
                  </a:cubicBezTo>
                  <a:cubicBezTo>
                    <a:pt x="0" y="15"/>
                    <a:pt x="0" y="18"/>
                    <a:pt x="1" y="21"/>
                  </a:cubicBezTo>
                  <a:cubicBezTo>
                    <a:pt x="2" y="27"/>
                    <a:pt x="3" y="34"/>
                    <a:pt x="6" y="39"/>
                  </a:cubicBezTo>
                  <a:cubicBezTo>
                    <a:pt x="10" y="45"/>
                    <a:pt x="16" y="50"/>
                    <a:pt x="22" y="52"/>
                  </a:cubicBezTo>
                  <a:cubicBezTo>
                    <a:pt x="28" y="53"/>
                    <a:pt x="36" y="52"/>
                    <a:pt x="40" y="49"/>
                  </a:cubicBezTo>
                  <a:cubicBezTo>
                    <a:pt x="45" y="46"/>
                    <a:pt x="48" y="41"/>
                    <a:pt x="49" y="36"/>
                  </a:cubicBezTo>
                  <a:lnTo>
                    <a:pt x="50" y="36"/>
                  </a:lnTo>
                  <a:cubicBezTo>
                    <a:pt x="53" y="28"/>
                    <a:pt x="53" y="19"/>
                    <a:pt x="53" y="11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94DD752E-6DF5-0946-B6B2-C7675FE6A2F8}"/>
                </a:ext>
              </a:extLst>
            </p:cNvPr>
            <p:cNvSpPr/>
            <p:nvPr/>
          </p:nvSpPr>
          <p:spPr>
            <a:xfrm>
              <a:off x="6491824" y="8787163"/>
              <a:ext cx="64781" cy="635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2">
                  <a:moveTo>
                    <a:pt x="53" y="10"/>
                  </a:moveTo>
                  <a:cubicBezTo>
                    <a:pt x="53" y="7"/>
                    <a:pt x="52" y="5"/>
                    <a:pt x="50" y="3"/>
                  </a:cubicBezTo>
                  <a:cubicBezTo>
                    <a:pt x="49" y="1"/>
                    <a:pt x="45" y="0"/>
                    <a:pt x="43" y="0"/>
                  </a:cubicBezTo>
                  <a:cubicBezTo>
                    <a:pt x="38" y="1"/>
                    <a:pt x="32" y="5"/>
                    <a:pt x="33" y="10"/>
                  </a:cubicBezTo>
                  <a:cubicBezTo>
                    <a:pt x="33" y="11"/>
                    <a:pt x="33" y="12"/>
                    <a:pt x="33" y="12"/>
                  </a:cubicBezTo>
                  <a:lnTo>
                    <a:pt x="32" y="12"/>
                  </a:lnTo>
                  <a:cubicBezTo>
                    <a:pt x="28" y="12"/>
                    <a:pt x="25" y="12"/>
                    <a:pt x="22" y="12"/>
                  </a:cubicBezTo>
                  <a:cubicBezTo>
                    <a:pt x="18" y="10"/>
                    <a:pt x="15" y="8"/>
                    <a:pt x="11" y="8"/>
                  </a:cubicBezTo>
                  <a:cubicBezTo>
                    <a:pt x="8" y="8"/>
                    <a:pt x="4" y="10"/>
                    <a:pt x="2" y="12"/>
                  </a:cubicBezTo>
                  <a:cubicBezTo>
                    <a:pt x="0" y="15"/>
                    <a:pt x="0" y="18"/>
                    <a:pt x="1" y="21"/>
                  </a:cubicBezTo>
                  <a:cubicBezTo>
                    <a:pt x="2" y="27"/>
                    <a:pt x="3" y="33"/>
                    <a:pt x="6" y="38"/>
                  </a:cubicBezTo>
                  <a:cubicBezTo>
                    <a:pt x="10" y="45"/>
                    <a:pt x="16" y="49"/>
                    <a:pt x="22" y="51"/>
                  </a:cubicBezTo>
                  <a:cubicBezTo>
                    <a:pt x="28" y="53"/>
                    <a:pt x="36" y="52"/>
                    <a:pt x="40" y="48"/>
                  </a:cubicBezTo>
                  <a:cubicBezTo>
                    <a:pt x="45" y="45"/>
                    <a:pt x="48" y="41"/>
                    <a:pt x="49" y="36"/>
                  </a:cubicBezTo>
                  <a:cubicBezTo>
                    <a:pt x="49" y="36"/>
                    <a:pt x="49" y="35"/>
                    <a:pt x="50" y="35"/>
                  </a:cubicBezTo>
                  <a:cubicBezTo>
                    <a:pt x="53" y="28"/>
                    <a:pt x="53" y="19"/>
                    <a:pt x="53" y="1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D5B1D4A2-1FDF-D44A-B26A-8C6A14480197}"/>
                </a:ext>
              </a:extLst>
            </p:cNvPr>
            <p:cNvSpPr/>
            <p:nvPr/>
          </p:nvSpPr>
          <p:spPr>
            <a:xfrm>
              <a:off x="5684548" y="8916771"/>
              <a:ext cx="123333" cy="120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" h="98">
                  <a:moveTo>
                    <a:pt x="84" y="19"/>
                  </a:moveTo>
                  <a:cubicBezTo>
                    <a:pt x="65" y="2"/>
                    <a:pt x="33" y="-9"/>
                    <a:pt x="12" y="10"/>
                  </a:cubicBezTo>
                  <a:cubicBezTo>
                    <a:pt x="-1" y="21"/>
                    <a:pt x="-3" y="40"/>
                    <a:pt x="3" y="56"/>
                  </a:cubicBezTo>
                  <a:cubicBezTo>
                    <a:pt x="3" y="58"/>
                    <a:pt x="3" y="60"/>
                    <a:pt x="2" y="62"/>
                  </a:cubicBezTo>
                  <a:cubicBezTo>
                    <a:pt x="2" y="70"/>
                    <a:pt x="2" y="78"/>
                    <a:pt x="8" y="86"/>
                  </a:cubicBezTo>
                  <a:cubicBezTo>
                    <a:pt x="12" y="90"/>
                    <a:pt x="20" y="93"/>
                    <a:pt x="26" y="94"/>
                  </a:cubicBezTo>
                  <a:cubicBezTo>
                    <a:pt x="32" y="96"/>
                    <a:pt x="38" y="97"/>
                    <a:pt x="45" y="97"/>
                  </a:cubicBezTo>
                  <a:cubicBezTo>
                    <a:pt x="56" y="99"/>
                    <a:pt x="69" y="98"/>
                    <a:pt x="80" y="92"/>
                  </a:cubicBezTo>
                  <a:cubicBezTo>
                    <a:pt x="92" y="85"/>
                    <a:pt x="100" y="71"/>
                    <a:pt x="100" y="57"/>
                  </a:cubicBezTo>
                  <a:cubicBezTo>
                    <a:pt x="100" y="43"/>
                    <a:pt x="94" y="29"/>
                    <a:pt x="84" y="19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D184995-F7FD-374A-943B-E2C980F9A36D}"/>
                </a:ext>
              </a:extLst>
            </p:cNvPr>
            <p:cNvSpPr/>
            <p:nvPr/>
          </p:nvSpPr>
          <p:spPr>
            <a:xfrm>
              <a:off x="5758049" y="9007746"/>
              <a:ext cx="1246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" h="1">
                  <a:moveTo>
                    <a:pt x="1" y="1"/>
                  </a:moveTo>
                  <a:lnTo>
                    <a:pt x="0" y="1"/>
                  </a:lnTo>
                  <a:cubicBezTo>
                    <a:pt x="0" y="0"/>
                    <a:pt x="0" y="0"/>
                    <a:pt x="1" y="0"/>
                  </a:cubicBezTo>
                  <a:lnTo>
                    <a:pt x="2" y="0"/>
                  </a:lnTo>
                  <a:cubicBezTo>
                    <a:pt x="0" y="1"/>
                    <a:pt x="-1" y="1"/>
                    <a:pt x="1" y="1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DAF96D44-40D4-6B4D-9505-42FE9EE866D8}"/>
                </a:ext>
              </a:extLst>
            </p:cNvPr>
            <p:cNvSpPr/>
            <p:nvPr/>
          </p:nvSpPr>
          <p:spPr>
            <a:xfrm>
              <a:off x="5769261" y="8972851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923335EC-BB1A-C84A-A80E-E69DD991A40A}"/>
                </a:ext>
              </a:extLst>
            </p:cNvPr>
            <p:cNvSpPr/>
            <p:nvPr/>
          </p:nvSpPr>
          <p:spPr>
            <a:xfrm>
              <a:off x="5619766" y="9956126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1" y="0"/>
                  </a:moveTo>
                  <a:cubicBezTo>
                    <a:pt x="-4" y="0"/>
                    <a:pt x="-4" y="24"/>
                    <a:pt x="11" y="24"/>
                  </a:cubicBezTo>
                  <a:cubicBezTo>
                    <a:pt x="27" y="24"/>
                    <a:pt x="27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0E258E1F-B61A-574E-A87B-7DFAC01DAFAB}"/>
                </a:ext>
              </a:extLst>
            </p:cNvPr>
            <p:cNvSpPr/>
            <p:nvPr/>
          </p:nvSpPr>
          <p:spPr>
            <a:xfrm>
              <a:off x="6177885" y="9683202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6" y="23"/>
                    <a:pt x="26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B0E9E862-777F-DD4B-83E3-55EC747975CF}"/>
                </a:ext>
              </a:extLst>
            </p:cNvPr>
            <p:cNvSpPr/>
            <p:nvPr/>
          </p:nvSpPr>
          <p:spPr>
            <a:xfrm>
              <a:off x="5517615" y="9218358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2" y="0"/>
                  </a:moveTo>
                  <a:cubicBezTo>
                    <a:pt x="-4" y="0"/>
                    <a:pt x="-4" y="23"/>
                    <a:pt x="12" y="23"/>
                  </a:cubicBezTo>
                  <a:cubicBezTo>
                    <a:pt x="27" y="23"/>
                    <a:pt x="27" y="0"/>
                    <a:pt x="12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44779458-AEA0-E44B-A998-3A2DC36CCFE7}"/>
                </a:ext>
              </a:extLst>
            </p:cNvPr>
            <p:cNvSpPr/>
            <p:nvPr/>
          </p:nvSpPr>
          <p:spPr>
            <a:xfrm>
              <a:off x="6819467" y="9107444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2" y="0"/>
                  </a:moveTo>
                  <a:cubicBezTo>
                    <a:pt x="-4" y="0"/>
                    <a:pt x="-4" y="24"/>
                    <a:pt x="12" y="24"/>
                  </a:cubicBezTo>
                  <a:cubicBezTo>
                    <a:pt x="27" y="24"/>
                    <a:pt x="27" y="0"/>
                    <a:pt x="12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1A846427-23AC-1247-86D1-C30EAC2DB11A}"/>
                </a:ext>
              </a:extLst>
            </p:cNvPr>
            <p:cNvSpPr/>
            <p:nvPr/>
          </p:nvSpPr>
          <p:spPr>
            <a:xfrm>
              <a:off x="6343575" y="10196648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0"/>
                  </a:moveTo>
                  <a:cubicBezTo>
                    <a:pt x="-4" y="0"/>
                    <a:pt x="-4" y="24"/>
                    <a:pt x="11" y="24"/>
                  </a:cubicBezTo>
                  <a:cubicBezTo>
                    <a:pt x="26" y="24"/>
                    <a:pt x="26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62156B4-B154-9243-98AB-C2B50099D301}"/>
                </a:ext>
              </a:extLst>
            </p:cNvPr>
            <p:cNvSpPr/>
            <p:nvPr/>
          </p:nvSpPr>
          <p:spPr>
            <a:xfrm>
              <a:off x="6329871" y="8959143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2" y="0"/>
                  </a:moveTo>
                  <a:cubicBezTo>
                    <a:pt x="-4" y="0"/>
                    <a:pt x="-4" y="23"/>
                    <a:pt x="12" y="23"/>
                  </a:cubicBezTo>
                  <a:cubicBezTo>
                    <a:pt x="27" y="23"/>
                    <a:pt x="27" y="0"/>
                    <a:pt x="12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E91A512-25DE-7443-844C-67270EEEB028}"/>
                </a:ext>
              </a:extLst>
            </p:cNvPr>
            <p:cNvSpPr/>
            <p:nvPr/>
          </p:nvSpPr>
          <p:spPr>
            <a:xfrm>
              <a:off x="5435389" y="10100689"/>
              <a:ext cx="33636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27">
                  <a:moveTo>
                    <a:pt x="28" y="4"/>
                  </a:moveTo>
                  <a:cubicBezTo>
                    <a:pt x="28" y="3"/>
                    <a:pt x="27" y="2"/>
                    <a:pt x="26" y="1"/>
                  </a:cubicBezTo>
                  <a:cubicBezTo>
                    <a:pt x="26" y="0"/>
                    <a:pt x="24" y="-1"/>
                    <a:pt x="23" y="0"/>
                  </a:cubicBezTo>
                  <a:cubicBezTo>
                    <a:pt x="20" y="0"/>
                    <a:pt x="17" y="1"/>
                    <a:pt x="17" y="4"/>
                  </a:cubicBezTo>
                  <a:cubicBezTo>
                    <a:pt x="17" y="5"/>
                    <a:pt x="17" y="6"/>
                    <a:pt x="17" y="6"/>
                  </a:cubicBezTo>
                  <a:cubicBezTo>
                    <a:pt x="15" y="6"/>
                    <a:pt x="13" y="6"/>
                    <a:pt x="12" y="6"/>
                  </a:cubicBezTo>
                  <a:cubicBezTo>
                    <a:pt x="10" y="4"/>
                    <a:pt x="8" y="4"/>
                    <a:pt x="5" y="3"/>
                  </a:cubicBezTo>
                  <a:cubicBezTo>
                    <a:pt x="4" y="3"/>
                    <a:pt x="2" y="4"/>
                    <a:pt x="1" y="6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4"/>
                    <a:pt x="2" y="17"/>
                    <a:pt x="4" y="20"/>
                  </a:cubicBezTo>
                  <a:cubicBezTo>
                    <a:pt x="5" y="23"/>
                    <a:pt x="8" y="25"/>
                    <a:pt x="12" y="27"/>
                  </a:cubicBezTo>
                  <a:cubicBezTo>
                    <a:pt x="15" y="27"/>
                    <a:pt x="19" y="27"/>
                    <a:pt x="21" y="25"/>
                  </a:cubicBezTo>
                  <a:cubicBezTo>
                    <a:pt x="24" y="23"/>
                    <a:pt x="26" y="21"/>
                    <a:pt x="26" y="19"/>
                  </a:cubicBezTo>
                  <a:lnTo>
                    <a:pt x="26" y="18"/>
                  </a:lnTo>
                  <a:cubicBezTo>
                    <a:pt x="28" y="14"/>
                    <a:pt x="29" y="9"/>
                    <a:pt x="28" y="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4D34E0A7-8ADF-134D-86E3-93635180BC58}"/>
                </a:ext>
              </a:extLst>
            </p:cNvPr>
            <p:cNvSpPr/>
            <p:nvPr/>
          </p:nvSpPr>
          <p:spPr>
            <a:xfrm>
              <a:off x="6062023" y="8769716"/>
              <a:ext cx="33636" cy="33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28">
                  <a:moveTo>
                    <a:pt x="28" y="6"/>
                  </a:moveTo>
                  <a:cubicBezTo>
                    <a:pt x="28" y="4"/>
                    <a:pt x="27" y="3"/>
                    <a:pt x="26" y="2"/>
                  </a:cubicBezTo>
                  <a:cubicBezTo>
                    <a:pt x="25" y="1"/>
                    <a:pt x="23" y="0"/>
                    <a:pt x="22" y="0"/>
                  </a:cubicBezTo>
                  <a:cubicBezTo>
                    <a:pt x="19" y="0"/>
                    <a:pt x="17" y="3"/>
                    <a:pt x="17" y="6"/>
                  </a:cubicBezTo>
                  <a:lnTo>
                    <a:pt x="17" y="7"/>
                  </a:lnTo>
                  <a:lnTo>
                    <a:pt x="16" y="7"/>
                  </a:lnTo>
                  <a:cubicBezTo>
                    <a:pt x="14" y="7"/>
                    <a:pt x="12" y="7"/>
                    <a:pt x="11" y="7"/>
                  </a:cubicBezTo>
                  <a:cubicBezTo>
                    <a:pt x="10" y="5"/>
                    <a:pt x="8" y="5"/>
                    <a:pt x="5" y="5"/>
                  </a:cubicBezTo>
                  <a:cubicBezTo>
                    <a:pt x="3" y="4"/>
                    <a:pt x="1" y="5"/>
                    <a:pt x="1" y="7"/>
                  </a:cubicBezTo>
                  <a:cubicBezTo>
                    <a:pt x="0" y="8"/>
                    <a:pt x="0" y="10"/>
                    <a:pt x="0" y="11"/>
                  </a:cubicBezTo>
                  <a:cubicBezTo>
                    <a:pt x="0" y="15"/>
                    <a:pt x="1" y="18"/>
                    <a:pt x="3" y="21"/>
                  </a:cubicBezTo>
                  <a:cubicBezTo>
                    <a:pt x="5" y="24"/>
                    <a:pt x="8" y="26"/>
                    <a:pt x="11" y="27"/>
                  </a:cubicBezTo>
                  <a:cubicBezTo>
                    <a:pt x="14" y="28"/>
                    <a:pt x="18" y="28"/>
                    <a:pt x="21" y="26"/>
                  </a:cubicBezTo>
                  <a:cubicBezTo>
                    <a:pt x="23" y="24"/>
                    <a:pt x="25" y="22"/>
                    <a:pt x="25" y="20"/>
                  </a:cubicBezTo>
                  <a:lnTo>
                    <a:pt x="26" y="19"/>
                  </a:lnTo>
                  <a:cubicBezTo>
                    <a:pt x="28" y="15"/>
                    <a:pt x="28" y="10"/>
                    <a:pt x="28" y="6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872AD8B5-7920-0144-99B5-1A7BB9BDDE2A}"/>
                </a:ext>
              </a:extLst>
            </p:cNvPr>
            <p:cNvSpPr/>
            <p:nvPr/>
          </p:nvSpPr>
          <p:spPr>
            <a:xfrm>
              <a:off x="6162935" y="9971077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1" y="23"/>
                  </a:moveTo>
                  <a:cubicBezTo>
                    <a:pt x="27" y="23"/>
                    <a:pt x="27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AD14F3C1-64A6-4E47-8A30-E74A65988779}"/>
                </a:ext>
              </a:extLst>
            </p:cNvPr>
            <p:cNvSpPr/>
            <p:nvPr/>
          </p:nvSpPr>
          <p:spPr>
            <a:xfrm>
              <a:off x="6358524" y="9351705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2" y="24"/>
                  </a:moveTo>
                  <a:cubicBezTo>
                    <a:pt x="27" y="24"/>
                    <a:pt x="27" y="0"/>
                    <a:pt x="12" y="0"/>
                  </a:cubicBezTo>
                  <a:cubicBezTo>
                    <a:pt x="-3" y="0"/>
                    <a:pt x="-4" y="24"/>
                    <a:pt x="12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CE28C0-5A9F-F545-B985-362E61DDBD42}"/>
                </a:ext>
              </a:extLst>
            </p:cNvPr>
            <p:cNvSpPr/>
            <p:nvPr/>
          </p:nvSpPr>
          <p:spPr>
            <a:xfrm>
              <a:off x="6785831" y="9366660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2" y="24"/>
                  </a:moveTo>
                  <a:cubicBezTo>
                    <a:pt x="27" y="24"/>
                    <a:pt x="27" y="0"/>
                    <a:pt x="12" y="0"/>
                  </a:cubicBezTo>
                  <a:cubicBezTo>
                    <a:pt x="-4" y="0"/>
                    <a:pt x="-4" y="24"/>
                    <a:pt x="12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D20085A5-9ADA-6C46-91DE-4BE447B9D090}"/>
                </a:ext>
              </a:extLst>
            </p:cNvPr>
            <p:cNvSpPr/>
            <p:nvPr/>
          </p:nvSpPr>
          <p:spPr>
            <a:xfrm>
              <a:off x="5532565" y="9008992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1" y="24"/>
                  </a:moveTo>
                  <a:cubicBezTo>
                    <a:pt x="27" y="24"/>
                    <a:pt x="27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5F7D344-2129-664B-BE4F-899823528840}"/>
                </a:ext>
              </a:extLst>
            </p:cNvPr>
            <p:cNvSpPr/>
            <p:nvPr/>
          </p:nvSpPr>
          <p:spPr>
            <a:xfrm>
              <a:off x="6623878" y="8994037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24"/>
                  </a:moveTo>
                  <a:cubicBezTo>
                    <a:pt x="26" y="24"/>
                    <a:pt x="26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17D7B62-1839-224A-BD9B-40DEF55494F1}"/>
                </a:ext>
              </a:extLst>
            </p:cNvPr>
            <p:cNvSpPr/>
            <p:nvPr/>
          </p:nvSpPr>
          <p:spPr>
            <a:xfrm>
              <a:off x="6542902" y="10160508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1" y="24"/>
                  </a:moveTo>
                  <a:cubicBezTo>
                    <a:pt x="27" y="24"/>
                    <a:pt x="27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654FEA15-74F1-1448-B5D4-3D7C9ECC04DA}"/>
                </a:ext>
              </a:extLst>
            </p:cNvPr>
            <p:cNvSpPr/>
            <p:nvPr/>
          </p:nvSpPr>
          <p:spPr>
            <a:xfrm>
              <a:off x="6111858" y="10175462"/>
              <a:ext cx="2740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4">
                  <a:moveTo>
                    <a:pt x="12" y="24"/>
                  </a:moveTo>
                  <a:cubicBezTo>
                    <a:pt x="27" y="24"/>
                    <a:pt x="27" y="0"/>
                    <a:pt x="12" y="0"/>
                  </a:cubicBezTo>
                  <a:cubicBezTo>
                    <a:pt x="-4" y="0"/>
                    <a:pt x="-4" y="24"/>
                    <a:pt x="12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E69595F4-EB38-BB4A-9D55-D17701733EBD}"/>
                </a:ext>
              </a:extLst>
            </p:cNvPr>
            <p:cNvSpPr/>
            <p:nvPr/>
          </p:nvSpPr>
          <p:spPr>
            <a:xfrm>
              <a:off x="5648423" y="9300609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6F2DD97B-B100-944D-BF3C-6E0B651C0BB8}"/>
                </a:ext>
              </a:extLst>
            </p:cNvPr>
            <p:cNvSpPr/>
            <p:nvPr/>
          </p:nvSpPr>
          <p:spPr>
            <a:xfrm>
              <a:off x="5795423" y="9458881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24"/>
                  </a:moveTo>
                  <a:cubicBezTo>
                    <a:pt x="26" y="24"/>
                    <a:pt x="26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CFAED8E4-2DDC-8648-8CCB-4BB0AB64C9BE}"/>
                </a:ext>
              </a:extLst>
            </p:cNvPr>
            <p:cNvSpPr/>
            <p:nvPr/>
          </p:nvSpPr>
          <p:spPr>
            <a:xfrm>
              <a:off x="5503911" y="9634599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24"/>
                  </a:moveTo>
                  <a:cubicBezTo>
                    <a:pt x="26" y="24"/>
                    <a:pt x="26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F4E43A33-C7D4-D242-904A-47F3C550429A}"/>
                </a:ext>
              </a:extLst>
            </p:cNvPr>
            <p:cNvSpPr/>
            <p:nvPr/>
          </p:nvSpPr>
          <p:spPr>
            <a:xfrm>
              <a:off x="6703609" y="10116886"/>
              <a:ext cx="94680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" h="74">
                  <a:moveTo>
                    <a:pt x="77" y="27"/>
                  </a:moveTo>
                  <a:cubicBezTo>
                    <a:pt x="75" y="13"/>
                    <a:pt x="61" y="-1"/>
                    <a:pt x="46" y="0"/>
                  </a:cubicBezTo>
                  <a:cubicBezTo>
                    <a:pt x="39" y="1"/>
                    <a:pt x="34" y="4"/>
                    <a:pt x="30" y="7"/>
                  </a:cubicBezTo>
                  <a:cubicBezTo>
                    <a:pt x="24" y="12"/>
                    <a:pt x="19" y="16"/>
                    <a:pt x="13" y="20"/>
                  </a:cubicBezTo>
                  <a:cubicBezTo>
                    <a:pt x="9" y="24"/>
                    <a:pt x="5" y="28"/>
                    <a:pt x="3" y="33"/>
                  </a:cubicBezTo>
                  <a:cubicBezTo>
                    <a:pt x="0" y="36"/>
                    <a:pt x="0" y="39"/>
                    <a:pt x="0" y="43"/>
                  </a:cubicBezTo>
                  <a:cubicBezTo>
                    <a:pt x="3" y="57"/>
                    <a:pt x="14" y="67"/>
                    <a:pt x="26" y="72"/>
                  </a:cubicBezTo>
                  <a:cubicBezTo>
                    <a:pt x="40" y="77"/>
                    <a:pt x="55" y="74"/>
                    <a:pt x="65" y="64"/>
                  </a:cubicBezTo>
                  <a:cubicBezTo>
                    <a:pt x="75" y="55"/>
                    <a:pt x="79" y="41"/>
                    <a:pt x="77" y="27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B6E95AE-9E70-8142-AEC1-0AC616EE72DF}"/>
              </a:ext>
            </a:extLst>
          </p:cNvPr>
          <p:cNvGrpSpPr/>
          <p:nvPr/>
        </p:nvGrpSpPr>
        <p:grpSpPr>
          <a:xfrm>
            <a:off x="2414344" y="5828611"/>
            <a:ext cx="2212530" cy="836224"/>
            <a:chOff x="2414344" y="5828611"/>
            <a:chExt cx="2212530" cy="836224"/>
          </a:xfrm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58086838-F8D2-8847-99BB-8E72B2650FA3}"/>
                </a:ext>
              </a:extLst>
            </p:cNvPr>
            <p:cNvSpPr/>
            <p:nvPr/>
          </p:nvSpPr>
          <p:spPr>
            <a:xfrm>
              <a:off x="2729533" y="6122725"/>
              <a:ext cx="1896095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3" h="359">
                  <a:moveTo>
                    <a:pt x="510" y="358"/>
                  </a:moveTo>
                  <a:cubicBezTo>
                    <a:pt x="477" y="360"/>
                    <a:pt x="439" y="355"/>
                    <a:pt x="424" y="345"/>
                  </a:cubicBezTo>
                  <a:lnTo>
                    <a:pt x="5" y="89"/>
                  </a:lnTo>
                  <a:cubicBezTo>
                    <a:pt x="-9" y="80"/>
                    <a:pt x="5" y="71"/>
                    <a:pt x="38" y="68"/>
                  </a:cubicBezTo>
                  <a:lnTo>
                    <a:pt x="1012" y="0"/>
                  </a:lnTo>
                  <a:cubicBezTo>
                    <a:pt x="1045" y="-2"/>
                    <a:pt x="1084" y="3"/>
                    <a:pt x="1098" y="13"/>
                  </a:cubicBezTo>
                  <a:lnTo>
                    <a:pt x="1517" y="269"/>
                  </a:lnTo>
                  <a:cubicBezTo>
                    <a:pt x="1532" y="278"/>
                    <a:pt x="1518" y="287"/>
                    <a:pt x="1485" y="29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0D9E80C-77AA-2C49-AA17-1FA1C694B372}"/>
                </a:ext>
              </a:extLst>
            </p:cNvPr>
            <p:cNvSpPr/>
            <p:nvPr/>
          </p:nvSpPr>
          <p:spPr>
            <a:xfrm>
              <a:off x="3778490" y="6158865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0"/>
                  </a:move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8"/>
                  </a:lnTo>
                  <a:cubicBezTo>
                    <a:pt x="233" y="47"/>
                    <a:pt x="241" y="42"/>
                    <a:pt x="233" y="36"/>
                  </a:cubicBezTo>
                  <a:lnTo>
                    <a:pt x="185" y="8"/>
                  </a:lnTo>
                  <a:cubicBezTo>
                    <a:pt x="177" y="2"/>
                    <a:pt x="155" y="-1"/>
                    <a:pt x="135" y="0"/>
                  </a:cubicBezTo>
                  <a:lnTo>
                    <a:pt x="23" y="8"/>
                  </a:lnTo>
                  <a:cubicBezTo>
                    <a:pt x="3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E6DC29A-5203-024C-84F8-7B2F0F725E13}"/>
                </a:ext>
              </a:extLst>
            </p:cNvPr>
            <p:cNvSpPr/>
            <p:nvPr/>
          </p:nvSpPr>
          <p:spPr>
            <a:xfrm>
              <a:off x="3182998" y="6201237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4" y="19"/>
                  </a:moveTo>
                  <a:lnTo>
                    <a:pt x="51" y="49"/>
                  </a:lnTo>
                  <a:cubicBezTo>
                    <a:pt x="60" y="54"/>
                    <a:pt x="82" y="57"/>
                    <a:pt x="101" y="56"/>
                  </a:cubicBezTo>
                  <a:lnTo>
                    <a:pt x="214" y="48"/>
                  </a:lnTo>
                  <a:cubicBezTo>
                    <a:pt x="233" y="46"/>
                    <a:pt x="241" y="42"/>
                    <a:pt x="233" y="36"/>
                  </a:cubicBezTo>
                  <a:lnTo>
                    <a:pt x="186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1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4EA58FBF-2D6E-BC4F-841C-BC0AF686BCB2}"/>
                </a:ext>
              </a:extLst>
            </p:cNvPr>
            <p:cNvSpPr/>
            <p:nvPr/>
          </p:nvSpPr>
          <p:spPr>
            <a:xfrm>
              <a:off x="3910544" y="6238624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3" y="21"/>
                  </a:moveTo>
                  <a:lnTo>
                    <a:pt x="50" y="50"/>
                  </a:lnTo>
                  <a:cubicBezTo>
                    <a:pt x="59" y="55"/>
                    <a:pt x="82" y="58"/>
                    <a:pt x="100" y="57"/>
                  </a:cubicBezTo>
                  <a:lnTo>
                    <a:pt x="214" y="49"/>
                  </a:lnTo>
                  <a:cubicBezTo>
                    <a:pt x="233" y="47"/>
                    <a:pt x="240" y="42"/>
                    <a:pt x="232" y="37"/>
                  </a:cubicBezTo>
                  <a:lnTo>
                    <a:pt x="185" y="8"/>
                  </a:lnTo>
                  <a:cubicBezTo>
                    <a:pt x="176" y="3"/>
                    <a:pt x="154" y="-1"/>
                    <a:pt x="135" y="0"/>
                  </a:cubicBezTo>
                  <a:lnTo>
                    <a:pt x="22" y="9"/>
                  </a:lnTo>
                  <a:cubicBezTo>
                    <a:pt x="3" y="10"/>
                    <a:pt x="-5" y="15"/>
                    <a:pt x="3" y="2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94B1DB7C-88B9-D242-8D56-3F5F7683FADB}"/>
                </a:ext>
              </a:extLst>
            </p:cNvPr>
            <p:cNvSpPr/>
            <p:nvPr/>
          </p:nvSpPr>
          <p:spPr>
            <a:xfrm>
              <a:off x="2885257" y="6221177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7"/>
                  </a:moveTo>
                  <a:lnTo>
                    <a:pt x="185" y="8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3" y="48"/>
                    <a:pt x="242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E9F8AF4E-4386-8146-9FAE-50215740ABED}"/>
                </a:ext>
              </a:extLst>
            </p:cNvPr>
            <p:cNvSpPr/>
            <p:nvPr/>
          </p:nvSpPr>
          <p:spPr>
            <a:xfrm>
              <a:off x="4041352" y="6319625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3" y="20"/>
                  </a:move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3" y="47"/>
                    <a:pt x="241" y="42"/>
                    <a:pt x="233" y="36"/>
                  </a:cubicBezTo>
                  <a:lnTo>
                    <a:pt x="185" y="8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8F93E8D9-67E6-AF44-9BD6-0145844431E5}"/>
                </a:ext>
              </a:extLst>
            </p:cNvPr>
            <p:cNvSpPr/>
            <p:nvPr/>
          </p:nvSpPr>
          <p:spPr>
            <a:xfrm>
              <a:off x="3016065" y="6302182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6"/>
                  </a:moveTo>
                  <a:lnTo>
                    <a:pt x="186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8"/>
                  </a:lnTo>
                  <a:cubicBezTo>
                    <a:pt x="233" y="47"/>
                    <a:pt x="242" y="42"/>
                    <a:pt x="233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C429C28E-702B-0644-9672-5474E9C5E15F}"/>
                </a:ext>
              </a:extLst>
            </p:cNvPr>
            <p:cNvSpPr/>
            <p:nvPr/>
          </p:nvSpPr>
          <p:spPr>
            <a:xfrm>
              <a:off x="3445863" y="6362001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3" y="20"/>
                  </a:moveTo>
                  <a:lnTo>
                    <a:pt x="51" y="49"/>
                  </a:lnTo>
                  <a:cubicBezTo>
                    <a:pt x="60" y="54"/>
                    <a:pt x="81" y="57"/>
                    <a:pt x="101" y="56"/>
                  </a:cubicBezTo>
                  <a:lnTo>
                    <a:pt x="214" y="48"/>
                  </a:lnTo>
                  <a:cubicBezTo>
                    <a:pt x="233" y="46"/>
                    <a:pt x="241" y="41"/>
                    <a:pt x="233" y="36"/>
                  </a:cubicBez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D0A4E84-D976-9A40-AE1D-04F7DAC0195A}"/>
                </a:ext>
              </a:extLst>
            </p:cNvPr>
            <p:cNvSpPr/>
            <p:nvPr/>
          </p:nvSpPr>
          <p:spPr>
            <a:xfrm>
              <a:off x="4172156" y="6399388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7"/>
                  </a:moveTo>
                  <a:lnTo>
                    <a:pt x="185" y="8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3" y="9"/>
                  </a:lnTo>
                  <a:cubicBezTo>
                    <a:pt x="4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2" y="48"/>
                    <a:pt x="241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BD58FC86-76D2-A246-9F8D-C050DAE83DFC}"/>
                </a:ext>
              </a:extLst>
            </p:cNvPr>
            <p:cNvSpPr/>
            <p:nvPr/>
          </p:nvSpPr>
          <p:spPr>
            <a:xfrm>
              <a:off x="3148119" y="638194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7"/>
                  </a:moveTo>
                  <a:lnTo>
                    <a:pt x="185" y="8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1"/>
                  </a:cubicBezTo>
                  <a:lnTo>
                    <a:pt x="51" y="49"/>
                  </a:lnTo>
                  <a:cubicBezTo>
                    <a:pt x="59" y="55"/>
                    <a:pt x="81" y="58"/>
                    <a:pt x="100" y="57"/>
                  </a:cubicBezTo>
                  <a:lnTo>
                    <a:pt x="214" y="49"/>
                  </a:lnTo>
                  <a:cubicBezTo>
                    <a:pt x="232" y="47"/>
                    <a:pt x="241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52E53B78-1B48-7A44-BC41-08D065A020F4}"/>
                </a:ext>
              </a:extLst>
            </p:cNvPr>
            <p:cNvSpPr/>
            <p:nvPr/>
          </p:nvSpPr>
          <p:spPr>
            <a:xfrm>
              <a:off x="3874416" y="642182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5" y="8"/>
                  </a:lnTo>
                  <a:cubicBezTo>
                    <a:pt x="177" y="3"/>
                    <a:pt x="154" y="-1"/>
                    <a:pt x="136" y="1"/>
                  </a:cubicBezTo>
                  <a:lnTo>
                    <a:pt x="22" y="9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50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5" y="49"/>
                  </a:lnTo>
                  <a:cubicBezTo>
                    <a:pt x="233" y="47"/>
                    <a:pt x="241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69044FA6-5E31-8C45-A636-024CEEDCD5C6}"/>
                </a:ext>
              </a:extLst>
            </p:cNvPr>
            <p:cNvSpPr/>
            <p:nvPr/>
          </p:nvSpPr>
          <p:spPr>
            <a:xfrm>
              <a:off x="3577917" y="6441759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5" y="41"/>
                  </a:moveTo>
                  <a:cubicBezTo>
                    <a:pt x="235" y="38"/>
                    <a:pt x="229" y="35"/>
                    <a:pt x="227" y="34"/>
                  </a:cubicBezTo>
                  <a:lnTo>
                    <a:pt x="214" y="26"/>
                  </a:lnTo>
                  <a:cubicBezTo>
                    <a:pt x="205" y="20"/>
                    <a:pt x="196" y="15"/>
                    <a:pt x="187" y="9"/>
                  </a:cubicBezTo>
                  <a:cubicBezTo>
                    <a:pt x="186" y="9"/>
                    <a:pt x="185" y="8"/>
                    <a:pt x="185" y="8"/>
                  </a:cubicBezTo>
                  <a:cubicBezTo>
                    <a:pt x="175" y="2"/>
                    <a:pt x="153" y="-1"/>
                    <a:pt x="134" y="0"/>
                  </a:cubicBezTo>
                  <a:lnTo>
                    <a:pt x="21" y="8"/>
                  </a:lnTo>
                  <a:cubicBezTo>
                    <a:pt x="2" y="10"/>
                    <a:pt x="-5" y="15"/>
                    <a:pt x="3" y="20"/>
                  </a:cubicBezTo>
                  <a:lnTo>
                    <a:pt x="50" y="49"/>
                  </a:lnTo>
                  <a:cubicBezTo>
                    <a:pt x="51" y="50"/>
                    <a:pt x="51" y="50"/>
                    <a:pt x="52" y="50"/>
                  </a:cubicBezTo>
                  <a:cubicBezTo>
                    <a:pt x="67" y="57"/>
                    <a:pt x="84" y="57"/>
                    <a:pt x="100" y="56"/>
                  </a:cubicBezTo>
                  <a:lnTo>
                    <a:pt x="213" y="49"/>
                  </a:lnTo>
                  <a:cubicBezTo>
                    <a:pt x="214" y="49"/>
                    <a:pt x="215" y="49"/>
                    <a:pt x="216" y="49"/>
                  </a:cubicBezTo>
                  <a:cubicBezTo>
                    <a:pt x="222" y="48"/>
                    <a:pt x="228" y="47"/>
                    <a:pt x="233" y="44"/>
                  </a:cubicBezTo>
                  <a:cubicBezTo>
                    <a:pt x="234" y="43"/>
                    <a:pt x="235" y="42"/>
                    <a:pt x="235" y="4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D8CCDC90-3E68-BF45-BB99-2FC098899BA5}"/>
                </a:ext>
              </a:extLst>
            </p:cNvPr>
            <p:cNvSpPr/>
            <p:nvPr/>
          </p:nvSpPr>
          <p:spPr>
            <a:xfrm>
              <a:off x="3278927" y="6462945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6" y="40"/>
                  </a:moveTo>
                  <a:cubicBezTo>
                    <a:pt x="236" y="39"/>
                    <a:pt x="235" y="38"/>
                    <a:pt x="233" y="36"/>
                  </a:cubicBezTo>
                  <a:lnTo>
                    <a:pt x="185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9" y="54"/>
                    <a:pt x="82" y="58"/>
                    <a:pt x="100" y="56"/>
                  </a:cubicBezTo>
                  <a:lnTo>
                    <a:pt x="214" y="48"/>
                  </a:lnTo>
                  <a:cubicBezTo>
                    <a:pt x="215" y="48"/>
                    <a:pt x="215" y="48"/>
                    <a:pt x="217" y="48"/>
                  </a:cubicBezTo>
                  <a:cubicBezTo>
                    <a:pt x="222" y="47"/>
                    <a:pt x="228" y="47"/>
                    <a:pt x="233" y="44"/>
                  </a:cubicBezTo>
                  <a:cubicBezTo>
                    <a:pt x="235" y="43"/>
                    <a:pt x="236" y="42"/>
                    <a:pt x="236" y="4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2198FF30-DD3B-E34D-B712-B99F7F406C09}"/>
                </a:ext>
              </a:extLst>
            </p:cNvPr>
            <p:cNvSpPr/>
            <p:nvPr/>
          </p:nvSpPr>
          <p:spPr>
            <a:xfrm>
              <a:off x="3480746" y="6180051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4" y="20"/>
                  </a:moveTo>
                  <a:lnTo>
                    <a:pt x="51" y="49"/>
                  </a:lnTo>
                  <a:cubicBezTo>
                    <a:pt x="60" y="54"/>
                    <a:pt x="82" y="57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3" y="36"/>
                  </a:cubicBezTo>
                  <a:lnTo>
                    <a:pt x="186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6732F0A6-8226-D547-A683-75D5346EC226}"/>
                </a:ext>
              </a:extLst>
            </p:cNvPr>
            <p:cNvSpPr/>
            <p:nvPr/>
          </p:nvSpPr>
          <p:spPr>
            <a:xfrm>
              <a:off x="3612799" y="6261056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2" y="37"/>
                  </a:moveTo>
                  <a:lnTo>
                    <a:pt x="185" y="8"/>
                  </a:lnTo>
                  <a:cubicBezTo>
                    <a:pt x="176" y="2"/>
                    <a:pt x="153" y="-1"/>
                    <a:pt x="135" y="1"/>
                  </a:cubicBezTo>
                  <a:lnTo>
                    <a:pt x="21" y="8"/>
                  </a:lnTo>
                  <a:cubicBezTo>
                    <a:pt x="2" y="10"/>
                    <a:pt x="-5" y="15"/>
                    <a:pt x="3" y="20"/>
                  </a:cubicBezTo>
                  <a:lnTo>
                    <a:pt x="51" y="50"/>
                  </a:lnTo>
                  <a:cubicBezTo>
                    <a:pt x="59" y="55"/>
                    <a:pt x="81" y="58"/>
                    <a:pt x="100" y="57"/>
                  </a:cubicBezTo>
                  <a:lnTo>
                    <a:pt x="214" y="49"/>
                  </a:lnTo>
                  <a:cubicBezTo>
                    <a:pt x="232" y="47"/>
                    <a:pt x="240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129A77DE-D21A-6545-9E0C-48EB837890F8}"/>
                </a:ext>
              </a:extLst>
            </p:cNvPr>
            <p:cNvSpPr/>
            <p:nvPr/>
          </p:nvSpPr>
          <p:spPr>
            <a:xfrm>
              <a:off x="3313809" y="6280996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6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60" y="54"/>
                    <a:pt x="82" y="58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2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B504B801-EFB3-224A-8FED-CAE16C8ED6FD}"/>
                </a:ext>
              </a:extLst>
            </p:cNvPr>
            <p:cNvSpPr/>
            <p:nvPr/>
          </p:nvSpPr>
          <p:spPr>
            <a:xfrm>
              <a:off x="3743608" y="6340815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3" y="20"/>
                  </a:moveTo>
                  <a:lnTo>
                    <a:pt x="51" y="49"/>
                  </a:lnTo>
                  <a:cubicBezTo>
                    <a:pt x="59" y="54"/>
                    <a:pt x="82" y="57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3" y="37"/>
                  </a:cubicBez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1F2CBF24-0857-EB4E-B114-BB5C0DEB88BB}"/>
                </a:ext>
              </a:extLst>
            </p:cNvPr>
            <p:cNvSpPr/>
            <p:nvPr/>
          </p:nvSpPr>
          <p:spPr>
            <a:xfrm>
              <a:off x="3778490" y="6158865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4" y="20"/>
                  </a:moveTo>
                  <a:lnTo>
                    <a:pt x="51" y="49"/>
                  </a:lnTo>
                  <a:cubicBezTo>
                    <a:pt x="57" y="53"/>
                    <a:pt x="71" y="56"/>
                    <a:pt x="84" y="57"/>
                  </a:cubicBezTo>
                  <a:cubicBezTo>
                    <a:pt x="83" y="56"/>
                    <a:pt x="83" y="56"/>
                    <a:pt x="82" y="55"/>
                  </a:cubicBezTo>
                  <a:lnTo>
                    <a:pt x="35" y="26"/>
                  </a:lnTo>
                  <a:cubicBezTo>
                    <a:pt x="26" y="21"/>
                    <a:pt x="35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1"/>
                    <a:pt x="153" y="-1"/>
                    <a:pt x="135" y="0"/>
                  </a:cubicBezTo>
                  <a:lnTo>
                    <a:pt x="23" y="8"/>
                  </a:lnTo>
                  <a:cubicBezTo>
                    <a:pt x="3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BFD0D4F2-457D-2F44-BFB6-58EE7F4A3514}"/>
                </a:ext>
              </a:extLst>
            </p:cNvPr>
            <p:cNvSpPr/>
            <p:nvPr/>
          </p:nvSpPr>
          <p:spPr>
            <a:xfrm>
              <a:off x="3182998" y="6201237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4" y="19"/>
                  </a:moveTo>
                  <a:lnTo>
                    <a:pt x="51" y="49"/>
                  </a:lnTo>
                  <a:cubicBezTo>
                    <a:pt x="58" y="53"/>
                    <a:pt x="71" y="55"/>
                    <a:pt x="84" y="56"/>
                  </a:cubicBezTo>
                  <a:cubicBezTo>
                    <a:pt x="83" y="55"/>
                    <a:pt x="83" y="55"/>
                    <a:pt x="82" y="55"/>
                  </a:cubicBezTo>
                  <a:lnTo>
                    <a:pt x="34" y="25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7" y="6"/>
                  </a:lnTo>
                  <a:cubicBezTo>
                    <a:pt x="172" y="5"/>
                    <a:pt x="177" y="5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19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F24885B9-B09B-8345-8F8D-91A71DDCB4E0}"/>
                </a:ext>
              </a:extLst>
            </p:cNvPr>
            <p:cNvSpPr/>
            <p:nvPr/>
          </p:nvSpPr>
          <p:spPr>
            <a:xfrm>
              <a:off x="3910544" y="6238624"/>
              <a:ext cx="225488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7">
                  <a:moveTo>
                    <a:pt x="34" y="27"/>
                  </a:moveTo>
                  <a:cubicBezTo>
                    <a:pt x="25" y="21"/>
                    <a:pt x="34" y="16"/>
                    <a:pt x="53" y="14"/>
                  </a:cubicBezTo>
                  <a:lnTo>
                    <a:pt x="166" y="7"/>
                  </a:lnTo>
                  <a:cubicBezTo>
                    <a:pt x="171" y="7"/>
                    <a:pt x="177" y="7"/>
                    <a:pt x="182" y="7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9"/>
                  </a:lnTo>
                  <a:cubicBezTo>
                    <a:pt x="3" y="10"/>
                    <a:pt x="-5" y="15"/>
                    <a:pt x="3" y="21"/>
                  </a:cubicBezTo>
                  <a:lnTo>
                    <a:pt x="50" y="50"/>
                  </a:lnTo>
                  <a:cubicBezTo>
                    <a:pt x="56" y="54"/>
                    <a:pt x="70" y="56"/>
                    <a:pt x="84" y="57"/>
                  </a:cubicBezTo>
                  <a:cubicBezTo>
                    <a:pt x="83" y="57"/>
                    <a:pt x="82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38446CA1-A6DA-354D-B7E7-1A758F23C9F2}"/>
                </a:ext>
              </a:extLst>
            </p:cNvPr>
            <p:cNvSpPr/>
            <p:nvPr/>
          </p:nvSpPr>
          <p:spPr>
            <a:xfrm>
              <a:off x="2885257" y="6221177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2" y="55"/>
                  </a:moveTo>
                  <a:lnTo>
                    <a:pt x="35" y="27"/>
                  </a:lnTo>
                  <a:cubicBezTo>
                    <a:pt x="26" y="21"/>
                    <a:pt x="34" y="16"/>
                    <a:pt x="53" y="14"/>
                  </a:cubicBezTo>
                  <a:lnTo>
                    <a:pt x="166" y="7"/>
                  </a:lnTo>
                  <a:cubicBezTo>
                    <a:pt x="172" y="7"/>
                    <a:pt x="177" y="7"/>
                    <a:pt x="183" y="7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58" y="54"/>
                    <a:pt x="70" y="56"/>
                    <a:pt x="84" y="57"/>
                  </a:cubicBezTo>
                  <a:cubicBezTo>
                    <a:pt x="84" y="57"/>
                    <a:pt x="82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68E2CD35-F04B-2D45-B560-79D6D9501603}"/>
                </a:ext>
              </a:extLst>
            </p:cNvPr>
            <p:cNvSpPr/>
            <p:nvPr/>
          </p:nvSpPr>
          <p:spPr>
            <a:xfrm>
              <a:off x="4041352" y="6319625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5" y="26"/>
                  </a:moveTo>
                  <a:cubicBezTo>
                    <a:pt x="26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6"/>
                    <a:pt x="84" y="57"/>
                  </a:cubicBezTo>
                  <a:cubicBezTo>
                    <a:pt x="83" y="56"/>
                    <a:pt x="82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D08D79B-921B-D74F-835F-9DD85FFF92C0}"/>
                </a:ext>
              </a:extLst>
            </p:cNvPr>
            <p:cNvSpPr/>
            <p:nvPr/>
          </p:nvSpPr>
          <p:spPr>
            <a:xfrm>
              <a:off x="3016065" y="6302182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2" y="55"/>
                  </a:moveTo>
                  <a:lnTo>
                    <a:pt x="35" y="26"/>
                  </a:lnTo>
                  <a:cubicBezTo>
                    <a:pt x="27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4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8" y="53"/>
                    <a:pt x="71" y="55"/>
                    <a:pt x="85" y="57"/>
                  </a:cubicBezTo>
                  <a:cubicBezTo>
                    <a:pt x="84" y="56"/>
                    <a:pt x="84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A8041AF1-EDFD-E44C-80E7-9FAAA94B0C68}"/>
                </a:ext>
              </a:extLst>
            </p:cNvPr>
            <p:cNvSpPr/>
            <p:nvPr/>
          </p:nvSpPr>
          <p:spPr>
            <a:xfrm>
              <a:off x="3445863" y="6362001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" y="20"/>
                  </a:moveTo>
                  <a:lnTo>
                    <a:pt x="51" y="49"/>
                  </a:lnTo>
                  <a:cubicBezTo>
                    <a:pt x="57" y="52"/>
                    <a:pt x="71" y="56"/>
                    <a:pt x="84" y="56"/>
                  </a:cubicBezTo>
                  <a:cubicBezTo>
                    <a:pt x="83" y="56"/>
                    <a:pt x="83" y="55"/>
                    <a:pt x="82" y="55"/>
                  </a:cubicBezTo>
                  <a:lnTo>
                    <a:pt x="34" y="26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5"/>
                    <a:pt x="177" y="5"/>
                    <a:pt x="183" y="6"/>
                  </a:cubicBezTo>
                  <a:cubicBezTo>
                    <a:pt x="173" y="1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27124079-52E3-164D-B19C-E7FC4FC9E36D}"/>
                </a:ext>
              </a:extLst>
            </p:cNvPr>
            <p:cNvSpPr/>
            <p:nvPr/>
          </p:nvSpPr>
          <p:spPr>
            <a:xfrm>
              <a:off x="4172156" y="6399388"/>
              <a:ext cx="22798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57">
                  <a:moveTo>
                    <a:pt x="35" y="27"/>
                  </a:moveTo>
                  <a:cubicBezTo>
                    <a:pt x="26" y="21"/>
                    <a:pt x="35" y="16"/>
                    <a:pt x="53" y="15"/>
                  </a:cubicBezTo>
                  <a:lnTo>
                    <a:pt x="167" y="7"/>
                  </a:lnTo>
                  <a:cubicBezTo>
                    <a:pt x="172" y="7"/>
                    <a:pt x="178" y="7"/>
                    <a:pt x="184" y="7"/>
                  </a:cubicBezTo>
                  <a:cubicBezTo>
                    <a:pt x="174" y="2"/>
                    <a:pt x="154" y="-1"/>
                    <a:pt x="136" y="0"/>
                  </a:cubicBezTo>
                  <a:lnTo>
                    <a:pt x="23" y="9"/>
                  </a:lnTo>
                  <a:cubicBezTo>
                    <a:pt x="4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58" y="54"/>
                    <a:pt x="71" y="56"/>
                    <a:pt x="84" y="57"/>
                  </a:cubicBezTo>
                  <a:cubicBezTo>
                    <a:pt x="84" y="57"/>
                    <a:pt x="83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E8E5887A-173F-4D4E-AAEB-6C62F71E63DF}"/>
                </a:ext>
              </a:extLst>
            </p:cNvPr>
            <p:cNvSpPr/>
            <p:nvPr/>
          </p:nvSpPr>
          <p:spPr>
            <a:xfrm>
              <a:off x="3148119" y="6381940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2" y="56"/>
                  </a:moveTo>
                  <a:lnTo>
                    <a:pt x="34" y="27"/>
                  </a:lnTo>
                  <a:cubicBezTo>
                    <a:pt x="26" y="21"/>
                    <a:pt x="34" y="16"/>
                    <a:pt x="53" y="14"/>
                  </a:cubicBezTo>
                  <a:lnTo>
                    <a:pt x="166" y="7"/>
                  </a:lnTo>
                  <a:cubicBezTo>
                    <a:pt x="172" y="7"/>
                    <a:pt x="177" y="7"/>
                    <a:pt x="183" y="7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1"/>
                  </a:cubicBezTo>
                  <a:lnTo>
                    <a:pt x="51" y="49"/>
                  </a:lnTo>
                  <a:cubicBezTo>
                    <a:pt x="57" y="53"/>
                    <a:pt x="70" y="56"/>
                    <a:pt x="84" y="57"/>
                  </a:cubicBezTo>
                  <a:cubicBezTo>
                    <a:pt x="83" y="57"/>
                    <a:pt x="83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9552363-899E-004B-ACF4-61E191C5BBE8}"/>
                </a:ext>
              </a:extLst>
            </p:cNvPr>
            <p:cNvSpPr/>
            <p:nvPr/>
          </p:nvSpPr>
          <p:spPr>
            <a:xfrm>
              <a:off x="3874416" y="6421820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5" y="26"/>
                  </a:moveTo>
                  <a:cubicBezTo>
                    <a:pt x="26" y="21"/>
                    <a:pt x="35" y="16"/>
                    <a:pt x="53" y="15"/>
                  </a:cubicBezTo>
                  <a:lnTo>
                    <a:pt x="167" y="7"/>
                  </a:lnTo>
                  <a:cubicBezTo>
                    <a:pt x="172" y="6"/>
                    <a:pt x="178" y="6"/>
                    <a:pt x="183" y="7"/>
                  </a:cubicBezTo>
                  <a:cubicBezTo>
                    <a:pt x="173" y="2"/>
                    <a:pt x="153" y="-1"/>
                    <a:pt x="136" y="1"/>
                  </a:cubicBezTo>
                  <a:lnTo>
                    <a:pt x="22" y="9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50"/>
                  </a:lnTo>
                  <a:cubicBezTo>
                    <a:pt x="57" y="53"/>
                    <a:pt x="71" y="56"/>
                    <a:pt x="84" y="57"/>
                  </a:cubicBezTo>
                  <a:cubicBezTo>
                    <a:pt x="84" y="56"/>
                    <a:pt x="83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F24598FB-308D-F544-B274-62A4E440F496}"/>
                </a:ext>
              </a:extLst>
            </p:cNvPr>
            <p:cNvSpPr/>
            <p:nvPr/>
          </p:nvSpPr>
          <p:spPr>
            <a:xfrm>
              <a:off x="3577917" y="6441759"/>
              <a:ext cx="225488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7">
                  <a:moveTo>
                    <a:pt x="81" y="55"/>
                  </a:moveTo>
                  <a:lnTo>
                    <a:pt x="34" y="26"/>
                  </a:lnTo>
                  <a:cubicBezTo>
                    <a:pt x="25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1" y="6"/>
                    <a:pt x="177" y="6"/>
                    <a:pt x="182" y="6"/>
                  </a:cubicBezTo>
                  <a:cubicBezTo>
                    <a:pt x="172" y="2"/>
                    <a:pt x="152" y="-1"/>
                    <a:pt x="134" y="0"/>
                  </a:cubicBezTo>
                  <a:lnTo>
                    <a:pt x="21" y="8"/>
                  </a:lnTo>
                  <a:cubicBezTo>
                    <a:pt x="2" y="10"/>
                    <a:pt x="-5" y="15"/>
                    <a:pt x="3" y="20"/>
                  </a:cubicBezTo>
                  <a:lnTo>
                    <a:pt x="50" y="49"/>
                  </a:lnTo>
                  <a:cubicBezTo>
                    <a:pt x="51" y="50"/>
                    <a:pt x="51" y="50"/>
                    <a:pt x="52" y="50"/>
                  </a:cubicBezTo>
                  <a:cubicBezTo>
                    <a:pt x="62" y="55"/>
                    <a:pt x="73" y="56"/>
                    <a:pt x="84" y="57"/>
                  </a:cubicBezTo>
                  <a:cubicBezTo>
                    <a:pt x="84" y="56"/>
                    <a:pt x="83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0B9A1E3E-6D43-9B4B-B3BE-93F53EDABFB6}"/>
                </a:ext>
              </a:extLst>
            </p:cNvPr>
            <p:cNvSpPr/>
            <p:nvPr/>
          </p:nvSpPr>
          <p:spPr>
            <a:xfrm>
              <a:off x="3278927" y="6462945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4" y="26"/>
                  </a:moveTo>
                  <a:cubicBezTo>
                    <a:pt x="26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7" y="53"/>
                    <a:pt x="70" y="55"/>
                    <a:pt x="85" y="56"/>
                  </a:cubicBezTo>
                  <a:cubicBezTo>
                    <a:pt x="83" y="56"/>
                    <a:pt x="83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6DE41DA2-E6C3-8549-8B95-1DA9ED021788}"/>
                </a:ext>
              </a:extLst>
            </p:cNvPr>
            <p:cNvSpPr/>
            <p:nvPr/>
          </p:nvSpPr>
          <p:spPr>
            <a:xfrm>
              <a:off x="3480746" y="6180051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4" y="20"/>
                  </a:moveTo>
                  <a:lnTo>
                    <a:pt x="51" y="49"/>
                  </a:lnTo>
                  <a:cubicBezTo>
                    <a:pt x="57" y="53"/>
                    <a:pt x="71" y="55"/>
                    <a:pt x="85" y="56"/>
                  </a:cubicBezTo>
                  <a:cubicBezTo>
                    <a:pt x="84" y="56"/>
                    <a:pt x="83" y="55"/>
                    <a:pt x="82" y="55"/>
                  </a:cubicBezTo>
                  <a:lnTo>
                    <a:pt x="34" y="26"/>
                  </a:lnTo>
                  <a:cubicBezTo>
                    <a:pt x="26" y="20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D79F1016-2823-BC4E-BA70-05759195D0E1}"/>
                </a:ext>
              </a:extLst>
            </p:cNvPr>
            <p:cNvSpPr/>
            <p:nvPr/>
          </p:nvSpPr>
          <p:spPr>
            <a:xfrm>
              <a:off x="3612799" y="6261056"/>
              <a:ext cx="225488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7">
                  <a:moveTo>
                    <a:pt x="51" y="50"/>
                  </a:moveTo>
                  <a:cubicBezTo>
                    <a:pt x="57" y="53"/>
                    <a:pt x="70" y="56"/>
                    <a:pt x="84" y="57"/>
                  </a:cubicBezTo>
                  <a:cubicBezTo>
                    <a:pt x="83" y="56"/>
                    <a:pt x="82" y="56"/>
                    <a:pt x="81" y="56"/>
                  </a:cubicBezTo>
                  <a:lnTo>
                    <a:pt x="34" y="26"/>
                  </a:lnTo>
                  <a:cubicBezTo>
                    <a:pt x="26" y="21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1" y="6"/>
                    <a:pt x="177" y="6"/>
                    <a:pt x="182" y="7"/>
                  </a:cubicBezTo>
                  <a:cubicBezTo>
                    <a:pt x="173" y="2"/>
                    <a:pt x="152" y="-1"/>
                    <a:pt x="135" y="1"/>
                  </a:cubicBezTo>
                  <a:lnTo>
                    <a:pt x="21" y="8"/>
                  </a:lnTo>
                  <a:cubicBezTo>
                    <a:pt x="2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F53A212-7D20-7D4A-AC5E-8694C8B8DDDD}"/>
                </a:ext>
              </a:extLst>
            </p:cNvPr>
            <p:cNvSpPr/>
            <p:nvPr/>
          </p:nvSpPr>
          <p:spPr>
            <a:xfrm>
              <a:off x="3313809" y="6280996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5" y="26"/>
                  </a:moveTo>
                  <a:cubicBezTo>
                    <a:pt x="27" y="21"/>
                    <a:pt x="35" y="15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58" y="53"/>
                    <a:pt x="71" y="56"/>
                    <a:pt x="85" y="56"/>
                  </a:cubicBezTo>
                  <a:cubicBezTo>
                    <a:pt x="84" y="56"/>
                    <a:pt x="83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828C11D3-3962-A647-87B3-0367F0DA80C8}"/>
                </a:ext>
              </a:extLst>
            </p:cNvPr>
            <p:cNvSpPr/>
            <p:nvPr/>
          </p:nvSpPr>
          <p:spPr>
            <a:xfrm>
              <a:off x="3743608" y="6340815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4" y="56"/>
                  </a:moveTo>
                  <a:cubicBezTo>
                    <a:pt x="83" y="56"/>
                    <a:pt x="83" y="56"/>
                    <a:pt x="82" y="55"/>
                  </a:cubicBezTo>
                  <a:lnTo>
                    <a:pt x="35" y="26"/>
                  </a:lnTo>
                  <a:cubicBezTo>
                    <a:pt x="26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6"/>
                    <a:pt x="84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C7CC7B2-F533-6046-998A-11CBBCF505EF}"/>
                </a:ext>
              </a:extLst>
            </p:cNvPr>
            <p:cNvSpPr/>
            <p:nvPr/>
          </p:nvSpPr>
          <p:spPr>
            <a:xfrm>
              <a:off x="2725796" y="6226162"/>
              <a:ext cx="1901078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3">
                  <a:moveTo>
                    <a:pt x="1527" y="195"/>
                  </a:moveTo>
                  <a:cubicBezTo>
                    <a:pt x="1524" y="204"/>
                    <a:pt x="1502" y="206"/>
                    <a:pt x="1494" y="207"/>
                  </a:cubicBezTo>
                  <a:cubicBezTo>
                    <a:pt x="1492" y="207"/>
                    <a:pt x="516" y="276"/>
                    <a:pt x="514" y="276"/>
                  </a:cubicBezTo>
                  <a:cubicBezTo>
                    <a:pt x="506" y="277"/>
                    <a:pt x="498" y="277"/>
                    <a:pt x="490" y="276"/>
                  </a:cubicBezTo>
                  <a:cubicBezTo>
                    <a:pt x="477" y="276"/>
                    <a:pt x="463" y="275"/>
                    <a:pt x="450" y="271"/>
                  </a:cubicBezTo>
                  <a:cubicBezTo>
                    <a:pt x="444" y="270"/>
                    <a:pt x="436" y="268"/>
                    <a:pt x="430" y="265"/>
                  </a:cubicBezTo>
                  <a:cubicBezTo>
                    <a:pt x="428" y="264"/>
                    <a:pt x="12" y="8"/>
                    <a:pt x="9" y="7"/>
                  </a:cubicBezTo>
                  <a:cubicBezTo>
                    <a:pt x="6" y="5"/>
                    <a:pt x="4" y="2"/>
                    <a:pt x="4" y="0"/>
                  </a:cubicBezTo>
                  <a:lnTo>
                    <a:pt x="0" y="76"/>
                  </a:lnTo>
                  <a:cubicBezTo>
                    <a:pt x="0" y="78"/>
                    <a:pt x="1" y="81"/>
                    <a:pt x="6" y="83"/>
                  </a:cubicBezTo>
                  <a:cubicBezTo>
                    <a:pt x="9" y="85"/>
                    <a:pt x="424" y="340"/>
                    <a:pt x="427" y="341"/>
                  </a:cubicBezTo>
                  <a:cubicBezTo>
                    <a:pt x="433" y="344"/>
                    <a:pt x="440" y="346"/>
                    <a:pt x="447" y="347"/>
                  </a:cubicBezTo>
                  <a:cubicBezTo>
                    <a:pt x="458" y="350"/>
                    <a:pt x="471" y="351"/>
                    <a:pt x="483" y="352"/>
                  </a:cubicBezTo>
                  <a:cubicBezTo>
                    <a:pt x="490" y="353"/>
                    <a:pt x="496" y="353"/>
                    <a:pt x="503" y="352"/>
                  </a:cubicBezTo>
                  <a:cubicBezTo>
                    <a:pt x="505" y="352"/>
                    <a:pt x="508" y="352"/>
                    <a:pt x="510" y="352"/>
                  </a:cubicBezTo>
                  <a:lnTo>
                    <a:pt x="1485" y="284"/>
                  </a:lnTo>
                  <a:cubicBezTo>
                    <a:pt x="1493" y="283"/>
                    <a:pt x="1501" y="282"/>
                    <a:pt x="1509" y="280"/>
                  </a:cubicBezTo>
                  <a:cubicBezTo>
                    <a:pt x="1513" y="279"/>
                    <a:pt x="1517" y="277"/>
                    <a:pt x="1521" y="275"/>
                  </a:cubicBezTo>
                  <a:cubicBezTo>
                    <a:pt x="1522" y="274"/>
                    <a:pt x="1523" y="272"/>
                    <a:pt x="1523" y="270"/>
                  </a:cubicBezTo>
                  <a:lnTo>
                    <a:pt x="1527" y="194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78B78988-721B-004A-8675-A3301C5B817C}"/>
                </a:ext>
              </a:extLst>
            </p:cNvPr>
            <p:cNvSpPr/>
            <p:nvPr/>
          </p:nvSpPr>
          <p:spPr>
            <a:xfrm>
              <a:off x="2725796" y="6226162"/>
              <a:ext cx="1901078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3">
                  <a:moveTo>
                    <a:pt x="1527" y="195"/>
                  </a:moveTo>
                  <a:cubicBezTo>
                    <a:pt x="1524" y="204"/>
                    <a:pt x="1502" y="206"/>
                    <a:pt x="1494" y="207"/>
                  </a:cubicBezTo>
                  <a:cubicBezTo>
                    <a:pt x="1492" y="207"/>
                    <a:pt x="516" y="276"/>
                    <a:pt x="514" y="276"/>
                  </a:cubicBezTo>
                  <a:cubicBezTo>
                    <a:pt x="506" y="277"/>
                    <a:pt x="498" y="277"/>
                    <a:pt x="490" y="276"/>
                  </a:cubicBezTo>
                  <a:cubicBezTo>
                    <a:pt x="477" y="276"/>
                    <a:pt x="463" y="275"/>
                    <a:pt x="450" y="271"/>
                  </a:cubicBezTo>
                  <a:cubicBezTo>
                    <a:pt x="444" y="270"/>
                    <a:pt x="436" y="268"/>
                    <a:pt x="430" y="265"/>
                  </a:cubicBezTo>
                  <a:cubicBezTo>
                    <a:pt x="428" y="264"/>
                    <a:pt x="12" y="8"/>
                    <a:pt x="9" y="7"/>
                  </a:cubicBezTo>
                  <a:cubicBezTo>
                    <a:pt x="6" y="5"/>
                    <a:pt x="4" y="2"/>
                    <a:pt x="4" y="0"/>
                  </a:cubicBezTo>
                  <a:lnTo>
                    <a:pt x="0" y="76"/>
                  </a:lnTo>
                  <a:cubicBezTo>
                    <a:pt x="0" y="78"/>
                    <a:pt x="1" y="81"/>
                    <a:pt x="6" y="83"/>
                  </a:cubicBezTo>
                  <a:cubicBezTo>
                    <a:pt x="9" y="85"/>
                    <a:pt x="424" y="340"/>
                    <a:pt x="427" y="341"/>
                  </a:cubicBezTo>
                  <a:cubicBezTo>
                    <a:pt x="433" y="344"/>
                    <a:pt x="440" y="346"/>
                    <a:pt x="447" y="347"/>
                  </a:cubicBezTo>
                  <a:cubicBezTo>
                    <a:pt x="458" y="350"/>
                    <a:pt x="471" y="351"/>
                    <a:pt x="483" y="352"/>
                  </a:cubicBezTo>
                  <a:cubicBezTo>
                    <a:pt x="490" y="353"/>
                    <a:pt x="496" y="353"/>
                    <a:pt x="503" y="352"/>
                  </a:cubicBezTo>
                  <a:cubicBezTo>
                    <a:pt x="505" y="352"/>
                    <a:pt x="508" y="352"/>
                    <a:pt x="510" y="352"/>
                  </a:cubicBezTo>
                  <a:lnTo>
                    <a:pt x="1485" y="284"/>
                  </a:lnTo>
                  <a:cubicBezTo>
                    <a:pt x="1493" y="283"/>
                    <a:pt x="1501" y="282"/>
                    <a:pt x="1509" y="280"/>
                  </a:cubicBezTo>
                  <a:cubicBezTo>
                    <a:pt x="1513" y="279"/>
                    <a:pt x="1517" y="277"/>
                    <a:pt x="1521" y="275"/>
                  </a:cubicBezTo>
                  <a:cubicBezTo>
                    <a:pt x="1522" y="274"/>
                    <a:pt x="1523" y="272"/>
                    <a:pt x="1523" y="270"/>
                  </a:cubicBezTo>
                  <a:lnTo>
                    <a:pt x="1527" y="194"/>
                  </a:ln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C0B680EA-635D-1743-9D89-99CAD837D41D}"/>
                </a:ext>
              </a:extLst>
            </p:cNvPr>
            <p:cNvSpPr/>
            <p:nvPr/>
          </p:nvSpPr>
          <p:spPr>
            <a:xfrm>
              <a:off x="2418085" y="6008068"/>
              <a:ext cx="1896095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3" h="359">
                  <a:moveTo>
                    <a:pt x="511" y="358"/>
                  </a:moveTo>
                  <a:cubicBezTo>
                    <a:pt x="478" y="360"/>
                    <a:pt x="439" y="355"/>
                    <a:pt x="425" y="346"/>
                  </a:cubicBezTo>
                  <a:lnTo>
                    <a:pt x="6" y="89"/>
                  </a:lnTo>
                  <a:cubicBezTo>
                    <a:pt x="-10" y="80"/>
                    <a:pt x="5" y="71"/>
                    <a:pt x="38" y="69"/>
                  </a:cubicBezTo>
                  <a:lnTo>
                    <a:pt x="1012" y="0"/>
                  </a:lnTo>
                  <a:cubicBezTo>
                    <a:pt x="1045" y="-2"/>
                    <a:pt x="1083" y="3"/>
                    <a:pt x="1098" y="12"/>
                  </a:cubicBezTo>
                  <a:lnTo>
                    <a:pt x="1517" y="269"/>
                  </a:lnTo>
                  <a:cubicBezTo>
                    <a:pt x="1532" y="278"/>
                    <a:pt x="1518" y="287"/>
                    <a:pt x="1485" y="28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25FD8226-745C-8546-AC71-49DE06E2E486}"/>
                </a:ext>
              </a:extLst>
            </p:cNvPr>
            <p:cNvSpPr/>
            <p:nvPr/>
          </p:nvSpPr>
          <p:spPr>
            <a:xfrm>
              <a:off x="3467042" y="6044212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4" y="20"/>
                  </a:moveTo>
                  <a:lnTo>
                    <a:pt x="51" y="49"/>
                  </a:lnTo>
                  <a:cubicBezTo>
                    <a:pt x="60" y="54"/>
                    <a:pt x="82" y="57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3" y="37"/>
                  </a:cubicBezTo>
                  <a:lnTo>
                    <a:pt x="186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71D37471-CB97-D34A-903E-95152400DDD6}"/>
                </a:ext>
              </a:extLst>
            </p:cNvPr>
            <p:cNvSpPr/>
            <p:nvPr/>
          </p:nvSpPr>
          <p:spPr>
            <a:xfrm>
              <a:off x="2871550" y="6086584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1"/>
                  </a:move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3" y="48"/>
                    <a:pt x="242" y="42"/>
                    <a:pt x="233" y="37"/>
                  </a:cubicBezTo>
                  <a:lnTo>
                    <a:pt x="185" y="8"/>
                  </a:lnTo>
                  <a:cubicBezTo>
                    <a:pt x="177" y="2"/>
                    <a:pt x="155" y="-1"/>
                    <a:pt x="136" y="1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2260F3C9-0C55-EC4E-8F21-D0D9C5746655}"/>
                </a:ext>
              </a:extLst>
            </p:cNvPr>
            <p:cNvSpPr/>
            <p:nvPr/>
          </p:nvSpPr>
          <p:spPr>
            <a:xfrm>
              <a:off x="3599096" y="6125217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3" y="19"/>
                  </a:moveTo>
                  <a:lnTo>
                    <a:pt x="51" y="49"/>
                  </a:lnTo>
                  <a:cubicBezTo>
                    <a:pt x="59" y="54"/>
                    <a:pt x="81" y="57"/>
                    <a:pt x="100" y="56"/>
                  </a:cubicBezTo>
                  <a:lnTo>
                    <a:pt x="214" y="48"/>
                  </a:lnTo>
                  <a:cubicBezTo>
                    <a:pt x="232" y="46"/>
                    <a:pt x="241" y="41"/>
                    <a:pt x="232" y="36"/>
                  </a:cubicBezTo>
                  <a:lnTo>
                    <a:pt x="185" y="7"/>
                  </a:lnTo>
                  <a:cubicBezTo>
                    <a:pt x="176" y="1"/>
                    <a:pt x="154" y="-1"/>
                    <a:pt x="135" y="0"/>
                  </a:cubicBezTo>
                  <a:lnTo>
                    <a:pt x="21" y="8"/>
                  </a:lnTo>
                  <a:cubicBezTo>
                    <a:pt x="3" y="9"/>
                    <a:pt x="-5" y="14"/>
                    <a:pt x="3" y="1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910FA322-8F34-E44D-B3A4-501B5087A935}"/>
                </a:ext>
              </a:extLst>
            </p:cNvPr>
            <p:cNvSpPr/>
            <p:nvPr/>
          </p:nvSpPr>
          <p:spPr>
            <a:xfrm>
              <a:off x="2573809" y="610777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5" y="8"/>
                  </a:lnTo>
                  <a:cubicBezTo>
                    <a:pt x="177" y="3"/>
                    <a:pt x="154" y="-1"/>
                    <a:pt x="136" y="1"/>
                  </a:cubicBezTo>
                  <a:lnTo>
                    <a:pt x="22" y="9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50"/>
                  </a:lnTo>
                  <a:cubicBezTo>
                    <a:pt x="60" y="54"/>
                    <a:pt x="82" y="58"/>
                    <a:pt x="101" y="57"/>
                  </a:cubicBezTo>
                  <a:lnTo>
                    <a:pt x="215" y="49"/>
                  </a:lnTo>
                  <a:cubicBezTo>
                    <a:pt x="233" y="47"/>
                    <a:pt x="241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83D78E99-7F8A-9642-BE3F-862FECF9A4F5}"/>
                </a:ext>
              </a:extLst>
            </p:cNvPr>
            <p:cNvSpPr/>
            <p:nvPr/>
          </p:nvSpPr>
          <p:spPr>
            <a:xfrm>
              <a:off x="3729900" y="6204976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3" y="20"/>
                  </a:moveTo>
                  <a:lnTo>
                    <a:pt x="51" y="49"/>
                  </a:lnTo>
                  <a:cubicBezTo>
                    <a:pt x="59" y="54"/>
                    <a:pt x="81" y="57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3" y="37"/>
                  </a:cubicBezTo>
                  <a:lnTo>
                    <a:pt x="185" y="7"/>
                  </a:lnTo>
                  <a:cubicBezTo>
                    <a:pt x="177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CBA47108-63EB-6947-AF95-8AF3424E691E}"/>
                </a:ext>
              </a:extLst>
            </p:cNvPr>
            <p:cNvSpPr/>
            <p:nvPr/>
          </p:nvSpPr>
          <p:spPr>
            <a:xfrm>
              <a:off x="2705863" y="6187529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232" y="36"/>
                  </a:move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3" y="20"/>
                  </a:cubicBezTo>
                  <a:lnTo>
                    <a:pt x="51" y="49"/>
                  </a:lnTo>
                  <a:cubicBezTo>
                    <a:pt x="59" y="54"/>
                    <a:pt x="82" y="57"/>
                    <a:pt x="100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FBFD2B1A-5744-3A44-B777-9EEAD19CFB79}"/>
                </a:ext>
              </a:extLst>
            </p:cNvPr>
            <p:cNvSpPr/>
            <p:nvPr/>
          </p:nvSpPr>
          <p:spPr>
            <a:xfrm>
              <a:off x="3134415" y="6247348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4" y="21"/>
                  </a:moveTo>
                  <a:lnTo>
                    <a:pt x="51" y="50"/>
                  </a:lnTo>
                  <a:cubicBezTo>
                    <a:pt x="59" y="55"/>
                    <a:pt x="82" y="58"/>
                    <a:pt x="100" y="57"/>
                  </a:cubicBezTo>
                  <a:lnTo>
                    <a:pt x="214" y="49"/>
                  </a:lnTo>
                  <a:cubicBezTo>
                    <a:pt x="233" y="48"/>
                    <a:pt x="241" y="42"/>
                    <a:pt x="232" y="37"/>
                  </a:cubicBezTo>
                  <a:lnTo>
                    <a:pt x="185" y="8"/>
                  </a:lnTo>
                  <a:cubicBezTo>
                    <a:pt x="177" y="2"/>
                    <a:pt x="154" y="-1"/>
                    <a:pt x="136" y="1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D391FD0E-1B79-2940-902E-7F6615943316}"/>
                </a:ext>
              </a:extLst>
            </p:cNvPr>
            <p:cNvSpPr/>
            <p:nvPr/>
          </p:nvSpPr>
          <p:spPr>
            <a:xfrm>
              <a:off x="3861958" y="6285981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2" y="37"/>
                  </a:moveTo>
                  <a:lnTo>
                    <a:pt x="185" y="8"/>
                  </a:lnTo>
                  <a:cubicBezTo>
                    <a:pt x="176" y="3"/>
                    <a:pt x="153" y="-1"/>
                    <a:pt x="135" y="1"/>
                  </a:cubicBezTo>
                  <a:lnTo>
                    <a:pt x="21" y="9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0" y="50"/>
                  </a:lnTo>
                  <a:cubicBezTo>
                    <a:pt x="59" y="55"/>
                    <a:pt x="81" y="58"/>
                    <a:pt x="100" y="57"/>
                  </a:cubicBezTo>
                  <a:lnTo>
                    <a:pt x="214" y="49"/>
                  </a:lnTo>
                  <a:cubicBezTo>
                    <a:pt x="232" y="47"/>
                    <a:pt x="240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300EFEB-E6A8-7144-B38C-181E5324F349}"/>
                </a:ext>
              </a:extLst>
            </p:cNvPr>
            <p:cNvSpPr/>
            <p:nvPr/>
          </p:nvSpPr>
          <p:spPr>
            <a:xfrm>
              <a:off x="2836671" y="6268534"/>
              <a:ext cx="291515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6">
                  <a:moveTo>
                    <a:pt x="232" y="36"/>
                  </a:moveTo>
                  <a:lnTo>
                    <a:pt x="185" y="6"/>
                  </a:lnTo>
                  <a:cubicBezTo>
                    <a:pt x="177" y="1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19"/>
                  </a:cubicBezTo>
                  <a:lnTo>
                    <a:pt x="51" y="49"/>
                  </a:lnTo>
                  <a:cubicBezTo>
                    <a:pt x="60" y="53"/>
                    <a:pt x="82" y="57"/>
                    <a:pt x="101" y="55"/>
                  </a:cubicBezTo>
                  <a:lnTo>
                    <a:pt x="214" y="47"/>
                  </a:lnTo>
                  <a:cubicBezTo>
                    <a:pt x="233" y="46"/>
                    <a:pt x="241" y="41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1F5AC131-FC86-8F45-87E6-DE849E0A0D65}"/>
                </a:ext>
              </a:extLst>
            </p:cNvPr>
            <p:cNvSpPr/>
            <p:nvPr/>
          </p:nvSpPr>
          <p:spPr>
            <a:xfrm>
              <a:off x="3562968" y="630592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6" y="8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60" y="55"/>
                    <a:pt x="82" y="58"/>
                    <a:pt x="101" y="56"/>
                  </a:cubicBezTo>
                  <a:lnTo>
                    <a:pt x="214" y="49"/>
                  </a:lnTo>
                  <a:cubicBezTo>
                    <a:pt x="233" y="47"/>
                    <a:pt x="241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4664151C-98CC-D941-8983-4CF41A671016}"/>
                </a:ext>
              </a:extLst>
            </p:cNvPr>
            <p:cNvSpPr/>
            <p:nvPr/>
          </p:nvSpPr>
          <p:spPr>
            <a:xfrm>
              <a:off x="3265224" y="6327106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6" y="41"/>
                  </a:moveTo>
                  <a:cubicBezTo>
                    <a:pt x="236" y="38"/>
                    <a:pt x="231" y="35"/>
                    <a:pt x="228" y="33"/>
                  </a:cubicBezTo>
                  <a:lnTo>
                    <a:pt x="215" y="26"/>
                  </a:lnTo>
                  <a:cubicBezTo>
                    <a:pt x="206" y="20"/>
                    <a:pt x="197" y="15"/>
                    <a:pt x="188" y="9"/>
                  </a:cubicBezTo>
                  <a:lnTo>
                    <a:pt x="185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52" y="49"/>
                    <a:pt x="52" y="50"/>
                    <a:pt x="53" y="50"/>
                  </a:cubicBezTo>
                  <a:cubicBezTo>
                    <a:pt x="68" y="57"/>
                    <a:pt x="85" y="57"/>
                    <a:pt x="101" y="57"/>
                  </a:cubicBezTo>
                  <a:lnTo>
                    <a:pt x="214" y="48"/>
                  </a:lnTo>
                  <a:cubicBezTo>
                    <a:pt x="216" y="48"/>
                    <a:pt x="216" y="48"/>
                    <a:pt x="217" y="48"/>
                  </a:cubicBezTo>
                  <a:cubicBezTo>
                    <a:pt x="223" y="48"/>
                    <a:pt x="230" y="47"/>
                    <a:pt x="234" y="44"/>
                  </a:cubicBezTo>
                  <a:cubicBezTo>
                    <a:pt x="235" y="43"/>
                    <a:pt x="236" y="42"/>
                    <a:pt x="236" y="4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8CD47930-7DF9-8B4E-9B7A-B08FA3B9F796}"/>
                </a:ext>
              </a:extLst>
            </p:cNvPr>
            <p:cNvSpPr/>
            <p:nvPr/>
          </p:nvSpPr>
          <p:spPr>
            <a:xfrm>
              <a:off x="2967479" y="6348292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236" y="40"/>
                  </a:moveTo>
                  <a:cubicBezTo>
                    <a:pt x="236" y="39"/>
                    <a:pt x="235" y="38"/>
                    <a:pt x="233" y="36"/>
                  </a:cubicBezTo>
                  <a:lnTo>
                    <a:pt x="186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60" y="54"/>
                    <a:pt x="82" y="57"/>
                    <a:pt x="101" y="56"/>
                  </a:cubicBezTo>
                  <a:lnTo>
                    <a:pt x="214" y="48"/>
                  </a:lnTo>
                  <a:cubicBezTo>
                    <a:pt x="215" y="48"/>
                    <a:pt x="216" y="48"/>
                    <a:pt x="216" y="48"/>
                  </a:cubicBezTo>
                  <a:cubicBezTo>
                    <a:pt x="222" y="48"/>
                    <a:pt x="228" y="47"/>
                    <a:pt x="233" y="45"/>
                  </a:cubicBezTo>
                  <a:cubicBezTo>
                    <a:pt x="235" y="43"/>
                    <a:pt x="236" y="42"/>
                    <a:pt x="236" y="4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79E3979D-6763-3B4C-AF27-F4063423DB51}"/>
                </a:ext>
              </a:extLst>
            </p:cNvPr>
            <p:cNvSpPr/>
            <p:nvPr/>
          </p:nvSpPr>
          <p:spPr>
            <a:xfrm>
              <a:off x="3169298" y="6065398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0"/>
                  </a:moveTo>
                  <a:lnTo>
                    <a:pt x="52" y="49"/>
                  </a:lnTo>
                  <a:cubicBezTo>
                    <a:pt x="60" y="54"/>
                    <a:pt x="82" y="58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2" y="42"/>
                    <a:pt x="233" y="36"/>
                  </a:cubicBezTo>
                  <a:lnTo>
                    <a:pt x="185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EAD75ECA-4B85-C549-A76D-6E2ED20B17EF}"/>
                </a:ext>
              </a:extLst>
            </p:cNvPr>
            <p:cNvSpPr/>
            <p:nvPr/>
          </p:nvSpPr>
          <p:spPr>
            <a:xfrm>
              <a:off x="3300106" y="6145157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7"/>
                  </a:moveTo>
                  <a:lnTo>
                    <a:pt x="185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5" y="48"/>
                  </a:lnTo>
                  <a:cubicBezTo>
                    <a:pt x="232" y="47"/>
                    <a:pt x="241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DA928EEB-1D4E-2843-BC9D-853DBA067212}"/>
                </a:ext>
              </a:extLst>
            </p:cNvPr>
            <p:cNvSpPr/>
            <p:nvPr/>
          </p:nvSpPr>
          <p:spPr>
            <a:xfrm>
              <a:off x="3002358" y="6166343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6"/>
                  </a:moveTo>
                  <a:lnTo>
                    <a:pt x="186" y="8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60" y="54"/>
                    <a:pt x="82" y="58"/>
                    <a:pt x="101" y="57"/>
                  </a:cubicBezTo>
                  <a:lnTo>
                    <a:pt x="215" y="49"/>
                  </a:lnTo>
                  <a:cubicBezTo>
                    <a:pt x="232" y="47"/>
                    <a:pt x="241" y="42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BA446EBE-47C7-8A44-AF07-D47C4EB0DB11}"/>
                </a:ext>
              </a:extLst>
            </p:cNvPr>
            <p:cNvSpPr/>
            <p:nvPr/>
          </p:nvSpPr>
          <p:spPr>
            <a:xfrm>
              <a:off x="3432160" y="6226162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4" y="20"/>
                  </a:moveTo>
                  <a:lnTo>
                    <a:pt x="51" y="49"/>
                  </a:lnTo>
                  <a:cubicBezTo>
                    <a:pt x="60" y="55"/>
                    <a:pt x="82" y="57"/>
                    <a:pt x="100" y="56"/>
                  </a:cubicBezTo>
                  <a:lnTo>
                    <a:pt x="214" y="48"/>
                  </a:lnTo>
                  <a:cubicBezTo>
                    <a:pt x="233" y="46"/>
                    <a:pt x="241" y="42"/>
                    <a:pt x="233" y="36"/>
                  </a:cubicBez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1E51E0CD-08C8-8249-AE13-7B41A2419CF1}"/>
                </a:ext>
              </a:extLst>
            </p:cNvPr>
            <p:cNvSpPr/>
            <p:nvPr/>
          </p:nvSpPr>
          <p:spPr>
            <a:xfrm>
              <a:off x="3467042" y="6044212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4" y="20"/>
                  </a:moveTo>
                  <a:lnTo>
                    <a:pt x="51" y="49"/>
                  </a:lnTo>
                  <a:cubicBezTo>
                    <a:pt x="58" y="53"/>
                    <a:pt x="71" y="56"/>
                    <a:pt x="85" y="56"/>
                  </a:cubicBezTo>
                  <a:cubicBezTo>
                    <a:pt x="84" y="56"/>
                    <a:pt x="83" y="56"/>
                    <a:pt x="82" y="55"/>
                  </a:cubicBezTo>
                  <a:lnTo>
                    <a:pt x="35" y="26"/>
                  </a:lnTo>
                  <a:cubicBezTo>
                    <a:pt x="27" y="21"/>
                    <a:pt x="34" y="16"/>
                    <a:pt x="54" y="14"/>
                  </a:cubicBezTo>
                  <a:lnTo>
                    <a:pt x="166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B493BCC9-DEC1-F941-BDF4-7F42797EFB4C}"/>
                </a:ext>
              </a:extLst>
            </p:cNvPr>
            <p:cNvSpPr/>
            <p:nvPr/>
          </p:nvSpPr>
          <p:spPr>
            <a:xfrm>
              <a:off x="2871550" y="6086584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4" y="21"/>
                  </a:moveTo>
                  <a:lnTo>
                    <a:pt x="51" y="49"/>
                  </a:lnTo>
                  <a:cubicBezTo>
                    <a:pt x="57" y="54"/>
                    <a:pt x="70" y="56"/>
                    <a:pt x="85" y="57"/>
                  </a:cubicBezTo>
                  <a:cubicBezTo>
                    <a:pt x="84" y="57"/>
                    <a:pt x="83" y="56"/>
                    <a:pt x="82" y="55"/>
                  </a:cubicBezTo>
                  <a:lnTo>
                    <a:pt x="35" y="27"/>
                  </a:lnTo>
                  <a:cubicBezTo>
                    <a:pt x="26" y="21"/>
                    <a:pt x="34" y="16"/>
                    <a:pt x="53" y="15"/>
                  </a:cubicBezTo>
                  <a:lnTo>
                    <a:pt x="167" y="7"/>
                  </a:lnTo>
                  <a:cubicBezTo>
                    <a:pt x="172" y="7"/>
                    <a:pt x="178" y="7"/>
                    <a:pt x="183" y="7"/>
                  </a:cubicBezTo>
                  <a:cubicBezTo>
                    <a:pt x="174" y="2"/>
                    <a:pt x="153" y="-1"/>
                    <a:pt x="136" y="1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1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CB1BFBBE-DE4A-A545-9EB7-E6EA35456AD1}"/>
                </a:ext>
              </a:extLst>
            </p:cNvPr>
            <p:cNvSpPr/>
            <p:nvPr/>
          </p:nvSpPr>
          <p:spPr>
            <a:xfrm>
              <a:off x="3599096" y="6125217"/>
              <a:ext cx="225488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6">
                  <a:moveTo>
                    <a:pt x="34" y="25"/>
                  </a:moveTo>
                  <a:cubicBezTo>
                    <a:pt x="26" y="21"/>
                    <a:pt x="34" y="15"/>
                    <a:pt x="53" y="14"/>
                  </a:cubicBezTo>
                  <a:lnTo>
                    <a:pt x="167" y="6"/>
                  </a:lnTo>
                  <a:cubicBezTo>
                    <a:pt x="171" y="5"/>
                    <a:pt x="177" y="5"/>
                    <a:pt x="182" y="6"/>
                  </a:cubicBezTo>
                  <a:cubicBezTo>
                    <a:pt x="173" y="1"/>
                    <a:pt x="152" y="-1"/>
                    <a:pt x="135" y="0"/>
                  </a:cubicBezTo>
                  <a:lnTo>
                    <a:pt x="21" y="8"/>
                  </a:lnTo>
                  <a:cubicBezTo>
                    <a:pt x="3" y="9"/>
                    <a:pt x="-5" y="14"/>
                    <a:pt x="3" y="19"/>
                  </a:cubicBezTo>
                  <a:lnTo>
                    <a:pt x="51" y="49"/>
                  </a:lnTo>
                  <a:cubicBezTo>
                    <a:pt x="57" y="52"/>
                    <a:pt x="70" y="56"/>
                    <a:pt x="84" y="56"/>
                  </a:cubicBezTo>
                  <a:cubicBezTo>
                    <a:pt x="83" y="56"/>
                    <a:pt x="83" y="56"/>
                    <a:pt x="81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480568CE-EEE4-D643-971B-F7BBA927E3BD}"/>
                </a:ext>
              </a:extLst>
            </p:cNvPr>
            <p:cNvSpPr/>
            <p:nvPr/>
          </p:nvSpPr>
          <p:spPr>
            <a:xfrm>
              <a:off x="2573809" y="6107770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3" y="56"/>
                  </a:moveTo>
                  <a:lnTo>
                    <a:pt x="35" y="26"/>
                  </a:lnTo>
                  <a:cubicBezTo>
                    <a:pt x="26" y="21"/>
                    <a:pt x="35" y="16"/>
                    <a:pt x="53" y="15"/>
                  </a:cubicBezTo>
                  <a:lnTo>
                    <a:pt x="167" y="7"/>
                  </a:lnTo>
                  <a:cubicBezTo>
                    <a:pt x="172" y="6"/>
                    <a:pt x="178" y="6"/>
                    <a:pt x="183" y="7"/>
                  </a:cubicBezTo>
                  <a:cubicBezTo>
                    <a:pt x="174" y="2"/>
                    <a:pt x="153" y="-1"/>
                    <a:pt x="136" y="1"/>
                  </a:cubicBezTo>
                  <a:lnTo>
                    <a:pt x="22" y="9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50"/>
                  </a:lnTo>
                  <a:cubicBezTo>
                    <a:pt x="57" y="53"/>
                    <a:pt x="71" y="56"/>
                    <a:pt x="84" y="57"/>
                  </a:cubicBezTo>
                  <a:cubicBezTo>
                    <a:pt x="84" y="56"/>
                    <a:pt x="83" y="56"/>
                    <a:pt x="83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B0997408-290E-8041-B3A5-81C22DE85CD3}"/>
                </a:ext>
              </a:extLst>
            </p:cNvPr>
            <p:cNvSpPr/>
            <p:nvPr/>
          </p:nvSpPr>
          <p:spPr>
            <a:xfrm>
              <a:off x="3729900" y="6204976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4" y="26"/>
                  </a:moveTo>
                  <a:cubicBezTo>
                    <a:pt x="26" y="21"/>
                    <a:pt x="34" y="15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6"/>
                    <a:pt x="84" y="56"/>
                  </a:cubicBezTo>
                  <a:cubicBezTo>
                    <a:pt x="83" y="56"/>
                    <a:pt x="83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13C014FF-E7A0-3347-B923-0D8BAA7163C4}"/>
                </a:ext>
              </a:extLst>
            </p:cNvPr>
            <p:cNvSpPr/>
            <p:nvPr/>
          </p:nvSpPr>
          <p:spPr>
            <a:xfrm>
              <a:off x="2705863" y="6187529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2" y="55"/>
                  </a:moveTo>
                  <a:lnTo>
                    <a:pt x="34" y="26"/>
                  </a:lnTo>
                  <a:cubicBezTo>
                    <a:pt x="25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5"/>
                    <a:pt x="84" y="56"/>
                  </a:cubicBezTo>
                  <a:cubicBezTo>
                    <a:pt x="83" y="56"/>
                    <a:pt x="82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0A2FC508-7D42-1C48-86EA-D5CF74AAE934}"/>
                </a:ext>
              </a:extLst>
            </p:cNvPr>
            <p:cNvSpPr/>
            <p:nvPr/>
          </p:nvSpPr>
          <p:spPr>
            <a:xfrm>
              <a:off x="3134415" y="6247348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4" y="21"/>
                  </a:moveTo>
                  <a:lnTo>
                    <a:pt x="51" y="50"/>
                  </a:lnTo>
                  <a:cubicBezTo>
                    <a:pt x="57" y="54"/>
                    <a:pt x="70" y="56"/>
                    <a:pt x="84" y="57"/>
                  </a:cubicBezTo>
                  <a:cubicBezTo>
                    <a:pt x="83" y="57"/>
                    <a:pt x="82" y="56"/>
                    <a:pt x="82" y="56"/>
                  </a:cubicBezTo>
                  <a:lnTo>
                    <a:pt x="34" y="27"/>
                  </a:lnTo>
                  <a:cubicBezTo>
                    <a:pt x="26" y="21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2" y="7"/>
                    <a:pt x="177" y="7"/>
                    <a:pt x="183" y="7"/>
                  </a:cubicBezTo>
                  <a:cubicBezTo>
                    <a:pt x="173" y="2"/>
                    <a:pt x="153" y="-1"/>
                    <a:pt x="136" y="1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DF72E268-FA06-5C49-9FE3-C03DE86C0959}"/>
                </a:ext>
              </a:extLst>
            </p:cNvPr>
            <p:cNvSpPr/>
            <p:nvPr/>
          </p:nvSpPr>
          <p:spPr>
            <a:xfrm>
              <a:off x="3861958" y="6285981"/>
              <a:ext cx="225488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7">
                  <a:moveTo>
                    <a:pt x="34" y="26"/>
                  </a:moveTo>
                  <a:cubicBezTo>
                    <a:pt x="25" y="21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1" y="6"/>
                    <a:pt x="177" y="6"/>
                    <a:pt x="182" y="7"/>
                  </a:cubicBezTo>
                  <a:cubicBezTo>
                    <a:pt x="173" y="2"/>
                    <a:pt x="152" y="-1"/>
                    <a:pt x="135" y="1"/>
                  </a:cubicBezTo>
                  <a:lnTo>
                    <a:pt x="21" y="9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0" y="50"/>
                  </a:lnTo>
                  <a:cubicBezTo>
                    <a:pt x="56" y="53"/>
                    <a:pt x="70" y="56"/>
                    <a:pt x="84" y="57"/>
                  </a:cubicBezTo>
                  <a:cubicBezTo>
                    <a:pt x="83" y="56"/>
                    <a:pt x="82" y="56"/>
                    <a:pt x="81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0BAB55F4-6E3A-0A4C-BF03-21AFF3307EF1}"/>
                </a:ext>
              </a:extLst>
            </p:cNvPr>
            <p:cNvSpPr/>
            <p:nvPr/>
          </p:nvSpPr>
          <p:spPr>
            <a:xfrm>
              <a:off x="2836671" y="6268534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2" y="55"/>
                  </a:moveTo>
                  <a:lnTo>
                    <a:pt x="35" y="25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5"/>
                    <a:pt x="177" y="5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4"/>
                    <a:pt x="4" y="19"/>
                  </a:cubicBezTo>
                  <a:lnTo>
                    <a:pt x="51" y="49"/>
                  </a:lnTo>
                  <a:cubicBezTo>
                    <a:pt x="57" y="52"/>
                    <a:pt x="70" y="55"/>
                    <a:pt x="84" y="56"/>
                  </a:cubicBezTo>
                  <a:cubicBezTo>
                    <a:pt x="83" y="55"/>
                    <a:pt x="82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FCC7A50D-B0E4-7E4A-B034-194A378CD4FE}"/>
                </a:ext>
              </a:extLst>
            </p:cNvPr>
            <p:cNvSpPr/>
            <p:nvPr/>
          </p:nvSpPr>
          <p:spPr>
            <a:xfrm>
              <a:off x="3562968" y="6305920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5" y="27"/>
                  </a:moveTo>
                  <a:cubicBezTo>
                    <a:pt x="26" y="21"/>
                    <a:pt x="35" y="16"/>
                    <a:pt x="54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58" y="54"/>
                    <a:pt x="71" y="56"/>
                    <a:pt x="85" y="56"/>
                  </a:cubicBezTo>
                  <a:cubicBezTo>
                    <a:pt x="83" y="56"/>
                    <a:pt x="83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8012783D-673E-5F4A-8A4B-A95328EE0C18}"/>
                </a:ext>
              </a:extLst>
            </p:cNvPr>
            <p:cNvSpPr/>
            <p:nvPr/>
          </p:nvSpPr>
          <p:spPr>
            <a:xfrm>
              <a:off x="3265224" y="6327106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2" y="55"/>
                  </a:moveTo>
                  <a:lnTo>
                    <a:pt x="35" y="26"/>
                  </a:lnTo>
                  <a:cubicBezTo>
                    <a:pt x="27" y="21"/>
                    <a:pt x="34" y="16"/>
                    <a:pt x="53" y="15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52" y="49"/>
                    <a:pt x="52" y="50"/>
                    <a:pt x="53" y="50"/>
                  </a:cubicBezTo>
                  <a:cubicBezTo>
                    <a:pt x="63" y="55"/>
                    <a:pt x="74" y="57"/>
                    <a:pt x="85" y="57"/>
                  </a:cubicBezTo>
                  <a:lnTo>
                    <a:pt x="84" y="56"/>
                  </a:lnTo>
                  <a:cubicBezTo>
                    <a:pt x="83" y="56"/>
                    <a:pt x="83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DC892E4A-FD4B-8C49-9058-7E45CF2A5143}"/>
                </a:ext>
              </a:extLst>
            </p:cNvPr>
            <p:cNvSpPr/>
            <p:nvPr/>
          </p:nvSpPr>
          <p:spPr>
            <a:xfrm>
              <a:off x="2967479" y="6348292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5" y="26"/>
                  </a:moveTo>
                  <a:cubicBezTo>
                    <a:pt x="26" y="21"/>
                    <a:pt x="34" y="15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8" y="52"/>
                    <a:pt x="71" y="56"/>
                    <a:pt x="84" y="56"/>
                  </a:cubicBezTo>
                  <a:cubicBezTo>
                    <a:pt x="84" y="56"/>
                    <a:pt x="83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FD77A484-56B5-4F43-8D6E-B082108D183D}"/>
                </a:ext>
              </a:extLst>
            </p:cNvPr>
            <p:cNvSpPr/>
            <p:nvPr/>
          </p:nvSpPr>
          <p:spPr>
            <a:xfrm>
              <a:off x="3169298" y="6065398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4" y="20"/>
                  </a:moveTo>
                  <a:lnTo>
                    <a:pt x="52" y="49"/>
                  </a:lnTo>
                  <a:cubicBezTo>
                    <a:pt x="58" y="53"/>
                    <a:pt x="71" y="56"/>
                    <a:pt x="84" y="56"/>
                  </a:cubicBezTo>
                  <a:cubicBezTo>
                    <a:pt x="84" y="56"/>
                    <a:pt x="83" y="56"/>
                    <a:pt x="82" y="55"/>
                  </a:cubicBezTo>
                  <a:lnTo>
                    <a:pt x="35" y="26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833C40CF-164F-0B4D-8CB8-EAAB5A46A0E5}"/>
                </a:ext>
              </a:extLst>
            </p:cNvPr>
            <p:cNvSpPr/>
            <p:nvPr/>
          </p:nvSpPr>
          <p:spPr>
            <a:xfrm>
              <a:off x="3300106" y="6145157"/>
              <a:ext cx="22798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57">
                  <a:moveTo>
                    <a:pt x="52" y="49"/>
                  </a:moveTo>
                  <a:cubicBezTo>
                    <a:pt x="58" y="53"/>
                    <a:pt x="71" y="56"/>
                    <a:pt x="85" y="57"/>
                  </a:cubicBezTo>
                  <a:cubicBezTo>
                    <a:pt x="84" y="57"/>
                    <a:pt x="83" y="56"/>
                    <a:pt x="83" y="55"/>
                  </a:cubicBezTo>
                  <a:lnTo>
                    <a:pt x="35" y="27"/>
                  </a:lnTo>
                  <a:cubicBezTo>
                    <a:pt x="27" y="21"/>
                    <a:pt x="35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4" y="6"/>
                  </a:cubicBezTo>
                  <a:cubicBezTo>
                    <a:pt x="174" y="2"/>
                    <a:pt x="154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68F6E736-2DD4-4D4F-9AEC-5098AB976512}"/>
                </a:ext>
              </a:extLst>
            </p:cNvPr>
            <p:cNvSpPr/>
            <p:nvPr/>
          </p:nvSpPr>
          <p:spPr>
            <a:xfrm>
              <a:off x="3002358" y="6166343"/>
              <a:ext cx="22798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57">
                  <a:moveTo>
                    <a:pt x="35" y="26"/>
                  </a:moveTo>
                  <a:cubicBezTo>
                    <a:pt x="27" y="21"/>
                    <a:pt x="35" y="16"/>
                    <a:pt x="53" y="14"/>
                  </a:cubicBezTo>
                  <a:lnTo>
                    <a:pt x="167" y="6"/>
                  </a:lnTo>
                  <a:cubicBezTo>
                    <a:pt x="173" y="6"/>
                    <a:pt x="178" y="6"/>
                    <a:pt x="184" y="6"/>
                  </a:cubicBezTo>
                  <a:cubicBezTo>
                    <a:pt x="174" y="2"/>
                    <a:pt x="154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8" y="53"/>
                    <a:pt x="71" y="55"/>
                    <a:pt x="85" y="57"/>
                  </a:cubicBezTo>
                  <a:cubicBezTo>
                    <a:pt x="84" y="56"/>
                    <a:pt x="83" y="55"/>
                    <a:pt x="83" y="55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B063BB3E-2D8F-014E-8547-63AFE92D551E}"/>
                </a:ext>
              </a:extLst>
            </p:cNvPr>
            <p:cNvSpPr/>
            <p:nvPr/>
          </p:nvSpPr>
          <p:spPr>
            <a:xfrm>
              <a:off x="3432160" y="6226162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4" y="56"/>
                  </a:moveTo>
                  <a:cubicBezTo>
                    <a:pt x="83" y="56"/>
                    <a:pt x="83" y="55"/>
                    <a:pt x="82" y="55"/>
                  </a:cubicBezTo>
                  <a:lnTo>
                    <a:pt x="34" y="26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5"/>
                    <a:pt x="177" y="5"/>
                    <a:pt x="183" y="6"/>
                  </a:cubicBezTo>
                  <a:cubicBezTo>
                    <a:pt x="173" y="1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7" y="53"/>
                    <a:pt x="71" y="55"/>
                    <a:pt x="84" y="56"/>
                  </a:cubicBezTo>
                  <a:close/>
                </a:path>
              </a:pathLst>
            </a:custGeom>
            <a:solidFill>
              <a:srgbClr val="631D07">
                <a:alpha val="32941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66473549-EDF4-9842-BDA2-8A9A2247118B}"/>
                </a:ext>
              </a:extLst>
            </p:cNvPr>
            <p:cNvSpPr/>
            <p:nvPr/>
          </p:nvSpPr>
          <p:spPr>
            <a:xfrm>
              <a:off x="2414344" y="6111509"/>
              <a:ext cx="1901078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2">
                  <a:moveTo>
                    <a:pt x="1527" y="195"/>
                  </a:moveTo>
                  <a:cubicBezTo>
                    <a:pt x="1523" y="204"/>
                    <a:pt x="1502" y="206"/>
                    <a:pt x="1493" y="207"/>
                  </a:cubicBezTo>
                  <a:cubicBezTo>
                    <a:pt x="1493" y="207"/>
                    <a:pt x="517" y="276"/>
                    <a:pt x="515" y="276"/>
                  </a:cubicBezTo>
                  <a:cubicBezTo>
                    <a:pt x="506" y="276"/>
                    <a:pt x="498" y="276"/>
                    <a:pt x="490" y="276"/>
                  </a:cubicBezTo>
                  <a:cubicBezTo>
                    <a:pt x="476" y="276"/>
                    <a:pt x="464" y="274"/>
                    <a:pt x="451" y="271"/>
                  </a:cubicBezTo>
                  <a:cubicBezTo>
                    <a:pt x="443" y="270"/>
                    <a:pt x="437" y="268"/>
                    <a:pt x="430" y="265"/>
                  </a:cubicBezTo>
                  <a:cubicBezTo>
                    <a:pt x="428" y="264"/>
                    <a:pt x="12" y="8"/>
                    <a:pt x="10" y="7"/>
                  </a:cubicBezTo>
                  <a:cubicBezTo>
                    <a:pt x="6" y="4"/>
                    <a:pt x="4" y="2"/>
                    <a:pt x="4" y="0"/>
                  </a:cubicBezTo>
                  <a:lnTo>
                    <a:pt x="0" y="76"/>
                  </a:lnTo>
                  <a:cubicBezTo>
                    <a:pt x="0" y="78"/>
                    <a:pt x="2" y="81"/>
                    <a:pt x="6" y="83"/>
                  </a:cubicBezTo>
                  <a:cubicBezTo>
                    <a:pt x="9" y="85"/>
                    <a:pt x="424" y="339"/>
                    <a:pt x="427" y="341"/>
                  </a:cubicBezTo>
                  <a:cubicBezTo>
                    <a:pt x="433" y="344"/>
                    <a:pt x="440" y="346"/>
                    <a:pt x="447" y="347"/>
                  </a:cubicBezTo>
                  <a:cubicBezTo>
                    <a:pt x="458" y="350"/>
                    <a:pt x="470" y="351"/>
                    <a:pt x="483" y="352"/>
                  </a:cubicBezTo>
                  <a:cubicBezTo>
                    <a:pt x="489" y="352"/>
                    <a:pt x="497" y="352"/>
                    <a:pt x="504" y="352"/>
                  </a:cubicBezTo>
                  <a:cubicBezTo>
                    <a:pt x="506" y="352"/>
                    <a:pt x="508" y="352"/>
                    <a:pt x="511" y="352"/>
                  </a:cubicBezTo>
                  <a:lnTo>
                    <a:pt x="1485" y="283"/>
                  </a:lnTo>
                  <a:cubicBezTo>
                    <a:pt x="1493" y="283"/>
                    <a:pt x="1502" y="282"/>
                    <a:pt x="1509" y="280"/>
                  </a:cubicBezTo>
                  <a:cubicBezTo>
                    <a:pt x="1513" y="278"/>
                    <a:pt x="1517" y="277"/>
                    <a:pt x="1520" y="275"/>
                  </a:cubicBezTo>
                  <a:cubicBezTo>
                    <a:pt x="1522" y="274"/>
                    <a:pt x="1523" y="272"/>
                    <a:pt x="1523" y="270"/>
                  </a:cubicBezTo>
                  <a:lnTo>
                    <a:pt x="1527" y="194"/>
                  </a:lnTo>
                  <a:cubicBezTo>
                    <a:pt x="1527" y="195"/>
                    <a:pt x="1527" y="195"/>
                    <a:pt x="1527" y="19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EBFAA07E-D95E-6641-8CD0-66CB3F85034D}"/>
                </a:ext>
              </a:extLst>
            </p:cNvPr>
            <p:cNvSpPr/>
            <p:nvPr/>
          </p:nvSpPr>
          <p:spPr>
            <a:xfrm>
              <a:off x="2414344" y="6111509"/>
              <a:ext cx="1901078" cy="437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2">
                  <a:moveTo>
                    <a:pt x="1527" y="195"/>
                  </a:moveTo>
                  <a:cubicBezTo>
                    <a:pt x="1523" y="204"/>
                    <a:pt x="1502" y="206"/>
                    <a:pt x="1493" y="207"/>
                  </a:cubicBezTo>
                  <a:cubicBezTo>
                    <a:pt x="1493" y="207"/>
                    <a:pt x="517" y="276"/>
                    <a:pt x="515" y="276"/>
                  </a:cubicBezTo>
                  <a:cubicBezTo>
                    <a:pt x="506" y="276"/>
                    <a:pt x="498" y="276"/>
                    <a:pt x="490" y="276"/>
                  </a:cubicBezTo>
                  <a:cubicBezTo>
                    <a:pt x="476" y="276"/>
                    <a:pt x="464" y="274"/>
                    <a:pt x="451" y="271"/>
                  </a:cubicBezTo>
                  <a:cubicBezTo>
                    <a:pt x="443" y="270"/>
                    <a:pt x="437" y="268"/>
                    <a:pt x="430" y="265"/>
                  </a:cubicBezTo>
                  <a:cubicBezTo>
                    <a:pt x="428" y="264"/>
                    <a:pt x="12" y="8"/>
                    <a:pt x="10" y="7"/>
                  </a:cubicBezTo>
                  <a:cubicBezTo>
                    <a:pt x="6" y="4"/>
                    <a:pt x="4" y="2"/>
                    <a:pt x="4" y="0"/>
                  </a:cubicBezTo>
                  <a:lnTo>
                    <a:pt x="0" y="76"/>
                  </a:lnTo>
                  <a:cubicBezTo>
                    <a:pt x="0" y="78"/>
                    <a:pt x="2" y="81"/>
                    <a:pt x="6" y="83"/>
                  </a:cubicBezTo>
                  <a:cubicBezTo>
                    <a:pt x="9" y="85"/>
                    <a:pt x="424" y="339"/>
                    <a:pt x="427" y="341"/>
                  </a:cubicBezTo>
                  <a:cubicBezTo>
                    <a:pt x="433" y="344"/>
                    <a:pt x="440" y="346"/>
                    <a:pt x="447" y="347"/>
                  </a:cubicBezTo>
                  <a:cubicBezTo>
                    <a:pt x="458" y="350"/>
                    <a:pt x="470" y="351"/>
                    <a:pt x="483" y="352"/>
                  </a:cubicBezTo>
                  <a:cubicBezTo>
                    <a:pt x="489" y="352"/>
                    <a:pt x="497" y="352"/>
                    <a:pt x="504" y="352"/>
                  </a:cubicBezTo>
                  <a:cubicBezTo>
                    <a:pt x="506" y="352"/>
                    <a:pt x="508" y="352"/>
                    <a:pt x="511" y="352"/>
                  </a:cubicBezTo>
                  <a:lnTo>
                    <a:pt x="1485" y="283"/>
                  </a:lnTo>
                  <a:cubicBezTo>
                    <a:pt x="1493" y="283"/>
                    <a:pt x="1502" y="282"/>
                    <a:pt x="1509" y="280"/>
                  </a:cubicBezTo>
                  <a:cubicBezTo>
                    <a:pt x="1513" y="278"/>
                    <a:pt x="1517" y="277"/>
                    <a:pt x="1520" y="275"/>
                  </a:cubicBezTo>
                  <a:cubicBezTo>
                    <a:pt x="1522" y="274"/>
                    <a:pt x="1523" y="272"/>
                    <a:pt x="1523" y="270"/>
                  </a:cubicBezTo>
                  <a:lnTo>
                    <a:pt x="1527" y="194"/>
                  </a:lnTo>
                  <a:cubicBezTo>
                    <a:pt x="1527" y="195"/>
                    <a:pt x="1527" y="195"/>
                    <a:pt x="1527" y="195"/>
                  </a:cubicBez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FE300430-557C-4C40-992B-494C0BC2053A}"/>
                </a:ext>
              </a:extLst>
            </p:cNvPr>
            <p:cNvSpPr/>
            <p:nvPr/>
          </p:nvSpPr>
          <p:spPr>
            <a:xfrm>
              <a:off x="2679701" y="5828611"/>
              <a:ext cx="1896095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3" h="359">
                  <a:moveTo>
                    <a:pt x="511" y="359"/>
                  </a:moveTo>
                  <a:cubicBezTo>
                    <a:pt x="478" y="361"/>
                    <a:pt x="440" y="355"/>
                    <a:pt x="425" y="346"/>
                  </a:cubicBezTo>
                  <a:lnTo>
                    <a:pt x="6" y="89"/>
                  </a:lnTo>
                  <a:cubicBezTo>
                    <a:pt x="-9" y="81"/>
                    <a:pt x="5" y="71"/>
                    <a:pt x="38" y="69"/>
                  </a:cubicBezTo>
                  <a:lnTo>
                    <a:pt x="1013" y="1"/>
                  </a:lnTo>
                  <a:cubicBezTo>
                    <a:pt x="1046" y="-2"/>
                    <a:pt x="1084" y="4"/>
                    <a:pt x="1099" y="13"/>
                  </a:cubicBezTo>
                  <a:lnTo>
                    <a:pt x="1518" y="269"/>
                  </a:lnTo>
                  <a:cubicBezTo>
                    <a:pt x="1532" y="278"/>
                    <a:pt x="1518" y="288"/>
                    <a:pt x="1485" y="29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FBDDC06F-25D5-E84B-9AC3-4A62AE0E715C}"/>
                </a:ext>
              </a:extLst>
            </p:cNvPr>
            <p:cNvSpPr/>
            <p:nvPr/>
          </p:nvSpPr>
          <p:spPr>
            <a:xfrm>
              <a:off x="3728658" y="5864755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3" y="21"/>
                  </a:moveTo>
                  <a:lnTo>
                    <a:pt x="51" y="49"/>
                  </a:lnTo>
                  <a:cubicBezTo>
                    <a:pt x="59" y="55"/>
                    <a:pt x="81" y="58"/>
                    <a:pt x="100" y="57"/>
                  </a:cubicBezTo>
                  <a:lnTo>
                    <a:pt x="214" y="49"/>
                  </a:lnTo>
                  <a:cubicBezTo>
                    <a:pt x="232" y="48"/>
                    <a:pt x="241" y="42"/>
                    <a:pt x="232" y="37"/>
                  </a:cubicBezTo>
                  <a:lnTo>
                    <a:pt x="185" y="8"/>
                  </a:lnTo>
                  <a:cubicBezTo>
                    <a:pt x="176" y="2"/>
                    <a:pt x="154" y="-1"/>
                    <a:pt x="135" y="1"/>
                  </a:cubicBezTo>
                  <a:lnTo>
                    <a:pt x="22" y="9"/>
                  </a:lnTo>
                  <a:cubicBezTo>
                    <a:pt x="3" y="10"/>
                    <a:pt x="-5" y="15"/>
                    <a:pt x="3" y="2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ECDB7972-2515-1D41-83B0-F685F733CECD}"/>
                </a:ext>
              </a:extLst>
            </p:cNvPr>
            <p:cNvSpPr/>
            <p:nvPr/>
          </p:nvSpPr>
          <p:spPr>
            <a:xfrm>
              <a:off x="3133166" y="5905881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3" y="20"/>
                  </a:moveTo>
                  <a:lnTo>
                    <a:pt x="50" y="49"/>
                  </a:lnTo>
                  <a:cubicBezTo>
                    <a:pt x="59" y="55"/>
                    <a:pt x="82" y="58"/>
                    <a:pt x="100" y="56"/>
                  </a:cubicBezTo>
                  <a:lnTo>
                    <a:pt x="214" y="49"/>
                  </a:lnTo>
                  <a:cubicBezTo>
                    <a:pt x="233" y="47"/>
                    <a:pt x="241" y="42"/>
                    <a:pt x="232" y="36"/>
                  </a:cubicBezTo>
                  <a:lnTo>
                    <a:pt x="185" y="8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D3A0F7F8-F955-2846-B930-C1BBBA0C96F3}"/>
                </a:ext>
              </a:extLst>
            </p:cNvPr>
            <p:cNvSpPr/>
            <p:nvPr/>
          </p:nvSpPr>
          <p:spPr>
            <a:xfrm>
              <a:off x="3859466" y="594451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0"/>
                  </a:moveTo>
                  <a:lnTo>
                    <a:pt x="51" y="49"/>
                  </a:lnTo>
                  <a:cubicBezTo>
                    <a:pt x="60" y="54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3" y="47"/>
                    <a:pt x="241" y="42"/>
                    <a:pt x="233" y="36"/>
                  </a:cubicBezTo>
                  <a:lnTo>
                    <a:pt x="185" y="8"/>
                  </a:lnTo>
                  <a:cubicBezTo>
                    <a:pt x="176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8B6170DA-12DD-CA4F-9BD4-EA2E6FB33C0D}"/>
                </a:ext>
              </a:extLst>
            </p:cNvPr>
            <p:cNvSpPr/>
            <p:nvPr/>
          </p:nvSpPr>
          <p:spPr>
            <a:xfrm>
              <a:off x="2835425" y="5927067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7"/>
                  </a:moveTo>
                  <a:lnTo>
                    <a:pt x="185" y="7"/>
                  </a:lnTo>
                  <a:cubicBezTo>
                    <a:pt x="177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9" y="54"/>
                    <a:pt x="82" y="58"/>
                    <a:pt x="100" y="56"/>
                  </a:cubicBezTo>
                  <a:lnTo>
                    <a:pt x="214" y="48"/>
                  </a:lnTo>
                  <a:cubicBezTo>
                    <a:pt x="233" y="47"/>
                    <a:pt x="241" y="42"/>
                    <a:pt x="232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5CC636E0-3278-4047-9278-E035ADCC852A}"/>
                </a:ext>
              </a:extLst>
            </p:cNvPr>
            <p:cNvSpPr/>
            <p:nvPr/>
          </p:nvSpPr>
          <p:spPr>
            <a:xfrm>
              <a:off x="3991520" y="6025519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3" y="21"/>
                  </a:moveTo>
                  <a:lnTo>
                    <a:pt x="50" y="50"/>
                  </a:lnTo>
                  <a:cubicBezTo>
                    <a:pt x="59" y="55"/>
                    <a:pt x="81" y="58"/>
                    <a:pt x="100" y="57"/>
                  </a:cubicBezTo>
                  <a:lnTo>
                    <a:pt x="214" y="49"/>
                  </a:lnTo>
                  <a:cubicBezTo>
                    <a:pt x="232" y="48"/>
                    <a:pt x="240" y="42"/>
                    <a:pt x="232" y="37"/>
                  </a:cubicBezTo>
                  <a:lnTo>
                    <a:pt x="185" y="8"/>
                  </a:lnTo>
                  <a:cubicBezTo>
                    <a:pt x="176" y="2"/>
                    <a:pt x="153" y="-1"/>
                    <a:pt x="135" y="1"/>
                  </a:cubicBezTo>
                  <a:lnTo>
                    <a:pt x="21" y="9"/>
                  </a:lnTo>
                  <a:cubicBezTo>
                    <a:pt x="2" y="10"/>
                    <a:pt x="-5" y="15"/>
                    <a:pt x="3" y="2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10D6389A-FA75-764F-A516-7D8611E60F7D}"/>
                </a:ext>
              </a:extLst>
            </p:cNvPr>
            <p:cNvSpPr/>
            <p:nvPr/>
          </p:nvSpPr>
          <p:spPr>
            <a:xfrm>
              <a:off x="2966230" y="6008068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5" y="8"/>
                  </a:lnTo>
                  <a:cubicBezTo>
                    <a:pt x="177" y="2"/>
                    <a:pt x="154" y="-1"/>
                    <a:pt x="136" y="1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9"/>
                  </a:lnTo>
                  <a:cubicBezTo>
                    <a:pt x="233" y="48"/>
                    <a:pt x="241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EDD77F2C-326F-7740-9550-44E54871A663}"/>
                </a:ext>
              </a:extLst>
            </p:cNvPr>
            <p:cNvSpPr/>
            <p:nvPr/>
          </p:nvSpPr>
          <p:spPr>
            <a:xfrm>
              <a:off x="3394786" y="6066644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0"/>
                  </a:moveTo>
                  <a:lnTo>
                    <a:pt x="51" y="49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4" y="48"/>
                  </a:lnTo>
                  <a:cubicBezTo>
                    <a:pt x="233" y="47"/>
                    <a:pt x="242" y="42"/>
                    <a:pt x="233" y="36"/>
                  </a:cubicBezTo>
                  <a:lnTo>
                    <a:pt x="185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9C1F0493-0D14-CC4B-A85C-C0365D7EFABD}"/>
                </a:ext>
              </a:extLst>
            </p:cNvPr>
            <p:cNvSpPr/>
            <p:nvPr/>
          </p:nvSpPr>
          <p:spPr>
            <a:xfrm>
              <a:off x="4122325" y="6105277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3" y="37"/>
                  </a:move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9" y="54"/>
                    <a:pt x="81" y="58"/>
                    <a:pt x="100" y="57"/>
                  </a:cubicBezTo>
                  <a:lnTo>
                    <a:pt x="214" y="48"/>
                  </a:lnTo>
                  <a:cubicBezTo>
                    <a:pt x="233" y="47"/>
                    <a:pt x="241" y="42"/>
                    <a:pt x="233" y="37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623C4600-C7D7-E644-ADDA-EB827B0BAD5B}"/>
                </a:ext>
              </a:extLst>
            </p:cNvPr>
            <p:cNvSpPr/>
            <p:nvPr/>
          </p:nvSpPr>
          <p:spPr>
            <a:xfrm>
              <a:off x="3097042" y="6087830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232" y="36"/>
                  </a:moveTo>
                  <a:lnTo>
                    <a:pt x="185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60" y="54"/>
                    <a:pt x="82" y="58"/>
                    <a:pt x="101" y="56"/>
                  </a:cubicBezTo>
                  <a:lnTo>
                    <a:pt x="215" y="48"/>
                  </a:lnTo>
                  <a:cubicBezTo>
                    <a:pt x="232" y="47"/>
                    <a:pt x="241" y="42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D73ACFA6-3C59-7341-99AA-9678E1B22212}"/>
                </a:ext>
              </a:extLst>
            </p:cNvPr>
            <p:cNvSpPr/>
            <p:nvPr/>
          </p:nvSpPr>
          <p:spPr>
            <a:xfrm>
              <a:off x="3823338" y="6126463"/>
              <a:ext cx="294007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7" h="56">
                  <a:moveTo>
                    <a:pt x="233" y="36"/>
                  </a:moveTo>
                  <a:lnTo>
                    <a:pt x="186" y="7"/>
                  </a:lnTo>
                  <a:cubicBezTo>
                    <a:pt x="177" y="2"/>
                    <a:pt x="155" y="-1"/>
                    <a:pt x="136" y="0"/>
                  </a:cubicBezTo>
                  <a:lnTo>
                    <a:pt x="23" y="8"/>
                  </a:lnTo>
                  <a:cubicBezTo>
                    <a:pt x="4" y="9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60" y="55"/>
                    <a:pt x="82" y="57"/>
                    <a:pt x="102" y="56"/>
                  </a:cubicBezTo>
                  <a:lnTo>
                    <a:pt x="215" y="48"/>
                  </a:lnTo>
                  <a:cubicBezTo>
                    <a:pt x="233" y="47"/>
                    <a:pt x="241" y="42"/>
                    <a:pt x="233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AF8CECAA-6B4A-F245-845C-CE6EA587E9E2}"/>
                </a:ext>
              </a:extLst>
            </p:cNvPr>
            <p:cNvSpPr/>
            <p:nvPr/>
          </p:nvSpPr>
          <p:spPr>
            <a:xfrm>
              <a:off x="3526836" y="6147649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5" y="40"/>
                  </a:moveTo>
                  <a:cubicBezTo>
                    <a:pt x="235" y="38"/>
                    <a:pt x="230" y="34"/>
                    <a:pt x="227" y="33"/>
                  </a:cubicBezTo>
                  <a:cubicBezTo>
                    <a:pt x="223" y="31"/>
                    <a:pt x="219" y="28"/>
                    <a:pt x="214" y="25"/>
                  </a:cubicBezTo>
                  <a:cubicBezTo>
                    <a:pt x="205" y="20"/>
                    <a:pt x="196" y="14"/>
                    <a:pt x="188" y="9"/>
                  </a:cubicBezTo>
                  <a:lnTo>
                    <a:pt x="185" y="7"/>
                  </a:lnTo>
                  <a:cubicBezTo>
                    <a:pt x="176" y="2"/>
                    <a:pt x="154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1" y="49"/>
                    <a:pt x="52" y="50"/>
                    <a:pt x="53" y="50"/>
                  </a:cubicBezTo>
                  <a:cubicBezTo>
                    <a:pt x="66" y="57"/>
                    <a:pt x="84" y="57"/>
                    <a:pt x="100" y="56"/>
                  </a:cubicBezTo>
                  <a:lnTo>
                    <a:pt x="214" y="48"/>
                  </a:lnTo>
                  <a:cubicBezTo>
                    <a:pt x="215" y="48"/>
                    <a:pt x="215" y="48"/>
                    <a:pt x="216" y="48"/>
                  </a:cubicBezTo>
                  <a:lnTo>
                    <a:pt x="217" y="48"/>
                  </a:lnTo>
                  <a:cubicBezTo>
                    <a:pt x="222" y="47"/>
                    <a:pt x="229" y="46"/>
                    <a:pt x="233" y="44"/>
                  </a:cubicBezTo>
                  <a:cubicBezTo>
                    <a:pt x="235" y="43"/>
                    <a:pt x="235" y="42"/>
                    <a:pt x="235" y="4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D27EC54A-D116-354E-B0A8-4B67FDEE9EA1}"/>
                </a:ext>
              </a:extLst>
            </p:cNvPr>
            <p:cNvSpPr/>
            <p:nvPr/>
          </p:nvSpPr>
          <p:spPr>
            <a:xfrm>
              <a:off x="3229096" y="6168835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5" y="41"/>
                  </a:moveTo>
                  <a:cubicBezTo>
                    <a:pt x="235" y="40"/>
                    <a:pt x="234" y="38"/>
                    <a:pt x="232" y="37"/>
                  </a:cubicBezTo>
                  <a:lnTo>
                    <a:pt x="184" y="8"/>
                  </a:lnTo>
                  <a:cubicBezTo>
                    <a:pt x="176" y="2"/>
                    <a:pt x="154" y="-1"/>
                    <a:pt x="135" y="1"/>
                  </a:cubicBezTo>
                  <a:lnTo>
                    <a:pt x="22" y="9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50"/>
                  </a:lnTo>
                  <a:cubicBezTo>
                    <a:pt x="59" y="55"/>
                    <a:pt x="82" y="58"/>
                    <a:pt x="100" y="57"/>
                  </a:cubicBezTo>
                  <a:lnTo>
                    <a:pt x="214" y="49"/>
                  </a:lnTo>
                  <a:cubicBezTo>
                    <a:pt x="214" y="49"/>
                    <a:pt x="215" y="49"/>
                    <a:pt x="216" y="49"/>
                  </a:cubicBezTo>
                  <a:cubicBezTo>
                    <a:pt x="221" y="48"/>
                    <a:pt x="227" y="48"/>
                    <a:pt x="232" y="45"/>
                  </a:cubicBezTo>
                  <a:cubicBezTo>
                    <a:pt x="235" y="44"/>
                    <a:pt x="235" y="43"/>
                    <a:pt x="235" y="41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4C822AFD-AFC2-C947-8457-FCDA750BC03D}"/>
                </a:ext>
              </a:extLst>
            </p:cNvPr>
            <p:cNvSpPr/>
            <p:nvPr/>
          </p:nvSpPr>
          <p:spPr>
            <a:xfrm>
              <a:off x="3429668" y="5885941"/>
              <a:ext cx="292761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7">
                  <a:moveTo>
                    <a:pt x="4" y="20"/>
                  </a:moveTo>
                  <a:lnTo>
                    <a:pt x="52" y="50"/>
                  </a:lnTo>
                  <a:cubicBezTo>
                    <a:pt x="60" y="55"/>
                    <a:pt x="82" y="58"/>
                    <a:pt x="101" y="57"/>
                  </a:cubicBezTo>
                  <a:lnTo>
                    <a:pt x="215" y="48"/>
                  </a:lnTo>
                  <a:cubicBezTo>
                    <a:pt x="232" y="47"/>
                    <a:pt x="241" y="42"/>
                    <a:pt x="232" y="37"/>
                  </a:cubicBezTo>
                  <a:lnTo>
                    <a:pt x="186" y="8"/>
                  </a:lnTo>
                  <a:cubicBezTo>
                    <a:pt x="177" y="3"/>
                    <a:pt x="155" y="-1"/>
                    <a:pt x="136" y="1"/>
                  </a:cubicBezTo>
                  <a:lnTo>
                    <a:pt x="23" y="9"/>
                  </a:lnTo>
                  <a:cubicBezTo>
                    <a:pt x="4" y="10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6B3BD0CE-40A8-AC46-B857-6F2DEFEA103F}"/>
                </a:ext>
              </a:extLst>
            </p:cNvPr>
            <p:cNvSpPr/>
            <p:nvPr/>
          </p:nvSpPr>
          <p:spPr>
            <a:xfrm>
              <a:off x="3561722" y="5965700"/>
              <a:ext cx="291515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6">
                  <a:moveTo>
                    <a:pt x="232" y="36"/>
                  </a:moveTo>
                  <a:lnTo>
                    <a:pt x="185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4" y="20"/>
                  </a:cubicBezTo>
                  <a:lnTo>
                    <a:pt x="51" y="49"/>
                  </a:lnTo>
                  <a:cubicBezTo>
                    <a:pt x="59" y="54"/>
                    <a:pt x="82" y="57"/>
                    <a:pt x="100" y="56"/>
                  </a:cubicBezTo>
                  <a:lnTo>
                    <a:pt x="214" y="48"/>
                  </a:lnTo>
                  <a:cubicBezTo>
                    <a:pt x="233" y="47"/>
                    <a:pt x="241" y="41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0CE056E3-BCA8-FC49-8FC1-3914E1661586}"/>
                </a:ext>
              </a:extLst>
            </p:cNvPr>
            <p:cNvSpPr/>
            <p:nvPr/>
          </p:nvSpPr>
          <p:spPr>
            <a:xfrm>
              <a:off x="3263978" y="5986886"/>
              <a:ext cx="291515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57">
                  <a:moveTo>
                    <a:pt x="232" y="36"/>
                  </a:moveTo>
                  <a:lnTo>
                    <a:pt x="185" y="7"/>
                  </a:lnTo>
                  <a:cubicBezTo>
                    <a:pt x="177" y="2"/>
                    <a:pt x="154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60" y="54"/>
                    <a:pt x="82" y="58"/>
                    <a:pt x="101" y="56"/>
                  </a:cubicBezTo>
                  <a:lnTo>
                    <a:pt x="214" y="48"/>
                  </a:lnTo>
                  <a:cubicBezTo>
                    <a:pt x="233" y="47"/>
                    <a:pt x="241" y="42"/>
                    <a:pt x="232" y="36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E74579BE-02D3-F84A-95D2-E1859E90D834}"/>
                </a:ext>
              </a:extLst>
            </p:cNvPr>
            <p:cNvSpPr/>
            <p:nvPr/>
          </p:nvSpPr>
          <p:spPr>
            <a:xfrm>
              <a:off x="3692530" y="6046705"/>
              <a:ext cx="292761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56">
                  <a:moveTo>
                    <a:pt x="4" y="19"/>
                  </a:moveTo>
                  <a:lnTo>
                    <a:pt x="52" y="49"/>
                  </a:lnTo>
                  <a:cubicBezTo>
                    <a:pt x="60" y="54"/>
                    <a:pt x="82" y="57"/>
                    <a:pt x="101" y="55"/>
                  </a:cubicBezTo>
                  <a:lnTo>
                    <a:pt x="214" y="47"/>
                  </a:lnTo>
                  <a:cubicBezTo>
                    <a:pt x="233" y="46"/>
                    <a:pt x="242" y="41"/>
                    <a:pt x="233" y="36"/>
                  </a:cubicBezTo>
                  <a:lnTo>
                    <a:pt x="186" y="6"/>
                  </a:lnTo>
                  <a:cubicBezTo>
                    <a:pt x="177" y="1"/>
                    <a:pt x="155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1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7C277326-8852-414D-8EED-D7C34E613C12}"/>
                </a:ext>
              </a:extLst>
            </p:cNvPr>
            <p:cNvSpPr/>
            <p:nvPr/>
          </p:nvSpPr>
          <p:spPr>
            <a:xfrm>
              <a:off x="3728658" y="5864755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" y="21"/>
                  </a:moveTo>
                  <a:lnTo>
                    <a:pt x="51" y="49"/>
                  </a:lnTo>
                  <a:cubicBezTo>
                    <a:pt x="57" y="54"/>
                    <a:pt x="70" y="56"/>
                    <a:pt x="84" y="57"/>
                  </a:cubicBezTo>
                  <a:cubicBezTo>
                    <a:pt x="83" y="57"/>
                    <a:pt x="82" y="56"/>
                    <a:pt x="82" y="55"/>
                  </a:cubicBezTo>
                  <a:lnTo>
                    <a:pt x="34" y="27"/>
                  </a:lnTo>
                  <a:cubicBezTo>
                    <a:pt x="26" y="21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2" y="7"/>
                    <a:pt x="178" y="7"/>
                    <a:pt x="183" y="7"/>
                  </a:cubicBezTo>
                  <a:cubicBezTo>
                    <a:pt x="173" y="2"/>
                    <a:pt x="153" y="-1"/>
                    <a:pt x="135" y="1"/>
                  </a:cubicBezTo>
                  <a:lnTo>
                    <a:pt x="22" y="9"/>
                  </a:lnTo>
                  <a:cubicBezTo>
                    <a:pt x="3" y="10"/>
                    <a:pt x="-5" y="15"/>
                    <a:pt x="3" y="21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26B4582E-B65E-E34A-B227-32B2E599D42D}"/>
                </a:ext>
              </a:extLst>
            </p:cNvPr>
            <p:cNvSpPr/>
            <p:nvPr/>
          </p:nvSpPr>
          <p:spPr>
            <a:xfrm>
              <a:off x="3133166" y="5905881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" y="20"/>
                  </a:moveTo>
                  <a:lnTo>
                    <a:pt x="50" y="49"/>
                  </a:lnTo>
                  <a:cubicBezTo>
                    <a:pt x="57" y="54"/>
                    <a:pt x="70" y="56"/>
                    <a:pt x="84" y="56"/>
                  </a:cubicBezTo>
                  <a:cubicBezTo>
                    <a:pt x="83" y="56"/>
                    <a:pt x="82" y="56"/>
                    <a:pt x="82" y="55"/>
                  </a:cubicBezTo>
                  <a:lnTo>
                    <a:pt x="34" y="26"/>
                  </a:lnTo>
                  <a:cubicBezTo>
                    <a:pt x="25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A8D4E598-9BF4-F845-9557-880441F6FCD4}"/>
                </a:ext>
              </a:extLst>
            </p:cNvPr>
            <p:cNvSpPr/>
            <p:nvPr/>
          </p:nvSpPr>
          <p:spPr>
            <a:xfrm>
              <a:off x="3859466" y="5944510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4" y="26"/>
                  </a:moveTo>
                  <a:cubicBezTo>
                    <a:pt x="26" y="21"/>
                    <a:pt x="34" y="16"/>
                    <a:pt x="53" y="14"/>
                  </a:cubicBezTo>
                  <a:lnTo>
                    <a:pt x="166" y="7"/>
                  </a:lnTo>
                  <a:cubicBezTo>
                    <a:pt x="172" y="6"/>
                    <a:pt x="178" y="6"/>
                    <a:pt x="183" y="7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7" y="53"/>
                    <a:pt x="70" y="55"/>
                    <a:pt x="85" y="57"/>
                  </a:cubicBezTo>
                  <a:cubicBezTo>
                    <a:pt x="83" y="56"/>
                    <a:pt x="83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5DBB2BEC-FC63-2F49-8C36-A9D8931BAF6C}"/>
                </a:ext>
              </a:extLst>
            </p:cNvPr>
            <p:cNvSpPr/>
            <p:nvPr/>
          </p:nvSpPr>
          <p:spPr>
            <a:xfrm>
              <a:off x="2835425" y="5927067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2" y="55"/>
                  </a:moveTo>
                  <a:lnTo>
                    <a:pt x="34" y="26"/>
                  </a:lnTo>
                  <a:cubicBezTo>
                    <a:pt x="25" y="21"/>
                    <a:pt x="34" y="16"/>
                    <a:pt x="53" y="14"/>
                  </a:cubicBezTo>
                  <a:lnTo>
                    <a:pt x="166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5"/>
                    <a:pt x="84" y="56"/>
                  </a:cubicBezTo>
                  <a:cubicBezTo>
                    <a:pt x="83" y="56"/>
                    <a:pt x="82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97E58C56-B54F-F949-A41C-069CF123E45C}"/>
                </a:ext>
              </a:extLst>
            </p:cNvPr>
            <p:cNvSpPr/>
            <p:nvPr/>
          </p:nvSpPr>
          <p:spPr>
            <a:xfrm>
              <a:off x="3991520" y="6025519"/>
              <a:ext cx="225488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2" h="57">
                  <a:moveTo>
                    <a:pt x="34" y="27"/>
                  </a:moveTo>
                  <a:cubicBezTo>
                    <a:pt x="26" y="22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1" y="7"/>
                    <a:pt x="177" y="7"/>
                    <a:pt x="182" y="7"/>
                  </a:cubicBezTo>
                  <a:cubicBezTo>
                    <a:pt x="173" y="2"/>
                    <a:pt x="152" y="-1"/>
                    <a:pt x="135" y="1"/>
                  </a:cubicBezTo>
                  <a:lnTo>
                    <a:pt x="21" y="9"/>
                  </a:lnTo>
                  <a:cubicBezTo>
                    <a:pt x="2" y="10"/>
                    <a:pt x="-5" y="15"/>
                    <a:pt x="3" y="21"/>
                  </a:cubicBezTo>
                  <a:lnTo>
                    <a:pt x="50" y="50"/>
                  </a:lnTo>
                  <a:cubicBezTo>
                    <a:pt x="57" y="54"/>
                    <a:pt x="70" y="56"/>
                    <a:pt x="84" y="57"/>
                  </a:cubicBezTo>
                  <a:cubicBezTo>
                    <a:pt x="83" y="57"/>
                    <a:pt x="82" y="56"/>
                    <a:pt x="81" y="5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B371007B-2C87-F64F-A8AE-B57EB80B0668}"/>
                </a:ext>
              </a:extLst>
            </p:cNvPr>
            <p:cNvSpPr/>
            <p:nvPr/>
          </p:nvSpPr>
          <p:spPr>
            <a:xfrm>
              <a:off x="2966230" y="6008068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2" y="55"/>
                  </a:moveTo>
                  <a:lnTo>
                    <a:pt x="35" y="27"/>
                  </a:lnTo>
                  <a:cubicBezTo>
                    <a:pt x="26" y="21"/>
                    <a:pt x="34" y="16"/>
                    <a:pt x="53" y="15"/>
                  </a:cubicBezTo>
                  <a:lnTo>
                    <a:pt x="166" y="7"/>
                  </a:lnTo>
                  <a:cubicBezTo>
                    <a:pt x="172" y="7"/>
                    <a:pt x="177" y="7"/>
                    <a:pt x="183" y="7"/>
                  </a:cubicBezTo>
                  <a:cubicBezTo>
                    <a:pt x="173" y="2"/>
                    <a:pt x="153" y="-1"/>
                    <a:pt x="136" y="1"/>
                  </a:cubicBezTo>
                  <a:lnTo>
                    <a:pt x="22" y="8"/>
                  </a:lnTo>
                  <a:cubicBezTo>
                    <a:pt x="4" y="10"/>
                    <a:pt x="-5" y="15"/>
                    <a:pt x="4" y="21"/>
                  </a:cubicBezTo>
                  <a:lnTo>
                    <a:pt x="51" y="49"/>
                  </a:lnTo>
                  <a:cubicBezTo>
                    <a:pt x="57" y="53"/>
                    <a:pt x="70" y="56"/>
                    <a:pt x="84" y="57"/>
                  </a:cubicBezTo>
                  <a:cubicBezTo>
                    <a:pt x="84" y="56"/>
                    <a:pt x="82" y="56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C64FFE99-3C4D-D249-B264-6950802FCD12}"/>
                </a:ext>
              </a:extLst>
            </p:cNvPr>
            <p:cNvSpPr/>
            <p:nvPr/>
          </p:nvSpPr>
          <p:spPr>
            <a:xfrm>
              <a:off x="3394786" y="6066644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4" y="20"/>
                  </a:moveTo>
                  <a:lnTo>
                    <a:pt x="51" y="49"/>
                  </a:lnTo>
                  <a:cubicBezTo>
                    <a:pt x="58" y="53"/>
                    <a:pt x="70" y="56"/>
                    <a:pt x="85" y="57"/>
                  </a:cubicBezTo>
                  <a:cubicBezTo>
                    <a:pt x="84" y="56"/>
                    <a:pt x="83" y="56"/>
                    <a:pt x="82" y="55"/>
                  </a:cubicBezTo>
                  <a:lnTo>
                    <a:pt x="35" y="27"/>
                  </a:lnTo>
                  <a:cubicBezTo>
                    <a:pt x="27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3487A92D-946C-C84F-8FE1-005C723D491C}"/>
                </a:ext>
              </a:extLst>
            </p:cNvPr>
            <p:cNvSpPr/>
            <p:nvPr/>
          </p:nvSpPr>
          <p:spPr>
            <a:xfrm>
              <a:off x="4122325" y="6105277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5" y="26"/>
                  </a:moveTo>
                  <a:cubicBezTo>
                    <a:pt x="26" y="21"/>
                    <a:pt x="34" y="16"/>
                    <a:pt x="53" y="15"/>
                  </a:cubicBezTo>
                  <a:lnTo>
                    <a:pt x="167" y="7"/>
                  </a:lnTo>
                  <a:cubicBezTo>
                    <a:pt x="172" y="6"/>
                    <a:pt x="177" y="6"/>
                    <a:pt x="183" y="7"/>
                  </a:cubicBezTo>
                  <a:cubicBezTo>
                    <a:pt x="173" y="2"/>
                    <a:pt x="152" y="-1"/>
                    <a:pt x="135" y="0"/>
                  </a:cubicBezTo>
                  <a:lnTo>
                    <a:pt x="22" y="8"/>
                  </a:lnTo>
                  <a:cubicBezTo>
                    <a:pt x="3" y="10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7" y="53"/>
                    <a:pt x="70" y="55"/>
                    <a:pt x="84" y="57"/>
                  </a:cubicBezTo>
                  <a:cubicBezTo>
                    <a:pt x="83" y="56"/>
                    <a:pt x="82" y="55"/>
                    <a:pt x="81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80B5980C-03CF-FE44-B45D-0C01D3BF802A}"/>
                </a:ext>
              </a:extLst>
            </p:cNvPr>
            <p:cNvSpPr/>
            <p:nvPr/>
          </p:nvSpPr>
          <p:spPr>
            <a:xfrm>
              <a:off x="3097042" y="6087830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83" y="55"/>
                  </a:moveTo>
                  <a:lnTo>
                    <a:pt x="35" y="26"/>
                  </a:lnTo>
                  <a:cubicBezTo>
                    <a:pt x="26" y="21"/>
                    <a:pt x="34" y="16"/>
                    <a:pt x="53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3" y="6"/>
                  </a:cubicBezTo>
                  <a:cubicBezTo>
                    <a:pt x="174" y="2"/>
                    <a:pt x="153" y="-1"/>
                    <a:pt x="136" y="0"/>
                  </a:cubicBezTo>
                  <a:lnTo>
                    <a:pt x="23" y="8"/>
                  </a:lnTo>
                  <a:cubicBezTo>
                    <a:pt x="4" y="10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8" y="53"/>
                    <a:pt x="71" y="55"/>
                    <a:pt x="84" y="57"/>
                  </a:cubicBezTo>
                  <a:cubicBezTo>
                    <a:pt x="84" y="56"/>
                    <a:pt x="83" y="55"/>
                    <a:pt x="83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AD6A8593-0A9C-3740-BBAA-0EC05E56A066}"/>
                </a:ext>
              </a:extLst>
            </p:cNvPr>
            <p:cNvSpPr/>
            <p:nvPr/>
          </p:nvSpPr>
          <p:spPr>
            <a:xfrm>
              <a:off x="3823338" y="6126463"/>
              <a:ext cx="227980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56">
                  <a:moveTo>
                    <a:pt x="35" y="26"/>
                  </a:moveTo>
                  <a:cubicBezTo>
                    <a:pt x="27" y="21"/>
                    <a:pt x="35" y="15"/>
                    <a:pt x="54" y="14"/>
                  </a:cubicBezTo>
                  <a:lnTo>
                    <a:pt x="167" y="6"/>
                  </a:lnTo>
                  <a:cubicBezTo>
                    <a:pt x="172" y="6"/>
                    <a:pt x="178" y="6"/>
                    <a:pt x="184" y="6"/>
                  </a:cubicBezTo>
                  <a:cubicBezTo>
                    <a:pt x="174" y="2"/>
                    <a:pt x="153" y="-1"/>
                    <a:pt x="136" y="0"/>
                  </a:cubicBezTo>
                  <a:lnTo>
                    <a:pt x="23" y="8"/>
                  </a:lnTo>
                  <a:cubicBezTo>
                    <a:pt x="4" y="9"/>
                    <a:pt x="-5" y="15"/>
                    <a:pt x="4" y="20"/>
                  </a:cubicBezTo>
                  <a:lnTo>
                    <a:pt x="52" y="49"/>
                  </a:lnTo>
                  <a:cubicBezTo>
                    <a:pt x="58" y="52"/>
                    <a:pt x="71" y="56"/>
                    <a:pt x="85" y="56"/>
                  </a:cubicBezTo>
                  <a:cubicBezTo>
                    <a:pt x="84" y="56"/>
                    <a:pt x="84" y="56"/>
                    <a:pt x="83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64945600-BF31-9B4A-A056-E491091CC561}"/>
                </a:ext>
              </a:extLst>
            </p:cNvPr>
            <p:cNvSpPr/>
            <p:nvPr/>
          </p:nvSpPr>
          <p:spPr>
            <a:xfrm>
              <a:off x="3526836" y="6147649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2" y="55"/>
                  </a:moveTo>
                  <a:lnTo>
                    <a:pt x="34" y="26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5"/>
                    <a:pt x="177" y="5"/>
                    <a:pt x="183" y="6"/>
                  </a:cubicBezTo>
                  <a:cubicBezTo>
                    <a:pt x="173" y="1"/>
                    <a:pt x="153" y="-1"/>
                    <a:pt x="135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3" y="20"/>
                  </a:cubicBezTo>
                  <a:lnTo>
                    <a:pt x="51" y="49"/>
                  </a:lnTo>
                  <a:cubicBezTo>
                    <a:pt x="51" y="49"/>
                    <a:pt x="52" y="50"/>
                    <a:pt x="53" y="50"/>
                  </a:cubicBezTo>
                  <a:cubicBezTo>
                    <a:pt x="62" y="55"/>
                    <a:pt x="73" y="56"/>
                    <a:pt x="84" y="56"/>
                  </a:cubicBezTo>
                  <a:lnTo>
                    <a:pt x="83" y="56"/>
                  </a:ln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54B96E9A-9566-EE49-98E8-81199F5FE7DF}"/>
                </a:ext>
              </a:extLst>
            </p:cNvPr>
            <p:cNvSpPr/>
            <p:nvPr/>
          </p:nvSpPr>
          <p:spPr>
            <a:xfrm>
              <a:off x="3229096" y="6168835"/>
              <a:ext cx="226734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7">
                  <a:moveTo>
                    <a:pt x="34" y="27"/>
                  </a:moveTo>
                  <a:cubicBezTo>
                    <a:pt x="25" y="22"/>
                    <a:pt x="34" y="16"/>
                    <a:pt x="52" y="15"/>
                  </a:cubicBezTo>
                  <a:lnTo>
                    <a:pt x="166" y="7"/>
                  </a:lnTo>
                  <a:cubicBezTo>
                    <a:pt x="172" y="6"/>
                    <a:pt x="177" y="6"/>
                    <a:pt x="183" y="7"/>
                  </a:cubicBezTo>
                  <a:cubicBezTo>
                    <a:pt x="173" y="2"/>
                    <a:pt x="153" y="-1"/>
                    <a:pt x="135" y="1"/>
                  </a:cubicBezTo>
                  <a:lnTo>
                    <a:pt x="22" y="9"/>
                  </a:lnTo>
                  <a:cubicBezTo>
                    <a:pt x="3" y="10"/>
                    <a:pt x="-5" y="15"/>
                    <a:pt x="4" y="21"/>
                  </a:cubicBezTo>
                  <a:lnTo>
                    <a:pt x="51" y="50"/>
                  </a:lnTo>
                  <a:cubicBezTo>
                    <a:pt x="57" y="53"/>
                    <a:pt x="70" y="56"/>
                    <a:pt x="84" y="57"/>
                  </a:cubicBezTo>
                  <a:cubicBezTo>
                    <a:pt x="83" y="56"/>
                    <a:pt x="82" y="56"/>
                    <a:pt x="82" y="5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EFAB6583-BC53-6A42-8ADA-92DE564ECFE0}"/>
                </a:ext>
              </a:extLst>
            </p:cNvPr>
            <p:cNvSpPr/>
            <p:nvPr/>
          </p:nvSpPr>
          <p:spPr>
            <a:xfrm>
              <a:off x="3429668" y="5885941"/>
              <a:ext cx="22798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57">
                  <a:moveTo>
                    <a:pt x="4" y="20"/>
                  </a:moveTo>
                  <a:lnTo>
                    <a:pt x="52" y="50"/>
                  </a:lnTo>
                  <a:cubicBezTo>
                    <a:pt x="58" y="53"/>
                    <a:pt x="71" y="56"/>
                    <a:pt x="85" y="57"/>
                  </a:cubicBezTo>
                  <a:cubicBezTo>
                    <a:pt x="84" y="56"/>
                    <a:pt x="84" y="56"/>
                    <a:pt x="83" y="56"/>
                  </a:cubicBezTo>
                  <a:lnTo>
                    <a:pt x="35" y="26"/>
                  </a:lnTo>
                  <a:cubicBezTo>
                    <a:pt x="27" y="21"/>
                    <a:pt x="35" y="16"/>
                    <a:pt x="53" y="15"/>
                  </a:cubicBezTo>
                  <a:lnTo>
                    <a:pt x="167" y="7"/>
                  </a:lnTo>
                  <a:cubicBezTo>
                    <a:pt x="173" y="6"/>
                    <a:pt x="178" y="6"/>
                    <a:pt x="184" y="7"/>
                  </a:cubicBezTo>
                  <a:cubicBezTo>
                    <a:pt x="174" y="2"/>
                    <a:pt x="154" y="-1"/>
                    <a:pt x="136" y="1"/>
                  </a:cubicBezTo>
                  <a:lnTo>
                    <a:pt x="23" y="9"/>
                  </a:lnTo>
                  <a:cubicBezTo>
                    <a:pt x="4" y="10"/>
                    <a:pt x="-5" y="15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4C193425-0471-5344-A2C7-519E06EAF3F5}"/>
                </a:ext>
              </a:extLst>
            </p:cNvPr>
            <p:cNvSpPr/>
            <p:nvPr/>
          </p:nvSpPr>
          <p:spPr>
            <a:xfrm>
              <a:off x="3561722" y="5965700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51" y="49"/>
                  </a:moveTo>
                  <a:cubicBezTo>
                    <a:pt x="57" y="53"/>
                    <a:pt x="71" y="56"/>
                    <a:pt x="84" y="56"/>
                  </a:cubicBezTo>
                  <a:cubicBezTo>
                    <a:pt x="83" y="56"/>
                    <a:pt x="83" y="56"/>
                    <a:pt x="82" y="55"/>
                  </a:cubicBezTo>
                  <a:lnTo>
                    <a:pt x="34" y="26"/>
                  </a:ln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2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10"/>
                    <a:pt x="-5" y="14"/>
                    <a:pt x="4" y="20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46095034-07DF-8347-BDEF-01265C02659D}"/>
                </a:ext>
              </a:extLst>
            </p:cNvPr>
            <p:cNvSpPr/>
            <p:nvPr/>
          </p:nvSpPr>
          <p:spPr>
            <a:xfrm>
              <a:off x="3263978" y="5986886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35" y="26"/>
                  </a:moveTo>
                  <a:cubicBezTo>
                    <a:pt x="26" y="21"/>
                    <a:pt x="34" y="15"/>
                    <a:pt x="53" y="14"/>
                  </a:cubicBezTo>
                  <a:lnTo>
                    <a:pt x="166" y="6"/>
                  </a:lnTo>
                  <a:cubicBezTo>
                    <a:pt x="172" y="6"/>
                    <a:pt x="177" y="6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3" y="9"/>
                    <a:pt x="-5" y="15"/>
                    <a:pt x="4" y="20"/>
                  </a:cubicBezTo>
                  <a:lnTo>
                    <a:pt x="51" y="49"/>
                  </a:lnTo>
                  <a:cubicBezTo>
                    <a:pt x="58" y="53"/>
                    <a:pt x="70" y="55"/>
                    <a:pt x="84" y="56"/>
                  </a:cubicBezTo>
                  <a:cubicBezTo>
                    <a:pt x="83" y="56"/>
                    <a:pt x="82" y="55"/>
                    <a:pt x="82" y="5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266C2744-8434-E447-A0A9-1C8B4B2B9BCF}"/>
                </a:ext>
              </a:extLst>
            </p:cNvPr>
            <p:cNvSpPr/>
            <p:nvPr/>
          </p:nvSpPr>
          <p:spPr>
            <a:xfrm>
              <a:off x="3692530" y="6046705"/>
              <a:ext cx="226734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56">
                  <a:moveTo>
                    <a:pt x="85" y="56"/>
                  </a:moveTo>
                  <a:cubicBezTo>
                    <a:pt x="84" y="55"/>
                    <a:pt x="83" y="55"/>
                    <a:pt x="82" y="55"/>
                  </a:cubicBezTo>
                  <a:lnTo>
                    <a:pt x="35" y="25"/>
                  </a:lnTo>
                  <a:cubicBezTo>
                    <a:pt x="27" y="21"/>
                    <a:pt x="35" y="15"/>
                    <a:pt x="53" y="14"/>
                  </a:cubicBezTo>
                  <a:lnTo>
                    <a:pt x="167" y="6"/>
                  </a:lnTo>
                  <a:cubicBezTo>
                    <a:pt x="172" y="5"/>
                    <a:pt x="178" y="5"/>
                    <a:pt x="183" y="6"/>
                  </a:cubicBezTo>
                  <a:cubicBezTo>
                    <a:pt x="173" y="1"/>
                    <a:pt x="153" y="-1"/>
                    <a:pt x="136" y="0"/>
                  </a:cubicBezTo>
                  <a:lnTo>
                    <a:pt x="22" y="8"/>
                  </a:lnTo>
                  <a:cubicBezTo>
                    <a:pt x="4" y="9"/>
                    <a:pt x="-5" y="15"/>
                    <a:pt x="4" y="19"/>
                  </a:cubicBezTo>
                  <a:lnTo>
                    <a:pt x="52" y="49"/>
                  </a:lnTo>
                  <a:cubicBezTo>
                    <a:pt x="58" y="52"/>
                    <a:pt x="71" y="55"/>
                    <a:pt x="85" y="5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46FF089B-8368-B74A-BF56-EA7DEBA9E313}"/>
                </a:ext>
              </a:extLst>
            </p:cNvPr>
            <p:cNvSpPr/>
            <p:nvPr/>
          </p:nvSpPr>
          <p:spPr>
            <a:xfrm>
              <a:off x="2674718" y="5930805"/>
              <a:ext cx="1901078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3">
                  <a:moveTo>
                    <a:pt x="1527" y="196"/>
                  </a:moveTo>
                  <a:cubicBezTo>
                    <a:pt x="1524" y="204"/>
                    <a:pt x="1502" y="207"/>
                    <a:pt x="1494" y="208"/>
                  </a:cubicBezTo>
                  <a:cubicBezTo>
                    <a:pt x="1493" y="208"/>
                    <a:pt x="517" y="277"/>
                    <a:pt x="515" y="277"/>
                  </a:cubicBezTo>
                  <a:cubicBezTo>
                    <a:pt x="507" y="277"/>
                    <a:pt x="499" y="277"/>
                    <a:pt x="490" y="277"/>
                  </a:cubicBezTo>
                  <a:cubicBezTo>
                    <a:pt x="477" y="277"/>
                    <a:pt x="464" y="275"/>
                    <a:pt x="451" y="272"/>
                  </a:cubicBezTo>
                  <a:cubicBezTo>
                    <a:pt x="444" y="271"/>
                    <a:pt x="437" y="269"/>
                    <a:pt x="431" y="265"/>
                  </a:cubicBezTo>
                  <a:cubicBezTo>
                    <a:pt x="428" y="264"/>
                    <a:pt x="13" y="9"/>
                    <a:pt x="10" y="7"/>
                  </a:cubicBezTo>
                  <a:cubicBezTo>
                    <a:pt x="6" y="5"/>
                    <a:pt x="4" y="2"/>
                    <a:pt x="4" y="0"/>
                  </a:cubicBezTo>
                  <a:lnTo>
                    <a:pt x="0" y="77"/>
                  </a:lnTo>
                  <a:cubicBezTo>
                    <a:pt x="0" y="78"/>
                    <a:pt x="2" y="82"/>
                    <a:pt x="6" y="84"/>
                  </a:cubicBezTo>
                  <a:cubicBezTo>
                    <a:pt x="9" y="85"/>
                    <a:pt x="425" y="340"/>
                    <a:pt x="427" y="341"/>
                  </a:cubicBezTo>
                  <a:cubicBezTo>
                    <a:pt x="434" y="345"/>
                    <a:pt x="440" y="346"/>
                    <a:pt x="447" y="348"/>
                  </a:cubicBezTo>
                  <a:cubicBezTo>
                    <a:pt x="459" y="351"/>
                    <a:pt x="471" y="352"/>
                    <a:pt x="483" y="353"/>
                  </a:cubicBezTo>
                  <a:cubicBezTo>
                    <a:pt x="490" y="353"/>
                    <a:pt x="497" y="353"/>
                    <a:pt x="503" y="353"/>
                  </a:cubicBezTo>
                  <a:cubicBezTo>
                    <a:pt x="506" y="353"/>
                    <a:pt x="508" y="352"/>
                    <a:pt x="511" y="352"/>
                  </a:cubicBezTo>
                  <a:lnTo>
                    <a:pt x="1486" y="284"/>
                  </a:lnTo>
                  <a:cubicBezTo>
                    <a:pt x="1494" y="283"/>
                    <a:pt x="1502" y="283"/>
                    <a:pt x="1510" y="280"/>
                  </a:cubicBezTo>
                  <a:cubicBezTo>
                    <a:pt x="1513" y="279"/>
                    <a:pt x="1518" y="278"/>
                    <a:pt x="1520" y="275"/>
                  </a:cubicBezTo>
                  <a:cubicBezTo>
                    <a:pt x="1523" y="274"/>
                    <a:pt x="1524" y="273"/>
                    <a:pt x="1524" y="271"/>
                  </a:cubicBezTo>
                  <a:lnTo>
                    <a:pt x="1527" y="195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D970964F-1848-C34C-A1B3-0885C0A86A03}"/>
                </a:ext>
              </a:extLst>
            </p:cNvPr>
            <p:cNvSpPr/>
            <p:nvPr/>
          </p:nvSpPr>
          <p:spPr>
            <a:xfrm>
              <a:off x="2674718" y="5930805"/>
              <a:ext cx="1901078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27" h="353">
                  <a:moveTo>
                    <a:pt x="1527" y="196"/>
                  </a:moveTo>
                  <a:cubicBezTo>
                    <a:pt x="1524" y="204"/>
                    <a:pt x="1502" y="207"/>
                    <a:pt x="1494" y="208"/>
                  </a:cubicBezTo>
                  <a:cubicBezTo>
                    <a:pt x="1493" y="208"/>
                    <a:pt x="517" y="277"/>
                    <a:pt x="515" y="277"/>
                  </a:cubicBezTo>
                  <a:cubicBezTo>
                    <a:pt x="507" y="277"/>
                    <a:pt x="499" y="277"/>
                    <a:pt x="490" y="277"/>
                  </a:cubicBezTo>
                  <a:cubicBezTo>
                    <a:pt x="477" y="277"/>
                    <a:pt x="464" y="275"/>
                    <a:pt x="451" y="272"/>
                  </a:cubicBezTo>
                  <a:cubicBezTo>
                    <a:pt x="444" y="271"/>
                    <a:pt x="437" y="269"/>
                    <a:pt x="431" y="265"/>
                  </a:cubicBezTo>
                  <a:cubicBezTo>
                    <a:pt x="428" y="264"/>
                    <a:pt x="13" y="9"/>
                    <a:pt x="10" y="7"/>
                  </a:cubicBezTo>
                  <a:cubicBezTo>
                    <a:pt x="6" y="5"/>
                    <a:pt x="4" y="2"/>
                    <a:pt x="4" y="0"/>
                  </a:cubicBezTo>
                  <a:lnTo>
                    <a:pt x="0" y="77"/>
                  </a:lnTo>
                  <a:cubicBezTo>
                    <a:pt x="0" y="78"/>
                    <a:pt x="2" y="82"/>
                    <a:pt x="6" y="84"/>
                  </a:cubicBezTo>
                  <a:cubicBezTo>
                    <a:pt x="9" y="85"/>
                    <a:pt x="425" y="340"/>
                    <a:pt x="427" y="341"/>
                  </a:cubicBezTo>
                  <a:cubicBezTo>
                    <a:pt x="434" y="345"/>
                    <a:pt x="440" y="346"/>
                    <a:pt x="447" y="348"/>
                  </a:cubicBezTo>
                  <a:cubicBezTo>
                    <a:pt x="459" y="351"/>
                    <a:pt x="471" y="352"/>
                    <a:pt x="483" y="353"/>
                  </a:cubicBezTo>
                  <a:cubicBezTo>
                    <a:pt x="490" y="353"/>
                    <a:pt x="497" y="353"/>
                    <a:pt x="503" y="353"/>
                  </a:cubicBezTo>
                  <a:cubicBezTo>
                    <a:pt x="506" y="353"/>
                    <a:pt x="508" y="352"/>
                    <a:pt x="511" y="352"/>
                  </a:cubicBezTo>
                  <a:lnTo>
                    <a:pt x="1486" y="284"/>
                  </a:lnTo>
                  <a:cubicBezTo>
                    <a:pt x="1494" y="283"/>
                    <a:pt x="1502" y="283"/>
                    <a:pt x="1510" y="280"/>
                  </a:cubicBezTo>
                  <a:cubicBezTo>
                    <a:pt x="1513" y="279"/>
                    <a:pt x="1518" y="278"/>
                    <a:pt x="1520" y="275"/>
                  </a:cubicBezTo>
                  <a:cubicBezTo>
                    <a:pt x="1523" y="274"/>
                    <a:pt x="1524" y="273"/>
                    <a:pt x="1524" y="271"/>
                  </a:cubicBezTo>
                  <a:lnTo>
                    <a:pt x="1527" y="195"/>
                  </a:lnTo>
                  <a:close/>
                </a:path>
              </a:pathLst>
            </a:custGeom>
            <a:solidFill>
              <a:srgbClr val="FC8A24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8D9C48EA-AC46-9947-9A89-F23E6F2F1D3E}"/>
                </a:ext>
              </a:extLst>
            </p:cNvPr>
            <p:cNvSpPr/>
            <p:nvPr/>
          </p:nvSpPr>
          <p:spPr>
            <a:xfrm>
              <a:off x="3438389" y="5961961"/>
              <a:ext cx="378721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5" h="80">
                  <a:moveTo>
                    <a:pt x="305" y="63"/>
                  </a:moveTo>
                  <a:lnTo>
                    <a:pt x="305" y="40"/>
                  </a:lnTo>
                  <a:lnTo>
                    <a:pt x="257" y="33"/>
                  </a:lnTo>
                  <a:lnTo>
                    <a:pt x="220" y="11"/>
                  </a:lnTo>
                  <a:cubicBezTo>
                    <a:pt x="217" y="9"/>
                    <a:pt x="210" y="8"/>
                    <a:pt x="203" y="8"/>
                  </a:cubicBezTo>
                  <a:lnTo>
                    <a:pt x="112" y="14"/>
                  </a:lnTo>
                  <a:lnTo>
                    <a:pt x="0" y="0"/>
                  </a:lnTo>
                  <a:lnTo>
                    <a:pt x="1" y="23"/>
                  </a:lnTo>
                  <a:cubicBezTo>
                    <a:pt x="0" y="25"/>
                    <a:pt x="0" y="25"/>
                    <a:pt x="1" y="26"/>
                  </a:cubicBezTo>
                  <a:lnTo>
                    <a:pt x="86" y="77"/>
                  </a:lnTo>
                  <a:cubicBezTo>
                    <a:pt x="88" y="79"/>
                    <a:pt x="96" y="80"/>
                    <a:pt x="103" y="80"/>
                  </a:cubicBezTo>
                  <a:lnTo>
                    <a:pt x="298" y="66"/>
                  </a:lnTo>
                  <a:cubicBezTo>
                    <a:pt x="303" y="66"/>
                    <a:pt x="306" y="64"/>
                    <a:pt x="305" y="63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E52F975A-39B4-714B-BCD1-526D09B41EF0}"/>
                </a:ext>
              </a:extLst>
            </p:cNvPr>
            <p:cNvSpPr/>
            <p:nvPr/>
          </p:nvSpPr>
          <p:spPr>
            <a:xfrm>
              <a:off x="3438389" y="5942021"/>
              <a:ext cx="378721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5" h="72">
                  <a:moveTo>
                    <a:pt x="103" y="72"/>
                  </a:moveTo>
                  <a:cubicBezTo>
                    <a:pt x="96" y="73"/>
                    <a:pt x="88" y="71"/>
                    <a:pt x="86" y="69"/>
                  </a:cubicBezTo>
                  <a:lnTo>
                    <a:pt x="1" y="18"/>
                  </a:lnTo>
                  <a:cubicBezTo>
                    <a:pt x="-2" y="16"/>
                    <a:pt x="1" y="14"/>
                    <a:pt x="8" y="14"/>
                  </a:cubicBezTo>
                  <a:lnTo>
                    <a:pt x="203" y="0"/>
                  </a:lnTo>
                  <a:cubicBezTo>
                    <a:pt x="210" y="0"/>
                    <a:pt x="217" y="1"/>
                    <a:pt x="220" y="3"/>
                  </a:cubicBezTo>
                  <a:lnTo>
                    <a:pt x="304" y="54"/>
                  </a:lnTo>
                  <a:cubicBezTo>
                    <a:pt x="307" y="56"/>
                    <a:pt x="304" y="58"/>
                    <a:pt x="298" y="58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06" name="Freeform 305">
            <a:extLst>
              <a:ext uri="{FF2B5EF4-FFF2-40B4-BE49-F238E27FC236}">
                <a16:creationId xmlns:a16="http://schemas.microsoft.com/office/drawing/2014/main" id="{97204BBB-D648-8C49-B3A9-41EFAE94B1ED}"/>
              </a:ext>
            </a:extLst>
          </p:cNvPr>
          <p:cNvSpPr/>
          <p:nvPr/>
        </p:nvSpPr>
        <p:spPr>
          <a:xfrm>
            <a:off x="16559067" y="5038505"/>
            <a:ext cx="6187844" cy="61900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968" h="4968">
                <a:moveTo>
                  <a:pt x="4488" y="4968"/>
                </a:moveTo>
                <a:lnTo>
                  <a:pt x="481" y="4968"/>
                </a:lnTo>
                <a:cubicBezTo>
                  <a:pt x="215" y="4968"/>
                  <a:pt x="0" y="4752"/>
                  <a:pt x="0" y="4488"/>
                </a:cubicBezTo>
                <a:lnTo>
                  <a:pt x="0" y="480"/>
                </a:lnTo>
                <a:cubicBezTo>
                  <a:pt x="0" y="215"/>
                  <a:pt x="215" y="0"/>
                  <a:pt x="481" y="0"/>
                </a:cubicBezTo>
                <a:lnTo>
                  <a:pt x="4488" y="0"/>
                </a:lnTo>
                <a:cubicBezTo>
                  <a:pt x="4753" y="0"/>
                  <a:pt x="4968" y="215"/>
                  <a:pt x="4968" y="480"/>
                </a:cubicBezTo>
                <a:lnTo>
                  <a:pt x="4968" y="4488"/>
                </a:lnTo>
                <a:cubicBezTo>
                  <a:pt x="4968" y="4752"/>
                  <a:pt x="4753" y="4968"/>
                  <a:pt x="4488" y="4968"/>
                </a:cubicBez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5" name="Freeform 374">
            <a:extLst>
              <a:ext uri="{FF2B5EF4-FFF2-40B4-BE49-F238E27FC236}">
                <a16:creationId xmlns:a16="http://schemas.microsoft.com/office/drawing/2014/main" id="{5C42CF32-F6E5-9741-9F44-B38482E39487}"/>
              </a:ext>
            </a:extLst>
          </p:cNvPr>
          <p:cNvSpPr/>
          <p:nvPr/>
        </p:nvSpPr>
        <p:spPr>
          <a:xfrm>
            <a:off x="16433242" y="4912636"/>
            <a:ext cx="6439494" cy="6441756"/>
          </a:xfrm>
          <a:custGeom>
            <a:avLst/>
            <a:gdLst>
              <a:gd name="connsiteX0" fmla="*/ 717478 w 6439494"/>
              <a:gd name="connsiteY0" fmla="*/ 251738 h 6441756"/>
              <a:gd name="connsiteX1" fmla="*/ 251650 w 6439494"/>
              <a:gd name="connsiteY1" fmla="*/ 717730 h 6441756"/>
              <a:gd name="connsiteX2" fmla="*/ 251650 w 6439494"/>
              <a:gd name="connsiteY2" fmla="*/ 5724029 h 6441756"/>
              <a:gd name="connsiteX3" fmla="*/ 717478 w 6439494"/>
              <a:gd name="connsiteY3" fmla="*/ 6190021 h 6441756"/>
              <a:gd name="connsiteX4" fmla="*/ 5722020 w 6439494"/>
              <a:gd name="connsiteY4" fmla="*/ 6190021 h 6441756"/>
              <a:gd name="connsiteX5" fmla="*/ 6187848 w 6439494"/>
              <a:gd name="connsiteY5" fmla="*/ 5724029 h 6441756"/>
              <a:gd name="connsiteX6" fmla="*/ 6187848 w 6439494"/>
              <a:gd name="connsiteY6" fmla="*/ 717730 h 6441756"/>
              <a:gd name="connsiteX7" fmla="*/ 5722020 w 6439494"/>
              <a:gd name="connsiteY7" fmla="*/ 251738 h 6441756"/>
              <a:gd name="connsiteX8" fmla="*/ 717436 w 6439494"/>
              <a:gd name="connsiteY8" fmla="*/ 0 h 6441756"/>
              <a:gd name="connsiteX9" fmla="*/ 5722058 w 6439494"/>
              <a:gd name="connsiteY9" fmla="*/ 0 h 6441756"/>
              <a:gd name="connsiteX10" fmla="*/ 6439494 w 6439494"/>
              <a:gd name="connsiteY10" fmla="*/ 717689 h 6441756"/>
              <a:gd name="connsiteX11" fmla="*/ 6439494 w 6439494"/>
              <a:gd name="connsiteY11" fmla="*/ 5724067 h 6441756"/>
              <a:gd name="connsiteX12" fmla="*/ 5722058 w 6439494"/>
              <a:gd name="connsiteY12" fmla="*/ 6441756 h 6441756"/>
              <a:gd name="connsiteX13" fmla="*/ 717436 w 6439494"/>
              <a:gd name="connsiteY13" fmla="*/ 6441756 h 6441756"/>
              <a:gd name="connsiteX14" fmla="*/ 0 w 6439494"/>
              <a:gd name="connsiteY14" fmla="*/ 5724067 h 6441756"/>
              <a:gd name="connsiteX15" fmla="*/ 0 w 6439494"/>
              <a:gd name="connsiteY15" fmla="*/ 717689 h 6441756"/>
              <a:gd name="connsiteX16" fmla="*/ 717436 w 6439494"/>
              <a:gd name="connsiteY16" fmla="*/ 0 h 6441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39494" h="6441756">
                <a:moveTo>
                  <a:pt x="717478" y="251738"/>
                </a:moveTo>
                <a:cubicBezTo>
                  <a:pt x="460900" y="251738"/>
                  <a:pt x="251650" y="461061"/>
                  <a:pt x="251650" y="717730"/>
                </a:cubicBezTo>
                <a:lnTo>
                  <a:pt x="251650" y="5724029"/>
                </a:lnTo>
                <a:cubicBezTo>
                  <a:pt x="251650" y="5980698"/>
                  <a:pt x="460900" y="6190021"/>
                  <a:pt x="717478" y="6190021"/>
                </a:cubicBezTo>
                <a:lnTo>
                  <a:pt x="5722020" y="6190021"/>
                </a:lnTo>
                <a:cubicBezTo>
                  <a:pt x="5978598" y="6190021"/>
                  <a:pt x="6187848" y="5980698"/>
                  <a:pt x="6187848" y="5724029"/>
                </a:cubicBezTo>
                <a:lnTo>
                  <a:pt x="6187848" y="717730"/>
                </a:lnTo>
                <a:cubicBezTo>
                  <a:pt x="6187848" y="461061"/>
                  <a:pt x="5978598" y="251738"/>
                  <a:pt x="5722020" y="251738"/>
                </a:cubicBezTo>
                <a:close/>
                <a:moveTo>
                  <a:pt x="717436" y="0"/>
                </a:moveTo>
                <a:lnTo>
                  <a:pt x="5722058" y="0"/>
                </a:lnTo>
                <a:cubicBezTo>
                  <a:pt x="6118142" y="0"/>
                  <a:pt x="6439494" y="321465"/>
                  <a:pt x="6439494" y="717689"/>
                </a:cubicBezTo>
                <a:lnTo>
                  <a:pt x="6439494" y="5724067"/>
                </a:lnTo>
                <a:cubicBezTo>
                  <a:pt x="6439494" y="6119045"/>
                  <a:pt x="6118142" y="6441756"/>
                  <a:pt x="5722058" y="6441756"/>
                </a:cubicBezTo>
                <a:lnTo>
                  <a:pt x="717436" y="6441756"/>
                </a:lnTo>
                <a:cubicBezTo>
                  <a:pt x="321352" y="6441756"/>
                  <a:pt x="0" y="6119045"/>
                  <a:pt x="0" y="5724067"/>
                </a:cubicBezTo>
                <a:lnTo>
                  <a:pt x="0" y="717689"/>
                </a:lnTo>
                <a:cubicBezTo>
                  <a:pt x="0" y="321465"/>
                  <a:pt x="321352" y="0"/>
                  <a:pt x="717436" y="0"/>
                </a:cubicBezTo>
                <a:close/>
              </a:path>
            </a:pathLst>
          </a:custGeom>
          <a:solidFill>
            <a:srgbClr val="B5D663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2" name="Rounded Rectangle 451">
            <a:extLst>
              <a:ext uri="{FF2B5EF4-FFF2-40B4-BE49-F238E27FC236}">
                <a16:creationId xmlns:a16="http://schemas.microsoft.com/office/drawing/2014/main" id="{62B1EEDD-A8EF-DE48-B79B-98F81C907E8D}"/>
              </a:ext>
            </a:extLst>
          </p:cNvPr>
          <p:cNvSpPr/>
          <p:nvPr/>
        </p:nvSpPr>
        <p:spPr>
          <a:xfrm>
            <a:off x="17568158" y="3566708"/>
            <a:ext cx="4168416" cy="788863"/>
          </a:xfrm>
          <a:prstGeom prst="roundRect">
            <a:avLst>
              <a:gd name="adj" fmla="val 50000"/>
            </a:avLst>
          </a:prstGeom>
          <a:solidFill>
            <a:srgbClr val="B5D66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3" name="Freeform 452">
            <a:extLst>
              <a:ext uri="{FF2B5EF4-FFF2-40B4-BE49-F238E27FC236}">
                <a16:creationId xmlns:a16="http://schemas.microsoft.com/office/drawing/2014/main" id="{E471F68E-6CF3-5847-B981-342FC27713BE}"/>
              </a:ext>
            </a:extLst>
          </p:cNvPr>
          <p:cNvSpPr/>
          <p:nvPr/>
        </p:nvSpPr>
        <p:spPr>
          <a:xfrm>
            <a:off x="19545230" y="4356818"/>
            <a:ext cx="215522" cy="55457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4" h="446">
                <a:moveTo>
                  <a:pt x="174" y="446"/>
                </a:moveTo>
                <a:lnTo>
                  <a:pt x="0" y="446"/>
                </a:lnTo>
                <a:lnTo>
                  <a:pt x="0" y="0"/>
                </a:lnTo>
                <a:lnTo>
                  <a:pt x="174" y="0"/>
                </a:lnTo>
                <a:close/>
              </a:path>
            </a:pathLst>
          </a:custGeom>
          <a:solidFill>
            <a:srgbClr val="B5D66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8A66E9-2FDE-9B41-B3C1-41579585D1AA}"/>
              </a:ext>
            </a:extLst>
          </p:cNvPr>
          <p:cNvGrpSpPr/>
          <p:nvPr/>
        </p:nvGrpSpPr>
        <p:grpSpPr>
          <a:xfrm>
            <a:off x="17418663" y="5426083"/>
            <a:ext cx="2360776" cy="2303031"/>
            <a:chOff x="17418663" y="5426083"/>
            <a:chExt cx="2360776" cy="2303031"/>
          </a:xfrm>
        </p:grpSpPr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73B93089-5028-2842-8BC8-5F1EF4B4E9FF}"/>
                </a:ext>
              </a:extLst>
            </p:cNvPr>
            <p:cNvSpPr/>
            <p:nvPr/>
          </p:nvSpPr>
          <p:spPr>
            <a:xfrm>
              <a:off x="17782435" y="6239870"/>
              <a:ext cx="1534815" cy="14892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33" h="1196">
                  <a:moveTo>
                    <a:pt x="1140" y="335"/>
                  </a:moveTo>
                  <a:lnTo>
                    <a:pt x="925" y="491"/>
                  </a:lnTo>
                  <a:cubicBezTo>
                    <a:pt x="906" y="505"/>
                    <a:pt x="880" y="485"/>
                    <a:pt x="889" y="463"/>
                  </a:cubicBezTo>
                  <a:lnTo>
                    <a:pt x="1045" y="86"/>
                  </a:lnTo>
                  <a:lnTo>
                    <a:pt x="863" y="43"/>
                  </a:lnTo>
                  <a:lnTo>
                    <a:pt x="686" y="594"/>
                  </a:lnTo>
                  <a:cubicBezTo>
                    <a:pt x="678" y="619"/>
                    <a:pt x="642" y="614"/>
                    <a:pt x="641" y="588"/>
                  </a:cubicBezTo>
                  <a:lnTo>
                    <a:pt x="617" y="0"/>
                  </a:lnTo>
                  <a:lnTo>
                    <a:pt x="424" y="0"/>
                  </a:lnTo>
                  <a:lnTo>
                    <a:pt x="446" y="437"/>
                  </a:lnTo>
                  <a:cubicBezTo>
                    <a:pt x="447" y="468"/>
                    <a:pt x="409" y="484"/>
                    <a:pt x="388" y="461"/>
                  </a:cubicBezTo>
                  <a:lnTo>
                    <a:pt x="171" y="223"/>
                  </a:lnTo>
                  <a:lnTo>
                    <a:pt x="0" y="303"/>
                  </a:lnTo>
                  <a:lnTo>
                    <a:pt x="343" y="710"/>
                  </a:lnTo>
                  <a:lnTo>
                    <a:pt x="343" y="936"/>
                  </a:lnTo>
                  <a:cubicBezTo>
                    <a:pt x="343" y="1079"/>
                    <a:pt x="459" y="1196"/>
                    <a:pt x="603" y="1196"/>
                  </a:cubicBezTo>
                  <a:cubicBezTo>
                    <a:pt x="747" y="1196"/>
                    <a:pt x="863" y="1079"/>
                    <a:pt x="863" y="936"/>
                  </a:cubicBezTo>
                  <a:lnTo>
                    <a:pt x="863" y="710"/>
                  </a:lnTo>
                  <a:lnTo>
                    <a:pt x="1233" y="453"/>
                  </a:ln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70BF6547-39DE-7A4A-96A7-AC18F6D62C57}"/>
                </a:ext>
              </a:extLst>
            </p:cNvPr>
            <p:cNvSpPr/>
            <p:nvPr/>
          </p:nvSpPr>
          <p:spPr>
            <a:xfrm>
              <a:off x="17418663" y="5426083"/>
              <a:ext cx="2360775" cy="14281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6" h="1147">
                  <a:moveTo>
                    <a:pt x="1896" y="752"/>
                  </a:moveTo>
                  <a:cubicBezTo>
                    <a:pt x="1896" y="636"/>
                    <a:pt x="1817" y="540"/>
                    <a:pt x="1709" y="514"/>
                  </a:cubicBezTo>
                  <a:cubicBezTo>
                    <a:pt x="1719" y="488"/>
                    <a:pt x="1725" y="461"/>
                    <a:pt x="1725" y="432"/>
                  </a:cubicBezTo>
                  <a:cubicBezTo>
                    <a:pt x="1725" y="305"/>
                    <a:pt x="1622" y="202"/>
                    <a:pt x="1495" y="202"/>
                  </a:cubicBezTo>
                  <a:cubicBezTo>
                    <a:pt x="1472" y="202"/>
                    <a:pt x="1450" y="206"/>
                    <a:pt x="1429" y="212"/>
                  </a:cubicBezTo>
                  <a:cubicBezTo>
                    <a:pt x="1395" y="143"/>
                    <a:pt x="1325" y="96"/>
                    <a:pt x="1244" y="96"/>
                  </a:cubicBezTo>
                  <a:cubicBezTo>
                    <a:pt x="1221" y="96"/>
                    <a:pt x="1198" y="101"/>
                    <a:pt x="1177" y="108"/>
                  </a:cubicBezTo>
                  <a:cubicBezTo>
                    <a:pt x="1142" y="44"/>
                    <a:pt x="1074" y="0"/>
                    <a:pt x="996" y="0"/>
                  </a:cubicBezTo>
                  <a:cubicBezTo>
                    <a:pt x="930" y="0"/>
                    <a:pt x="871" y="32"/>
                    <a:pt x="833" y="80"/>
                  </a:cubicBezTo>
                  <a:cubicBezTo>
                    <a:pt x="779" y="41"/>
                    <a:pt x="710" y="22"/>
                    <a:pt x="640" y="35"/>
                  </a:cubicBezTo>
                  <a:cubicBezTo>
                    <a:pt x="553" y="51"/>
                    <a:pt x="486" y="109"/>
                    <a:pt x="451" y="186"/>
                  </a:cubicBezTo>
                  <a:cubicBezTo>
                    <a:pt x="435" y="183"/>
                    <a:pt x="419" y="181"/>
                    <a:pt x="402" y="181"/>
                  </a:cubicBezTo>
                  <a:cubicBezTo>
                    <a:pt x="268" y="181"/>
                    <a:pt x="156" y="281"/>
                    <a:pt x="139" y="411"/>
                  </a:cubicBezTo>
                  <a:cubicBezTo>
                    <a:pt x="61" y="420"/>
                    <a:pt x="0" y="487"/>
                    <a:pt x="0" y="568"/>
                  </a:cubicBezTo>
                  <a:cubicBezTo>
                    <a:pt x="0" y="608"/>
                    <a:pt x="15" y="644"/>
                    <a:pt x="39" y="672"/>
                  </a:cubicBezTo>
                  <a:cubicBezTo>
                    <a:pt x="20" y="710"/>
                    <a:pt x="10" y="752"/>
                    <a:pt x="10" y="798"/>
                  </a:cubicBezTo>
                  <a:cubicBezTo>
                    <a:pt x="10" y="954"/>
                    <a:pt x="136" y="1080"/>
                    <a:pt x="292" y="1080"/>
                  </a:cubicBezTo>
                  <a:cubicBezTo>
                    <a:pt x="410" y="1080"/>
                    <a:pt x="512" y="1006"/>
                    <a:pt x="553" y="902"/>
                  </a:cubicBezTo>
                  <a:cubicBezTo>
                    <a:pt x="567" y="907"/>
                    <a:pt x="582" y="910"/>
                    <a:pt x="597" y="910"/>
                  </a:cubicBezTo>
                  <a:cubicBezTo>
                    <a:pt x="668" y="910"/>
                    <a:pt x="727" y="854"/>
                    <a:pt x="731" y="782"/>
                  </a:cubicBezTo>
                  <a:cubicBezTo>
                    <a:pt x="772" y="781"/>
                    <a:pt x="810" y="763"/>
                    <a:pt x="839" y="737"/>
                  </a:cubicBezTo>
                  <a:cubicBezTo>
                    <a:pt x="854" y="794"/>
                    <a:pt x="906" y="836"/>
                    <a:pt x="968" y="836"/>
                  </a:cubicBezTo>
                  <a:cubicBezTo>
                    <a:pt x="995" y="836"/>
                    <a:pt x="1020" y="828"/>
                    <a:pt x="1041" y="814"/>
                  </a:cubicBezTo>
                  <a:cubicBezTo>
                    <a:pt x="1084" y="904"/>
                    <a:pt x="1175" y="967"/>
                    <a:pt x="1280" y="967"/>
                  </a:cubicBezTo>
                  <a:cubicBezTo>
                    <a:pt x="1306" y="967"/>
                    <a:pt x="1331" y="963"/>
                    <a:pt x="1354" y="956"/>
                  </a:cubicBezTo>
                  <a:cubicBezTo>
                    <a:pt x="1354" y="959"/>
                    <a:pt x="1354" y="963"/>
                    <a:pt x="1354" y="967"/>
                  </a:cubicBezTo>
                  <a:cubicBezTo>
                    <a:pt x="1354" y="1066"/>
                    <a:pt x="1435" y="1147"/>
                    <a:pt x="1535" y="1147"/>
                  </a:cubicBezTo>
                  <a:cubicBezTo>
                    <a:pt x="1627" y="1147"/>
                    <a:pt x="1703" y="1078"/>
                    <a:pt x="1714" y="988"/>
                  </a:cubicBezTo>
                  <a:cubicBezTo>
                    <a:pt x="1819" y="961"/>
                    <a:pt x="1896" y="866"/>
                    <a:pt x="1896" y="752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A53A7E75-3EBB-394B-94F1-5909DD0C2E1B}"/>
                </a:ext>
              </a:extLst>
            </p:cNvPr>
            <p:cNvSpPr/>
            <p:nvPr/>
          </p:nvSpPr>
          <p:spPr>
            <a:xfrm>
              <a:off x="17684017" y="5654142"/>
              <a:ext cx="2095422" cy="12001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83" h="964">
                  <a:moveTo>
                    <a:pt x="1496" y="331"/>
                  </a:moveTo>
                  <a:cubicBezTo>
                    <a:pt x="1506" y="305"/>
                    <a:pt x="1512" y="278"/>
                    <a:pt x="1512" y="249"/>
                  </a:cubicBezTo>
                  <a:cubicBezTo>
                    <a:pt x="1512" y="122"/>
                    <a:pt x="1409" y="19"/>
                    <a:pt x="1282" y="19"/>
                  </a:cubicBezTo>
                  <a:cubicBezTo>
                    <a:pt x="1259" y="19"/>
                    <a:pt x="1237" y="23"/>
                    <a:pt x="1216" y="29"/>
                  </a:cubicBezTo>
                  <a:cubicBezTo>
                    <a:pt x="1211" y="19"/>
                    <a:pt x="1205" y="9"/>
                    <a:pt x="1199" y="0"/>
                  </a:cubicBezTo>
                  <a:cubicBezTo>
                    <a:pt x="1146" y="17"/>
                    <a:pt x="1098" y="44"/>
                    <a:pt x="1059" y="83"/>
                  </a:cubicBezTo>
                  <a:cubicBezTo>
                    <a:pt x="1024" y="120"/>
                    <a:pt x="991" y="202"/>
                    <a:pt x="1044" y="239"/>
                  </a:cubicBezTo>
                  <a:cubicBezTo>
                    <a:pt x="1112" y="287"/>
                    <a:pt x="1160" y="363"/>
                    <a:pt x="1196" y="436"/>
                  </a:cubicBezTo>
                  <a:cubicBezTo>
                    <a:pt x="1216" y="477"/>
                    <a:pt x="1223" y="534"/>
                    <a:pt x="1190" y="570"/>
                  </a:cubicBezTo>
                  <a:cubicBezTo>
                    <a:pt x="1157" y="606"/>
                    <a:pt x="1099" y="603"/>
                    <a:pt x="1055" y="595"/>
                  </a:cubicBezTo>
                  <a:cubicBezTo>
                    <a:pt x="1005" y="586"/>
                    <a:pt x="950" y="573"/>
                    <a:pt x="907" y="545"/>
                  </a:cubicBezTo>
                  <a:cubicBezTo>
                    <a:pt x="877" y="526"/>
                    <a:pt x="854" y="497"/>
                    <a:pt x="824" y="478"/>
                  </a:cubicBezTo>
                  <a:cubicBezTo>
                    <a:pt x="783" y="453"/>
                    <a:pt x="744" y="461"/>
                    <a:pt x="699" y="462"/>
                  </a:cubicBezTo>
                  <a:cubicBezTo>
                    <a:pt x="637" y="463"/>
                    <a:pt x="577" y="421"/>
                    <a:pt x="516" y="437"/>
                  </a:cubicBezTo>
                  <a:cubicBezTo>
                    <a:pt x="464" y="453"/>
                    <a:pt x="435" y="506"/>
                    <a:pt x="407" y="552"/>
                  </a:cubicBezTo>
                  <a:cubicBezTo>
                    <a:pt x="382" y="596"/>
                    <a:pt x="340" y="648"/>
                    <a:pt x="284" y="645"/>
                  </a:cubicBezTo>
                  <a:cubicBezTo>
                    <a:pt x="258" y="643"/>
                    <a:pt x="233" y="630"/>
                    <a:pt x="207" y="632"/>
                  </a:cubicBezTo>
                  <a:cubicBezTo>
                    <a:pt x="152" y="636"/>
                    <a:pt x="131" y="704"/>
                    <a:pt x="108" y="754"/>
                  </a:cubicBezTo>
                  <a:cubicBezTo>
                    <a:pt x="85" y="807"/>
                    <a:pt x="47" y="852"/>
                    <a:pt x="0" y="886"/>
                  </a:cubicBezTo>
                  <a:cubicBezTo>
                    <a:pt x="25" y="893"/>
                    <a:pt x="51" y="897"/>
                    <a:pt x="79" y="897"/>
                  </a:cubicBezTo>
                  <a:cubicBezTo>
                    <a:pt x="197" y="897"/>
                    <a:pt x="299" y="823"/>
                    <a:pt x="340" y="719"/>
                  </a:cubicBezTo>
                  <a:cubicBezTo>
                    <a:pt x="354" y="724"/>
                    <a:pt x="369" y="727"/>
                    <a:pt x="384" y="727"/>
                  </a:cubicBezTo>
                  <a:cubicBezTo>
                    <a:pt x="455" y="727"/>
                    <a:pt x="514" y="671"/>
                    <a:pt x="518" y="599"/>
                  </a:cubicBezTo>
                  <a:cubicBezTo>
                    <a:pt x="559" y="598"/>
                    <a:pt x="597" y="580"/>
                    <a:pt x="626" y="554"/>
                  </a:cubicBezTo>
                  <a:cubicBezTo>
                    <a:pt x="641" y="611"/>
                    <a:pt x="694" y="653"/>
                    <a:pt x="755" y="653"/>
                  </a:cubicBezTo>
                  <a:cubicBezTo>
                    <a:pt x="782" y="653"/>
                    <a:pt x="807" y="645"/>
                    <a:pt x="828" y="631"/>
                  </a:cubicBezTo>
                  <a:cubicBezTo>
                    <a:pt x="871" y="721"/>
                    <a:pt x="962" y="784"/>
                    <a:pt x="1067" y="784"/>
                  </a:cubicBezTo>
                  <a:cubicBezTo>
                    <a:pt x="1093" y="784"/>
                    <a:pt x="1118" y="780"/>
                    <a:pt x="1141" y="773"/>
                  </a:cubicBezTo>
                  <a:cubicBezTo>
                    <a:pt x="1141" y="776"/>
                    <a:pt x="1141" y="780"/>
                    <a:pt x="1141" y="784"/>
                  </a:cubicBezTo>
                  <a:cubicBezTo>
                    <a:pt x="1141" y="883"/>
                    <a:pt x="1222" y="964"/>
                    <a:pt x="1322" y="964"/>
                  </a:cubicBezTo>
                  <a:cubicBezTo>
                    <a:pt x="1414" y="964"/>
                    <a:pt x="1490" y="895"/>
                    <a:pt x="1501" y="805"/>
                  </a:cubicBezTo>
                  <a:cubicBezTo>
                    <a:pt x="1606" y="778"/>
                    <a:pt x="1683" y="683"/>
                    <a:pt x="1683" y="569"/>
                  </a:cubicBezTo>
                  <a:cubicBezTo>
                    <a:pt x="1683" y="453"/>
                    <a:pt x="1604" y="357"/>
                    <a:pt x="1496" y="331"/>
                  </a:cubicBezTo>
                  <a:close/>
                </a:path>
              </a:pathLst>
            </a:custGeom>
            <a:solidFill>
              <a:srgbClr val="000000">
                <a:alpha val="2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44986B89-C5A3-DF40-A6AE-6581C09E2D4C}"/>
                </a:ext>
              </a:extLst>
            </p:cNvPr>
            <p:cNvSpPr/>
            <p:nvPr/>
          </p:nvSpPr>
          <p:spPr>
            <a:xfrm>
              <a:off x="17869640" y="5770042"/>
              <a:ext cx="66027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4">
                  <a:moveTo>
                    <a:pt x="54" y="27"/>
                  </a:moveTo>
                  <a:cubicBezTo>
                    <a:pt x="54" y="42"/>
                    <a:pt x="42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001A7472-F343-F942-A064-63388A46E9B3}"/>
                </a:ext>
              </a:extLst>
            </p:cNvPr>
            <p:cNvSpPr/>
            <p:nvPr/>
          </p:nvSpPr>
          <p:spPr>
            <a:xfrm>
              <a:off x="18650751" y="5539489"/>
              <a:ext cx="64781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4">
                  <a:moveTo>
                    <a:pt x="53" y="27"/>
                  </a:moveTo>
                  <a:cubicBezTo>
                    <a:pt x="53" y="42"/>
                    <a:pt x="42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2" y="0"/>
                    <a:pt x="53" y="13"/>
                    <a:pt x="53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A5937736-7283-454C-AA0B-569F4ADE429A}"/>
                </a:ext>
              </a:extLst>
            </p:cNvPr>
            <p:cNvSpPr/>
            <p:nvPr/>
          </p:nvSpPr>
          <p:spPr>
            <a:xfrm>
              <a:off x="18617115" y="6040474"/>
              <a:ext cx="66027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4">
                  <a:moveTo>
                    <a:pt x="54" y="27"/>
                  </a:moveTo>
                  <a:cubicBezTo>
                    <a:pt x="54" y="42"/>
                    <a:pt x="42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A1629255-3C57-5340-B6E0-C2577F0AF4A4}"/>
                </a:ext>
              </a:extLst>
            </p:cNvPr>
            <p:cNvSpPr/>
            <p:nvPr/>
          </p:nvSpPr>
          <p:spPr>
            <a:xfrm>
              <a:off x="18954725" y="6074122"/>
              <a:ext cx="66027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3">
                  <a:moveTo>
                    <a:pt x="54" y="27"/>
                  </a:moveTo>
                  <a:cubicBezTo>
                    <a:pt x="54" y="42"/>
                    <a:pt x="42" y="53"/>
                    <a:pt x="27" y="53"/>
                  </a:cubicBezTo>
                  <a:cubicBezTo>
                    <a:pt x="13" y="53"/>
                    <a:pt x="0" y="42"/>
                    <a:pt x="0" y="27"/>
                  </a:cubicBezTo>
                  <a:cubicBezTo>
                    <a:pt x="0" y="12"/>
                    <a:pt x="13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A9ED4226-193E-9E4D-A8B2-A5BFEA9C45A9}"/>
                </a:ext>
              </a:extLst>
            </p:cNvPr>
            <p:cNvSpPr/>
            <p:nvPr/>
          </p:nvSpPr>
          <p:spPr>
            <a:xfrm>
              <a:off x="18450179" y="5770042"/>
              <a:ext cx="66027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4">
                  <a:moveTo>
                    <a:pt x="54" y="27"/>
                  </a:moveTo>
                  <a:cubicBezTo>
                    <a:pt x="54" y="42"/>
                    <a:pt x="42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445E3FF8-F885-9149-8D75-FE620A0B2DF8}"/>
                </a:ext>
              </a:extLst>
            </p:cNvPr>
            <p:cNvSpPr/>
            <p:nvPr/>
          </p:nvSpPr>
          <p:spPr>
            <a:xfrm>
              <a:off x="18737953" y="5837338"/>
              <a:ext cx="66027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3">
                  <a:moveTo>
                    <a:pt x="54" y="26"/>
                  </a:moveTo>
                  <a:cubicBezTo>
                    <a:pt x="54" y="41"/>
                    <a:pt x="42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E1907A46-4AA3-F549-B0B8-6969781E3913}"/>
                </a:ext>
              </a:extLst>
            </p:cNvPr>
            <p:cNvSpPr/>
            <p:nvPr/>
          </p:nvSpPr>
          <p:spPr>
            <a:xfrm>
              <a:off x="18329334" y="6003087"/>
              <a:ext cx="66027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3">
                  <a:moveTo>
                    <a:pt x="54" y="27"/>
                  </a:moveTo>
                  <a:cubicBezTo>
                    <a:pt x="54" y="41"/>
                    <a:pt x="42" y="53"/>
                    <a:pt x="27" y="53"/>
                  </a:cubicBezTo>
                  <a:cubicBezTo>
                    <a:pt x="13" y="53"/>
                    <a:pt x="0" y="41"/>
                    <a:pt x="0" y="27"/>
                  </a:cubicBezTo>
                  <a:cubicBezTo>
                    <a:pt x="0" y="12"/>
                    <a:pt x="13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98A58B42-05E9-D449-AFA6-2E141F8526E1}"/>
                </a:ext>
              </a:extLst>
            </p:cNvPr>
            <p:cNvSpPr/>
            <p:nvPr/>
          </p:nvSpPr>
          <p:spPr>
            <a:xfrm>
              <a:off x="17598057" y="6375709"/>
              <a:ext cx="66027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3">
                  <a:moveTo>
                    <a:pt x="54" y="26"/>
                  </a:moveTo>
                  <a:cubicBezTo>
                    <a:pt x="54" y="41"/>
                    <a:pt x="41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7" y="0"/>
                  </a:cubicBezTo>
                  <a:cubicBezTo>
                    <a:pt x="41" y="0"/>
                    <a:pt x="54" y="11"/>
                    <a:pt x="54" y="26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D32A686C-F48B-5549-B220-E9828247512B}"/>
                </a:ext>
              </a:extLst>
            </p:cNvPr>
            <p:cNvSpPr/>
            <p:nvPr/>
          </p:nvSpPr>
          <p:spPr>
            <a:xfrm>
              <a:off x="17869640" y="6157619"/>
              <a:ext cx="66027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4">
                  <a:moveTo>
                    <a:pt x="54" y="27"/>
                  </a:moveTo>
                  <a:cubicBezTo>
                    <a:pt x="54" y="42"/>
                    <a:pt x="42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2" y="0"/>
                    <a:pt x="54" y="13"/>
                    <a:pt x="54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7BD3F04C-ACF4-4F40-97B2-A3758A2E1278}"/>
                </a:ext>
              </a:extLst>
            </p:cNvPr>
            <p:cNvSpPr/>
            <p:nvPr/>
          </p:nvSpPr>
          <p:spPr>
            <a:xfrm>
              <a:off x="18061492" y="5903388"/>
              <a:ext cx="64781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3">
                  <a:moveTo>
                    <a:pt x="53" y="27"/>
                  </a:moveTo>
                  <a:cubicBezTo>
                    <a:pt x="53" y="42"/>
                    <a:pt x="42" y="53"/>
                    <a:pt x="27" y="53"/>
                  </a:cubicBezTo>
                  <a:cubicBezTo>
                    <a:pt x="12" y="53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3" y="12"/>
                    <a:pt x="53" y="2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0A4B8E9A-D5D6-EC41-8520-EC67FF2656E6}"/>
                </a:ext>
              </a:extLst>
            </p:cNvPr>
            <p:cNvSpPr/>
            <p:nvPr/>
          </p:nvSpPr>
          <p:spPr>
            <a:xfrm>
              <a:off x="18281997" y="5606786"/>
              <a:ext cx="66027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54">
                  <a:moveTo>
                    <a:pt x="54" y="26"/>
                  </a:moveTo>
                  <a:cubicBezTo>
                    <a:pt x="54" y="42"/>
                    <a:pt x="42" y="54"/>
                    <a:pt x="27" y="54"/>
                  </a:cubicBezTo>
                  <a:cubicBezTo>
                    <a:pt x="13" y="54"/>
                    <a:pt x="0" y="42"/>
                    <a:pt x="0" y="26"/>
                  </a:cubicBezTo>
                  <a:cubicBezTo>
                    <a:pt x="0" y="12"/>
                    <a:pt x="13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24E4CFA6-C2C8-4C47-97E6-E5B032B9C5A0}"/>
                </a:ext>
              </a:extLst>
            </p:cNvPr>
            <p:cNvSpPr/>
            <p:nvPr/>
          </p:nvSpPr>
          <p:spPr>
            <a:xfrm>
              <a:off x="17617990" y="6036735"/>
              <a:ext cx="64781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" h="53">
                  <a:moveTo>
                    <a:pt x="53" y="26"/>
                  </a:moveTo>
                  <a:cubicBezTo>
                    <a:pt x="53" y="41"/>
                    <a:pt x="40" y="53"/>
                    <a:pt x="26" y="53"/>
                  </a:cubicBezTo>
                  <a:cubicBezTo>
                    <a:pt x="11" y="53"/>
                    <a:pt x="0" y="41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40" y="0"/>
                    <a:pt x="53" y="12"/>
                    <a:pt x="53" y="26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D03008F2-480F-694D-B288-8609185EDE1A}"/>
                </a:ext>
              </a:extLst>
            </p:cNvPr>
            <p:cNvSpPr/>
            <p:nvPr/>
          </p:nvSpPr>
          <p:spPr>
            <a:xfrm>
              <a:off x="18490044" y="7159587"/>
              <a:ext cx="255387" cy="434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50">
                  <a:moveTo>
                    <a:pt x="11" y="324"/>
                  </a:moveTo>
                  <a:cubicBezTo>
                    <a:pt x="88" y="313"/>
                    <a:pt x="156" y="253"/>
                    <a:pt x="163" y="175"/>
                  </a:cubicBezTo>
                  <a:cubicBezTo>
                    <a:pt x="166" y="120"/>
                    <a:pt x="167" y="65"/>
                    <a:pt x="173" y="10"/>
                  </a:cubicBezTo>
                  <a:cubicBezTo>
                    <a:pt x="174" y="-3"/>
                    <a:pt x="196" y="-3"/>
                    <a:pt x="197" y="10"/>
                  </a:cubicBezTo>
                  <a:cubicBezTo>
                    <a:pt x="202" y="54"/>
                    <a:pt x="204" y="99"/>
                    <a:pt x="205" y="143"/>
                  </a:cubicBezTo>
                  <a:cubicBezTo>
                    <a:pt x="208" y="182"/>
                    <a:pt x="202" y="222"/>
                    <a:pt x="183" y="256"/>
                  </a:cubicBezTo>
                  <a:cubicBezTo>
                    <a:pt x="133" y="365"/>
                    <a:pt x="-46" y="366"/>
                    <a:pt x="11" y="324"/>
                  </a:cubicBezTo>
                  <a:close/>
                </a:path>
              </a:pathLst>
            </a:custGeom>
            <a:solidFill>
              <a:srgbClr val="5DA871">
                <a:alpha val="5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046DE85-EEBF-6640-A953-B8D05356965F}"/>
              </a:ext>
            </a:extLst>
          </p:cNvPr>
          <p:cNvGrpSpPr/>
          <p:nvPr/>
        </p:nvGrpSpPr>
        <p:grpSpPr>
          <a:xfrm>
            <a:off x="20310146" y="6069137"/>
            <a:ext cx="1325522" cy="2256921"/>
            <a:chOff x="20310146" y="6069137"/>
            <a:chExt cx="1325522" cy="2256921"/>
          </a:xfrm>
        </p:grpSpPr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0203B17A-D4D5-FD4A-8214-83B333146A89}"/>
                </a:ext>
              </a:extLst>
            </p:cNvPr>
            <p:cNvSpPr/>
            <p:nvPr/>
          </p:nvSpPr>
          <p:spPr>
            <a:xfrm>
              <a:off x="20313883" y="6074122"/>
              <a:ext cx="1316802" cy="22519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8" h="1808">
                  <a:moveTo>
                    <a:pt x="1058" y="67"/>
                  </a:moveTo>
                  <a:lnTo>
                    <a:pt x="1058" y="65"/>
                  </a:lnTo>
                  <a:cubicBezTo>
                    <a:pt x="1058" y="29"/>
                    <a:pt x="821" y="0"/>
                    <a:pt x="529" y="0"/>
                  </a:cubicBezTo>
                  <a:cubicBezTo>
                    <a:pt x="237" y="0"/>
                    <a:pt x="0" y="29"/>
                    <a:pt x="0" y="65"/>
                  </a:cubicBezTo>
                  <a:cubicBezTo>
                    <a:pt x="0" y="65"/>
                    <a:pt x="0" y="67"/>
                    <a:pt x="1" y="67"/>
                  </a:cubicBezTo>
                  <a:lnTo>
                    <a:pt x="141" y="848"/>
                  </a:lnTo>
                  <a:cubicBezTo>
                    <a:pt x="183" y="1080"/>
                    <a:pt x="195" y="1316"/>
                    <a:pt x="178" y="1551"/>
                  </a:cubicBezTo>
                  <a:lnTo>
                    <a:pt x="165" y="1741"/>
                  </a:lnTo>
                  <a:lnTo>
                    <a:pt x="165" y="1742"/>
                  </a:lnTo>
                  <a:cubicBezTo>
                    <a:pt x="165" y="1778"/>
                    <a:pt x="328" y="1808"/>
                    <a:pt x="529" y="1808"/>
                  </a:cubicBezTo>
                  <a:cubicBezTo>
                    <a:pt x="731" y="1808"/>
                    <a:pt x="893" y="1778"/>
                    <a:pt x="893" y="1742"/>
                  </a:cubicBezTo>
                  <a:lnTo>
                    <a:pt x="893" y="1741"/>
                  </a:lnTo>
                  <a:lnTo>
                    <a:pt x="880" y="1551"/>
                  </a:lnTo>
                  <a:cubicBezTo>
                    <a:pt x="863" y="1316"/>
                    <a:pt x="876" y="1080"/>
                    <a:pt x="918" y="848"/>
                  </a:cubicBezTo>
                  <a:close/>
                </a:path>
              </a:pathLst>
            </a:custGeom>
            <a:solidFill>
              <a:srgbClr val="9DDBF4">
                <a:alpha val="3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A169969E-B2CB-0E4C-AEA0-70AD245613A8}"/>
                </a:ext>
              </a:extLst>
            </p:cNvPr>
            <p:cNvSpPr/>
            <p:nvPr/>
          </p:nvSpPr>
          <p:spPr>
            <a:xfrm>
              <a:off x="20432230" y="6409357"/>
              <a:ext cx="1081347" cy="18581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1492">
                  <a:moveTo>
                    <a:pt x="434" y="0"/>
                  </a:moveTo>
                  <a:cubicBezTo>
                    <a:pt x="194" y="0"/>
                    <a:pt x="0" y="27"/>
                    <a:pt x="0" y="60"/>
                  </a:cubicBezTo>
                  <a:cubicBezTo>
                    <a:pt x="0" y="61"/>
                    <a:pt x="0" y="61"/>
                    <a:pt x="0" y="63"/>
                  </a:cubicBezTo>
                  <a:lnTo>
                    <a:pt x="90" y="564"/>
                  </a:lnTo>
                  <a:cubicBezTo>
                    <a:pt x="134" y="804"/>
                    <a:pt x="146" y="1049"/>
                    <a:pt x="129" y="1292"/>
                  </a:cubicBezTo>
                  <a:lnTo>
                    <a:pt x="121" y="1409"/>
                  </a:lnTo>
                  <a:cubicBezTo>
                    <a:pt x="119" y="1439"/>
                    <a:pt x="139" y="1465"/>
                    <a:pt x="168" y="1471"/>
                  </a:cubicBezTo>
                  <a:cubicBezTo>
                    <a:pt x="223" y="1482"/>
                    <a:pt x="313" y="1492"/>
                    <a:pt x="434" y="1492"/>
                  </a:cubicBezTo>
                  <a:cubicBezTo>
                    <a:pt x="555" y="1492"/>
                    <a:pt x="646" y="1482"/>
                    <a:pt x="701" y="1471"/>
                  </a:cubicBezTo>
                  <a:cubicBezTo>
                    <a:pt x="730" y="1465"/>
                    <a:pt x="750" y="1439"/>
                    <a:pt x="748" y="1409"/>
                  </a:cubicBezTo>
                  <a:lnTo>
                    <a:pt x="739" y="1285"/>
                  </a:lnTo>
                  <a:cubicBezTo>
                    <a:pt x="722" y="1047"/>
                    <a:pt x="735" y="806"/>
                    <a:pt x="777" y="571"/>
                  </a:cubicBezTo>
                  <a:lnTo>
                    <a:pt x="869" y="63"/>
                  </a:lnTo>
                  <a:cubicBezTo>
                    <a:pt x="869" y="61"/>
                    <a:pt x="869" y="61"/>
                    <a:pt x="869" y="60"/>
                  </a:cubicBezTo>
                  <a:cubicBezTo>
                    <a:pt x="869" y="27"/>
                    <a:pt x="674" y="0"/>
                    <a:pt x="434" y="0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B73C8FC9-1B01-E742-85A0-E6538A1C7D8F}"/>
                </a:ext>
              </a:extLst>
            </p:cNvPr>
            <p:cNvSpPr/>
            <p:nvPr/>
          </p:nvSpPr>
          <p:spPr>
            <a:xfrm>
              <a:off x="20432230" y="6484131"/>
              <a:ext cx="1081347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68">
                  <a:moveTo>
                    <a:pt x="0" y="0"/>
                  </a:moveTo>
                  <a:lnTo>
                    <a:pt x="0" y="3"/>
                  </a:lnTo>
                  <a:cubicBezTo>
                    <a:pt x="50" y="66"/>
                    <a:pt x="816" y="67"/>
                    <a:pt x="868" y="3"/>
                  </a:cubicBezTo>
                  <a:lnTo>
                    <a:pt x="869" y="0"/>
                  </a:lnTo>
                  <a:cubicBezTo>
                    <a:pt x="821" y="91"/>
                    <a:pt x="50" y="91"/>
                    <a:pt x="0" y="0"/>
                  </a:cubicBezTo>
                  <a:close/>
                </a:path>
              </a:pathLst>
            </a:custGeom>
            <a:solidFill>
              <a:srgbClr val="5DA871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39837A62-FF5F-3340-9518-94282460B8D1}"/>
                </a:ext>
              </a:extLst>
            </p:cNvPr>
            <p:cNvSpPr/>
            <p:nvPr/>
          </p:nvSpPr>
          <p:spPr>
            <a:xfrm>
              <a:off x="20467116" y="6207465"/>
              <a:ext cx="360034" cy="21136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1697">
                  <a:moveTo>
                    <a:pt x="134" y="740"/>
                  </a:moveTo>
                  <a:cubicBezTo>
                    <a:pt x="181" y="1009"/>
                    <a:pt x="196" y="1282"/>
                    <a:pt x="177" y="1554"/>
                  </a:cubicBezTo>
                  <a:lnTo>
                    <a:pt x="168" y="1685"/>
                  </a:lnTo>
                  <a:cubicBezTo>
                    <a:pt x="199" y="1690"/>
                    <a:pt x="233" y="1693"/>
                    <a:pt x="272" y="1697"/>
                  </a:cubicBezTo>
                  <a:lnTo>
                    <a:pt x="282" y="1561"/>
                  </a:lnTo>
                  <a:cubicBezTo>
                    <a:pt x="301" y="1281"/>
                    <a:pt x="286" y="998"/>
                    <a:pt x="237" y="722"/>
                  </a:cubicBezTo>
                  <a:lnTo>
                    <a:pt x="109" y="12"/>
                  </a:lnTo>
                  <a:cubicBezTo>
                    <a:pt x="69" y="9"/>
                    <a:pt x="32" y="4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3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71F3D36B-E4E4-994B-B797-86F7BE93FF00}"/>
                </a:ext>
              </a:extLst>
            </p:cNvPr>
            <p:cNvSpPr/>
            <p:nvPr/>
          </p:nvSpPr>
          <p:spPr>
            <a:xfrm>
              <a:off x="20310146" y="6069137"/>
              <a:ext cx="1325522" cy="169487"/>
            </a:xfrm>
            <a:custGeom>
              <a:avLst/>
              <a:gdLst>
                <a:gd name="connsiteX0" fmla="*/ 662138 w 1325522"/>
                <a:gd name="connsiteY0" fmla="*/ 7477 h 169487"/>
                <a:gd name="connsiteX1" fmla="*/ 197900 w 1325522"/>
                <a:gd name="connsiteY1" fmla="*/ 32202 h 169487"/>
                <a:gd name="connsiteX2" fmla="*/ 8720 w 1325522"/>
                <a:gd name="connsiteY2" fmla="*/ 85361 h 169487"/>
                <a:gd name="connsiteX3" fmla="*/ 197900 w 1325522"/>
                <a:gd name="connsiteY3" fmla="*/ 138520 h 169487"/>
                <a:gd name="connsiteX4" fmla="*/ 662138 w 1325522"/>
                <a:gd name="connsiteY4" fmla="*/ 162009 h 169487"/>
                <a:gd name="connsiteX5" fmla="*/ 1127622 w 1325522"/>
                <a:gd name="connsiteY5" fmla="*/ 138520 h 169487"/>
                <a:gd name="connsiteX6" fmla="*/ 1318046 w 1325522"/>
                <a:gd name="connsiteY6" fmla="*/ 85361 h 169487"/>
                <a:gd name="connsiteX7" fmla="*/ 1127622 w 1325522"/>
                <a:gd name="connsiteY7" fmla="*/ 32202 h 169487"/>
                <a:gd name="connsiteX8" fmla="*/ 662138 w 1325522"/>
                <a:gd name="connsiteY8" fmla="*/ 7477 h 169487"/>
                <a:gd name="connsiteX9" fmla="*/ 662138 w 1325522"/>
                <a:gd name="connsiteY9" fmla="*/ 0 h 169487"/>
                <a:gd name="connsiteX10" fmla="*/ 1128872 w 1325522"/>
                <a:gd name="connsiteY10" fmla="*/ 23506 h 169487"/>
                <a:gd name="connsiteX11" fmla="*/ 1325522 w 1325522"/>
                <a:gd name="connsiteY11" fmla="*/ 85362 h 169487"/>
                <a:gd name="connsiteX12" fmla="*/ 1128872 w 1325522"/>
                <a:gd name="connsiteY12" fmla="*/ 147219 h 169487"/>
                <a:gd name="connsiteX13" fmla="*/ 662138 w 1325522"/>
                <a:gd name="connsiteY13" fmla="*/ 169487 h 169487"/>
                <a:gd name="connsiteX14" fmla="*/ 196650 w 1325522"/>
                <a:gd name="connsiteY14" fmla="*/ 147219 h 169487"/>
                <a:gd name="connsiteX15" fmla="*/ 0 w 1325522"/>
                <a:gd name="connsiteY15" fmla="*/ 85362 h 169487"/>
                <a:gd name="connsiteX16" fmla="*/ 196650 w 1325522"/>
                <a:gd name="connsiteY16" fmla="*/ 23506 h 169487"/>
                <a:gd name="connsiteX17" fmla="*/ 662138 w 1325522"/>
                <a:gd name="connsiteY17" fmla="*/ 0 h 169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25522" h="169487">
                  <a:moveTo>
                    <a:pt x="662138" y="7477"/>
                  </a:moveTo>
                  <a:cubicBezTo>
                    <a:pt x="486650" y="7477"/>
                    <a:pt x="322362" y="16131"/>
                    <a:pt x="197900" y="32202"/>
                  </a:cubicBezTo>
                  <a:cubicBezTo>
                    <a:pt x="57260" y="49510"/>
                    <a:pt x="8720" y="70526"/>
                    <a:pt x="8720" y="85361"/>
                  </a:cubicBezTo>
                  <a:cubicBezTo>
                    <a:pt x="8720" y="100196"/>
                    <a:pt x="57260" y="121213"/>
                    <a:pt x="197900" y="138520"/>
                  </a:cubicBezTo>
                  <a:cubicBezTo>
                    <a:pt x="322362" y="154592"/>
                    <a:pt x="486650" y="162009"/>
                    <a:pt x="662138" y="162009"/>
                  </a:cubicBezTo>
                  <a:cubicBezTo>
                    <a:pt x="838874" y="162009"/>
                    <a:pt x="1004406" y="154592"/>
                    <a:pt x="1127622" y="138520"/>
                  </a:cubicBezTo>
                  <a:cubicBezTo>
                    <a:pt x="1267018" y="121213"/>
                    <a:pt x="1318046" y="100196"/>
                    <a:pt x="1318046" y="85361"/>
                  </a:cubicBezTo>
                  <a:cubicBezTo>
                    <a:pt x="1318046" y="70526"/>
                    <a:pt x="1267018" y="49510"/>
                    <a:pt x="1127622" y="32202"/>
                  </a:cubicBezTo>
                  <a:cubicBezTo>
                    <a:pt x="1004406" y="16131"/>
                    <a:pt x="838874" y="7477"/>
                    <a:pt x="662138" y="7477"/>
                  </a:cubicBezTo>
                  <a:close/>
                  <a:moveTo>
                    <a:pt x="662138" y="0"/>
                  </a:moveTo>
                  <a:cubicBezTo>
                    <a:pt x="838874" y="0"/>
                    <a:pt x="1004410" y="8660"/>
                    <a:pt x="1128872" y="23506"/>
                  </a:cubicBezTo>
                  <a:cubicBezTo>
                    <a:pt x="1258312" y="39588"/>
                    <a:pt x="1325522" y="60620"/>
                    <a:pt x="1325522" y="85362"/>
                  </a:cubicBezTo>
                  <a:cubicBezTo>
                    <a:pt x="1325522" y="110105"/>
                    <a:pt x="1258312" y="131136"/>
                    <a:pt x="1128872" y="147219"/>
                  </a:cubicBezTo>
                  <a:cubicBezTo>
                    <a:pt x="1004410" y="162064"/>
                    <a:pt x="838874" y="169487"/>
                    <a:pt x="662138" y="169487"/>
                  </a:cubicBezTo>
                  <a:cubicBezTo>
                    <a:pt x="486648" y="169487"/>
                    <a:pt x="321112" y="162064"/>
                    <a:pt x="196650" y="147219"/>
                  </a:cubicBezTo>
                  <a:cubicBezTo>
                    <a:pt x="67210" y="131136"/>
                    <a:pt x="0" y="110105"/>
                    <a:pt x="0" y="85362"/>
                  </a:cubicBezTo>
                  <a:cubicBezTo>
                    <a:pt x="0" y="60620"/>
                    <a:pt x="67210" y="39588"/>
                    <a:pt x="196650" y="23506"/>
                  </a:cubicBezTo>
                  <a:cubicBezTo>
                    <a:pt x="321112" y="8660"/>
                    <a:pt x="486648" y="0"/>
                    <a:pt x="662138" y="0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7E175553-8088-4D4D-B6CD-C99370D32859}"/>
                </a:ext>
              </a:extLst>
            </p:cNvPr>
            <p:cNvSpPr/>
            <p:nvPr/>
          </p:nvSpPr>
          <p:spPr>
            <a:xfrm>
              <a:off x="20560550" y="6476654"/>
              <a:ext cx="130808" cy="570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459">
                  <a:moveTo>
                    <a:pt x="31" y="12"/>
                  </a:moveTo>
                  <a:cubicBezTo>
                    <a:pt x="66" y="154"/>
                    <a:pt x="92" y="298"/>
                    <a:pt x="106" y="443"/>
                  </a:cubicBezTo>
                  <a:cubicBezTo>
                    <a:pt x="108" y="462"/>
                    <a:pt x="80" y="466"/>
                    <a:pt x="76" y="448"/>
                  </a:cubicBezTo>
                  <a:cubicBezTo>
                    <a:pt x="45" y="343"/>
                    <a:pt x="25" y="235"/>
                    <a:pt x="11" y="126"/>
                  </a:cubicBezTo>
                  <a:cubicBezTo>
                    <a:pt x="6" y="89"/>
                    <a:pt x="3" y="53"/>
                    <a:pt x="0" y="17"/>
                  </a:cubicBezTo>
                  <a:cubicBezTo>
                    <a:pt x="-1" y="-2"/>
                    <a:pt x="26" y="-6"/>
                    <a:pt x="31" y="1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2941C7F9-FCD1-0341-93C9-418174D88325}"/>
                </a:ext>
              </a:extLst>
            </p:cNvPr>
            <p:cNvSpPr/>
            <p:nvPr/>
          </p:nvSpPr>
          <p:spPr>
            <a:xfrm>
              <a:off x="20685129" y="7178277"/>
              <a:ext cx="53569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" h="60">
                  <a:moveTo>
                    <a:pt x="43" y="26"/>
                  </a:moveTo>
                  <a:cubicBezTo>
                    <a:pt x="47" y="43"/>
                    <a:pt x="40" y="57"/>
                    <a:pt x="28" y="60"/>
                  </a:cubicBezTo>
                  <a:cubicBezTo>
                    <a:pt x="17" y="62"/>
                    <a:pt x="4" y="50"/>
                    <a:pt x="1" y="34"/>
                  </a:cubicBezTo>
                  <a:cubicBezTo>
                    <a:pt x="-2" y="18"/>
                    <a:pt x="6" y="2"/>
                    <a:pt x="17" y="0"/>
                  </a:cubicBezTo>
                  <a:cubicBezTo>
                    <a:pt x="28" y="-2"/>
                    <a:pt x="41" y="10"/>
                    <a:pt x="43" y="2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A99654D4-394E-9549-8702-08EB45A33A80}"/>
                </a:ext>
              </a:extLst>
            </p:cNvPr>
            <p:cNvSpPr/>
            <p:nvPr/>
          </p:nvSpPr>
          <p:spPr>
            <a:xfrm>
              <a:off x="20748665" y="6251086"/>
              <a:ext cx="424815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216">
                  <a:moveTo>
                    <a:pt x="341" y="39"/>
                  </a:moveTo>
                  <a:cubicBezTo>
                    <a:pt x="338" y="30"/>
                    <a:pt x="324" y="25"/>
                    <a:pt x="317" y="20"/>
                  </a:cubicBezTo>
                  <a:cubicBezTo>
                    <a:pt x="310" y="13"/>
                    <a:pt x="306" y="2"/>
                    <a:pt x="295" y="0"/>
                  </a:cubicBezTo>
                  <a:cubicBezTo>
                    <a:pt x="284" y="-1"/>
                    <a:pt x="275" y="8"/>
                    <a:pt x="264" y="13"/>
                  </a:cubicBezTo>
                  <a:cubicBezTo>
                    <a:pt x="255" y="15"/>
                    <a:pt x="240" y="15"/>
                    <a:pt x="232" y="22"/>
                  </a:cubicBezTo>
                  <a:cubicBezTo>
                    <a:pt x="225" y="28"/>
                    <a:pt x="228" y="39"/>
                    <a:pt x="223" y="47"/>
                  </a:cubicBezTo>
                  <a:cubicBezTo>
                    <a:pt x="219" y="54"/>
                    <a:pt x="205" y="60"/>
                    <a:pt x="202" y="68"/>
                  </a:cubicBezTo>
                  <a:cubicBezTo>
                    <a:pt x="199" y="75"/>
                    <a:pt x="208" y="83"/>
                    <a:pt x="206" y="89"/>
                  </a:cubicBezTo>
                  <a:cubicBezTo>
                    <a:pt x="204" y="96"/>
                    <a:pt x="192" y="102"/>
                    <a:pt x="191" y="109"/>
                  </a:cubicBezTo>
                  <a:lnTo>
                    <a:pt x="191" y="110"/>
                  </a:lnTo>
                  <a:cubicBezTo>
                    <a:pt x="190" y="109"/>
                    <a:pt x="189" y="107"/>
                    <a:pt x="187" y="105"/>
                  </a:cubicBezTo>
                  <a:cubicBezTo>
                    <a:pt x="181" y="100"/>
                    <a:pt x="167" y="101"/>
                    <a:pt x="160" y="96"/>
                  </a:cubicBezTo>
                  <a:cubicBezTo>
                    <a:pt x="153" y="92"/>
                    <a:pt x="154" y="81"/>
                    <a:pt x="147" y="77"/>
                  </a:cubicBezTo>
                  <a:cubicBezTo>
                    <a:pt x="138" y="71"/>
                    <a:pt x="121" y="73"/>
                    <a:pt x="112" y="69"/>
                  </a:cubicBezTo>
                  <a:cubicBezTo>
                    <a:pt x="101" y="65"/>
                    <a:pt x="95" y="54"/>
                    <a:pt x="86" y="52"/>
                  </a:cubicBezTo>
                  <a:cubicBezTo>
                    <a:pt x="73" y="50"/>
                    <a:pt x="59" y="57"/>
                    <a:pt x="49" y="58"/>
                  </a:cubicBezTo>
                  <a:cubicBezTo>
                    <a:pt x="36" y="60"/>
                    <a:pt x="20" y="57"/>
                    <a:pt x="12" y="63"/>
                  </a:cubicBezTo>
                  <a:cubicBezTo>
                    <a:pt x="4" y="69"/>
                    <a:pt x="8" y="80"/>
                    <a:pt x="7" y="89"/>
                  </a:cubicBezTo>
                  <a:cubicBezTo>
                    <a:pt x="6" y="98"/>
                    <a:pt x="-4" y="107"/>
                    <a:pt x="1" y="116"/>
                  </a:cubicBezTo>
                  <a:cubicBezTo>
                    <a:pt x="5" y="123"/>
                    <a:pt x="20" y="126"/>
                    <a:pt x="28" y="134"/>
                  </a:cubicBezTo>
                  <a:cubicBezTo>
                    <a:pt x="35" y="140"/>
                    <a:pt x="33" y="152"/>
                    <a:pt x="41" y="158"/>
                  </a:cubicBezTo>
                  <a:cubicBezTo>
                    <a:pt x="50" y="163"/>
                    <a:pt x="65" y="162"/>
                    <a:pt x="75" y="167"/>
                  </a:cubicBezTo>
                  <a:cubicBezTo>
                    <a:pt x="84" y="173"/>
                    <a:pt x="86" y="184"/>
                    <a:pt x="95" y="189"/>
                  </a:cubicBezTo>
                  <a:cubicBezTo>
                    <a:pt x="106" y="193"/>
                    <a:pt x="122" y="189"/>
                    <a:pt x="132" y="193"/>
                  </a:cubicBezTo>
                  <a:cubicBezTo>
                    <a:pt x="143" y="197"/>
                    <a:pt x="147" y="208"/>
                    <a:pt x="157" y="211"/>
                  </a:cubicBezTo>
                  <a:cubicBezTo>
                    <a:pt x="169" y="214"/>
                    <a:pt x="185" y="209"/>
                    <a:pt x="194" y="212"/>
                  </a:cubicBezTo>
                  <a:cubicBezTo>
                    <a:pt x="198" y="213"/>
                    <a:pt x="204" y="214"/>
                    <a:pt x="210" y="215"/>
                  </a:cubicBezTo>
                  <a:cubicBezTo>
                    <a:pt x="214" y="216"/>
                    <a:pt x="218" y="216"/>
                    <a:pt x="221" y="216"/>
                  </a:cubicBezTo>
                  <a:cubicBezTo>
                    <a:pt x="232" y="217"/>
                    <a:pt x="243" y="213"/>
                    <a:pt x="249" y="207"/>
                  </a:cubicBezTo>
                  <a:cubicBezTo>
                    <a:pt x="253" y="203"/>
                    <a:pt x="258" y="200"/>
                    <a:pt x="259" y="197"/>
                  </a:cubicBezTo>
                  <a:cubicBezTo>
                    <a:pt x="265" y="192"/>
                    <a:pt x="281" y="189"/>
                    <a:pt x="287" y="181"/>
                  </a:cubicBezTo>
                  <a:cubicBezTo>
                    <a:pt x="293" y="175"/>
                    <a:pt x="289" y="163"/>
                    <a:pt x="294" y="156"/>
                  </a:cubicBezTo>
                  <a:cubicBezTo>
                    <a:pt x="299" y="149"/>
                    <a:pt x="314" y="145"/>
                    <a:pt x="318" y="137"/>
                  </a:cubicBezTo>
                  <a:cubicBezTo>
                    <a:pt x="322" y="129"/>
                    <a:pt x="316" y="119"/>
                    <a:pt x="320" y="111"/>
                  </a:cubicBezTo>
                  <a:cubicBezTo>
                    <a:pt x="323" y="103"/>
                    <a:pt x="336" y="98"/>
                    <a:pt x="339" y="89"/>
                  </a:cubicBezTo>
                  <a:cubicBezTo>
                    <a:pt x="341" y="81"/>
                    <a:pt x="332" y="72"/>
                    <a:pt x="332" y="64"/>
                  </a:cubicBezTo>
                  <a:cubicBezTo>
                    <a:pt x="333" y="55"/>
                    <a:pt x="343" y="46"/>
                    <a:pt x="341" y="39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ABECECB-0060-3B44-9AAA-876F6661559C}"/>
              </a:ext>
            </a:extLst>
          </p:cNvPr>
          <p:cNvGrpSpPr/>
          <p:nvPr/>
        </p:nvGrpSpPr>
        <p:grpSpPr>
          <a:xfrm>
            <a:off x="17105970" y="8150340"/>
            <a:ext cx="3029765" cy="1421947"/>
            <a:chOff x="17105970" y="8150340"/>
            <a:chExt cx="3029765" cy="1421947"/>
          </a:xfrm>
        </p:grpSpPr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FDDBDFE7-F7CF-AD45-9FAE-E8BAF813D7CA}"/>
                </a:ext>
              </a:extLst>
            </p:cNvPr>
            <p:cNvSpPr/>
            <p:nvPr/>
          </p:nvSpPr>
          <p:spPr>
            <a:xfrm>
              <a:off x="17637923" y="8150340"/>
              <a:ext cx="2497812" cy="11851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6" h="952">
                  <a:moveTo>
                    <a:pt x="221" y="198"/>
                  </a:moveTo>
                  <a:cubicBezTo>
                    <a:pt x="388" y="47"/>
                    <a:pt x="669" y="-73"/>
                    <a:pt x="852" y="53"/>
                  </a:cubicBezTo>
                  <a:cubicBezTo>
                    <a:pt x="913" y="94"/>
                    <a:pt x="982" y="138"/>
                    <a:pt x="1051" y="152"/>
                  </a:cubicBezTo>
                  <a:cubicBezTo>
                    <a:pt x="1206" y="180"/>
                    <a:pt x="1358" y="123"/>
                    <a:pt x="1512" y="135"/>
                  </a:cubicBezTo>
                  <a:cubicBezTo>
                    <a:pt x="1755" y="155"/>
                    <a:pt x="2002" y="341"/>
                    <a:pt x="2006" y="634"/>
                  </a:cubicBezTo>
                  <a:cubicBezTo>
                    <a:pt x="2007" y="720"/>
                    <a:pt x="1954" y="799"/>
                    <a:pt x="1889" y="843"/>
                  </a:cubicBezTo>
                  <a:cubicBezTo>
                    <a:pt x="1822" y="887"/>
                    <a:pt x="1745" y="902"/>
                    <a:pt x="1668" y="912"/>
                  </a:cubicBezTo>
                  <a:cubicBezTo>
                    <a:pt x="1473" y="936"/>
                    <a:pt x="1276" y="945"/>
                    <a:pt x="1079" y="949"/>
                  </a:cubicBezTo>
                  <a:cubicBezTo>
                    <a:pt x="891" y="951"/>
                    <a:pt x="698" y="959"/>
                    <a:pt x="511" y="943"/>
                  </a:cubicBezTo>
                  <a:cubicBezTo>
                    <a:pt x="384" y="932"/>
                    <a:pt x="21" y="934"/>
                    <a:pt x="2" y="750"/>
                  </a:cubicBezTo>
                  <a:cubicBezTo>
                    <a:pt x="-17" y="555"/>
                    <a:pt x="94" y="314"/>
                    <a:pt x="221" y="19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B22257AF-335C-6B4E-8DF3-F072B33D1600}"/>
                </a:ext>
              </a:extLst>
            </p:cNvPr>
            <p:cNvSpPr/>
            <p:nvPr/>
          </p:nvSpPr>
          <p:spPr>
            <a:xfrm>
              <a:off x="17637923" y="8150340"/>
              <a:ext cx="2497812" cy="11851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6" h="952">
                  <a:moveTo>
                    <a:pt x="221" y="198"/>
                  </a:moveTo>
                  <a:cubicBezTo>
                    <a:pt x="388" y="47"/>
                    <a:pt x="669" y="-73"/>
                    <a:pt x="852" y="53"/>
                  </a:cubicBezTo>
                  <a:cubicBezTo>
                    <a:pt x="913" y="94"/>
                    <a:pt x="982" y="138"/>
                    <a:pt x="1051" y="152"/>
                  </a:cubicBezTo>
                  <a:cubicBezTo>
                    <a:pt x="1206" y="180"/>
                    <a:pt x="1358" y="123"/>
                    <a:pt x="1512" y="135"/>
                  </a:cubicBezTo>
                  <a:cubicBezTo>
                    <a:pt x="1755" y="155"/>
                    <a:pt x="2002" y="341"/>
                    <a:pt x="2006" y="634"/>
                  </a:cubicBezTo>
                  <a:cubicBezTo>
                    <a:pt x="2007" y="720"/>
                    <a:pt x="1954" y="799"/>
                    <a:pt x="1889" y="843"/>
                  </a:cubicBezTo>
                  <a:cubicBezTo>
                    <a:pt x="1822" y="887"/>
                    <a:pt x="1745" y="902"/>
                    <a:pt x="1668" y="912"/>
                  </a:cubicBezTo>
                  <a:cubicBezTo>
                    <a:pt x="1473" y="936"/>
                    <a:pt x="1276" y="945"/>
                    <a:pt x="1079" y="949"/>
                  </a:cubicBezTo>
                  <a:cubicBezTo>
                    <a:pt x="891" y="951"/>
                    <a:pt x="698" y="959"/>
                    <a:pt x="511" y="943"/>
                  </a:cubicBezTo>
                  <a:cubicBezTo>
                    <a:pt x="384" y="932"/>
                    <a:pt x="21" y="934"/>
                    <a:pt x="2" y="750"/>
                  </a:cubicBezTo>
                  <a:cubicBezTo>
                    <a:pt x="-17" y="555"/>
                    <a:pt x="94" y="314"/>
                    <a:pt x="221" y="198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6785C37F-9502-0949-93DB-B09C93836B2E}"/>
                </a:ext>
              </a:extLst>
            </p:cNvPr>
            <p:cNvSpPr/>
            <p:nvPr/>
          </p:nvSpPr>
          <p:spPr>
            <a:xfrm>
              <a:off x="17701458" y="8150340"/>
              <a:ext cx="2418078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2" h="527">
                  <a:moveTo>
                    <a:pt x="1868" y="401"/>
                  </a:moveTo>
                  <a:cubicBezTo>
                    <a:pt x="1898" y="440"/>
                    <a:pt x="1921" y="483"/>
                    <a:pt x="1942" y="527"/>
                  </a:cubicBezTo>
                  <a:cubicBezTo>
                    <a:pt x="1888" y="296"/>
                    <a:pt x="1672" y="152"/>
                    <a:pt x="1461" y="135"/>
                  </a:cubicBezTo>
                  <a:cubicBezTo>
                    <a:pt x="1307" y="123"/>
                    <a:pt x="1155" y="180"/>
                    <a:pt x="1000" y="152"/>
                  </a:cubicBezTo>
                  <a:cubicBezTo>
                    <a:pt x="931" y="138"/>
                    <a:pt x="862" y="94"/>
                    <a:pt x="801" y="53"/>
                  </a:cubicBezTo>
                  <a:cubicBezTo>
                    <a:pt x="618" y="-73"/>
                    <a:pt x="337" y="47"/>
                    <a:pt x="170" y="198"/>
                  </a:cubicBezTo>
                  <a:cubicBezTo>
                    <a:pt x="103" y="259"/>
                    <a:pt x="41" y="354"/>
                    <a:pt x="0" y="459"/>
                  </a:cubicBezTo>
                  <a:cubicBezTo>
                    <a:pt x="41" y="416"/>
                    <a:pt x="79" y="364"/>
                    <a:pt x="122" y="325"/>
                  </a:cubicBezTo>
                  <a:cubicBezTo>
                    <a:pt x="190" y="262"/>
                    <a:pt x="263" y="205"/>
                    <a:pt x="344" y="159"/>
                  </a:cubicBezTo>
                  <a:cubicBezTo>
                    <a:pt x="402" y="125"/>
                    <a:pt x="466" y="97"/>
                    <a:pt x="533" y="94"/>
                  </a:cubicBezTo>
                  <a:cubicBezTo>
                    <a:pt x="690" y="86"/>
                    <a:pt x="822" y="211"/>
                    <a:pt x="976" y="247"/>
                  </a:cubicBezTo>
                  <a:cubicBezTo>
                    <a:pt x="1134" y="283"/>
                    <a:pt x="1298" y="220"/>
                    <a:pt x="1460" y="219"/>
                  </a:cubicBezTo>
                  <a:cubicBezTo>
                    <a:pt x="1614" y="218"/>
                    <a:pt x="1773" y="279"/>
                    <a:pt x="1868" y="40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720C5134-A08C-0544-A851-70A465937607}"/>
                </a:ext>
              </a:extLst>
            </p:cNvPr>
            <p:cNvSpPr/>
            <p:nvPr/>
          </p:nvSpPr>
          <p:spPr>
            <a:xfrm>
              <a:off x="17741323" y="8626399"/>
              <a:ext cx="1749088" cy="604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5" h="486">
                  <a:moveTo>
                    <a:pt x="85" y="446"/>
                  </a:moveTo>
                  <a:cubicBezTo>
                    <a:pt x="164" y="495"/>
                    <a:pt x="264" y="481"/>
                    <a:pt x="357" y="468"/>
                  </a:cubicBezTo>
                  <a:cubicBezTo>
                    <a:pt x="558" y="441"/>
                    <a:pt x="763" y="426"/>
                    <a:pt x="965" y="458"/>
                  </a:cubicBezTo>
                  <a:cubicBezTo>
                    <a:pt x="1039" y="469"/>
                    <a:pt x="1113" y="488"/>
                    <a:pt x="1189" y="486"/>
                  </a:cubicBezTo>
                  <a:cubicBezTo>
                    <a:pt x="1245" y="485"/>
                    <a:pt x="1303" y="474"/>
                    <a:pt x="1351" y="442"/>
                  </a:cubicBezTo>
                  <a:cubicBezTo>
                    <a:pt x="1377" y="423"/>
                    <a:pt x="1436" y="372"/>
                    <a:pt x="1386" y="344"/>
                  </a:cubicBezTo>
                  <a:cubicBezTo>
                    <a:pt x="1257" y="275"/>
                    <a:pt x="1116" y="229"/>
                    <a:pt x="971" y="210"/>
                  </a:cubicBezTo>
                  <a:cubicBezTo>
                    <a:pt x="815" y="188"/>
                    <a:pt x="653" y="199"/>
                    <a:pt x="512" y="119"/>
                  </a:cubicBezTo>
                  <a:cubicBezTo>
                    <a:pt x="405" y="58"/>
                    <a:pt x="252" y="-62"/>
                    <a:pt x="132" y="40"/>
                  </a:cubicBezTo>
                  <a:cubicBezTo>
                    <a:pt x="17" y="136"/>
                    <a:pt x="-73" y="348"/>
                    <a:pt x="85" y="446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BB990A0F-16DC-514F-960C-E23786134F4A}"/>
                </a:ext>
              </a:extLst>
            </p:cNvPr>
            <p:cNvSpPr/>
            <p:nvPr/>
          </p:nvSpPr>
          <p:spPr>
            <a:xfrm>
              <a:off x="19242502" y="8581535"/>
              <a:ext cx="706364" cy="316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255">
                  <a:moveTo>
                    <a:pt x="265" y="0"/>
                  </a:moveTo>
                  <a:cubicBezTo>
                    <a:pt x="360" y="2"/>
                    <a:pt x="458" y="20"/>
                    <a:pt x="524" y="86"/>
                  </a:cubicBezTo>
                  <a:cubicBezTo>
                    <a:pt x="547" y="109"/>
                    <a:pt x="566" y="138"/>
                    <a:pt x="568" y="172"/>
                  </a:cubicBezTo>
                  <a:cubicBezTo>
                    <a:pt x="570" y="204"/>
                    <a:pt x="553" y="240"/>
                    <a:pt x="522" y="251"/>
                  </a:cubicBezTo>
                  <a:cubicBezTo>
                    <a:pt x="475" y="268"/>
                    <a:pt x="429" y="228"/>
                    <a:pt x="390" y="198"/>
                  </a:cubicBezTo>
                  <a:cubicBezTo>
                    <a:pt x="303" y="132"/>
                    <a:pt x="209" y="125"/>
                    <a:pt x="107" y="101"/>
                  </a:cubicBezTo>
                  <a:cubicBezTo>
                    <a:pt x="83" y="95"/>
                    <a:pt x="-47" y="53"/>
                    <a:pt x="18" y="19"/>
                  </a:cubicBezTo>
                  <a:cubicBezTo>
                    <a:pt x="56" y="-1"/>
                    <a:pt x="114" y="4"/>
                    <a:pt x="157" y="2"/>
                  </a:cubicBezTo>
                  <a:cubicBezTo>
                    <a:pt x="191" y="0"/>
                    <a:pt x="228" y="-1"/>
                    <a:pt x="265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0F181B17-B8EF-A84A-95E7-3E2042535FB4}"/>
                </a:ext>
              </a:extLst>
            </p:cNvPr>
            <p:cNvSpPr/>
            <p:nvPr/>
          </p:nvSpPr>
          <p:spPr>
            <a:xfrm>
              <a:off x="17105970" y="8385877"/>
              <a:ext cx="2496567" cy="11864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5" h="953">
                  <a:moveTo>
                    <a:pt x="220" y="198"/>
                  </a:moveTo>
                  <a:cubicBezTo>
                    <a:pt x="387" y="46"/>
                    <a:pt x="668" y="-73"/>
                    <a:pt x="852" y="53"/>
                  </a:cubicBezTo>
                  <a:cubicBezTo>
                    <a:pt x="911" y="94"/>
                    <a:pt x="980" y="138"/>
                    <a:pt x="1050" y="151"/>
                  </a:cubicBezTo>
                  <a:cubicBezTo>
                    <a:pt x="1204" y="180"/>
                    <a:pt x="1357" y="123"/>
                    <a:pt x="1511" y="135"/>
                  </a:cubicBezTo>
                  <a:cubicBezTo>
                    <a:pt x="1754" y="154"/>
                    <a:pt x="2001" y="341"/>
                    <a:pt x="2005" y="634"/>
                  </a:cubicBezTo>
                  <a:cubicBezTo>
                    <a:pt x="2006" y="720"/>
                    <a:pt x="1954" y="799"/>
                    <a:pt x="1887" y="843"/>
                  </a:cubicBezTo>
                  <a:cubicBezTo>
                    <a:pt x="1822" y="887"/>
                    <a:pt x="1744" y="902"/>
                    <a:pt x="1667" y="911"/>
                  </a:cubicBezTo>
                  <a:cubicBezTo>
                    <a:pt x="1472" y="936"/>
                    <a:pt x="1275" y="945"/>
                    <a:pt x="1078" y="948"/>
                  </a:cubicBezTo>
                  <a:cubicBezTo>
                    <a:pt x="889" y="951"/>
                    <a:pt x="697" y="959"/>
                    <a:pt x="509" y="943"/>
                  </a:cubicBezTo>
                  <a:cubicBezTo>
                    <a:pt x="383" y="932"/>
                    <a:pt x="20" y="935"/>
                    <a:pt x="2" y="749"/>
                  </a:cubicBezTo>
                  <a:cubicBezTo>
                    <a:pt x="-18" y="555"/>
                    <a:pt x="93" y="314"/>
                    <a:pt x="220" y="19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D95C50EA-71E2-BC49-A9F2-997180F568ED}"/>
                </a:ext>
              </a:extLst>
            </p:cNvPr>
            <p:cNvSpPr/>
            <p:nvPr/>
          </p:nvSpPr>
          <p:spPr>
            <a:xfrm>
              <a:off x="17105970" y="8385877"/>
              <a:ext cx="2496567" cy="11864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5" h="953">
                  <a:moveTo>
                    <a:pt x="220" y="198"/>
                  </a:moveTo>
                  <a:cubicBezTo>
                    <a:pt x="387" y="46"/>
                    <a:pt x="668" y="-73"/>
                    <a:pt x="852" y="53"/>
                  </a:cubicBezTo>
                  <a:cubicBezTo>
                    <a:pt x="911" y="94"/>
                    <a:pt x="980" y="138"/>
                    <a:pt x="1050" y="151"/>
                  </a:cubicBezTo>
                  <a:cubicBezTo>
                    <a:pt x="1204" y="180"/>
                    <a:pt x="1357" y="123"/>
                    <a:pt x="1511" y="135"/>
                  </a:cubicBezTo>
                  <a:cubicBezTo>
                    <a:pt x="1754" y="154"/>
                    <a:pt x="2001" y="341"/>
                    <a:pt x="2005" y="634"/>
                  </a:cubicBezTo>
                  <a:cubicBezTo>
                    <a:pt x="2006" y="720"/>
                    <a:pt x="1954" y="799"/>
                    <a:pt x="1887" y="843"/>
                  </a:cubicBezTo>
                  <a:cubicBezTo>
                    <a:pt x="1822" y="887"/>
                    <a:pt x="1744" y="902"/>
                    <a:pt x="1667" y="911"/>
                  </a:cubicBezTo>
                  <a:cubicBezTo>
                    <a:pt x="1472" y="936"/>
                    <a:pt x="1275" y="945"/>
                    <a:pt x="1078" y="948"/>
                  </a:cubicBezTo>
                  <a:cubicBezTo>
                    <a:pt x="889" y="951"/>
                    <a:pt x="697" y="959"/>
                    <a:pt x="509" y="943"/>
                  </a:cubicBezTo>
                  <a:cubicBezTo>
                    <a:pt x="383" y="932"/>
                    <a:pt x="20" y="935"/>
                    <a:pt x="2" y="749"/>
                  </a:cubicBezTo>
                  <a:cubicBezTo>
                    <a:pt x="-18" y="555"/>
                    <a:pt x="93" y="314"/>
                    <a:pt x="220" y="198"/>
                  </a:cubicBezTo>
                  <a:close/>
                </a:path>
              </a:pathLst>
            </a:custGeom>
            <a:solidFill>
              <a:srgbClr val="EA444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9C48826D-B79D-AA42-8DED-A4EC8F63CDA6}"/>
                </a:ext>
              </a:extLst>
            </p:cNvPr>
            <p:cNvSpPr/>
            <p:nvPr/>
          </p:nvSpPr>
          <p:spPr>
            <a:xfrm>
              <a:off x="17167013" y="8385877"/>
              <a:ext cx="2419328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3" h="527">
                  <a:moveTo>
                    <a:pt x="1868" y="401"/>
                  </a:moveTo>
                  <a:cubicBezTo>
                    <a:pt x="1899" y="439"/>
                    <a:pt x="1922" y="483"/>
                    <a:pt x="1943" y="527"/>
                  </a:cubicBezTo>
                  <a:cubicBezTo>
                    <a:pt x="1889" y="296"/>
                    <a:pt x="1673" y="152"/>
                    <a:pt x="1462" y="135"/>
                  </a:cubicBezTo>
                  <a:cubicBezTo>
                    <a:pt x="1308" y="123"/>
                    <a:pt x="1155" y="180"/>
                    <a:pt x="1001" y="151"/>
                  </a:cubicBezTo>
                  <a:cubicBezTo>
                    <a:pt x="931" y="138"/>
                    <a:pt x="862" y="94"/>
                    <a:pt x="803" y="53"/>
                  </a:cubicBezTo>
                  <a:cubicBezTo>
                    <a:pt x="619" y="-73"/>
                    <a:pt x="338" y="46"/>
                    <a:pt x="171" y="198"/>
                  </a:cubicBezTo>
                  <a:cubicBezTo>
                    <a:pt x="104" y="259"/>
                    <a:pt x="42" y="354"/>
                    <a:pt x="0" y="460"/>
                  </a:cubicBezTo>
                  <a:cubicBezTo>
                    <a:pt x="42" y="415"/>
                    <a:pt x="80" y="364"/>
                    <a:pt x="123" y="325"/>
                  </a:cubicBezTo>
                  <a:cubicBezTo>
                    <a:pt x="191" y="262"/>
                    <a:pt x="264" y="205"/>
                    <a:pt x="344" y="159"/>
                  </a:cubicBezTo>
                  <a:cubicBezTo>
                    <a:pt x="402" y="125"/>
                    <a:pt x="467" y="97"/>
                    <a:pt x="534" y="94"/>
                  </a:cubicBezTo>
                  <a:cubicBezTo>
                    <a:pt x="691" y="87"/>
                    <a:pt x="823" y="211"/>
                    <a:pt x="977" y="246"/>
                  </a:cubicBezTo>
                  <a:cubicBezTo>
                    <a:pt x="1135" y="282"/>
                    <a:pt x="1298" y="220"/>
                    <a:pt x="1460" y="219"/>
                  </a:cubicBezTo>
                  <a:cubicBezTo>
                    <a:pt x="1615" y="218"/>
                    <a:pt x="1774" y="279"/>
                    <a:pt x="1868" y="40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9FFFDFA4-4D6E-4C43-A54B-6D79EA7DEBD0}"/>
                </a:ext>
              </a:extLst>
            </p:cNvPr>
            <p:cNvSpPr/>
            <p:nvPr/>
          </p:nvSpPr>
          <p:spPr>
            <a:xfrm>
              <a:off x="17208125" y="8861937"/>
              <a:ext cx="1750334" cy="604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486">
                  <a:moveTo>
                    <a:pt x="85" y="446"/>
                  </a:moveTo>
                  <a:cubicBezTo>
                    <a:pt x="164" y="494"/>
                    <a:pt x="265" y="481"/>
                    <a:pt x="358" y="468"/>
                  </a:cubicBezTo>
                  <a:cubicBezTo>
                    <a:pt x="559" y="440"/>
                    <a:pt x="765" y="426"/>
                    <a:pt x="966" y="458"/>
                  </a:cubicBezTo>
                  <a:cubicBezTo>
                    <a:pt x="1040" y="470"/>
                    <a:pt x="1114" y="488"/>
                    <a:pt x="1190" y="486"/>
                  </a:cubicBezTo>
                  <a:cubicBezTo>
                    <a:pt x="1246" y="486"/>
                    <a:pt x="1304" y="473"/>
                    <a:pt x="1351" y="441"/>
                  </a:cubicBezTo>
                  <a:cubicBezTo>
                    <a:pt x="1378" y="423"/>
                    <a:pt x="1437" y="372"/>
                    <a:pt x="1387" y="345"/>
                  </a:cubicBezTo>
                  <a:cubicBezTo>
                    <a:pt x="1258" y="275"/>
                    <a:pt x="1117" y="229"/>
                    <a:pt x="972" y="209"/>
                  </a:cubicBezTo>
                  <a:cubicBezTo>
                    <a:pt x="816" y="188"/>
                    <a:pt x="654" y="199"/>
                    <a:pt x="513" y="119"/>
                  </a:cubicBezTo>
                  <a:cubicBezTo>
                    <a:pt x="405" y="58"/>
                    <a:pt x="253" y="-62"/>
                    <a:pt x="133" y="39"/>
                  </a:cubicBezTo>
                  <a:cubicBezTo>
                    <a:pt x="18" y="136"/>
                    <a:pt x="-73" y="348"/>
                    <a:pt x="85" y="446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39DD284D-6238-824A-8676-21198985214B}"/>
                </a:ext>
              </a:extLst>
            </p:cNvPr>
            <p:cNvSpPr/>
            <p:nvPr/>
          </p:nvSpPr>
          <p:spPr>
            <a:xfrm>
              <a:off x="18709304" y="8817073"/>
              <a:ext cx="706364" cy="3177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256">
                  <a:moveTo>
                    <a:pt x="265" y="0"/>
                  </a:moveTo>
                  <a:cubicBezTo>
                    <a:pt x="359" y="3"/>
                    <a:pt x="457" y="21"/>
                    <a:pt x="524" y="87"/>
                  </a:cubicBezTo>
                  <a:cubicBezTo>
                    <a:pt x="547" y="110"/>
                    <a:pt x="566" y="140"/>
                    <a:pt x="568" y="172"/>
                  </a:cubicBezTo>
                  <a:cubicBezTo>
                    <a:pt x="570" y="205"/>
                    <a:pt x="553" y="240"/>
                    <a:pt x="522" y="252"/>
                  </a:cubicBezTo>
                  <a:cubicBezTo>
                    <a:pt x="475" y="269"/>
                    <a:pt x="429" y="229"/>
                    <a:pt x="389" y="199"/>
                  </a:cubicBezTo>
                  <a:cubicBezTo>
                    <a:pt x="303" y="133"/>
                    <a:pt x="208" y="126"/>
                    <a:pt x="107" y="101"/>
                  </a:cubicBezTo>
                  <a:cubicBezTo>
                    <a:pt x="82" y="96"/>
                    <a:pt x="-47" y="53"/>
                    <a:pt x="18" y="20"/>
                  </a:cubicBezTo>
                  <a:cubicBezTo>
                    <a:pt x="55" y="0"/>
                    <a:pt x="114" y="5"/>
                    <a:pt x="157" y="3"/>
                  </a:cubicBezTo>
                  <a:cubicBezTo>
                    <a:pt x="191" y="1"/>
                    <a:pt x="227" y="0"/>
                    <a:pt x="265" y="0"/>
                  </a:cubicBezTo>
                  <a:close/>
                </a:path>
              </a:pathLst>
            </a:custGeom>
            <a:solidFill>
              <a:srgbClr val="EA4444">
                <a:alpha val="1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673E0A-091D-4E4C-9C67-DF56FFD10FD5}"/>
              </a:ext>
            </a:extLst>
          </p:cNvPr>
          <p:cNvGrpSpPr/>
          <p:nvPr/>
        </p:nvGrpSpPr>
        <p:grpSpPr>
          <a:xfrm>
            <a:off x="20225432" y="8858198"/>
            <a:ext cx="1975826" cy="1980258"/>
            <a:chOff x="20225432" y="8858198"/>
            <a:chExt cx="1975826" cy="1980258"/>
          </a:xfrm>
        </p:grpSpPr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9C7EE5F2-B93B-CF46-B9EF-993D4B2460EE}"/>
                </a:ext>
              </a:extLst>
            </p:cNvPr>
            <p:cNvSpPr/>
            <p:nvPr/>
          </p:nvSpPr>
          <p:spPr>
            <a:xfrm>
              <a:off x="20225432" y="8858198"/>
              <a:ext cx="1975826" cy="19802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7" h="1590">
                  <a:moveTo>
                    <a:pt x="1578" y="1282"/>
                  </a:moveTo>
                  <a:cubicBezTo>
                    <a:pt x="1577" y="1286"/>
                    <a:pt x="1576" y="1289"/>
                    <a:pt x="1575" y="1294"/>
                  </a:cubicBezTo>
                  <a:cubicBezTo>
                    <a:pt x="1548" y="1381"/>
                    <a:pt x="1482" y="1460"/>
                    <a:pt x="1381" y="1519"/>
                  </a:cubicBezTo>
                  <a:cubicBezTo>
                    <a:pt x="1378" y="1522"/>
                    <a:pt x="1374" y="1524"/>
                    <a:pt x="1370" y="1526"/>
                  </a:cubicBezTo>
                  <a:cubicBezTo>
                    <a:pt x="1307" y="1562"/>
                    <a:pt x="1233" y="1590"/>
                    <a:pt x="1199" y="1590"/>
                  </a:cubicBezTo>
                  <a:lnTo>
                    <a:pt x="1195" y="1590"/>
                  </a:lnTo>
                  <a:lnTo>
                    <a:pt x="1191" y="1590"/>
                  </a:lnTo>
                  <a:cubicBezTo>
                    <a:pt x="1060" y="1577"/>
                    <a:pt x="927" y="1571"/>
                    <a:pt x="795" y="1571"/>
                  </a:cubicBezTo>
                  <a:lnTo>
                    <a:pt x="784" y="1571"/>
                  </a:lnTo>
                  <a:cubicBezTo>
                    <a:pt x="656" y="1572"/>
                    <a:pt x="526" y="1578"/>
                    <a:pt x="398" y="1590"/>
                  </a:cubicBezTo>
                  <a:lnTo>
                    <a:pt x="394" y="1590"/>
                  </a:lnTo>
                  <a:lnTo>
                    <a:pt x="389" y="1590"/>
                  </a:lnTo>
                  <a:cubicBezTo>
                    <a:pt x="331" y="1590"/>
                    <a:pt x="68" y="1492"/>
                    <a:pt x="10" y="1285"/>
                  </a:cubicBezTo>
                  <a:cubicBezTo>
                    <a:pt x="-16" y="1189"/>
                    <a:pt x="13" y="1121"/>
                    <a:pt x="38" y="1068"/>
                  </a:cubicBezTo>
                  <a:cubicBezTo>
                    <a:pt x="59" y="1021"/>
                    <a:pt x="78" y="981"/>
                    <a:pt x="67" y="909"/>
                  </a:cubicBezTo>
                  <a:cubicBezTo>
                    <a:pt x="66" y="900"/>
                    <a:pt x="64" y="889"/>
                    <a:pt x="62" y="875"/>
                  </a:cubicBezTo>
                  <a:cubicBezTo>
                    <a:pt x="53" y="825"/>
                    <a:pt x="38" y="740"/>
                    <a:pt x="31" y="623"/>
                  </a:cubicBezTo>
                  <a:cubicBezTo>
                    <a:pt x="31" y="618"/>
                    <a:pt x="29" y="600"/>
                    <a:pt x="29" y="600"/>
                  </a:cubicBezTo>
                  <a:cubicBezTo>
                    <a:pt x="20" y="461"/>
                    <a:pt x="71" y="325"/>
                    <a:pt x="173" y="216"/>
                  </a:cubicBezTo>
                  <a:cubicBezTo>
                    <a:pt x="183" y="205"/>
                    <a:pt x="193" y="195"/>
                    <a:pt x="204" y="185"/>
                  </a:cubicBezTo>
                  <a:cubicBezTo>
                    <a:pt x="254" y="138"/>
                    <a:pt x="313" y="99"/>
                    <a:pt x="377" y="70"/>
                  </a:cubicBezTo>
                  <a:cubicBezTo>
                    <a:pt x="475" y="24"/>
                    <a:pt x="587" y="0"/>
                    <a:pt x="703" y="0"/>
                  </a:cubicBezTo>
                  <a:lnTo>
                    <a:pt x="884" y="0"/>
                  </a:lnTo>
                  <a:cubicBezTo>
                    <a:pt x="1092" y="0"/>
                    <a:pt x="1285" y="79"/>
                    <a:pt x="1414" y="216"/>
                  </a:cubicBezTo>
                  <a:cubicBezTo>
                    <a:pt x="1517" y="326"/>
                    <a:pt x="1567" y="463"/>
                    <a:pt x="1558" y="603"/>
                  </a:cubicBezTo>
                  <a:lnTo>
                    <a:pt x="1473" y="599"/>
                  </a:lnTo>
                  <a:lnTo>
                    <a:pt x="1558" y="604"/>
                  </a:lnTo>
                  <a:lnTo>
                    <a:pt x="1557" y="610"/>
                  </a:lnTo>
                  <a:cubicBezTo>
                    <a:pt x="1549" y="730"/>
                    <a:pt x="1537" y="807"/>
                    <a:pt x="1528" y="863"/>
                  </a:cubicBezTo>
                  <a:cubicBezTo>
                    <a:pt x="1523" y="894"/>
                    <a:pt x="1519" y="920"/>
                    <a:pt x="1517" y="942"/>
                  </a:cubicBezTo>
                  <a:cubicBezTo>
                    <a:pt x="1512" y="1013"/>
                    <a:pt x="1529" y="1047"/>
                    <a:pt x="1549" y="1087"/>
                  </a:cubicBezTo>
                  <a:cubicBezTo>
                    <a:pt x="1557" y="1102"/>
                    <a:pt x="1565" y="1118"/>
                    <a:pt x="1572" y="1137"/>
                  </a:cubicBezTo>
                  <a:cubicBezTo>
                    <a:pt x="1586" y="1175"/>
                    <a:pt x="1594" y="1222"/>
                    <a:pt x="1578" y="1282"/>
                  </a:cubicBezTo>
                  <a:close/>
                </a:path>
              </a:pathLst>
            </a:custGeom>
            <a:solidFill>
              <a:srgbClr val="B8713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24B98A99-BCB8-E34A-9D60-89CBADB5C234}"/>
                </a:ext>
              </a:extLst>
            </p:cNvPr>
            <p:cNvSpPr/>
            <p:nvPr/>
          </p:nvSpPr>
          <p:spPr>
            <a:xfrm>
              <a:off x="20479570" y="8858198"/>
              <a:ext cx="1721684" cy="19005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3" h="1526">
                  <a:moveTo>
                    <a:pt x="1374" y="1282"/>
                  </a:moveTo>
                  <a:cubicBezTo>
                    <a:pt x="1373" y="1286"/>
                    <a:pt x="1372" y="1289"/>
                    <a:pt x="1371" y="1294"/>
                  </a:cubicBezTo>
                  <a:cubicBezTo>
                    <a:pt x="1344" y="1381"/>
                    <a:pt x="1278" y="1460"/>
                    <a:pt x="1177" y="1519"/>
                  </a:cubicBezTo>
                  <a:cubicBezTo>
                    <a:pt x="1174" y="1522"/>
                    <a:pt x="1170" y="1524"/>
                    <a:pt x="1166" y="1526"/>
                  </a:cubicBezTo>
                  <a:cubicBezTo>
                    <a:pt x="943" y="1409"/>
                    <a:pt x="744" y="1245"/>
                    <a:pt x="574" y="1058"/>
                  </a:cubicBezTo>
                  <a:cubicBezTo>
                    <a:pt x="339" y="799"/>
                    <a:pt x="158" y="497"/>
                    <a:pt x="0" y="185"/>
                  </a:cubicBezTo>
                  <a:cubicBezTo>
                    <a:pt x="50" y="138"/>
                    <a:pt x="109" y="99"/>
                    <a:pt x="173" y="70"/>
                  </a:cubicBezTo>
                  <a:cubicBezTo>
                    <a:pt x="271" y="24"/>
                    <a:pt x="383" y="0"/>
                    <a:pt x="499" y="0"/>
                  </a:cubicBezTo>
                  <a:lnTo>
                    <a:pt x="680" y="0"/>
                  </a:lnTo>
                  <a:cubicBezTo>
                    <a:pt x="888" y="0"/>
                    <a:pt x="1081" y="79"/>
                    <a:pt x="1210" y="216"/>
                  </a:cubicBezTo>
                  <a:cubicBezTo>
                    <a:pt x="1313" y="326"/>
                    <a:pt x="1363" y="463"/>
                    <a:pt x="1354" y="603"/>
                  </a:cubicBezTo>
                  <a:lnTo>
                    <a:pt x="1269" y="599"/>
                  </a:lnTo>
                  <a:lnTo>
                    <a:pt x="1354" y="604"/>
                  </a:lnTo>
                  <a:lnTo>
                    <a:pt x="1353" y="610"/>
                  </a:lnTo>
                  <a:cubicBezTo>
                    <a:pt x="1345" y="730"/>
                    <a:pt x="1333" y="807"/>
                    <a:pt x="1324" y="863"/>
                  </a:cubicBezTo>
                  <a:cubicBezTo>
                    <a:pt x="1319" y="894"/>
                    <a:pt x="1315" y="920"/>
                    <a:pt x="1313" y="942"/>
                  </a:cubicBezTo>
                  <a:cubicBezTo>
                    <a:pt x="1308" y="1013"/>
                    <a:pt x="1325" y="1047"/>
                    <a:pt x="1345" y="1087"/>
                  </a:cubicBezTo>
                  <a:cubicBezTo>
                    <a:pt x="1353" y="1102"/>
                    <a:pt x="1361" y="1118"/>
                    <a:pt x="1368" y="1137"/>
                  </a:cubicBezTo>
                  <a:cubicBezTo>
                    <a:pt x="1382" y="1175"/>
                    <a:pt x="1390" y="1222"/>
                    <a:pt x="1374" y="1282"/>
                  </a:cubicBezTo>
                  <a:close/>
                </a:path>
              </a:pathLst>
            </a:custGeom>
            <a:solidFill>
              <a:srgbClr val="C2855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FC4A5454-57CB-6241-BB75-72A3AE5156ED}"/>
                </a:ext>
              </a:extLst>
            </p:cNvPr>
            <p:cNvSpPr/>
            <p:nvPr/>
          </p:nvSpPr>
          <p:spPr>
            <a:xfrm>
              <a:off x="20331324" y="8964128"/>
              <a:ext cx="1764041" cy="17696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7" h="1421">
                  <a:moveTo>
                    <a:pt x="1411" y="1175"/>
                  </a:moveTo>
                  <a:cubicBezTo>
                    <a:pt x="1382" y="1285"/>
                    <a:pt x="1274" y="1356"/>
                    <a:pt x="1196" y="1391"/>
                  </a:cubicBezTo>
                  <a:cubicBezTo>
                    <a:pt x="1153" y="1411"/>
                    <a:pt x="1119" y="1421"/>
                    <a:pt x="1114" y="1421"/>
                  </a:cubicBezTo>
                  <a:cubicBezTo>
                    <a:pt x="987" y="1408"/>
                    <a:pt x="848" y="1401"/>
                    <a:pt x="698" y="1401"/>
                  </a:cubicBezTo>
                  <a:cubicBezTo>
                    <a:pt x="557" y="1401"/>
                    <a:pt x="426" y="1409"/>
                    <a:pt x="305" y="1421"/>
                  </a:cubicBezTo>
                  <a:cubicBezTo>
                    <a:pt x="289" y="1422"/>
                    <a:pt x="55" y="1348"/>
                    <a:pt x="7" y="1176"/>
                  </a:cubicBezTo>
                  <a:cubicBezTo>
                    <a:pt x="-31" y="1041"/>
                    <a:pt x="94" y="1000"/>
                    <a:pt x="67" y="812"/>
                  </a:cubicBezTo>
                  <a:cubicBezTo>
                    <a:pt x="61" y="769"/>
                    <a:pt x="41" y="677"/>
                    <a:pt x="31" y="532"/>
                  </a:cubicBezTo>
                  <a:cubicBezTo>
                    <a:pt x="31" y="525"/>
                    <a:pt x="30" y="513"/>
                    <a:pt x="29" y="510"/>
                  </a:cubicBezTo>
                  <a:cubicBezTo>
                    <a:pt x="21" y="384"/>
                    <a:pt x="72" y="269"/>
                    <a:pt x="160" y="179"/>
                  </a:cubicBezTo>
                  <a:cubicBezTo>
                    <a:pt x="268" y="70"/>
                    <a:pt x="432" y="0"/>
                    <a:pt x="618" y="0"/>
                  </a:cubicBezTo>
                  <a:lnTo>
                    <a:pt x="799" y="0"/>
                  </a:lnTo>
                  <a:cubicBezTo>
                    <a:pt x="1139" y="0"/>
                    <a:pt x="1407" y="235"/>
                    <a:pt x="1388" y="512"/>
                  </a:cubicBezTo>
                  <a:cubicBezTo>
                    <a:pt x="1388" y="513"/>
                    <a:pt x="1388" y="513"/>
                    <a:pt x="1388" y="514"/>
                  </a:cubicBezTo>
                  <a:cubicBezTo>
                    <a:pt x="1387" y="514"/>
                    <a:pt x="1387" y="516"/>
                    <a:pt x="1387" y="518"/>
                  </a:cubicBezTo>
                  <a:cubicBezTo>
                    <a:pt x="1374" y="704"/>
                    <a:pt x="1353" y="781"/>
                    <a:pt x="1347" y="850"/>
                  </a:cubicBezTo>
                  <a:cubicBezTo>
                    <a:pt x="1333" y="1034"/>
                    <a:pt x="1443" y="1052"/>
                    <a:pt x="1411" y="1175"/>
                  </a:cubicBezTo>
                  <a:close/>
                </a:path>
              </a:pathLst>
            </a:custGeom>
            <a:solidFill>
              <a:srgbClr val="EEBF8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5B142DA4-08E6-A741-8737-D76F85D98416}"/>
                </a:ext>
              </a:extLst>
            </p:cNvPr>
            <p:cNvSpPr/>
            <p:nvPr/>
          </p:nvSpPr>
          <p:spPr>
            <a:xfrm>
              <a:off x="20530648" y="8964128"/>
              <a:ext cx="1564714" cy="17322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7" h="1391">
                  <a:moveTo>
                    <a:pt x="1251" y="1175"/>
                  </a:moveTo>
                  <a:cubicBezTo>
                    <a:pt x="1222" y="1285"/>
                    <a:pt x="1114" y="1356"/>
                    <a:pt x="1036" y="1391"/>
                  </a:cubicBezTo>
                  <a:cubicBezTo>
                    <a:pt x="849" y="1279"/>
                    <a:pt x="680" y="1135"/>
                    <a:pt x="533" y="973"/>
                  </a:cubicBezTo>
                  <a:cubicBezTo>
                    <a:pt x="318" y="736"/>
                    <a:pt x="148" y="463"/>
                    <a:pt x="0" y="179"/>
                  </a:cubicBezTo>
                  <a:cubicBezTo>
                    <a:pt x="108" y="70"/>
                    <a:pt x="272" y="0"/>
                    <a:pt x="458" y="0"/>
                  </a:cubicBezTo>
                  <a:lnTo>
                    <a:pt x="639" y="0"/>
                  </a:lnTo>
                  <a:cubicBezTo>
                    <a:pt x="979" y="0"/>
                    <a:pt x="1247" y="235"/>
                    <a:pt x="1228" y="512"/>
                  </a:cubicBezTo>
                  <a:cubicBezTo>
                    <a:pt x="1228" y="513"/>
                    <a:pt x="1228" y="513"/>
                    <a:pt x="1228" y="514"/>
                  </a:cubicBezTo>
                  <a:cubicBezTo>
                    <a:pt x="1227" y="514"/>
                    <a:pt x="1227" y="516"/>
                    <a:pt x="1227" y="518"/>
                  </a:cubicBezTo>
                  <a:cubicBezTo>
                    <a:pt x="1214" y="704"/>
                    <a:pt x="1193" y="781"/>
                    <a:pt x="1187" y="850"/>
                  </a:cubicBezTo>
                  <a:cubicBezTo>
                    <a:pt x="1173" y="1034"/>
                    <a:pt x="1283" y="1052"/>
                    <a:pt x="1251" y="1175"/>
                  </a:cubicBezTo>
                  <a:close/>
                </a:path>
              </a:pathLst>
            </a:custGeom>
            <a:solidFill>
              <a:srgbClr val="F0C58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7D5DB47D-6D85-9548-8692-D361D9E356E0}"/>
                </a:ext>
              </a:extLst>
            </p:cNvPr>
            <p:cNvSpPr/>
            <p:nvPr/>
          </p:nvSpPr>
          <p:spPr>
            <a:xfrm>
              <a:off x="21590820" y="9885091"/>
              <a:ext cx="98418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82">
                  <a:moveTo>
                    <a:pt x="77" y="26"/>
                  </a:moveTo>
                  <a:cubicBezTo>
                    <a:pt x="73" y="19"/>
                    <a:pt x="68" y="14"/>
                    <a:pt x="61" y="11"/>
                  </a:cubicBezTo>
                  <a:cubicBezTo>
                    <a:pt x="51" y="0"/>
                    <a:pt x="30" y="-5"/>
                    <a:pt x="21" y="9"/>
                  </a:cubicBezTo>
                  <a:cubicBezTo>
                    <a:pt x="19" y="12"/>
                    <a:pt x="18" y="15"/>
                    <a:pt x="19" y="19"/>
                  </a:cubicBezTo>
                  <a:cubicBezTo>
                    <a:pt x="16" y="23"/>
                    <a:pt x="15" y="28"/>
                    <a:pt x="15" y="33"/>
                  </a:cubicBezTo>
                  <a:cubicBezTo>
                    <a:pt x="12" y="34"/>
                    <a:pt x="10" y="35"/>
                    <a:pt x="7" y="36"/>
                  </a:cubicBezTo>
                  <a:cubicBezTo>
                    <a:pt x="2" y="39"/>
                    <a:pt x="0" y="45"/>
                    <a:pt x="0" y="51"/>
                  </a:cubicBezTo>
                  <a:cubicBezTo>
                    <a:pt x="0" y="66"/>
                    <a:pt x="13" y="79"/>
                    <a:pt x="28" y="80"/>
                  </a:cubicBezTo>
                  <a:cubicBezTo>
                    <a:pt x="31" y="81"/>
                    <a:pt x="34" y="82"/>
                    <a:pt x="38" y="82"/>
                  </a:cubicBezTo>
                  <a:cubicBezTo>
                    <a:pt x="51" y="83"/>
                    <a:pt x="63" y="75"/>
                    <a:pt x="71" y="66"/>
                  </a:cubicBezTo>
                  <a:cubicBezTo>
                    <a:pt x="79" y="54"/>
                    <a:pt x="84" y="39"/>
                    <a:pt x="77" y="26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9F9D5C32-5505-8A48-B07C-E91CA6BD3508}"/>
                </a:ext>
              </a:extLst>
            </p:cNvPr>
            <p:cNvSpPr/>
            <p:nvPr/>
          </p:nvSpPr>
          <p:spPr>
            <a:xfrm>
              <a:off x="20898160" y="10215342"/>
              <a:ext cx="73502" cy="72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59">
                  <a:moveTo>
                    <a:pt x="60" y="11"/>
                  </a:moveTo>
                  <a:cubicBezTo>
                    <a:pt x="60" y="9"/>
                    <a:pt x="59" y="5"/>
                    <a:pt x="57" y="3"/>
                  </a:cubicBezTo>
                  <a:cubicBezTo>
                    <a:pt x="54" y="1"/>
                    <a:pt x="51" y="-1"/>
                    <a:pt x="48" y="0"/>
                  </a:cubicBezTo>
                  <a:cubicBezTo>
                    <a:pt x="43" y="0"/>
                    <a:pt x="37" y="5"/>
                    <a:pt x="37" y="11"/>
                  </a:cubicBezTo>
                  <a:cubicBezTo>
                    <a:pt x="37" y="12"/>
                    <a:pt x="37" y="13"/>
                    <a:pt x="37" y="14"/>
                  </a:cubicBezTo>
                  <a:lnTo>
                    <a:pt x="36" y="14"/>
                  </a:lnTo>
                  <a:cubicBezTo>
                    <a:pt x="32" y="13"/>
                    <a:pt x="28" y="13"/>
                    <a:pt x="24" y="14"/>
                  </a:cubicBezTo>
                  <a:cubicBezTo>
                    <a:pt x="21" y="11"/>
                    <a:pt x="17" y="9"/>
                    <a:pt x="12" y="9"/>
                  </a:cubicBezTo>
                  <a:cubicBezTo>
                    <a:pt x="8" y="9"/>
                    <a:pt x="4" y="11"/>
                    <a:pt x="2" y="14"/>
                  </a:cubicBezTo>
                  <a:cubicBezTo>
                    <a:pt x="0" y="16"/>
                    <a:pt x="-1" y="20"/>
                    <a:pt x="1" y="24"/>
                  </a:cubicBezTo>
                  <a:cubicBezTo>
                    <a:pt x="2" y="31"/>
                    <a:pt x="3" y="37"/>
                    <a:pt x="7" y="43"/>
                  </a:cubicBezTo>
                  <a:cubicBezTo>
                    <a:pt x="12" y="50"/>
                    <a:pt x="17" y="56"/>
                    <a:pt x="25" y="58"/>
                  </a:cubicBezTo>
                  <a:cubicBezTo>
                    <a:pt x="32" y="60"/>
                    <a:pt x="40" y="59"/>
                    <a:pt x="47" y="55"/>
                  </a:cubicBezTo>
                  <a:cubicBezTo>
                    <a:pt x="51" y="51"/>
                    <a:pt x="54" y="46"/>
                    <a:pt x="56" y="41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0" y="31"/>
                    <a:pt x="61" y="21"/>
                    <a:pt x="60" y="11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7DAAB4A0-45F3-4843-95EB-A0CAFC3B3322}"/>
                </a:ext>
              </a:extLst>
            </p:cNvPr>
            <p:cNvSpPr/>
            <p:nvPr/>
          </p:nvSpPr>
          <p:spPr>
            <a:xfrm>
              <a:off x="20682638" y="10559298"/>
              <a:ext cx="63535" cy="62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51">
                  <a:moveTo>
                    <a:pt x="51" y="10"/>
                  </a:moveTo>
                  <a:cubicBezTo>
                    <a:pt x="51" y="8"/>
                    <a:pt x="51" y="5"/>
                    <a:pt x="49" y="3"/>
                  </a:cubicBezTo>
                  <a:cubicBezTo>
                    <a:pt x="47" y="2"/>
                    <a:pt x="44" y="0"/>
                    <a:pt x="42" y="0"/>
                  </a:cubicBezTo>
                  <a:cubicBezTo>
                    <a:pt x="37" y="0"/>
                    <a:pt x="31" y="5"/>
                    <a:pt x="32" y="10"/>
                  </a:cubicBezTo>
                  <a:cubicBezTo>
                    <a:pt x="32" y="11"/>
                    <a:pt x="32" y="12"/>
                    <a:pt x="32" y="13"/>
                  </a:cubicBezTo>
                  <a:cubicBezTo>
                    <a:pt x="31" y="13"/>
                    <a:pt x="31" y="12"/>
                    <a:pt x="31" y="12"/>
                  </a:cubicBezTo>
                  <a:cubicBezTo>
                    <a:pt x="27" y="12"/>
                    <a:pt x="24" y="12"/>
                    <a:pt x="21" y="13"/>
                  </a:cubicBezTo>
                  <a:cubicBezTo>
                    <a:pt x="18" y="10"/>
                    <a:pt x="14" y="8"/>
                    <a:pt x="10" y="8"/>
                  </a:cubicBezTo>
                  <a:cubicBezTo>
                    <a:pt x="7" y="8"/>
                    <a:pt x="3" y="10"/>
                    <a:pt x="2" y="12"/>
                  </a:cubicBezTo>
                  <a:cubicBezTo>
                    <a:pt x="0" y="15"/>
                    <a:pt x="-1" y="17"/>
                    <a:pt x="1" y="21"/>
                  </a:cubicBezTo>
                  <a:cubicBezTo>
                    <a:pt x="2" y="27"/>
                    <a:pt x="3" y="33"/>
                    <a:pt x="6" y="38"/>
                  </a:cubicBezTo>
                  <a:cubicBezTo>
                    <a:pt x="10" y="44"/>
                    <a:pt x="15" y="49"/>
                    <a:pt x="21" y="50"/>
                  </a:cubicBezTo>
                  <a:cubicBezTo>
                    <a:pt x="27" y="52"/>
                    <a:pt x="35" y="51"/>
                    <a:pt x="40" y="48"/>
                  </a:cubicBezTo>
                  <a:cubicBezTo>
                    <a:pt x="44" y="45"/>
                    <a:pt x="47" y="40"/>
                    <a:pt x="48" y="36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52" y="27"/>
                    <a:pt x="53" y="19"/>
                    <a:pt x="51" y="1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8C9B4439-D24E-5A4B-B998-B48EEC9D60E1}"/>
                </a:ext>
              </a:extLst>
            </p:cNvPr>
            <p:cNvSpPr/>
            <p:nvPr/>
          </p:nvSpPr>
          <p:spPr>
            <a:xfrm>
              <a:off x="21511086" y="10220327"/>
              <a:ext cx="63535" cy="62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51">
                  <a:moveTo>
                    <a:pt x="52" y="10"/>
                  </a:moveTo>
                  <a:cubicBezTo>
                    <a:pt x="51" y="7"/>
                    <a:pt x="50" y="5"/>
                    <a:pt x="49" y="3"/>
                  </a:cubicBezTo>
                  <a:cubicBezTo>
                    <a:pt x="47" y="1"/>
                    <a:pt x="44" y="0"/>
                    <a:pt x="41" y="0"/>
                  </a:cubicBezTo>
                  <a:cubicBezTo>
                    <a:pt x="36" y="0"/>
                    <a:pt x="31" y="5"/>
                    <a:pt x="32" y="10"/>
                  </a:cubicBezTo>
                  <a:cubicBezTo>
                    <a:pt x="32" y="11"/>
                    <a:pt x="32" y="11"/>
                    <a:pt x="32" y="12"/>
                  </a:cubicBezTo>
                  <a:lnTo>
                    <a:pt x="31" y="12"/>
                  </a:lnTo>
                  <a:cubicBezTo>
                    <a:pt x="27" y="11"/>
                    <a:pt x="24" y="11"/>
                    <a:pt x="21" y="12"/>
                  </a:cubicBezTo>
                  <a:cubicBezTo>
                    <a:pt x="17" y="10"/>
                    <a:pt x="14" y="8"/>
                    <a:pt x="10" y="7"/>
                  </a:cubicBezTo>
                  <a:cubicBezTo>
                    <a:pt x="7" y="7"/>
                    <a:pt x="4" y="10"/>
                    <a:pt x="2" y="12"/>
                  </a:cubicBezTo>
                  <a:cubicBezTo>
                    <a:pt x="0" y="14"/>
                    <a:pt x="0" y="17"/>
                    <a:pt x="0" y="20"/>
                  </a:cubicBezTo>
                  <a:cubicBezTo>
                    <a:pt x="2" y="27"/>
                    <a:pt x="3" y="32"/>
                    <a:pt x="6" y="38"/>
                  </a:cubicBezTo>
                  <a:cubicBezTo>
                    <a:pt x="9" y="44"/>
                    <a:pt x="15" y="48"/>
                    <a:pt x="21" y="50"/>
                  </a:cubicBezTo>
                  <a:cubicBezTo>
                    <a:pt x="27" y="52"/>
                    <a:pt x="34" y="51"/>
                    <a:pt x="39" y="47"/>
                  </a:cubicBezTo>
                  <a:cubicBezTo>
                    <a:pt x="44" y="44"/>
                    <a:pt x="47" y="40"/>
                    <a:pt x="47" y="35"/>
                  </a:cubicBezTo>
                  <a:cubicBezTo>
                    <a:pt x="48" y="35"/>
                    <a:pt x="48" y="34"/>
                    <a:pt x="48" y="34"/>
                  </a:cubicBezTo>
                  <a:cubicBezTo>
                    <a:pt x="52" y="27"/>
                    <a:pt x="52" y="18"/>
                    <a:pt x="52" y="1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5A48C758-013A-5E4C-AE03-D5A4D31B8BE1}"/>
                </a:ext>
              </a:extLst>
            </p:cNvPr>
            <p:cNvSpPr/>
            <p:nvPr/>
          </p:nvSpPr>
          <p:spPr>
            <a:xfrm>
              <a:off x="21511086" y="9163524"/>
              <a:ext cx="63535" cy="62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51">
                  <a:moveTo>
                    <a:pt x="52" y="10"/>
                  </a:moveTo>
                  <a:cubicBezTo>
                    <a:pt x="51" y="7"/>
                    <a:pt x="50" y="5"/>
                    <a:pt x="49" y="3"/>
                  </a:cubicBezTo>
                  <a:cubicBezTo>
                    <a:pt x="47" y="1"/>
                    <a:pt x="44" y="-1"/>
                    <a:pt x="41" y="0"/>
                  </a:cubicBezTo>
                  <a:cubicBezTo>
                    <a:pt x="36" y="0"/>
                    <a:pt x="31" y="4"/>
                    <a:pt x="32" y="10"/>
                  </a:cubicBezTo>
                  <a:cubicBezTo>
                    <a:pt x="32" y="10"/>
                    <a:pt x="32" y="11"/>
                    <a:pt x="32" y="12"/>
                  </a:cubicBezTo>
                  <a:lnTo>
                    <a:pt x="31" y="12"/>
                  </a:lnTo>
                  <a:cubicBezTo>
                    <a:pt x="27" y="11"/>
                    <a:pt x="24" y="11"/>
                    <a:pt x="21" y="12"/>
                  </a:cubicBezTo>
                  <a:cubicBezTo>
                    <a:pt x="17" y="9"/>
                    <a:pt x="14" y="8"/>
                    <a:pt x="10" y="7"/>
                  </a:cubicBezTo>
                  <a:cubicBezTo>
                    <a:pt x="7" y="7"/>
                    <a:pt x="4" y="9"/>
                    <a:pt x="2" y="12"/>
                  </a:cubicBezTo>
                  <a:cubicBezTo>
                    <a:pt x="0" y="14"/>
                    <a:pt x="0" y="17"/>
                    <a:pt x="0" y="20"/>
                  </a:cubicBezTo>
                  <a:cubicBezTo>
                    <a:pt x="2" y="26"/>
                    <a:pt x="3" y="32"/>
                    <a:pt x="6" y="37"/>
                  </a:cubicBezTo>
                  <a:cubicBezTo>
                    <a:pt x="9" y="43"/>
                    <a:pt x="15" y="48"/>
                    <a:pt x="21" y="50"/>
                  </a:cubicBezTo>
                  <a:cubicBezTo>
                    <a:pt x="27" y="51"/>
                    <a:pt x="34" y="51"/>
                    <a:pt x="39" y="47"/>
                  </a:cubicBezTo>
                  <a:cubicBezTo>
                    <a:pt x="44" y="44"/>
                    <a:pt x="47" y="40"/>
                    <a:pt x="47" y="35"/>
                  </a:cubicBezTo>
                  <a:cubicBezTo>
                    <a:pt x="48" y="35"/>
                    <a:pt x="48" y="34"/>
                    <a:pt x="48" y="34"/>
                  </a:cubicBezTo>
                  <a:cubicBezTo>
                    <a:pt x="52" y="26"/>
                    <a:pt x="52" y="18"/>
                    <a:pt x="52" y="1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D2379161-4A63-E145-9163-1BC86317A482}"/>
                </a:ext>
              </a:extLst>
            </p:cNvPr>
            <p:cNvSpPr/>
            <p:nvPr/>
          </p:nvSpPr>
          <p:spPr>
            <a:xfrm>
              <a:off x="20721257" y="9290640"/>
              <a:ext cx="120842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96">
                  <a:moveTo>
                    <a:pt x="81" y="18"/>
                  </a:moveTo>
                  <a:cubicBezTo>
                    <a:pt x="64" y="2"/>
                    <a:pt x="33" y="-9"/>
                    <a:pt x="12" y="9"/>
                  </a:cubicBezTo>
                  <a:cubicBezTo>
                    <a:pt x="0" y="20"/>
                    <a:pt x="-3" y="39"/>
                    <a:pt x="3" y="54"/>
                  </a:cubicBezTo>
                  <a:cubicBezTo>
                    <a:pt x="2" y="56"/>
                    <a:pt x="2" y="58"/>
                    <a:pt x="2" y="59"/>
                  </a:cubicBezTo>
                  <a:cubicBezTo>
                    <a:pt x="2" y="68"/>
                    <a:pt x="2" y="76"/>
                    <a:pt x="7" y="83"/>
                  </a:cubicBezTo>
                  <a:cubicBezTo>
                    <a:pt x="12" y="88"/>
                    <a:pt x="19" y="90"/>
                    <a:pt x="25" y="91"/>
                  </a:cubicBezTo>
                  <a:cubicBezTo>
                    <a:pt x="31" y="93"/>
                    <a:pt x="37" y="94"/>
                    <a:pt x="44" y="95"/>
                  </a:cubicBezTo>
                  <a:cubicBezTo>
                    <a:pt x="55" y="96"/>
                    <a:pt x="67" y="95"/>
                    <a:pt x="78" y="90"/>
                  </a:cubicBezTo>
                  <a:cubicBezTo>
                    <a:pt x="91" y="83"/>
                    <a:pt x="97" y="69"/>
                    <a:pt x="98" y="55"/>
                  </a:cubicBezTo>
                  <a:cubicBezTo>
                    <a:pt x="98" y="42"/>
                    <a:pt x="92" y="28"/>
                    <a:pt x="81" y="18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1B77118D-6045-9045-AE88-31BC1A16BFA3}"/>
                </a:ext>
              </a:extLst>
            </p:cNvPr>
            <p:cNvSpPr/>
            <p:nvPr/>
          </p:nvSpPr>
          <p:spPr>
            <a:xfrm>
              <a:off x="20793513" y="9377876"/>
              <a:ext cx="0" cy="1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" h="2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ADE792F6-AE35-8F41-B0B7-F2812E902735}"/>
                </a:ext>
              </a:extLst>
            </p:cNvPr>
            <p:cNvSpPr/>
            <p:nvPr/>
          </p:nvSpPr>
          <p:spPr>
            <a:xfrm>
              <a:off x="20804725" y="9345474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0"/>
                    <a:pt x="0" y="-1"/>
                    <a:pt x="0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A96F734E-2FB0-D845-B1B1-83106DEBA3B3}"/>
                </a:ext>
              </a:extLst>
            </p:cNvPr>
            <p:cNvSpPr/>
            <p:nvPr/>
          </p:nvSpPr>
          <p:spPr>
            <a:xfrm>
              <a:off x="20658968" y="10306317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0" y="0"/>
                  </a:moveTo>
                  <a:cubicBezTo>
                    <a:pt x="-3" y="0"/>
                    <a:pt x="-3" y="23"/>
                    <a:pt x="10" y="23"/>
                  </a:cubicBezTo>
                  <a:cubicBezTo>
                    <a:pt x="26" y="23"/>
                    <a:pt x="26" y="0"/>
                    <a:pt x="10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3473205D-8326-2A4D-B8FB-85CD84F19EF9}"/>
                </a:ext>
              </a:extLst>
            </p:cNvPr>
            <p:cNvSpPr/>
            <p:nvPr/>
          </p:nvSpPr>
          <p:spPr>
            <a:xfrm>
              <a:off x="21204621" y="10038374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6" y="23"/>
                    <a:pt x="26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3E6CC006-5333-914C-AEAC-B5552C6FC7C1}"/>
                </a:ext>
              </a:extLst>
            </p:cNvPr>
            <p:cNvSpPr/>
            <p:nvPr/>
          </p:nvSpPr>
          <p:spPr>
            <a:xfrm>
              <a:off x="20558058" y="9584750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6" y="23"/>
                    <a:pt x="27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A6ECB220-2963-B944-9FCF-16046B3375CD}"/>
                </a:ext>
              </a:extLst>
            </p:cNvPr>
            <p:cNvSpPr/>
            <p:nvPr/>
          </p:nvSpPr>
          <p:spPr>
            <a:xfrm>
              <a:off x="21831254" y="9476328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7" y="23"/>
                    <a:pt x="27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8E547D19-C74A-B74A-8733-40D2D6AFF538}"/>
                </a:ext>
              </a:extLst>
            </p:cNvPr>
            <p:cNvSpPr/>
            <p:nvPr/>
          </p:nvSpPr>
          <p:spPr>
            <a:xfrm>
              <a:off x="21366577" y="10540604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6" y="23"/>
                    <a:pt x="26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006B263E-ABFF-BB4E-BAF1-0F831A144D8E}"/>
                </a:ext>
              </a:extLst>
            </p:cNvPr>
            <p:cNvSpPr/>
            <p:nvPr/>
          </p:nvSpPr>
          <p:spPr>
            <a:xfrm>
              <a:off x="21352874" y="9330519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0"/>
                  </a:moveTo>
                  <a:cubicBezTo>
                    <a:pt x="-4" y="0"/>
                    <a:pt x="-4" y="23"/>
                    <a:pt x="11" y="23"/>
                  </a:cubicBezTo>
                  <a:cubicBezTo>
                    <a:pt x="26" y="23"/>
                    <a:pt x="26" y="0"/>
                    <a:pt x="11" y="0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77A9DE6A-2A05-644C-B022-5E460A678581}"/>
                </a:ext>
              </a:extLst>
            </p:cNvPr>
            <p:cNvSpPr/>
            <p:nvPr/>
          </p:nvSpPr>
          <p:spPr>
            <a:xfrm>
              <a:off x="20477082" y="10447140"/>
              <a:ext cx="33636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" h="27">
                  <a:moveTo>
                    <a:pt x="28" y="5"/>
                  </a:moveTo>
                  <a:cubicBezTo>
                    <a:pt x="28" y="3"/>
                    <a:pt x="27" y="2"/>
                    <a:pt x="26" y="2"/>
                  </a:cubicBezTo>
                  <a:cubicBezTo>
                    <a:pt x="25" y="1"/>
                    <a:pt x="24" y="0"/>
                    <a:pt x="23" y="0"/>
                  </a:cubicBezTo>
                  <a:cubicBezTo>
                    <a:pt x="20" y="0"/>
                    <a:pt x="17" y="2"/>
                    <a:pt x="18" y="5"/>
                  </a:cubicBezTo>
                  <a:lnTo>
                    <a:pt x="18" y="6"/>
                  </a:lnTo>
                  <a:cubicBezTo>
                    <a:pt x="17" y="6"/>
                    <a:pt x="17" y="6"/>
                    <a:pt x="17" y="6"/>
                  </a:cubicBezTo>
                  <a:cubicBezTo>
                    <a:pt x="15" y="6"/>
                    <a:pt x="13" y="6"/>
                    <a:pt x="11" y="6"/>
                  </a:cubicBezTo>
                  <a:cubicBezTo>
                    <a:pt x="10" y="5"/>
                    <a:pt x="8" y="4"/>
                    <a:pt x="6" y="4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0" y="7"/>
                    <a:pt x="0" y="9"/>
                    <a:pt x="0" y="11"/>
                  </a:cubicBezTo>
                  <a:cubicBezTo>
                    <a:pt x="2" y="14"/>
                    <a:pt x="2" y="17"/>
                    <a:pt x="4" y="20"/>
                  </a:cubicBezTo>
                  <a:cubicBezTo>
                    <a:pt x="6" y="23"/>
                    <a:pt x="8" y="26"/>
                    <a:pt x="12" y="26"/>
                  </a:cubicBezTo>
                  <a:cubicBezTo>
                    <a:pt x="15" y="27"/>
                    <a:pt x="19" y="27"/>
                    <a:pt x="22" y="25"/>
                  </a:cubicBezTo>
                  <a:cubicBezTo>
                    <a:pt x="24" y="24"/>
                    <a:pt x="25" y="21"/>
                    <a:pt x="26" y="19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8" y="14"/>
                    <a:pt x="29" y="10"/>
                    <a:pt x="28" y="5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C71CAECB-3EFD-8145-971E-7E68E86082B0}"/>
                </a:ext>
              </a:extLst>
            </p:cNvPr>
            <p:cNvSpPr/>
            <p:nvPr/>
          </p:nvSpPr>
          <p:spPr>
            <a:xfrm>
              <a:off x="21090012" y="9147323"/>
              <a:ext cx="32391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" h="27">
                  <a:moveTo>
                    <a:pt x="27" y="4"/>
                  </a:moveTo>
                  <a:cubicBezTo>
                    <a:pt x="27" y="3"/>
                    <a:pt x="27" y="2"/>
                    <a:pt x="26" y="1"/>
                  </a:cubicBezTo>
                  <a:cubicBezTo>
                    <a:pt x="25" y="0"/>
                    <a:pt x="23" y="-1"/>
                    <a:pt x="22" y="0"/>
                  </a:cubicBezTo>
                  <a:cubicBezTo>
                    <a:pt x="19" y="0"/>
                    <a:pt x="17" y="1"/>
                    <a:pt x="17" y="4"/>
                  </a:cubicBezTo>
                  <a:cubicBezTo>
                    <a:pt x="17" y="5"/>
                    <a:pt x="17" y="5"/>
                    <a:pt x="17" y="6"/>
                  </a:cubicBezTo>
                  <a:cubicBezTo>
                    <a:pt x="15" y="5"/>
                    <a:pt x="13" y="5"/>
                    <a:pt x="11" y="6"/>
                  </a:cubicBezTo>
                  <a:cubicBezTo>
                    <a:pt x="9" y="4"/>
                    <a:pt x="8" y="4"/>
                    <a:pt x="5" y="3"/>
                  </a:cubicBezTo>
                  <a:cubicBezTo>
                    <a:pt x="4" y="3"/>
                    <a:pt x="2" y="4"/>
                    <a:pt x="1" y="6"/>
                  </a:cubicBezTo>
                  <a:cubicBezTo>
                    <a:pt x="0" y="7"/>
                    <a:pt x="-1" y="9"/>
                    <a:pt x="0" y="10"/>
                  </a:cubicBezTo>
                  <a:cubicBezTo>
                    <a:pt x="1" y="13"/>
                    <a:pt x="2" y="17"/>
                    <a:pt x="3" y="19"/>
                  </a:cubicBezTo>
                  <a:cubicBezTo>
                    <a:pt x="5" y="22"/>
                    <a:pt x="8" y="25"/>
                    <a:pt x="11" y="26"/>
                  </a:cubicBezTo>
                  <a:cubicBezTo>
                    <a:pt x="15" y="27"/>
                    <a:pt x="19" y="27"/>
                    <a:pt x="21" y="25"/>
                  </a:cubicBezTo>
                  <a:cubicBezTo>
                    <a:pt x="23" y="23"/>
                    <a:pt x="25" y="20"/>
                    <a:pt x="25" y="18"/>
                  </a:cubicBezTo>
                  <a:lnTo>
                    <a:pt x="26" y="17"/>
                  </a:lnTo>
                  <a:cubicBezTo>
                    <a:pt x="27" y="14"/>
                    <a:pt x="27" y="9"/>
                    <a:pt x="27" y="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28E4EFCB-BEE4-3B46-B9B6-40D6D6591CAA}"/>
                </a:ext>
              </a:extLst>
            </p:cNvPr>
            <p:cNvSpPr/>
            <p:nvPr/>
          </p:nvSpPr>
          <p:spPr>
            <a:xfrm>
              <a:off x="21190921" y="10320022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24"/>
                  </a:moveTo>
                  <a:cubicBezTo>
                    <a:pt x="25" y="24"/>
                    <a:pt x="25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1FE65BFF-93CC-6747-A1DE-9536AE446542}"/>
                </a:ext>
              </a:extLst>
            </p:cNvPr>
            <p:cNvSpPr/>
            <p:nvPr/>
          </p:nvSpPr>
          <p:spPr>
            <a:xfrm>
              <a:off x="21380281" y="9715600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1" y="23"/>
                  </a:moveTo>
                  <a:cubicBezTo>
                    <a:pt x="27" y="23"/>
                    <a:pt x="27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384D01A2-F380-1D4C-80EB-1B9528CB4C94}"/>
                </a:ext>
              </a:extLst>
            </p:cNvPr>
            <p:cNvSpPr/>
            <p:nvPr/>
          </p:nvSpPr>
          <p:spPr>
            <a:xfrm>
              <a:off x="21798867" y="9729312"/>
              <a:ext cx="2616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4">
                  <a:moveTo>
                    <a:pt x="11" y="24"/>
                  </a:moveTo>
                  <a:cubicBezTo>
                    <a:pt x="25" y="24"/>
                    <a:pt x="25" y="0"/>
                    <a:pt x="11" y="0"/>
                  </a:cubicBezTo>
                  <a:cubicBezTo>
                    <a:pt x="-4" y="0"/>
                    <a:pt x="-4" y="24"/>
                    <a:pt x="11" y="24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D439CA23-0FF3-5144-AEE5-F4004158DBA0}"/>
                </a:ext>
              </a:extLst>
            </p:cNvPr>
            <p:cNvSpPr/>
            <p:nvPr/>
          </p:nvSpPr>
          <p:spPr>
            <a:xfrm>
              <a:off x="20571762" y="9380368"/>
              <a:ext cx="27407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23">
                  <a:moveTo>
                    <a:pt x="11" y="23"/>
                  </a:moveTo>
                  <a:cubicBezTo>
                    <a:pt x="27" y="23"/>
                    <a:pt x="27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A0BBE322-EFB2-F949-BD9A-B84AFA73164B}"/>
                </a:ext>
              </a:extLst>
            </p:cNvPr>
            <p:cNvSpPr/>
            <p:nvPr/>
          </p:nvSpPr>
          <p:spPr>
            <a:xfrm>
              <a:off x="21640652" y="9365413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23"/>
                  </a:moveTo>
                  <a:cubicBezTo>
                    <a:pt x="26" y="23"/>
                    <a:pt x="26" y="0"/>
                    <a:pt x="11" y="0"/>
                  </a:cubicBezTo>
                  <a:cubicBezTo>
                    <a:pt x="-3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FE617355-5B39-9549-BCD1-38F9A9DBDE95}"/>
                </a:ext>
              </a:extLst>
            </p:cNvPr>
            <p:cNvSpPr/>
            <p:nvPr/>
          </p:nvSpPr>
          <p:spPr>
            <a:xfrm>
              <a:off x="21562167" y="10505713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23"/>
                  </a:moveTo>
                  <a:cubicBezTo>
                    <a:pt x="26" y="23"/>
                    <a:pt x="26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7003FE08-4430-7640-A17F-2D43D1099AAD}"/>
                </a:ext>
              </a:extLst>
            </p:cNvPr>
            <p:cNvSpPr/>
            <p:nvPr/>
          </p:nvSpPr>
          <p:spPr>
            <a:xfrm>
              <a:off x="21139843" y="10520668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23"/>
                  </a:moveTo>
                  <a:cubicBezTo>
                    <a:pt x="26" y="23"/>
                    <a:pt x="26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F57A83D8-1E8B-684B-B010-AF5DB86E8AA4}"/>
                </a:ext>
              </a:extLst>
            </p:cNvPr>
            <p:cNvSpPr/>
            <p:nvPr/>
          </p:nvSpPr>
          <p:spPr>
            <a:xfrm>
              <a:off x="20686375" y="9664505"/>
              <a:ext cx="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solidFill>
              <a:srgbClr val="F6D7B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A1E20209-302E-634B-A2FD-5FEB90672515}"/>
                </a:ext>
              </a:extLst>
            </p:cNvPr>
            <p:cNvSpPr/>
            <p:nvPr/>
          </p:nvSpPr>
          <p:spPr>
            <a:xfrm>
              <a:off x="20829641" y="9820287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23"/>
                  </a:moveTo>
                  <a:cubicBezTo>
                    <a:pt x="26" y="23"/>
                    <a:pt x="26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FA0B272B-617B-8148-A147-1ACC3FF4595B}"/>
                </a:ext>
              </a:extLst>
            </p:cNvPr>
            <p:cNvSpPr/>
            <p:nvPr/>
          </p:nvSpPr>
          <p:spPr>
            <a:xfrm>
              <a:off x="20544351" y="9992263"/>
              <a:ext cx="26162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23">
                  <a:moveTo>
                    <a:pt x="11" y="23"/>
                  </a:moveTo>
                  <a:cubicBezTo>
                    <a:pt x="26" y="23"/>
                    <a:pt x="26" y="0"/>
                    <a:pt x="11" y="0"/>
                  </a:cubicBezTo>
                  <a:cubicBezTo>
                    <a:pt x="-4" y="0"/>
                    <a:pt x="-4" y="23"/>
                    <a:pt x="11" y="23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C7CE6B50-AE49-F149-B940-19C58A2E934A}"/>
                </a:ext>
              </a:extLst>
            </p:cNvPr>
            <p:cNvSpPr/>
            <p:nvPr/>
          </p:nvSpPr>
          <p:spPr>
            <a:xfrm>
              <a:off x="21717891" y="10463341"/>
              <a:ext cx="93434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" h="73">
                  <a:moveTo>
                    <a:pt x="75" y="27"/>
                  </a:moveTo>
                  <a:cubicBezTo>
                    <a:pt x="73" y="13"/>
                    <a:pt x="59" y="-1"/>
                    <a:pt x="44" y="0"/>
                  </a:cubicBezTo>
                  <a:cubicBezTo>
                    <a:pt x="38" y="1"/>
                    <a:pt x="33" y="3"/>
                    <a:pt x="29" y="8"/>
                  </a:cubicBezTo>
                  <a:cubicBezTo>
                    <a:pt x="23" y="11"/>
                    <a:pt x="18" y="16"/>
                    <a:pt x="13" y="20"/>
                  </a:cubicBezTo>
                  <a:cubicBezTo>
                    <a:pt x="9" y="24"/>
                    <a:pt x="4" y="27"/>
                    <a:pt x="3" y="33"/>
                  </a:cubicBezTo>
                  <a:cubicBezTo>
                    <a:pt x="0" y="35"/>
                    <a:pt x="-1" y="39"/>
                    <a:pt x="0" y="42"/>
                  </a:cubicBezTo>
                  <a:cubicBezTo>
                    <a:pt x="3" y="56"/>
                    <a:pt x="14" y="66"/>
                    <a:pt x="26" y="71"/>
                  </a:cubicBezTo>
                  <a:cubicBezTo>
                    <a:pt x="39" y="76"/>
                    <a:pt x="53" y="73"/>
                    <a:pt x="63" y="63"/>
                  </a:cubicBezTo>
                  <a:cubicBezTo>
                    <a:pt x="73" y="54"/>
                    <a:pt x="78" y="40"/>
                    <a:pt x="75" y="27"/>
                  </a:cubicBezTo>
                  <a:close/>
                </a:path>
              </a:pathLst>
            </a:custGeom>
            <a:solidFill>
              <a:srgbClr val="E8974C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50" name="Rounded Rectangle 449">
            <a:extLst>
              <a:ext uri="{FF2B5EF4-FFF2-40B4-BE49-F238E27FC236}">
                <a16:creationId xmlns:a16="http://schemas.microsoft.com/office/drawing/2014/main" id="{FAA9D2FD-8E8D-6340-A481-B1AD6D2F3D62}"/>
              </a:ext>
            </a:extLst>
          </p:cNvPr>
          <p:cNvSpPr/>
          <p:nvPr/>
        </p:nvSpPr>
        <p:spPr>
          <a:xfrm>
            <a:off x="10107108" y="3566708"/>
            <a:ext cx="4168416" cy="788863"/>
          </a:xfrm>
          <a:prstGeom prst="roundRect">
            <a:avLst>
              <a:gd name="adj" fmla="val 50000"/>
            </a:avLst>
          </a:prstGeom>
          <a:solidFill>
            <a:srgbClr val="EA44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1" name="Freeform 450">
            <a:extLst>
              <a:ext uri="{FF2B5EF4-FFF2-40B4-BE49-F238E27FC236}">
                <a16:creationId xmlns:a16="http://schemas.microsoft.com/office/drawing/2014/main" id="{508752D6-235E-E44C-A8D6-63627F03C323}"/>
              </a:ext>
            </a:extLst>
          </p:cNvPr>
          <p:cNvSpPr/>
          <p:nvPr/>
        </p:nvSpPr>
        <p:spPr>
          <a:xfrm>
            <a:off x="12082934" y="4356818"/>
            <a:ext cx="215522" cy="55457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4" h="446">
                <a:moveTo>
                  <a:pt x="174" y="446"/>
                </a:moveTo>
                <a:lnTo>
                  <a:pt x="0" y="446"/>
                </a:lnTo>
                <a:lnTo>
                  <a:pt x="0" y="0"/>
                </a:lnTo>
                <a:lnTo>
                  <a:pt x="174" y="0"/>
                </a:lnTo>
                <a:close/>
              </a:path>
            </a:pathLst>
          </a:custGeom>
          <a:solidFill>
            <a:srgbClr val="EA444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4" name="Freeform 453">
            <a:extLst>
              <a:ext uri="{FF2B5EF4-FFF2-40B4-BE49-F238E27FC236}">
                <a16:creationId xmlns:a16="http://schemas.microsoft.com/office/drawing/2014/main" id="{FCDD73E7-8965-D64C-969F-DD0A78B8C5E4}"/>
              </a:ext>
            </a:extLst>
          </p:cNvPr>
          <p:cNvSpPr/>
          <p:nvPr/>
        </p:nvSpPr>
        <p:spPr>
          <a:xfrm>
            <a:off x="9096775" y="5038505"/>
            <a:ext cx="6187844" cy="61900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968" h="4968">
                <a:moveTo>
                  <a:pt x="4488" y="4968"/>
                </a:moveTo>
                <a:lnTo>
                  <a:pt x="481" y="4968"/>
                </a:lnTo>
                <a:cubicBezTo>
                  <a:pt x="215" y="4968"/>
                  <a:pt x="0" y="4752"/>
                  <a:pt x="0" y="4488"/>
                </a:cubicBezTo>
                <a:lnTo>
                  <a:pt x="0" y="480"/>
                </a:lnTo>
                <a:cubicBezTo>
                  <a:pt x="0" y="215"/>
                  <a:pt x="215" y="0"/>
                  <a:pt x="481" y="0"/>
                </a:cubicBezTo>
                <a:lnTo>
                  <a:pt x="4488" y="0"/>
                </a:lnTo>
                <a:cubicBezTo>
                  <a:pt x="4753" y="0"/>
                  <a:pt x="4968" y="215"/>
                  <a:pt x="4968" y="480"/>
                </a:cubicBezTo>
                <a:lnTo>
                  <a:pt x="4968" y="4488"/>
                </a:lnTo>
                <a:cubicBezTo>
                  <a:pt x="4968" y="4752"/>
                  <a:pt x="4753" y="4968"/>
                  <a:pt x="4488" y="4968"/>
                </a:cubicBezTo>
                <a:close/>
              </a:path>
            </a:pathLst>
          </a:custGeom>
          <a:solidFill>
            <a:srgbClr val="C4C8CE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6" name="Freeform 375">
            <a:extLst>
              <a:ext uri="{FF2B5EF4-FFF2-40B4-BE49-F238E27FC236}">
                <a16:creationId xmlns:a16="http://schemas.microsoft.com/office/drawing/2014/main" id="{12F0EEDB-3312-F94E-A71B-97BF9DC185E2}"/>
              </a:ext>
            </a:extLst>
          </p:cNvPr>
          <p:cNvSpPr/>
          <p:nvPr/>
        </p:nvSpPr>
        <p:spPr>
          <a:xfrm>
            <a:off x="8972195" y="4912636"/>
            <a:ext cx="6438248" cy="6441756"/>
          </a:xfrm>
          <a:custGeom>
            <a:avLst/>
            <a:gdLst>
              <a:gd name="connsiteX0" fmla="*/ 716233 w 6438248"/>
              <a:gd name="connsiteY0" fmla="*/ 251738 h 6441756"/>
              <a:gd name="connsiteX1" fmla="*/ 250405 w 6438248"/>
              <a:gd name="connsiteY1" fmla="*/ 717730 h 6441756"/>
              <a:gd name="connsiteX2" fmla="*/ 250405 w 6438248"/>
              <a:gd name="connsiteY2" fmla="*/ 5724029 h 6441756"/>
              <a:gd name="connsiteX3" fmla="*/ 716233 w 6438248"/>
              <a:gd name="connsiteY3" fmla="*/ 6190021 h 6441756"/>
              <a:gd name="connsiteX4" fmla="*/ 5720775 w 6438248"/>
              <a:gd name="connsiteY4" fmla="*/ 6190021 h 6441756"/>
              <a:gd name="connsiteX5" fmla="*/ 6186603 w 6438248"/>
              <a:gd name="connsiteY5" fmla="*/ 5724029 h 6441756"/>
              <a:gd name="connsiteX6" fmla="*/ 6186603 w 6438248"/>
              <a:gd name="connsiteY6" fmla="*/ 717730 h 6441756"/>
              <a:gd name="connsiteX7" fmla="*/ 5720775 w 6438248"/>
              <a:gd name="connsiteY7" fmla="*/ 251738 h 6441756"/>
              <a:gd name="connsiteX8" fmla="*/ 716191 w 6438248"/>
              <a:gd name="connsiteY8" fmla="*/ 0 h 6441756"/>
              <a:gd name="connsiteX9" fmla="*/ 5720811 w 6438248"/>
              <a:gd name="connsiteY9" fmla="*/ 0 h 6441756"/>
              <a:gd name="connsiteX10" fmla="*/ 6438248 w 6438248"/>
              <a:gd name="connsiteY10" fmla="*/ 717689 h 6441756"/>
              <a:gd name="connsiteX11" fmla="*/ 6438248 w 6438248"/>
              <a:gd name="connsiteY11" fmla="*/ 5724067 h 6441756"/>
              <a:gd name="connsiteX12" fmla="*/ 5720811 w 6438248"/>
              <a:gd name="connsiteY12" fmla="*/ 6441756 h 6441756"/>
              <a:gd name="connsiteX13" fmla="*/ 716191 w 6438248"/>
              <a:gd name="connsiteY13" fmla="*/ 6441756 h 6441756"/>
              <a:gd name="connsiteX14" fmla="*/ 0 w 6438248"/>
              <a:gd name="connsiteY14" fmla="*/ 5724067 h 6441756"/>
              <a:gd name="connsiteX15" fmla="*/ 0 w 6438248"/>
              <a:gd name="connsiteY15" fmla="*/ 717689 h 6441756"/>
              <a:gd name="connsiteX16" fmla="*/ 716191 w 6438248"/>
              <a:gd name="connsiteY16" fmla="*/ 0 h 6441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38248" h="6441756">
                <a:moveTo>
                  <a:pt x="716233" y="251738"/>
                </a:moveTo>
                <a:cubicBezTo>
                  <a:pt x="459654" y="251738"/>
                  <a:pt x="250405" y="461061"/>
                  <a:pt x="250405" y="717730"/>
                </a:cubicBezTo>
                <a:lnTo>
                  <a:pt x="250405" y="5724029"/>
                </a:lnTo>
                <a:cubicBezTo>
                  <a:pt x="250405" y="5980698"/>
                  <a:pt x="459654" y="6190021"/>
                  <a:pt x="716233" y="6190021"/>
                </a:cubicBezTo>
                <a:lnTo>
                  <a:pt x="5720775" y="6190021"/>
                </a:lnTo>
                <a:cubicBezTo>
                  <a:pt x="5977354" y="6190021"/>
                  <a:pt x="6186603" y="5980698"/>
                  <a:pt x="6186603" y="5724029"/>
                </a:cubicBezTo>
                <a:lnTo>
                  <a:pt x="6186603" y="717730"/>
                </a:lnTo>
                <a:cubicBezTo>
                  <a:pt x="6186603" y="461061"/>
                  <a:pt x="5977354" y="251738"/>
                  <a:pt x="5720775" y="251738"/>
                </a:cubicBezTo>
                <a:close/>
                <a:moveTo>
                  <a:pt x="716191" y="0"/>
                </a:moveTo>
                <a:lnTo>
                  <a:pt x="5720811" y="0"/>
                </a:lnTo>
                <a:cubicBezTo>
                  <a:pt x="6116896" y="0"/>
                  <a:pt x="6438248" y="321465"/>
                  <a:pt x="6438248" y="717689"/>
                </a:cubicBezTo>
                <a:lnTo>
                  <a:pt x="6438248" y="5724067"/>
                </a:lnTo>
                <a:cubicBezTo>
                  <a:pt x="6438248" y="6119045"/>
                  <a:pt x="6116896" y="6441756"/>
                  <a:pt x="5720811" y="6441756"/>
                </a:cubicBezTo>
                <a:lnTo>
                  <a:pt x="716191" y="6441756"/>
                </a:lnTo>
                <a:cubicBezTo>
                  <a:pt x="321352" y="6441756"/>
                  <a:pt x="0" y="6119045"/>
                  <a:pt x="0" y="5724067"/>
                </a:cubicBezTo>
                <a:lnTo>
                  <a:pt x="0" y="717689"/>
                </a:lnTo>
                <a:cubicBezTo>
                  <a:pt x="0" y="321465"/>
                  <a:pt x="321352" y="0"/>
                  <a:pt x="716191" y="0"/>
                </a:cubicBezTo>
                <a:close/>
              </a:path>
            </a:pathLst>
          </a:custGeom>
          <a:solidFill>
            <a:srgbClr val="EA4444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FFE89B-A86C-4744-9628-629846F295B1}"/>
              </a:ext>
            </a:extLst>
          </p:cNvPr>
          <p:cNvGrpSpPr/>
          <p:nvPr/>
        </p:nvGrpSpPr>
        <p:grpSpPr>
          <a:xfrm>
            <a:off x="9831792" y="6004333"/>
            <a:ext cx="2176397" cy="1737244"/>
            <a:chOff x="9831792" y="6004333"/>
            <a:chExt cx="2176397" cy="1737244"/>
          </a:xfrm>
        </p:grpSpPr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3530FA20-3FB0-2A4C-9AAD-CC837E83459D}"/>
                </a:ext>
              </a:extLst>
            </p:cNvPr>
            <p:cNvSpPr/>
            <p:nvPr/>
          </p:nvSpPr>
          <p:spPr>
            <a:xfrm>
              <a:off x="9880378" y="7442482"/>
              <a:ext cx="2064277" cy="299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8" h="241">
                  <a:moveTo>
                    <a:pt x="1452" y="241"/>
                  </a:moveTo>
                  <a:lnTo>
                    <a:pt x="207" y="241"/>
                  </a:lnTo>
                  <a:cubicBezTo>
                    <a:pt x="93" y="241"/>
                    <a:pt x="0" y="149"/>
                    <a:pt x="0" y="34"/>
                  </a:cubicBezTo>
                  <a:lnTo>
                    <a:pt x="0" y="0"/>
                  </a:lnTo>
                  <a:lnTo>
                    <a:pt x="1658" y="0"/>
                  </a:lnTo>
                  <a:lnTo>
                    <a:pt x="1658" y="34"/>
                  </a:lnTo>
                  <a:cubicBezTo>
                    <a:pt x="1658" y="149"/>
                    <a:pt x="1566" y="241"/>
                    <a:pt x="1452" y="241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B26A73FC-40C2-F642-9CD5-97497EDC0365}"/>
                </a:ext>
              </a:extLst>
            </p:cNvPr>
            <p:cNvSpPr/>
            <p:nvPr/>
          </p:nvSpPr>
          <p:spPr>
            <a:xfrm>
              <a:off x="9831792" y="7165819"/>
              <a:ext cx="2160203" cy="4174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5" h="336">
                  <a:moveTo>
                    <a:pt x="1634" y="271"/>
                  </a:moveTo>
                  <a:cubicBezTo>
                    <a:pt x="1545" y="305"/>
                    <a:pt x="1540" y="336"/>
                    <a:pt x="1445" y="336"/>
                  </a:cubicBezTo>
                  <a:cubicBezTo>
                    <a:pt x="1351" y="336"/>
                    <a:pt x="1351" y="271"/>
                    <a:pt x="1256" y="271"/>
                  </a:cubicBezTo>
                  <a:cubicBezTo>
                    <a:pt x="1161" y="271"/>
                    <a:pt x="1161" y="336"/>
                    <a:pt x="1066" y="336"/>
                  </a:cubicBezTo>
                  <a:cubicBezTo>
                    <a:pt x="971" y="336"/>
                    <a:pt x="971" y="271"/>
                    <a:pt x="877" y="271"/>
                  </a:cubicBezTo>
                  <a:cubicBezTo>
                    <a:pt x="782" y="271"/>
                    <a:pt x="782" y="336"/>
                    <a:pt x="687" y="336"/>
                  </a:cubicBezTo>
                  <a:cubicBezTo>
                    <a:pt x="593" y="336"/>
                    <a:pt x="593" y="271"/>
                    <a:pt x="498" y="271"/>
                  </a:cubicBezTo>
                  <a:cubicBezTo>
                    <a:pt x="403" y="271"/>
                    <a:pt x="403" y="336"/>
                    <a:pt x="309" y="336"/>
                  </a:cubicBezTo>
                  <a:cubicBezTo>
                    <a:pt x="214" y="336"/>
                    <a:pt x="214" y="271"/>
                    <a:pt x="119" y="271"/>
                  </a:cubicBezTo>
                  <a:cubicBezTo>
                    <a:pt x="119" y="271"/>
                    <a:pt x="-268" y="193"/>
                    <a:pt x="354" y="49"/>
                  </a:cubicBezTo>
                  <a:cubicBezTo>
                    <a:pt x="977" y="-95"/>
                    <a:pt x="2073" y="106"/>
                    <a:pt x="1634" y="271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9FE01EB5-0ECE-834B-A7FC-B43F46AAA101}"/>
                </a:ext>
              </a:extLst>
            </p:cNvPr>
            <p:cNvSpPr/>
            <p:nvPr/>
          </p:nvSpPr>
          <p:spPr>
            <a:xfrm>
              <a:off x="9869166" y="7048673"/>
              <a:ext cx="2087947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77" h="271">
                  <a:moveTo>
                    <a:pt x="1560" y="271"/>
                  </a:moveTo>
                  <a:lnTo>
                    <a:pt x="117" y="271"/>
                  </a:lnTo>
                  <a:cubicBezTo>
                    <a:pt x="52" y="271"/>
                    <a:pt x="0" y="219"/>
                    <a:pt x="0" y="155"/>
                  </a:cubicBezTo>
                  <a:lnTo>
                    <a:pt x="0" y="117"/>
                  </a:lnTo>
                  <a:cubicBezTo>
                    <a:pt x="0" y="52"/>
                    <a:pt x="52" y="0"/>
                    <a:pt x="117" y="0"/>
                  </a:cubicBezTo>
                  <a:lnTo>
                    <a:pt x="1560" y="0"/>
                  </a:lnTo>
                  <a:cubicBezTo>
                    <a:pt x="1624" y="0"/>
                    <a:pt x="1677" y="52"/>
                    <a:pt x="1677" y="117"/>
                  </a:cubicBezTo>
                  <a:lnTo>
                    <a:pt x="1677" y="155"/>
                  </a:lnTo>
                  <a:cubicBezTo>
                    <a:pt x="1677" y="219"/>
                    <a:pt x="1624" y="271"/>
                    <a:pt x="1560" y="271"/>
                  </a:cubicBezTo>
                  <a:close/>
                </a:path>
              </a:pathLst>
            </a:custGeom>
            <a:solidFill>
              <a:srgbClr val="631D07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72119053-5C5C-5A47-9CA0-2A91F883685B}"/>
                </a:ext>
              </a:extLst>
            </p:cNvPr>
            <p:cNvSpPr/>
            <p:nvPr/>
          </p:nvSpPr>
          <p:spPr>
            <a:xfrm>
              <a:off x="10019903" y="7048673"/>
              <a:ext cx="1489967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179">
                  <a:moveTo>
                    <a:pt x="0" y="0"/>
                  </a:moveTo>
                  <a:cubicBezTo>
                    <a:pt x="0" y="0"/>
                    <a:pt x="524" y="86"/>
                    <a:pt x="707" y="179"/>
                  </a:cubicBezTo>
                  <a:cubicBezTo>
                    <a:pt x="707" y="179"/>
                    <a:pt x="962" y="40"/>
                    <a:pt x="1197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FD91D812-02C7-EA4E-8AF5-6EE41E9F27B9}"/>
                </a:ext>
              </a:extLst>
            </p:cNvPr>
            <p:cNvSpPr/>
            <p:nvPr/>
          </p:nvSpPr>
          <p:spPr>
            <a:xfrm>
              <a:off x="10001219" y="6940251"/>
              <a:ext cx="1823839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5" h="87">
                  <a:moveTo>
                    <a:pt x="1427" y="87"/>
                  </a:moveTo>
                  <a:lnTo>
                    <a:pt x="37" y="87"/>
                  </a:lnTo>
                  <a:cubicBezTo>
                    <a:pt x="17" y="87"/>
                    <a:pt x="0" y="70"/>
                    <a:pt x="0" y="50"/>
                  </a:cubicBezTo>
                  <a:lnTo>
                    <a:pt x="0" y="37"/>
                  </a:lnTo>
                  <a:cubicBezTo>
                    <a:pt x="0" y="16"/>
                    <a:pt x="17" y="0"/>
                    <a:pt x="37" y="0"/>
                  </a:cubicBezTo>
                  <a:lnTo>
                    <a:pt x="1427" y="0"/>
                  </a:lnTo>
                  <a:cubicBezTo>
                    <a:pt x="1448" y="0"/>
                    <a:pt x="1465" y="16"/>
                    <a:pt x="1465" y="37"/>
                  </a:cubicBezTo>
                  <a:lnTo>
                    <a:pt x="1465" y="50"/>
                  </a:lnTo>
                  <a:cubicBezTo>
                    <a:pt x="1465" y="70"/>
                    <a:pt x="1448" y="87"/>
                    <a:pt x="1427" y="87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ECCF4F37-5CD9-9B4F-90F4-A282C0E2817C}"/>
                </a:ext>
              </a:extLst>
            </p:cNvPr>
            <p:cNvSpPr/>
            <p:nvPr/>
          </p:nvSpPr>
          <p:spPr>
            <a:xfrm>
              <a:off x="9879128" y="6658603"/>
              <a:ext cx="2064277" cy="362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8" h="292">
                  <a:moveTo>
                    <a:pt x="1562" y="236"/>
                  </a:moveTo>
                  <a:cubicBezTo>
                    <a:pt x="1476" y="265"/>
                    <a:pt x="1471" y="292"/>
                    <a:pt x="1381" y="292"/>
                  </a:cubicBezTo>
                  <a:cubicBezTo>
                    <a:pt x="1290" y="292"/>
                    <a:pt x="1290" y="236"/>
                    <a:pt x="1200" y="236"/>
                  </a:cubicBezTo>
                  <a:cubicBezTo>
                    <a:pt x="1109" y="236"/>
                    <a:pt x="1109" y="292"/>
                    <a:pt x="1019" y="292"/>
                  </a:cubicBezTo>
                  <a:cubicBezTo>
                    <a:pt x="928" y="292"/>
                    <a:pt x="928" y="236"/>
                    <a:pt x="838" y="236"/>
                  </a:cubicBezTo>
                  <a:cubicBezTo>
                    <a:pt x="747" y="236"/>
                    <a:pt x="747" y="292"/>
                    <a:pt x="657" y="292"/>
                  </a:cubicBezTo>
                  <a:cubicBezTo>
                    <a:pt x="566" y="292"/>
                    <a:pt x="566" y="236"/>
                    <a:pt x="476" y="236"/>
                  </a:cubicBezTo>
                  <a:cubicBezTo>
                    <a:pt x="385" y="236"/>
                    <a:pt x="385" y="292"/>
                    <a:pt x="294" y="292"/>
                  </a:cubicBezTo>
                  <a:cubicBezTo>
                    <a:pt x="204" y="292"/>
                    <a:pt x="204" y="236"/>
                    <a:pt x="114" y="236"/>
                  </a:cubicBezTo>
                  <a:cubicBezTo>
                    <a:pt x="114" y="236"/>
                    <a:pt x="-257" y="167"/>
                    <a:pt x="339" y="43"/>
                  </a:cubicBezTo>
                  <a:cubicBezTo>
                    <a:pt x="933" y="-82"/>
                    <a:pt x="1981" y="92"/>
                    <a:pt x="1562" y="236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288C25EA-4F05-8B46-B36B-AA658F98C587}"/>
                </a:ext>
              </a:extLst>
            </p:cNvPr>
            <p:cNvSpPr/>
            <p:nvPr/>
          </p:nvSpPr>
          <p:spPr>
            <a:xfrm>
              <a:off x="9850479" y="6004333"/>
              <a:ext cx="2156465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2" h="686">
                  <a:moveTo>
                    <a:pt x="94" y="686"/>
                  </a:moveTo>
                  <a:lnTo>
                    <a:pt x="1638" y="686"/>
                  </a:lnTo>
                  <a:cubicBezTo>
                    <a:pt x="1709" y="686"/>
                    <a:pt x="1754" y="579"/>
                    <a:pt x="1720" y="492"/>
                  </a:cubicBezTo>
                  <a:cubicBezTo>
                    <a:pt x="1639" y="287"/>
                    <a:pt x="1422" y="-7"/>
                    <a:pt x="838" y="0"/>
                  </a:cubicBezTo>
                  <a:cubicBezTo>
                    <a:pt x="296" y="6"/>
                    <a:pt x="90" y="292"/>
                    <a:pt x="12" y="492"/>
                  </a:cubicBezTo>
                  <a:cubicBezTo>
                    <a:pt x="-22" y="580"/>
                    <a:pt x="23" y="686"/>
                    <a:pt x="94" y="68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167A572F-AA86-5049-8CFB-78D8927F3FAA}"/>
                </a:ext>
              </a:extLst>
            </p:cNvPr>
            <p:cNvSpPr/>
            <p:nvPr/>
          </p:nvSpPr>
          <p:spPr>
            <a:xfrm>
              <a:off x="10619132" y="6398141"/>
              <a:ext cx="66027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99">
                  <a:moveTo>
                    <a:pt x="44" y="0"/>
                  </a:moveTo>
                  <a:cubicBezTo>
                    <a:pt x="44" y="0"/>
                    <a:pt x="-38" y="86"/>
                    <a:pt x="21" y="98"/>
                  </a:cubicBezTo>
                  <a:cubicBezTo>
                    <a:pt x="77" y="109"/>
                    <a:pt x="44" y="0"/>
                    <a:pt x="4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3917EC96-195A-364C-BF9B-7F44477D874A}"/>
                </a:ext>
              </a:extLst>
            </p:cNvPr>
            <p:cNvSpPr/>
            <p:nvPr/>
          </p:nvSpPr>
          <p:spPr>
            <a:xfrm>
              <a:off x="11119940" y="6381940"/>
              <a:ext cx="66027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99">
                  <a:moveTo>
                    <a:pt x="10" y="0"/>
                  </a:moveTo>
                  <a:cubicBezTo>
                    <a:pt x="10" y="0"/>
                    <a:pt x="91" y="86"/>
                    <a:pt x="32" y="98"/>
                  </a:cubicBezTo>
                  <a:cubicBezTo>
                    <a:pt x="-24" y="11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0D962F67-AC4A-AC49-8114-497BA80F9527}"/>
                </a:ext>
              </a:extLst>
            </p:cNvPr>
            <p:cNvSpPr/>
            <p:nvPr/>
          </p:nvSpPr>
          <p:spPr>
            <a:xfrm>
              <a:off x="10860816" y="6212453"/>
              <a:ext cx="68519" cy="124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101">
                  <a:moveTo>
                    <a:pt x="30" y="0"/>
                  </a:moveTo>
                  <a:cubicBezTo>
                    <a:pt x="30" y="0"/>
                    <a:pt x="-36" y="100"/>
                    <a:pt x="28" y="101"/>
                  </a:cubicBezTo>
                  <a:cubicBezTo>
                    <a:pt x="89" y="101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6B9DD968-4EA2-5649-99C5-AB7752273230}"/>
                </a:ext>
              </a:extLst>
            </p:cNvPr>
            <p:cNvSpPr/>
            <p:nvPr/>
          </p:nvSpPr>
          <p:spPr>
            <a:xfrm>
              <a:off x="10678930" y="6126463"/>
              <a:ext cx="49832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73">
                  <a:moveTo>
                    <a:pt x="25" y="0"/>
                  </a:moveTo>
                  <a:cubicBezTo>
                    <a:pt x="25" y="0"/>
                    <a:pt x="-27" y="70"/>
                    <a:pt x="20" y="73"/>
                  </a:cubicBezTo>
                  <a:cubicBezTo>
                    <a:pt x="65" y="75"/>
                    <a:pt x="25" y="0"/>
                    <a:pt x="25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22F52F56-A2CF-9442-8233-51EB35969235}"/>
                </a:ext>
              </a:extLst>
            </p:cNvPr>
            <p:cNvSpPr/>
            <p:nvPr/>
          </p:nvSpPr>
          <p:spPr>
            <a:xfrm>
              <a:off x="11052668" y="6126463"/>
              <a:ext cx="51077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73">
                  <a:moveTo>
                    <a:pt x="5" y="0"/>
                  </a:moveTo>
                  <a:cubicBezTo>
                    <a:pt x="5" y="0"/>
                    <a:pt x="-16" y="85"/>
                    <a:pt x="27" y="71"/>
                  </a:cubicBezTo>
                  <a:cubicBezTo>
                    <a:pt x="69" y="57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0635DE4F-9988-C846-9E7B-CA8B11831F17}"/>
                </a:ext>
              </a:extLst>
            </p:cNvPr>
            <p:cNvSpPr/>
            <p:nvPr/>
          </p:nvSpPr>
          <p:spPr>
            <a:xfrm>
              <a:off x="10878253" y="6475408"/>
              <a:ext cx="49832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" h="73">
                  <a:moveTo>
                    <a:pt x="25" y="0"/>
                  </a:moveTo>
                  <a:cubicBezTo>
                    <a:pt x="25" y="0"/>
                    <a:pt x="-27" y="71"/>
                    <a:pt x="20" y="73"/>
                  </a:cubicBezTo>
                  <a:cubicBezTo>
                    <a:pt x="65" y="76"/>
                    <a:pt x="25" y="0"/>
                    <a:pt x="25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E162061A-ADEE-894C-9574-7C147567131C}"/>
                </a:ext>
              </a:extLst>
            </p:cNvPr>
            <p:cNvSpPr/>
            <p:nvPr/>
          </p:nvSpPr>
          <p:spPr>
            <a:xfrm>
              <a:off x="10257853" y="6416835"/>
              <a:ext cx="52323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71">
                  <a:moveTo>
                    <a:pt x="39" y="0"/>
                  </a:moveTo>
                  <a:cubicBezTo>
                    <a:pt x="39" y="0"/>
                    <a:pt x="-29" y="55"/>
                    <a:pt x="15" y="70"/>
                  </a:cubicBezTo>
                  <a:cubicBezTo>
                    <a:pt x="58" y="83"/>
                    <a:pt x="39" y="0"/>
                    <a:pt x="39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5AA57C0D-9E9B-FA49-904A-32FBCC7052F3}"/>
                </a:ext>
              </a:extLst>
            </p:cNvPr>
            <p:cNvSpPr/>
            <p:nvPr/>
          </p:nvSpPr>
          <p:spPr>
            <a:xfrm>
              <a:off x="11529806" y="6416835"/>
              <a:ext cx="52323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" h="71">
                  <a:moveTo>
                    <a:pt x="4" y="0"/>
                  </a:moveTo>
                  <a:cubicBezTo>
                    <a:pt x="4" y="0"/>
                    <a:pt x="72" y="55"/>
                    <a:pt x="28" y="70"/>
                  </a:cubicBezTo>
                  <a:cubicBezTo>
                    <a:pt x="-15" y="83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817071A8-487C-5741-A56E-331CCDC02975}"/>
                </a:ext>
              </a:extLst>
            </p:cNvPr>
            <p:cNvSpPr/>
            <p:nvPr/>
          </p:nvSpPr>
          <p:spPr>
            <a:xfrm>
              <a:off x="10434755" y="6183790"/>
              <a:ext cx="78485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94">
                  <a:moveTo>
                    <a:pt x="64" y="0"/>
                  </a:moveTo>
                  <a:cubicBezTo>
                    <a:pt x="64" y="0"/>
                    <a:pt x="-40" y="61"/>
                    <a:pt x="17" y="90"/>
                  </a:cubicBezTo>
                  <a:cubicBezTo>
                    <a:pt x="72" y="116"/>
                    <a:pt x="64" y="0"/>
                    <a:pt x="6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2DE8A7AD-EC75-EE4F-8085-62D078A16FD6}"/>
                </a:ext>
              </a:extLst>
            </p:cNvPr>
            <p:cNvSpPr/>
            <p:nvPr/>
          </p:nvSpPr>
          <p:spPr>
            <a:xfrm>
              <a:off x="11275664" y="6183790"/>
              <a:ext cx="78485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94">
                  <a:moveTo>
                    <a:pt x="0" y="0"/>
                  </a:moveTo>
                  <a:cubicBezTo>
                    <a:pt x="0" y="0"/>
                    <a:pt x="103" y="61"/>
                    <a:pt x="46" y="90"/>
                  </a:cubicBezTo>
                  <a:cubicBezTo>
                    <a:pt x="-8" y="11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4B5723C3-249D-8C4C-82D9-B236D6DF26FB}"/>
                </a:ext>
              </a:extLst>
            </p:cNvPr>
            <p:cNvSpPr/>
            <p:nvPr/>
          </p:nvSpPr>
          <p:spPr>
            <a:xfrm>
              <a:off x="9851724" y="6713437"/>
              <a:ext cx="2156465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2" h="118">
                  <a:moveTo>
                    <a:pt x="0" y="0"/>
                  </a:moveTo>
                  <a:cubicBezTo>
                    <a:pt x="5" y="63"/>
                    <a:pt x="42" y="118"/>
                    <a:pt x="93" y="118"/>
                  </a:cubicBezTo>
                  <a:lnTo>
                    <a:pt x="1638" y="118"/>
                  </a:lnTo>
                  <a:cubicBezTo>
                    <a:pt x="1689" y="118"/>
                    <a:pt x="1727" y="63"/>
                    <a:pt x="1732" y="0"/>
                  </a:cubicBezTo>
                  <a:close/>
                </a:path>
              </a:pathLst>
            </a:custGeom>
            <a:solidFill>
              <a:srgbClr val="EA4444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946FAE-41DC-8642-9D8E-E7266CE5B201}"/>
              </a:ext>
            </a:extLst>
          </p:cNvPr>
          <p:cNvGrpSpPr/>
          <p:nvPr/>
        </p:nvGrpSpPr>
        <p:grpSpPr>
          <a:xfrm>
            <a:off x="10782331" y="8191465"/>
            <a:ext cx="1670607" cy="2068741"/>
            <a:chOff x="10782331" y="8191465"/>
            <a:chExt cx="1670607" cy="2068741"/>
          </a:xfrm>
        </p:grpSpPr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AAFCABDA-A0AA-7847-9D01-2E2D938D1F25}"/>
                </a:ext>
              </a:extLst>
            </p:cNvPr>
            <p:cNvSpPr/>
            <p:nvPr/>
          </p:nvSpPr>
          <p:spPr>
            <a:xfrm>
              <a:off x="10782331" y="8625153"/>
              <a:ext cx="553132" cy="1141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5" h="917">
                  <a:moveTo>
                    <a:pt x="325" y="917"/>
                  </a:moveTo>
                  <a:cubicBezTo>
                    <a:pt x="272" y="639"/>
                    <a:pt x="187" y="424"/>
                    <a:pt x="125" y="293"/>
                  </a:cubicBezTo>
                  <a:cubicBezTo>
                    <a:pt x="57" y="150"/>
                    <a:pt x="0" y="73"/>
                    <a:pt x="0" y="72"/>
                  </a:cubicBezTo>
                  <a:lnTo>
                    <a:pt x="99" y="0"/>
                  </a:lnTo>
                  <a:cubicBezTo>
                    <a:pt x="109" y="13"/>
                    <a:pt x="339" y="333"/>
                    <a:pt x="445" y="89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70848AD3-3243-E04C-B9B8-596AAB1EEC89}"/>
                </a:ext>
              </a:extLst>
            </p:cNvPr>
            <p:cNvSpPr/>
            <p:nvPr/>
          </p:nvSpPr>
          <p:spPr>
            <a:xfrm>
              <a:off x="10843375" y="8625153"/>
              <a:ext cx="492088" cy="1127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906">
                  <a:moveTo>
                    <a:pt x="50" y="0"/>
                  </a:moveTo>
                  <a:lnTo>
                    <a:pt x="0" y="36"/>
                  </a:lnTo>
                  <a:cubicBezTo>
                    <a:pt x="0" y="36"/>
                    <a:pt x="272" y="469"/>
                    <a:pt x="331" y="906"/>
                  </a:cubicBezTo>
                  <a:lnTo>
                    <a:pt x="396" y="894"/>
                  </a:lnTo>
                  <a:cubicBezTo>
                    <a:pt x="290" y="333"/>
                    <a:pt x="60" y="13"/>
                    <a:pt x="50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44B9ED0F-8038-464F-8932-A6DBE835D3A9}"/>
                </a:ext>
              </a:extLst>
            </p:cNvPr>
            <p:cNvSpPr/>
            <p:nvPr/>
          </p:nvSpPr>
          <p:spPr>
            <a:xfrm>
              <a:off x="10903173" y="8415787"/>
              <a:ext cx="480876" cy="12150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7" h="976">
                  <a:moveTo>
                    <a:pt x="264" y="976"/>
                  </a:moveTo>
                  <a:cubicBezTo>
                    <a:pt x="223" y="399"/>
                    <a:pt x="3" y="73"/>
                    <a:pt x="0" y="70"/>
                  </a:cubicBezTo>
                  <a:lnTo>
                    <a:pt x="101" y="0"/>
                  </a:lnTo>
                  <a:cubicBezTo>
                    <a:pt x="104" y="4"/>
                    <a:pt x="163" y="92"/>
                    <a:pt x="228" y="256"/>
                  </a:cubicBezTo>
                  <a:cubicBezTo>
                    <a:pt x="288" y="405"/>
                    <a:pt x="363" y="650"/>
                    <a:pt x="387" y="96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7CC290BB-CB86-4D48-B78E-605E15DE273D}"/>
                </a:ext>
              </a:extLst>
            </p:cNvPr>
            <p:cNvSpPr/>
            <p:nvPr/>
          </p:nvSpPr>
          <p:spPr>
            <a:xfrm>
              <a:off x="10957984" y="8415787"/>
              <a:ext cx="426061" cy="12100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3" h="972">
                  <a:moveTo>
                    <a:pt x="57" y="0"/>
                  </a:moveTo>
                  <a:lnTo>
                    <a:pt x="0" y="39"/>
                  </a:lnTo>
                  <a:cubicBezTo>
                    <a:pt x="0" y="39"/>
                    <a:pt x="123" y="240"/>
                    <a:pt x="203" y="488"/>
                  </a:cubicBezTo>
                  <a:cubicBezTo>
                    <a:pt x="268" y="687"/>
                    <a:pt x="277" y="937"/>
                    <a:pt x="278" y="972"/>
                  </a:cubicBezTo>
                  <a:lnTo>
                    <a:pt x="343" y="967"/>
                  </a:lnTo>
                  <a:cubicBezTo>
                    <a:pt x="319" y="650"/>
                    <a:pt x="244" y="405"/>
                    <a:pt x="184" y="256"/>
                  </a:cubicBezTo>
                  <a:cubicBezTo>
                    <a:pt x="119" y="92"/>
                    <a:pt x="60" y="4"/>
                    <a:pt x="57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767C88DE-E194-724D-8805-A0ACF20B84CD}"/>
                </a:ext>
              </a:extLst>
            </p:cNvPr>
            <p:cNvSpPr/>
            <p:nvPr/>
          </p:nvSpPr>
          <p:spPr>
            <a:xfrm>
              <a:off x="11111220" y="8279948"/>
              <a:ext cx="366263" cy="13484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5" h="1083">
                  <a:moveTo>
                    <a:pt x="173" y="1083"/>
                  </a:moveTo>
                  <a:cubicBezTo>
                    <a:pt x="152" y="453"/>
                    <a:pt x="1" y="47"/>
                    <a:pt x="0" y="44"/>
                  </a:cubicBezTo>
                  <a:lnTo>
                    <a:pt x="114" y="0"/>
                  </a:lnTo>
                  <a:cubicBezTo>
                    <a:pt x="116" y="5"/>
                    <a:pt x="155" y="110"/>
                    <a:pt x="197" y="296"/>
                  </a:cubicBezTo>
                  <a:cubicBezTo>
                    <a:pt x="236" y="466"/>
                    <a:pt x="284" y="740"/>
                    <a:pt x="295" y="1079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F801DD5A-3286-1544-B938-522C2A2C37CA}"/>
                </a:ext>
              </a:extLst>
            </p:cNvPr>
            <p:cNvSpPr/>
            <p:nvPr/>
          </p:nvSpPr>
          <p:spPr>
            <a:xfrm>
              <a:off x="11111220" y="8307365"/>
              <a:ext cx="284041" cy="13210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9" h="1061">
                  <a:moveTo>
                    <a:pt x="229" y="1059"/>
                  </a:moveTo>
                  <a:cubicBezTo>
                    <a:pt x="228" y="1015"/>
                    <a:pt x="211" y="649"/>
                    <a:pt x="181" y="451"/>
                  </a:cubicBezTo>
                  <a:cubicBezTo>
                    <a:pt x="149" y="241"/>
                    <a:pt x="55" y="0"/>
                    <a:pt x="55" y="0"/>
                  </a:cubicBezTo>
                  <a:lnTo>
                    <a:pt x="0" y="22"/>
                  </a:lnTo>
                  <a:cubicBezTo>
                    <a:pt x="1" y="25"/>
                    <a:pt x="152" y="431"/>
                    <a:pt x="173" y="1061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5A2FC486-D955-414D-B16B-ACEE06280C37}"/>
                </a:ext>
              </a:extLst>
            </p:cNvPr>
            <p:cNvSpPr/>
            <p:nvPr/>
          </p:nvSpPr>
          <p:spPr>
            <a:xfrm>
              <a:off x="11371590" y="8405817"/>
              <a:ext cx="222997" cy="12051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968">
                  <a:moveTo>
                    <a:pt x="58" y="968"/>
                  </a:moveTo>
                  <a:lnTo>
                    <a:pt x="0" y="7"/>
                  </a:lnTo>
                  <a:lnTo>
                    <a:pt x="123" y="0"/>
                  </a:lnTo>
                  <a:lnTo>
                    <a:pt x="180" y="961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2" name="Freeform 481">
              <a:extLst>
                <a:ext uri="{FF2B5EF4-FFF2-40B4-BE49-F238E27FC236}">
                  <a16:creationId xmlns:a16="http://schemas.microsoft.com/office/drawing/2014/main" id="{3AB739E5-4D7A-094F-935B-5ABF6093CE71}"/>
                </a:ext>
              </a:extLst>
            </p:cNvPr>
            <p:cNvSpPr/>
            <p:nvPr/>
          </p:nvSpPr>
          <p:spPr>
            <a:xfrm>
              <a:off x="11455058" y="8405817"/>
              <a:ext cx="139529" cy="12001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964">
                  <a:moveTo>
                    <a:pt x="58" y="964"/>
                  </a:moveTo>
                  <a:lnTo>
                    <a:pt x="113" y="961"/>
                  </a:lnTo>
                  <a:lnTo>
                    <a:pt x="5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3" name="Freeform 482">
              <a:extLst>
                <a:ext uri="{FF2B5EF4-FFF2-40B4-BE49-F238E27FC236}">
                  <a16:creationId xmlns:a16="http://schemas.microsoft.com/office/drawing/2014/main" id="{28F3F6CE-9F89-4C4F-83CA-9A917D873BDA}"/>
                </a:ext>
              </a:extLst>
            </p:cNvPr>
            <p:cNvSpPr/>
            <p:nvPr/>
          </p:nvSpPr>
          <p:spPr>
            <a:xfrm>
              <a:off x="11899806" y="8625153"/>
              <a:ext cx="553132" cy="11415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5" h="917">
                  <a:moveTo>
                    <a:pt x="120" y="917"/>
                  </a:moveTo>
                  <a:cubicBezTo>
                    <a:pt x="172" y="639"/>
                    <a:pt x="257" y="424"/>
                    <a:pt x="320" y="293"/>
                  </a:cubicBezTo>
                  <a:cubicBezTo>
                    <a:pt x="388" y="150"/>
                    <a:pt x="444" y="73"/>
                    <a:pt x="445" y="72"/>
                  </a:cubicBezTo>
                  <a:lnTo>
                    <a:pt x="346" y="0"/>
                  </a:lnTo>
                  <a:cubicBezTo>
                    <a:pt x="336" y="13"/>
                    <a:pt x="106" y="333"/>
                    <a:pt x="0" y="89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4" name="Freeform 483">
              <a:extLst>
                <a:ext uri="{FF2B5EF4-FFF2-40B4-BE49-F238E27FC236}">
                  <a16:creationId xmlns:a16="http://schemas.microsoft.com/office/drawing/2014/main" id="{D31FD6FD-4BC2-6045-801D-B8F13C82E9A8}"/>
                </a:ext>
              </a:extLst>
            </p:cNvPr>
            <p:cNvSpPr/>
            <p:nvPr/>
          </p:nvSpPr>
          <p:spPr>
            <a:xfrm>
              <a:off x="11899806" y="8625153"/>
              <a:ext cx="492088" cy="1127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906">
                  <a:moveTo>
                    <a:pt x="346" y="0"/>
                  </a:moveTo>
                  <a:lnTo>
                    <a:pt x="396" y="36"/>
                  </a:lnTo>
                  <a:cubicBezTo>
                    <a:pt x="396" y="36"/>
                    <a:pt x="124" y="469"/>
                    <a:pt x="65" y="906"/>
                  </a:cubicBezTo>
                  <a:lnTo>
                    <a:pt x="0" y="894"/>
                  </a:lnTo>
                  <a:cubicBezTo>
                    <a:pt x="106" y="333"/>
                    <a:pt x="336" y="13"/>
                    <a:pt x="346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5" name="Freeform 484">
              <a:extLst>
                <a:ext uri="{FF2B5EF4-FFF2-40B4-BE49-F238E27FC236}">
                  <a16:creationId xmlns:a16="http://schemas.microsoft.com/office/drawing/2014/main" id="{8B238025-3EBD-874D-B24E-B0820587EEB3}"/>
                </a:ext>
              </a:extLst>
            </p:cNvPr>
            <p:cNvSpPr/>
            <p:nvPr/>
          </p:nvSpPr>
          <p:spPr>
            <a:xfrm>
              <a:off x="11852466" y="8415787"/>
              <a:ext cx="479630" cy="12150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6" h="976">
                  <a:moveTo>
                    <a:pt x="121" y="976"/>
                  </a:moveTo>
                  <a:cubicBezTo>
                    <a:pt x="163" y="399"/>
                    <a:pt x="384" y="73"/>
                    <a:pt x="386" y="70"/>
                  </a:cubicBezTo>
                  <a:lnTo>
                    <a:pt x="285" y="0"/>
                  </a:lnTo>
                  <a:cubicBezTo>
                    <a:pt x="282" y="4"/>
                    <a:pt x="222" y="92"/>
                    <a:pt x="157" y="256"/>
                  </a:cubicBezTo>
                  <a:cubicBezTo>
                    <a:pt x="98" y="405"/>
                    <a:pt x="22" y="650"/>
                    <a:pt x="0" y="967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6" name="Freeform 485">
              <a:extLst>
                <a:ext uri="{FF2B5EF4-FFF2-40B4-BE49-F238E27FC236}">
                  <a16:creationId xmlns:a16="http://schemas.microsoft.com/office/drawing/2014/main" id="{2FAD511A-64E0-E847-A1D3-04134D94CD56}"/>
                </a:ext>
              </a:extLst>
            </p:cNvPr>
            <p:cNvSpPr/>
            <p:nvPr/>
          </p:nvSpPr>
          <p:spPr>
            <a:xfrm>
              <a:off x="11852466" y="8415787"/>
              <a:ext cx="424815" cy="12100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972">
                  <a:moveTo>
                    <a:pt x="285" y="0"/>
                  </a:moveTo>
                  <a:lnTo>
                    <a:pt x="342" y="39"/>
                  </a:lnTo>
                  <a:cubicBezTo>
                    <a:pt x="342" y="39"/>
                    <a:pt x="219" y="240"/>
                    <a:pt x="138" y="488"/>
                  </a:cubicBezTo>
                  <a:cubicBezTo>
                    <a:pt x="74" y="687"/>
                    <a:pt x="64" y="937"/>
                    <a:pt x="64" y="972"/>
                  </a:cubicBezTo>
                  <a:lnTo>
                    <a:pt x="0" y="967"/>
                  </a:lnTo>
                  <a:cubicBezTo>
                    <a:pt x="22" y="650"/>
                    <a:pt x="98" y="405"/>
                    <a:pt x="157" y="256"/>
                  </a:cubicBezTo>
                  <a:cubicBezTo>
                    <a:pt x="222" y="92"/>
                    <a:pt x="282" y="4"/>
                    <a:pt x="285" y="0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7" name="Freeform 486">
              <a:extLst>
                <a:ext uri="{FF2B5EF4-FFF2-40B4-BE49-F238E27FC236}">
                  <a16:creationId xmlns:a16="http://schemas.microsoft.com/office/drawing/2014/main" id="{3E7962D6-CDA5-5047-9F1A-A4B566E73435}"/>
                </a:ext>
              </a:extLst>
            </p:cNvPr>
            <p:cNvSpPr/>
            <p:nvPr/>
          </p:nvSpPr>
          <p:spPr>
            <a:xfrm>
              <a:off x="11757786" y="8279948"/>
              <a:ext cx="366263" cy="13484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5" h="1083">
                  <a:moveTo>
                    <a:pt x="122" y="1083"/>
                  </a:moveTo>
                  <a:cubicBezTo>
                    <a:pt x="143" y="453"/>
                    <a:pt x="293" y="47"/>
                    <a:pt x="295" y="44"/>
                  </a:cubicBezTo>
                  <a:lnTo>
                    <a:pt x="181" y="0"/>
                  </a:lnTo>
                  <a:cubicBezTo>
                    <a:pt x="179" y="5"/>
                    <a:pt x="140" y="110"/>
                    <a:pt x="98" y="296"/>
                  </a:cubicBezTo>
                  <a:cubicBezTo>
                    <a:pt x="59" y="466"/>
                    <a:pt x="11" y="740"/>
                    <a:pt x="0" y="1079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8" name="Freeform 487">
              <a:extLst>
                <a:ext uri="{FF2B5EF4-FFF2-40B4-BE49-F238E27FC236}">
                  <a16:creationId xmlns:a16="http://schemas.microsoft.com/office/drawing/2014/main" id="{DA4EB340-C26A-854F-B754-3C8C5CB3CD8C}"/>
                </a:ext>
              </a:extLst>
            </p:cNvPr>
            <p:cNvSpPr/>
            <p:nvPr/>
          </p:nvSpPr>
          <p:spPr>
            <a:xfrm>
              <a:off x="11838762" y="8307365"/>
              <a:ext cx="285286" cy="13210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" h="1061">
                  <a:moveTo>
                    <a:pt x="0" y="1059"/>
                  </a:moveTo>
                  <a:cubicBezTo>
                    <a:pt x="2" y="1015"/>
                    <a:pt x="19" y="649"/>
                    <a:pt x="49" y="451"/>
                  </a:cubicBezTo>
                  <a:cubicBezTo>
                    <a:pt x="80" y="241"/>
                    <a:pt x="174" y="0"/>
                    <a:pt x="174" y="0"/>
                  </a:cubicBezTo>
                  <a:lnTo>
                    <a:pt x="230" y="22"/>
                  </a:lnTo>
                  <a:cubicBezTo>
                    <a:pt x="228" y="25"/>
                    <a:pt x="78" y="431"/>
                    <a:pt x="57" y="1061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9" name="Freeform 488">
              <a:extLst>
                <a:ext uri="{FF2B5EF4-FFF2-40B4-BE49-F238E27FC236}">
                  <a16:creationId xmlns:a16="http://schemas.microsoft.com/office/drawing/2014/main" id="{409E1FCC-5643-394C-87DF-BDA25B84E244}"/>
                </a:ext>
              </a:extLst>
            </p:cNvPr>
            <p:cNvSpPr/>
            <p:nvPr/>
          </p:nvSpPr>
          <p:spPr>
            <a:xfrm>
              <a:off x="11669335" y="8350983"/>
              <a:ext cx="222997" cy="12063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969">
                  <a:moveTo>
                    <a:pt x="121" y="969"/>
                  </a:moveTo>
                  <a:lnTo>
                    <a:pt x="180" y="7"/>
                  </a:lnTo>
                  <a:lnTo>
                    <a:pt x="57" y="0"/>
                  </a:lnTo>
                  <a:lnTo>
                    <a:pt x="0" y="961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0" name="Freeform 489">
              <a:extLst>
                <a:ext uri="{FF2B5EF4-FFF2-40B4-BE49-F238E27FC236}">
                  <a16:creationId xmlns:a16="http://schemas.microsoft.com/office/drawing/2014/main" id="{15FFB001-5E1B-AC45-BE0D-1D2735591327}"/>
                </a:ext>
              </a:extLst>
            </p:cNvPr>
            <p:cNvSpPr/>
            <p:nvPr/>
          </p:nvSpPr>
          <p:spPr>
            <a:xfrm>
              <a:off x="11669335" y="8350983"/>
              <a:ext cx="139529" cy="12013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965">
                  <a:moveTo>
                    <a:pt x="55" y="965"/>
                  </a:moveTo>
                  <a:lnTo>
                    <a:pt x="0" y="961"/>
                  </a:lnTo>
                  <a:lnTo>
                    <a:pt x="57" y="0"/>
                  </a:lnTo>
                  <a:lnTo>
                    <a:pt x="113" y="4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1" name="Freeform 490">
              <a:extLst>
                <a:ext uri="{FF2B5EF4-FFF2-40B4-BE49-F238E27FC236}">
                  <a16:creationId xmlns:a16="http://schemas.microsoft.com/office/drawing/2014/main" id="{E22ECEC3-7977-ED4D-812E-B2ABC37087E5}"/>
                </a:ext>
              </a:extLst>
            </p:cNvPr>
            <p:cNvSpPr/>
            <p:nvPr/>
          </p:nvSpPr>
          <p:spPr>
            <a:xfrm>
              <a:off x="11547247" y="8191465"/>
              <a:ext cx="168182" cy="12898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" h="1036">
                  <a:moveTo>
                    <a:pt x="14" y="1036"/>
                  </a:moveTo>
                  <a:lnTo>
                    <a:pt x="0" y="2"/>
                  </a:lnTo>
                  <a:lnTo>
                    <a:pt x="123" y="0"/>
                  </a:lnTo>
                  <a:lnTo>
                    <a:pt x="136" y="1034"/>
                  </a:ln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2" name="Freeform 491">
              <a:extLst>
                <a:ext uri="{FF2B5EF4-FFF2-40B4-BE49-F238E27FC236}">
                  <a16:creationId xmlns:a16="http://schemas.microsoft.com/office/drawing/2014/main" id="{44D79FF2-E49C-CC4B-93E9-D922808D5129}"/>
                </a:ext>
              </a:extLst>
            </p:cNvPr>
            <p:cNvSpPr/>
            <p:nvPr/>
          </p:nvSpPr>
          <p:spPr>
            <a:xfrm>
              <a:off x="11547247" y="8191465"/>
              <a:ext cx="83468" cy="12898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1036">
                  <a:moveTo>
                    <a:pt x="62" y="0"/>
                  </a:moveTo>
                  <a:lnTo>
                    <a:pt x="0" y="1"/>
                  </a:lnTo>
                  <a:lnTo>
                    <a:pt x="14" y="1036"/>
                  </a:lnTo>
                  <a:lnTo>
                    <a:pt x="68" y="1035"/>
                  </a:ln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3" name="Freeform 492">
              <a:extLst>
                <a:ext uri="{FF2B5EF4-FFF2-40B4-BE49-F238E27FC236}">
                  <a16:creationId xmlns:a16="http://schemas.microsoft.com/office/drawing/2014/main" id="{F9BBA57C-90B8-994E-8C77-886CE5F4CA2A}"/>
                </a:ext>
              </a:extLst>
            </p:cNvPr>
            <p:cNvSpPr/>
            <p:nvPr/>
          </p:nvSpPr>
          <p:spPr>
            <a:xfrm>
              <a:off x="10956742" y="9101213"/>
              <a:ext cx="1347947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3" h="931">
                  <a:moveTo>
                    <a:pt x="957" y="0"/>
                  </a:moveTo>
                  <a:cubicBezTo>
                    <a:pt x="782" y="168"/>
                    <a:pt x="299" y="168"/>
                    <a:pt x="125" y="0"/>
                  </a:cubicBezTo>
                  <a:lnTo>
                    <a:pt x="20" y="0"/>
                  </a:lnTo>
                  <a:cubicBezTo>
                    <a:pt x="8" y="0"/>
                    <a:pt x="-2" y="11"/>
                    <a:pt x="0" y="23"/>
                  </a:cubicBezTo>
                  <a:lnTo>
                    <a:pt x="137" y="909"/>
                  </a:lnTo>
                  <a:cubicBezTo>
                    <a:pt x="139" y="921"/>
                    <a:pt x="150" y="931"/>
                    <a:pt x="162" y="931"/>
                  </a:cubicBezTo>
                  <a:lnTo>
                    <a:pt x="249" y="931"/>
                  </a:lnTo>
                  <a:cubicBezTo>
                    <a:pt x="256" y="931"/>
                    <a:pt x="265" y="927"/>
                    <a:pt x="269" y="921"/>
                  </a:cubicBezTo>
                  <a:cubicBezTo>
                    <a:pt x="297" y="886"/>
                    <a:pt x="399" y="772"/>
                    <a:pt x="541" y="772"/>
                  </a:cubicBezTo>
                  <a:cubicBezTo>
                    <a:pt x="681" y="772"/>
                    <a:pt x="782" y="883"/>
                    <a:pt x="812" y="920"/>
                  </a:cubicBezTo>
                  <a:cubicBezTo>
                    <a:pt x="817" y="926"/>
                    <a:pt x="826" y="931"/>
                    <a:pt x="835" y="931"/>
                  </a:cubicBezTo>
                  <a:lnTo>
                    <a:pt x="919" y="931"/>
                  </a:lnTo>
                  <a:cubicBezTo>
                    <a:pt x="932" y="931"/>
                    <a:pt x="943" y="921"/>
                    <a:pt x="946" y="908"/>
                  </a:cubicBezTo>
                  <a:lnTo>
                    <a:pt x="1083" y="15"/>
                  </a:lnTo>
                  <a:cubicBezTo>
                    <a:pt x="1084" y="7"/>
                    <a:pt x="1078" y="0"/>
                    <a:pt x="1069" y="0"/>
                  </a:cubicBezTo>
                  <a:close/>
                </a:path>
              </a:pathLst>
            </a:custGeom>
            <a:solidFill>
              <a:srgbClr val="EA44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4" name="Freeform 493">
              <a:extLst>
                <a:ext uri="{FF2B5EF4-FFF2-40B4-BE49-F238E27FC236}">
                  <a16:creationId xmlns:a16="http://schemas.microsoft.com/office/drawing/2014/main" id="{EDE911CA-DD5A-C943-BF52-FCCE97E0D9BB}"/>
                </a:ext>
              </a:extLst>
            </p:cNvPr>
            <p:cNvSpPr/>
            <p:nvPr/>
          </p:nvSpPr>
          <p:spPr>
            <a:xfrm>
              <a:off x="10956742" y="9101213"/>
              <a:ext cx="308956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931">
                  <a:moveTo>
                    <a:pt x="0" y="23"/>
                  </a:moveTo>
                  <a:lnTo>
                    <a:pt x="137" y="909"/>
                  </a:lnTo>
                  <a:cubicBezTo>
                    <a:pt x="139" y="921"/>
                    <a:pt x="150" y="931"/>
                    <a:pt x="162" y="931"/>
                  </a:cubicBezTo>
                  <a:lnTo>
                    <a:pt x="249" y="931"/>
                  </a:lnTo>
                  <a:lnTo>
                    <a:pt x="125" y="0"/>
                  </a:lnTo>
                  <a:lnTo>
                    <a:pt x="20" y="0"/>
                  </a:lnTo>
                  <a:cubicBezTo>
                    <a:pt x="8" y="0"/>
                    <a:pt x="-2" y="11"/>
                    <a:pt x="0" y="23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5" name="Freeform 494">
              <a:extLst>
                <a:ext uri="{FF2B5EF4-FFF2-40B4-BE49-F238E27FC236}">
                  <a16:creationId xmlns:a16="http://schemas.microsoft.com/office/drawing/2014/main" id="{B34B55DA-D671-C943-913F-BBBE6FF5EB4F}"/>
                </a:ext>
              </a:extLst>
            </p:cNvPr>
            <p:cNvSpPr/>
            <p:nvPr/>
          </p:nvSpPr>
          <p:spPr>
            <a:xfrm>
              <a:off x="11995729" y="9101213"/>
              <a:ext cx="310202" cy="11589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0" h="931">
                  <a:moveTo>
                    <a:pt x="250" y="15"/>
                  </a:moveTo>
                  <a:lnTo>
                    <a:pt x="112" y="909"/>
                  </a:lnTo>
                  <a:cubicBezTo>
                    <a:pt x="110" y="921"/>
                    <a:pt x="99" y="931"/>
                    <a:pt x="86" y="931"/>
                  </a:cubicBezTo>
                  <a:lnTo>
                    <a:pt x="0" y="931"/>
                  </a:lnTo>
                  <a:lnTo>
                    <a:pt x="124" y="0"/>
                  </a:lnTo>
                  <a:lnTo>
                    <a:pt x="236" y="0"/>
                  </a:lnTo>
                  <a:cubicBezTo>
                    <a:pt x="245" y="0"/>
                    <a:pt x="251" y="7"/>
                    <a:pt x="250" y="15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6" name="Freeform 495">
              <a:extLst>
                <a:ext uri="{FF2B5EF4-FFF2-40B4-BE49-F238E27FC236}">
                  <a16:creationId xmlns:a16="http://schemas.microsoft.com/office/drawing/2014/main" id="{D946E350-6DE0-DF44-A286-7671163FB489}"/>
                </a:ext>
              </a:extLst>
            </p:cNvPr>
            <p:cNvSpPr/>
            <p:nvPr/>
          </p:nvSpPr>
          <p:spPr>
            <a:xfrm>
              <a:off x="11479971" y="9516207"/>
              <a:ext cx="303973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246">
                  <a:moveTo>
                    <a:pt x="245" y="122"/>
                  </a:moveTo>
                  <a:cubicBezTo>
                    <a:pt x="245" y="190"/>
                    <a:pt x="190" y="246"/>
                    <a:pt x="122" y="246"/>
                  </a:cubicBezTo>
                  <a:cubicBezTo>
                    <a:pt x="54" y="246"/>
                    <a:pt x="0" y="190"/>
                    <a:pt x="0" y="122"/>
                  </a:cubicBezTo>
                  <a:cubicBezTo>
                    <a:pt x="0" y="55"/>
                    <a:pt x="54" y="0"/>
                    <a:pt x="122" y="0"/>
                  </a:cubicBezTo>
                  <a:cubicBezTo>
                    <a:pt x="190" y="0"/>
                    <a:pt x="245" y="55"/>
                    <a:pt x="245" y="122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F33FA7-A50B-AC4A-B05D-27427C67CA05}"/>
              </a:ext>
            </a:extLst>
          </p:cNvPr>
          <p:cNvGrpSpPr/>
          <p:nvPr/>
        </p:nvGrpSpPr>
        <p:grpSpPr>
          <a:xfrm>
            <a:off x="13129399" y="6160112"/>
            <a:ext cx="1418960" cy="3459529"/>
            <a:chOff x="13129399" y="6160112"/>
            <a:chExt cx="1418960" cy="3459529"/>
          </a:xfrm>
        </p:grpSpPr>
        <p:sp>
          <p:nvSpPr>
            <p:cNvPr id="497" name="Freeform 496">
              <a:extLst>
                <a:ext uri="{FF2B5EF4-FFF2-40B4-BE49-F238E27FC236}">
                  <a16:creationId xmlns:a16="http://schemas.microsoft.com/office/drawing/2014/main" id="{B4F02DDB-8357-534F-ACCB-9B2F6EE1792B}"/>
                </a:ext>
              </a:extLst>
            </p:cNvPr>
            <p:cNvSpPr/>
            <p:nvPr/>
          </p:nvSpPr>
          <p:spPr>
            <a:xfrm>
              <a:off x="13802130" y="6160112"/>
              <a:ext cx="746229" cy="18070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0" h="1451">
                  <a:moveTo>
                    <a:pt x="62" y="1451"/>
                  </a:moveTo>
                  <a:lnTo>
                    <a:pt x="0" y="1427"/>
                  </a:lnTo>
                  <a:lnTo>
                    <a:pt x="538" y="0"/>
                  </a:lnTo>
                  <a:lnTo>
                    <a:pt x="600" y="24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8" name="Freeform 497">
              <a:extLst>
                <a:ext uri="{FF2B5EF4-FFF2-40B4-BE49-F238E27FC236}">
                  <a16:creationId xmlns:a16="http://schemas.microsoft.com/office/drawing/2014/main" id="{6D7EBEC8-2114-7F45-B511-7A5A5456512A}"/>
                </a:ext>
              </a:extLst>
            </p:cNvPr>
            <p:cNvSpPr/>
            <p:nvPr/>
          </p:nvSpPr>
          <p:spPr>
            <a:xfrm>
              <a:off x="14020144" y="7145879"/>
              <a:ext cx="168182" cy="210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" h="170">
                  <a:moveTo>
                    <a:pt x="48" y="44"/>
                  </a:moveTo>
                  <a:lnTo>
                    <a:pt x="0" y="170"/>
                  </a:lnTo>
                  <a:lnTo>
                    <a:pt x="88" y="12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9" name="Freeform 498">
              <a:extLst>
                <a:ext uri="{FF2B5EF4-FFF2-40B4-BE49-F238E27FC236}">
                  <a16:creationId xmlns:a16="http://schemas.microsoft.com/office/drawing/2014/main" id="{8148D7B3-38F5-404E-9AFD-FC85263797A9}"/>
                </a:ext>
              </a:extLst>
            </p:cNvPr>
            <p:cNvSpPr/>
            <p:nvPr/>
          </p:nvSpPr>
          <p:spPr>
            <a:xfrm>
              <a:off x="13859436" y="7575828"/>
              <a:ext cx="166936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" h="169">
                  <a:moveTo>
                    <a:pt x="135" y="0"/>
                  </a:moveTo>
                  <a:lnTo>
                    <a:pt x="47" y="43"/>
                  </a:lnTo>
                  <a:lnTo>
                    <a:pt x="0" y="169"/>
                  </a:lnTo>
                  <a:lnTo>
                    <a:pt x="87" y="126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0" name="Freeform 499">
              <a:extLst>
                <a:ext uri="{FF2B5EF4-FFF2-40B4-BE49-F238E27FC236}">
                  <a16:creationId xmlns:a16="http://schemas.microsoft.com/office/drawing/2014/main" id="{92DE7EBA-4E0A-3442-8E82-DF3D5DE6EC89}"/>
                </a:ext>
              </a:extLst>
            </p:cNvPr>
            <p:cNvSpPr/>
            <p:nvPr/>
          </p:nvSpPr>
          <p:spPr>
            <a:xfrm>
              <a:off x="14183342" y="6717176"/>
              <a:ext cx="166936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" h="171">
                  <a:moveTo>
                    <a:pt x="47" y="45"/>
                  </a:moveTo>
                  <a:lnTo>
                    <a:pt x="0" y="171"/>
                  </a:lnTo>
                  <a:lnTo>
                    <a:pt x="87" y="127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1" name="Freeform 500">
              <a:extLst>
                <a:ext uri="{FF2B5EF4-FFF2-40B4-BE49-F238E27FC236}">
                  <a16:creationId xmlns:a16="http://schemas.microsoft.com/office/drawing/2014/main" id="{619E2674-4140-DE47-83BB-9826EFE5A02B}"/>
                </a:ext>
              </a:extLst>
            </p:cNvPr>
            <p:cNvSpPr/>
            <p:nvPr/>
          </p:nvSpPr>
          <p:spPr>
            <a:xfrm>
              <a:off x="14344049" y="6288473"/>
              <a:ext cx="166936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" h="171">
                  <a:moveTo>
                    <a:pt x="48" y="45"/>
                  </a:moveTo>
                  <a:lnTo>
                    <a:pt x="0" y="171"/>
                  </a:lnTo>
                  <a:lnTo>
                    <a:pt x="88" y="126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2" name="Freeform 501">
              <a:extLst>
                <a:ext uri="{FF2B5EF4-FFF2-40B4-BE49-F238E27FC236}">
                  <a16:creationId xmlns:a16="http://schemas.microsoft.com/office/drawing/2014/main" id="{C11A1966-D557-CE41-A62B-F2376069A527}"/>
                </a:ext>
              </a:extLst>
            </p:cNvPr>
            <p:cNvSpPr/>
            <p:nvPr/>
          </p:nvSpPr>
          <p:spPr>
            <a:xfrm>
              <a:off x="13176743" y="7578317"/>
              <a:ext cx="1324277" cy="2041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4" h="1639">
                  <a:moveTo>
                    <a:pt x="920" y="1571"/>
                  </a:moveTo>
                  <a:lnTo>
                    <a:pt x="791" y="1571"/>
                  </a:lnTo>
                  <a:lnTo>
                    <a:pt x="791" y="1570"/>
                  </a:lnTo>
                  <a:cubicBezTo>
                    <a:pt x="791" y="1488"/>
                    <a:pt x="798" y="1507"/>
                    <a:pt x="813" y="1427"/>
                  </a:cubicBezTo>
                  <a:lnTo>
                    <a:pt x="1064" y="47"/>
                  </a:lnTo>
                  <a:cubicBezTo>
                    <a:pt x="1068" y="23"/>
                    <a:pt x="1050" y="0"/>
                    <a:pt x="1024" y="0"/>
                  </a:cubicBezTo>
                  <a:lnTo>
                    <a:pt x="536" y="0"/>
                  </a:lnTo>
                  <a:lnTo>
                    <a:pt x="529" y="0"/>
                  </a:lnTo>
                  <a:lnTo>
                    <a:pt x="40" y="0"/>
                  </a:lnTo>
                  <a:cubicBezTo>
                    <a:pt x="15" y="0"/>
                    <a:pt x="-4" y="23"/>
                    <a:pt x="1" y="47"/>
                  </a:cubicBezTo>
                  <a:lnTo>
                    <a:pt x="252" y="1426"/>
                  </a:lnTo>
                  <a:cubicBezTo>
                    <a:pt x="267" y="1507"/>
                    <a:pt x="273" y="1488"/>
                    <a:pt x="273" y="1571"/>
                  </a:cubicBezTo>
                  <a:lnTo>
                    <a:pt x="144" y="1571"/>
                  </a:lnTo>
                  <a:cubicBezTo>
                    <a:pt x="127" y="1571"/>
                    <a:pt x="112" y="1583"/>
                    <a:pt x="110" y="1600"/>
                  </a:cubicBezTo>
                  <a:cubicBezTo>
                    <a:pt x="106" y="1622"/>
                    <a:pt x="122" y="1639"/>
                    <a:pt x="143" y="1639"/>
                  </a:cubicBezTo>
                  <a:lnTo>
                    <a:pt x="921" y="1639"/>
                  </a:lnTo>
                  <a:cubicBezTo>
                    <a:pt x="942" y="1639"/>
                    <a:pt x="958" y="1622"/>
                    <a:pt x="955" y="1600"/>
                  </a:cubicBezTo>
                  <a:cubicBezTo>
                    <a:pt x="953" y="1583"/>
                    <a:pt x="937" y="1571"/>
                    <a:pt x="920" y="157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3" name="Freeform 502">
              <a:extLst>
                <a:ext uri="{FF2B5EF4-FFF2-40B4-BE49-F238E27FC236}">
                  <a16:creationId xmlns:a16="http://schemas.microsoft.com/office/drawing/2014/main" id="{0EDE1695-480A-2042-8FDE-AD1F9AE40957}"/>
                </a:ext>
              </a:extLst>
            </p:cNvPr>
            <p:cNvSpPr/>
            <p:nvPr/>
          </p:nvSpPr>
          <p:spPr>
            <a:xfrm>
              <a:off x="13176743" y="7578317"/>
              <a:ext cx="1324277" cy="2041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4" h="1639">
                  <a:moveTo>
                    <a:pt x="920" y="1571"/>
                  </a:moveTo>
                  <a:lnTo>
                    <a:pt x="791" y="1571"/>
                  </a:lnTo>
                  <a:lnTo>
                    <a:pt x="791" y="1570"/>
                  </a:lnTo>
                  <a:cubicBezTo>
                    <a:pt x="791" y="1488"/>
                    <a:pt x="798" y="1507"/>
                    <a:pt x="813" y="1427"/>
                  </a:cubicBezTo>
                  <a:lnTo>
                    <a:pt x="1064" y="47"/>
                  </a:lnTo>
                  <a:cubicBezTo>
                    <a:pt x="1068" y="23"/>
                    <a:pt x="1050" y="0"/>
                    <a:pt x="1024" y="0"/>
                  </a:cubicBezTo>
                  <a:lnTo>
                    <a:pt x="536" y="0"/>
                  </a:lnTo>
                  <a:lnTo>
                    <a:pt x="529" y="0"/>
                  </a:lnTo>
                  <a:lnTo>
                    <a:pt x="40" y="0"/>
                  </a:lnTo>
                  <a:cubicBezTo>
                    <a:pt x="15" y="0"/>
                    <a:pt x="-4" y="23"/>
                    <a:pt x="1" y="47"/>
                  </a:cubicBezTo>
                  <a:lnTo>
                    <a:pt x="252" y="1426"/>
                  </a:lnTo>
                  <a:cubicBezTo>
                    <a:pt x="267" y="1507"/>
                    <a:pt x="273" y="1488"/>
                    <a:pt x="273" y="1571"/>
                  </a:cubicBezTo>
                  <a:lnTo>
                    <a:pt x="144" y="1571"/>
                  </a:lnTo>
                  <a:cubicBezTo>
                    <a:pt x="127" y="1571"/>
                    <a:pt x="112" y="1583"/>
                    <a:pt x="110" y="1600"/>
                  </a:cubicBezTo>
                  <a:cubicBezTo>
                    <a:pt x="106" y="1622"/>
                    <a:pt x="122" y="1639"/>
                    <a:pt x="143" y="1639"/>
                  </a:cubicBezTo>
                  <a:lnTo>
                    <a:pt x="921" y="1639"/>
                  </a:lnTo>
                  <a:cubicBezTo>
                    <a:pt x="942" y="1639"/>
                    <a:pt x="958" y="1622"/>
                    <a:pt x="955" y="1600"/>
                  </a:cubicBezTo>
                  <a:cubicBezTo>
                    <a:pt x="953" y="1583"/>
                    <a:pt x="937" y="1571"/>
                    <a:pt x="920" y="1571"/>
                  </a:cubicBezTo>
                  <a:close/>
                </a:path>
              </a:pathLst>
            </a:custGeom>
            <a:solidFill>
              <a:srgbClr val="9DDBF4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4" name="Freeform 503">
              <a:extLst>
                <a:ext uri="{FF2B5EF4-FFF2-40B4-BE49-F238E27FC236}">
                  <a16:creationId xmlns:a16="http://schemas.microsoft.com/office/drawing/2014/main" id="{D8667116-9512-9945-9A3B-7885D874DB2A}"/>
                </a:ext>
              </a:extLst>
            </p:cNvPr>
            <p:cNvSpPr/>
            <p:nvPr/>
          </p:nvSpPr>
          <p:spPr>
            <a:xfrm>
              <a:off x="13312534" y="7578317"/>
              <a:ext cx="1188485" cy="20413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5" h="1639">
                  <a:moveTo>
                    <a:pt x="846" y="1600"/>
                  </a:moveTo>
                  <a:cubicBezTo>
                    <a:pt x="844" y="1583"/>
                    <a:pt x="828" y="1571"/>
                    <a:pt x="811" y="1571"/>
                  </a:cubicBezTo>
                  <a:lnTo>
                    <a:pt x="682" y="1571"/>
                  </a:lnTo>
                  <a:cubicBezTo>
                    <a:pt x="682" y="1488"/>
                    <a:pt x="689" y="1507"/>
                    <a:pt x="704" y="1427"/>
                  </a:cubicBezTo>
                  <a:lnTo>
                    <a:pt x="955" y="47"/>
                  </a:lnTo>
                  <a:cubicBezTo>
                    <a:pt x="959" y="23"/>
                    <a:pt x="941" y="0"/>
                    <a:pt x="915" y="0"/>
                  </a:cubicBezTo>
                  <a:lnTo>
                    <a:pt x="859" y="0"/>
                  </a:lnTo>
                  <a:cubicBezTo>
                    <a:pt x="841" y="59"/>
                    <a:pt x="821" y="119"/>
                    <a:pt x="800" y="177"/>
                  </a:cubicBezTo>
                  <a:cubicBezTo>
                    <a:pt x="693" y="473"/>
                    <a:pt x="543" y="755"/>
                    <a:pt x="356" y="1008"/>
                  </a:cubicBezTo>
                  <a:cubicBezTo>
                    <a:pt x="282" y="1108"/>
                    <a:pt x="203" y="1204"/>
                    <a:pt x="119" y="1294"/>
                  </a:cubicBezTo>
                  <a:lnTo>
                    <a:pt x="143" y="1426"/>
                  </a:lnTo>
                  <a:cubicBezTo>
                    <a:pt x="158" y="1507"/>
                    <a:pt x="164" y="1488"/>
                    <a:pt x="164" y="1571"/>
                  </a:cubicBezTo>
                  <a:lnTo>
                    <a:pt x="35" y="1571"/>
                  </a:lnTo>
                  <a:cubicBezTo>
                    <a:pt x="18" y="1571"/>
                    <a:pt x="3" y="1583"/>
                    <a:pt x="1" y="1600"/>
                  </a:cubicBezTo>
                  <a:cubicBezTo>
                    <a:pt x="-3" y="1622"/>
                    <a:pt x="13" y="1639"/>
                    <a:pt x="34" y="1639"/>
                  </a:cubicBezTo>
                  <a:lnTo>
                    <a:pt x="812" y="1639"/>
                  </a:lnTo>
                  <a:cubicBezTo>
                    <a:pt x="833" y="1639"/>
                    <a:pt x="849" y="1622"/>
                    <a:pt x="846" y="1600"/>
                  </a:cubicBezTo>
                  <a:close/>
                </a:path>
              </a:pathLst>
            </a:custGeom>
            <a:solidFill>
              <a:srgbClr val="9DDBF4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5" name="Freeform 504">
              <a:extLst>
                <a:ext uri="{FF2B5EF4-FFF2-40B4-BE49-F238E27FC236}">
                  <a16:creationId xmlns:a16="http://schemas.microsoft.com/office/drawing/2014/main" id="{79518960-8103-564F-8CD7-781937B5EDA3}"/>
                </a:ext>
              </a:extLst>
            </p:cNvPr>
            <p:cNvSpPr/>
            <p:nvPr/>
          </p:nvSpPr>
          <p:spPr>
            <a:xfrm>
              <a:off x="13129399" y="6931528"/>
              <a:ext cx="1416465" cy="7302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8" h="587">
                  <a:moveTo>
                    <a:pt x="1137" y="461"/>
                  </a:moveTo>
                  <a:cubicBezTo>
                    <a:pt x="1130" y="392"/>
                    <a:pt x="1093" y="336"/>
                    <a:pt x="1044" y="308"/>
                  </a:cubicBezTo>
                  <a:cubicBezTo>
                    <a:pt x="1035" y="303"/>
                    <a:pt x="1029" y="295"/>
                    <a:pt x="1026" y="285"/>
                  </a:cubicBezTo>
                  <a:cubicBezTo>
                    <a:pt x="1015" y="238"/>
                    <a:pt x="982" y="202"/>
                    <a:pt x="942" y="193"/>
                  </a:cubicBezTo>
                  <a:cubicBezTo>
                    <a:pt x="929" y="191"/>
                    <a:pt x="919" y="181"/>
                    <a:pt x="915" y="169"/>
                  </a:cubicBezTo>
                  <a:cubicBezTo>
                    <a:pt x="904" y="134"/>
                    <a:pt x="876" y="109"/>
                    <a:pt x="844" y="104"/>
                  </a:cubicBezTo>
                  <a:cubicBezTo>
                    <a:pt x="835" y="103"/>
                    <a:pt x="826" y="97"/>
                    <a:pt x="821" y="89"/>
                  </a:cubicBezTo>
                  <a:cubicBezTo>
                    <a:pt x="785" y="35"/>
                    <a:pt x="729" y="0"/>
                    <a:pt x="666" y="0"/>
                  </a:cubicBezTo>
                  <a:cubicBezTo>
                    <a:pt x="620" y="0"/>
                    <a:pt x="578" y="19"/>
                    <a:pt x="544" y="51"/>
                  </a:cubicBezTo>
                  <a:cubicBezTo>
                    <a:pt x="532" y="61"/>
                    <a:pt x="514" y="63"/>
                    <a:pt x="501" y="55"/>
                  </a:cubicBezTo>
                  <a:cubicBezTo>
                    <a:pt x="488" y="46"/>
                    <a:pt x="473" y="41"/>
                    <a:pt x="457" y="41"/>
                  </a:cubicBezTo>
                  <a:cubicBezTo>
                    <a:pt x="430" y="41"/>
                    <a:pt x="406" y="55"/>
                    <a:pt x="390" y="78"/>
                  </a:cubicBezTo>
                  <a:cubicBezTo>
                    <a:pt x="380" y="93"/>
                    <a:pt x="360" y="98"/>
                    <a:pt x="344" y="90"/>
                  </a:cubicBezTo>
                  <a:cubicBezTo>
                    <a:pt x="325" y="80"/>
                    <a:pt x="304" y="74"/>
                    <a:pt x="281" y="74"/>
                  </a:cubicBezTo>
                  <a:cubicBezTo>
                    <a:pt x="194" y="74"/>
                    <a:pt x="123" y="157"/>
                    <a:pt x="123" y="260"/>
                  </a:cubicBezTo>
                  <a:cubicBezTo>
                    <a:pt x="123" y="265"/>
                    <a:pt x="123" y="269"/>
                    <a:pt x="123" y="273"/>
                  </a:cubicBezTo>
                  <a:cubicBezTo>
                    <a:pt x="123" y="284"/>
                    <a:pt x="119" y="296"/>
                    <a:pt x="111" y="303"/>
                  </a:cubicBezTo>
                  <a:cubicBezTo>
                    <a:pt x="44" y="358"/>
                    <a:pt x="0" y="449"/>
                    <a:pt x="0" y="552"/>
                  </a:cubicBezTo>
                  <a:cubicBezTo>
                    <a:pt x="0" y="571"/>
                    <a:pt x="16" y="587"/>
                    <a:pt x="36" y="587"/>
                  </a:cubicBezTo>
                  <a:lnTo>
                    <a:pt x="37" y="587"/>
                  </a:lnTo>
                  <a:lnTo>
                    <a:pt x="519" y="587"/>
                  </a:lnTo>
                  <a:lnTo>
                    <a:pt x="829" y="587"/>
                  </a:lnTo>
                  <a:lnTo>
                    <a:pt x="1055" y="587"/>
                  </a:lnTo>
                  <a:lnTo>
                    <a:pt x="1090" y="587"/>
                  </a:lnTo>
                  <a:cubicBezTo>
                    <a:pt x="1105" y="587"/>
                    <a:pt x="1118" y="578"/>
                    <a:pt x="1124" y="565"/>
                  </a:cubicBezTo>
                  <a:cubicBezTo>
                    <a:pt x="1135" y="533"/>
                    <a:pt x="1141" y="497"/>
                    <a:pt x="1137" y="46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6" name="Freeform 505">
              <a:extLst>
                <a:ext uri="{FF2B5EF4-FFF2-40B4-BE49-F238E27FC236}">
                  <a16:creationId xmlns:a16="http://schemas.microsoft.com/office/drawing/2014/main" id="{1E308036-6393-C749-BBDC-78CBF154A1CA}"/>
                </a:ext>
              </a:extLst>
            </p:cNvPr>
            <p:cNvSpPr/>
            <p:nvPr/>
          </p:nvSpPr>
          <p:spPr>
            <a:xfrm>
              <a:off x="13129399" y="6931528"/>
              <a:ext cx="1416465" cy="7302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8" h="587">
                  <a:moveTo>
                    <a:pt x="1137" y="461"/>
                  </a:moveTo>
                  <a:cubicBezTo>
                    <a:pt x="1130" y="392"/>
                    <a:pt x="1093" y="336"/>
                    <a:pt x="1044" y="308"/>
                  </a:cubicBezTo>
                  <a:cubicBezTo>
                    <a:pt x="1035" y="303"/>
                    <a:pt x="1029" y="295"/>
                    <a:pt x="1026" y="285"/>
                  </a:cubicBezTo>
                  <a:cubicBezTo>
                    <a:pt x="1015" y="238"/>
                    <a:pt x="982" y="202"/>
                    <a:pt x="942" y="193"/>
                  </a:cubicBezTo>
                  <a:cubicBezTo>
                    <a:pt x="929" y="191"/>
                    <a:pt x="919" y="181"/>
                    <a:pt x="915" y="169"/>
                  </a:cubicBezTo>
                  <a:cubicBezTo>
                    <a:pt x="904" y="134"/>
                    <a:pt x="876" y="109"/>
                    <a:pt x="844" y="104"/>
                  </a:cubicBezTo>
                  <a:cubicBezTo>
                    <a:pt x="835" y="103"/>
                    <a:pt x="826" y="97"/>
                    <a:pt x="821" y="89"/>
                  </a:cubicBezTo>
                  <a:cubicBezTo>
                    <a:pt x="785" y="35"/>
                    <a:pt x="729" y="0"/>
                    <a:pt x="666" y="0"/>
                  </a:cubicBezTo>
                  <a:cubicBezTo>
                    <a:pt x="620" y="0"/>
                    <a:pt x="578" y="19"/>
                    <a:pt x="544" y="51"/>
                  </a:cubicBezTo>
                  <a:cubicBezTo>
                    <a:pt x="532" y="61"/>
                    <a:pt x="514" y="63"/>
                    <a:pt x="501" y="55"/>
                  </a:cubicBezTo>
                  <a:cubicBezTo>
                    <a:pt x="488" y="46"/>
                    <a:pt x="473" y="41"/>
                    <a:pt x="457" y="41"/>
                  </a:cubicBezTo>
                  <a:cubicBezTo>
                    <a:pt x="430" y="41"/>
                    <a:pt x="406" y="55"/>
                    <a:pt x="390" y="78"/>
                  </a:cubicBezTo>
                  <a:cubicBezTo>
                    <a:pt x="380" y="93"/>
                    <a:pt x="360" y="98"/>
                    <a:pt x="344" y="90"/>
                  </a:cubicBezTo>
                  <a:cubicBezTo>
                    <a:pt x="325" y="80"/>
                    <a:pt x="304" y="74"/>
                    <a:pt x="281" y="74"/>
                  </a:cubicBezTo>
                  <a:cubicBezTo>
                    <a:pt x="194" y="74"/>
                    <a:pt x="123" y="157"/>
                    <a:pt x="123" y="260"/>
                  </a:cubicBezTo>
                  <a:cubicBezTo>
                    <a:pt x="123" y="265"/>
                    <a:pt x="123" y="269"/>
                    <a:pt x="123" y="273"/>
                  </a:cubicBezTo>
                  <a:cubicBezTo>
                    <a:pt x="123" y="284"/>
                    <a:pt x="119" y="296"/>
                    <a:pt x="111" y="303"/>
                  </a:cubicBezTo>
                  <a:cubicBezTo>
                    <a:pt x="44" y="358"/>
                    <a:pt x="0" y="449"/>
                    <a:pt x="0" y="552"/>
                  </a:cubicBezTo>
                  <a:cubicBezTo>
                    <a:pt x="0" y="571"/>
                    <a:pt x="16" y="587"/>
                    <a:pt x="36" y="587"/>
                  </a:cubicBezTo>
                  <a:lnTo>
                    <a:pt x="37" y="587"/>
                  </a:lnTo>
                  <a:lnTo>
                    <a:pt x="519" y="587"/>
                  </a:lnTo>
                  <a:lnTo>
                    <a:pt x="829" y="587"/>
                  </a:lnTo>
                  <a:lnTo>
                    <a:pt x="1055" y="587"/>
                  </a:lnTo>
                  <a:lnTo>
                    <a:pt x="1090" y="587"/>
                  </a:lnTo>
                  <a:cubicBezTo>
                    <a:pt x="1105" y="587"/>
                    <a:pt x="1118" y="578"/>
                    <a:pt x="1124" y="565"/>
                  </a:cubicBezTo>
                  <a:cubicBezTo>
                    <a:pt x="1135" y="533"/>
                    <a:pt x="1141" y="497"/>
                    <a:pt x="1137" y="461"/>
                  </a:cubicBezTo>
                  <a:close/>
                </a:path>
              </a:pathLst>
            </a:custGeom>
            <a:solidFill>
              <a:srgbClr val="D42456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7" name="Freeform 506">
              <a:extLst>
                <a:ext uri="{FF2B5EF4-FFF2-40B4-BE49-F238E27FC236}">
                  <a16:creationId xmlns:a16="http://schemas.microsoft.com/office/drawing/2014/main" id="{DCF1395F-94DE-C748-8468-C61465E8B694}"/>
                </a:ext>
              </a:extLst>
            </p:cNvPr>
            <p:cNvSpPr/>
            <p:nvPr/>
          </p:nvSpPr>
          <p:spPr>
            <a:xfrm>
              <a:off x="13779706" y="6648633"/>
              <a:ext cx="280303" cy="383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6" h="309">
                  <a:moveTo>
                    <a:pt x="226" y="6"/>
                  </a:moveTo>
                  <a:cubicBezTo>
                    <a:pt x="225" y="2"/>
                    <a:pt x="221" y="-1"/>
                    <a:pt x="217" y="0"/>
                  </a:cubicBezTo>
                  <a:cubicBezTo>
                    <a:pt x="138" y="18"/>
                    <a:pt x="102" y="69"/>
                    <a:pt x="86" y="110"/>
                  </a:cubicBezTo>
                  <a:cubicBezTo>
                    <a:pt x="79" y="126"/>
                    <a:pt x="76" y="141"/>
                    <a:pt x="73" y="154"/>
                  </a:cubicBezTo>
                  <a:cubicBezTo>
                    <a:pt x="32" y="156"/>
                    <a:pt x="0" y="190"/>
                    <a:pt x="0" y="232"/>
                  </a:cubicBezTo>
                  <a:cubicBezTo>
                    <a:pt x="0" y="274"/>
                    <a:pt x="35" y="309"/>
                    <a:pt x="78" y="309"/>
                  </a:cubicBezTo>
                  <a:cubicBezTo>
                    <a:pt x="121" y="309"/>
                    <a:pt x="156" y="274"/>
                    <a:pt x="156" y="232"/>
                  </a:cubicBezTo>
                  <a:cubicBezTo>
                    <a:pt x="156" y="193"/>
                    <a:pt x="127" y="160"/>
                    <a:pt x="89" y="155"/>
                  </a:cubicBezTo>
                  <a:cubicBezTo>
                    <a:pt x="91" y="143"/>
                    <a:pt x="95" y="129"/>
                    <a:pt x="101" y="115"/>
                  </a:cubicBezTo>
                  <a:cubicBezTo>
                    <a:pt x="123" y="62"/>
                    <a:pt x="162" y="29"/>
                    <a:pt x="220" y="15"/>
                  </a:cubicBezTo>
                  <a:cubicBezTo>
                    <a:pt x="224" y="14"/>
                    <a:pt x="227" y="10"/>
                    <a:pt x="226" y="6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8" name="Freeform 507">
              <a:extLst>
                <a:ext uri="{FF2B5EF4-FFF2-40B4-BE49-F238E27FC236}">
                  <a16:creationId xmlns:a16="http://schemas.microsoft.com/office/drawing/2014/main" id="{353BF47B-36BF-2044-BFCC-63219F5447E2}"/>
                </a:ext>
              </a:extLst>
            </p:cNvPr>
            <p:cNvSpPr/>
            <p:nvPr/>
          </p:nvSpPr>
          <p:spPr>
            <a:xfrm>
              <a:off x="13509369" y="7027487"/>
              <a:ext cx="969226" cy="326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263">
                  <a:moveTo>
                    <a:pt x="739" y="231"/>
                  </a:moveTo>
                  <a:cubicBezTo>
                    <a:pt x="730" y="226"/>
                    <a:pt x="724" y="218"/>
                    <a:pt x="721" y="208"/>
                  </a:cubicBezTo>
                  <a:cubicBezTo>
                    <a:pt x="720" y="200"/>
                    <a:pt x="717" y="193"/>
                    <a:pt x="714" y="186"/>
                  </a:cubicBezTo>
                  <a:cubicBezTo>
                    <a:pt x="678" y="167"/>
                    <a:pt x="640" y="151"/>
                    <a:pt x="602" y="154"/>
                  </a:cubicBezTo>
                  <a:cubicBezTo>
                    <a:pt x="563" y="155"/>
                    <a:pt x="530" y="170"/>
                    <a:pt x="494" y="179"/>
                  </a:cubicBezTo>
                  <a:cubicBezTo>
                    <a:pt x="404" y="205"/>
                    <a:pt x="397" y="155"/>
                    <a:pt x="348" y="96"/>
                  </a:cubicBezTo>
                  <a:cubicBezTo>
                    <a:pt x="270" y="28"/>
                    <a:pt x="159" y="68"/>
                    <a:pt x="73" y="11"/>
                  </a:cubicBezTo>
                  <a:cubicBezTo>
                    <a:pt x="63" y="17"/>
                    <a:pt x="50" y="18"/>
                    <a:pt x="39" y="13"/>
                  </a:cubicBezTo>
                  <a:cubicBezTo>
                    <a:pt x="27" y="6"/>
                    <a:pt x="13" y="2"/>
                    <a:pt x="0" y="0"/>
                  </a:cubicBezTo>
                  <a:cubicBezTo>
                    <a:pt x="99" y="121"/>
                    <a:pt x="246" y="63"/>
                    <a:pt x="320" y="125"/>
                  </a:cubicBezTo>
                  <a:cubicBezTo>
                    <a:pt x="344" y="150"/>
                    <a:pt x="355" y="186"/>
                    <a:pt x="385" y="207"/>
                  </a:cubicBezTo>
                  <a:cubicBezTo>
                    <a:pt x="496" y="273"/>
                    <a:pt x="573" y="138"/>
                    <a:pt x="708" y="229"/>
                  </a:cubicBezTo>
                  <a:cubicBezTo>
                    <a:pt x="731" y="241"/>
                    <a:pt x="755" y="253"/>
                    <a:pt x="779" y="263"/>
                  </a:cubicBezTo>
                  <a:cubicBezTo>
                    <a:pt x="767" y="251"/>
                    <a:pt x="753" y="240"/>
                    <a:pt x="739" y="231"/>
                  </a:cubicBezTo>
                  <a:close/>
                </a:path>
              </a:pathLst>
            </a:custGeom>
            <a:solidFill>
              <a:srgbClr val="D42456">
                <a:alpha val="7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9" name="Freeform 508">
              <a:extLst>
                <a:ext uri="{FF2B5EF4-FFF2-40B4-BE49-F238E27FC236}">
                  <a16:creationId xmlns:a16="http://schemas.microsoft.com/office/drawing/2014/main" id="{2A1E73B3-6E29-3242-B998-A14DD039B98A}"/>
                </a:ext>
              </a:extLst>
            </p:cNvPr>
            <p:cNvSpPr/>
            <p:nvPr/>
          </p:nvSpPr>
          <p:spPr>
            <a:xfrm>
              <a:off x="13235295" y="7304150"/>
              <a:ext cx="1308081" cy="322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1" h="260">
                  <a:moveTo>
                    <a:pt x="1051" y="217"/>
                  </a:moveTo>
                  <a:cubicBezTo>
                    <a:pt x="1002" y="181"/>
                    <a:pt x="953" y="139"/>
                    <a:pt x="887" y="117"/>
                  </a:cubicBezTo>
                  <a:cubicBezTo>
                    <a:pt x="753" y="67"/>
                    <a:pt x="578" y="235"/>
                    <a:pt x="468" y="104"/>
                  </a:cubicBezTo>
                  <a:cubicBezTo>
                    <a:pt x="399" y="24"/>
                    <a:pt x="319" y="41"/>
                    <a:pt x="227" y="56"/>
                  </a:cubicBezTo>
                  <a:cubicBezTo>
                    <a:pt x="157" y="63"/>
                    <a:pt x="87" y="41"/>
                    <a:pt x="30" y="0"/>
                  </a:cubicBezTo>
                  <a:cubicBezTo>
                    <a:pt x="28" y="1"/>
                    <a:pt x="27" y="3"/>
                    <a:pt x="26" y="4"/>
                  </a:cubicBezTo>
                  <a:cubicBezTo>
                    <a:pt x="16" y="12"/>
                    <a:pt x="8" y="19"/>
                    <a:pt x="0" y="28"/>
                  </a:cubicBezTo>
                  <a:cubicBezTo>
                    <a:pt x="78" y="86"/>
                    <a:pt x="181" y="114"/>
                    <a:pt x="275" y="90"/>
                  </a:cubicBezTo>
                  <a:cubicBezTo>
                    <a:pt x="405" y="61"/>
                    <a:pt x="406" y="120"/>
                    <a:pt x="499" y="180"/>
                  </a:cubicBezTo>
                  <a:cubicBezTo>
                    <a:pt x="616" y="241"/>
                    <a:pt x="763" y="118"/>
                    <a:pt x="876" y="156"/>
                  </a:cubicBezTo>
                  <a:cubicBezTo>
                    <a:pt x="940" y="178"/>
                    <a:pt x="988" y="223"/>
                    <a:pt x="1041" y="260"/>
                  </a:cubicBezTo>
                  <a:cubicBezTo>
                    <a:pt x="1045" y="246"/>
                    <a:pt x="1049" y="232"/>
                    <a:pt x="1051" y="217"/>
                  </a:cubicBezTo>
                  <a:close/>
                </a:path>
              </a:pathLst>
            </a:custGeom>
            <a:solidFill>
              <a:srgbClr val="D42456">
                <a:alpha val="7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0" name="Freeform 509">
              <a:extLst>
                <a:ext uri="{FF2B5EF4-FFF2-40B4-BE49-F238E27FC236}">
                  <a16:creationId xmlns:a16="http://schemas.microsoft.com/office/drawing/2014/main" id="{0ED57ABE-DAB1-6D49-BAC5-7C7F09A2412D}"/>
                </a:ext>
              </a:extLst>
            </p:cNvPr>
            <p:cNvSpPr/>
            <p:nvPr/>
          </p:nvSpPr>
          <p:spPr>
            <a:xfrm>
              <a:off x="13368594" y="7739084"/>
              <a:ext cx="259125" cy="1554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248">
                  <a:moveTo>
                    <a:pt x="197" y="1248"/>
                  </a:moveTo>
                  <a:cubicBezTo>
                    <a:pt x="192" y="1248"/>
                    <a:pt x="188" y="1244"/>
                    <a:pt x="187" y="1238"/>
                  </a:cubicBezTo>
                  <a:lnTo>
                    <a:pt x="0" y="12"/>
                  </a:lnTo>
                  <a:cubicBezTo>
                    <a:pt x="-1" y="6"/>
                    <a:pt x="3" y="1"/>
                    <a:pt x="9" y="0"/>
                  </a:cubicBezTo>
                  <a:cubicBezTo>
                    <a:pt x="14" y="-1"/>
                    <a:pt x="20" y="3"/>
                    <a:pt x="21" y="9"/>
                  </a:cubicBezTo>
                  <a:lnTo>
                    <a:pt x="208" y="1235"/>
                  </a:lnTo>
                  <a:cubicBezTo>
                    <a:pt x="210" y="1242"/>
                    <a:pt x="205" y="1247"/>
                    <a:pt x="199" y="1248"/>
                  </a:cubicBezTo>
                  <a:cubicBezTo>
                    <a:pt x="199" y="1248"/>
                    <a:pt x="198" y="1248"/>
                    <a:pt x="197" y="124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7EAA19F9-EE94-CF46-B8E0-24D7AA99DC64}"/>
                </a:ext>
              </a:extLst>
            </p:cNvPr>
            <p:cNvSpPr/>
            <p:nvPr/>
          </p:nvSpPr>
          <p:spPr>
            <a:xfrm>
              <a:off x="13672568" y="7737838"/>
              <a:ext cx="103401" cy="15552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" h="1249">
                  <a:moveTo>
                    <a:pt x="73" y="1249"/>
                  </a:moveTo>
                  <a:cubicBezTo>
                    <a:pt x="68" y="1249"/>
                    <a:pt x="63" y="1244"/>
                    <a:pt x="62" y="1239"/>
                  </a:cubicBezTo>
                  <a:lnTo>
                    <a:pt x="0" y="12"/>
                  </a:lnTo>
                  <a:cubicBezTo>
                    <a:pt x="0" y="6"/>
                    <a:pt x="4" y="1"/>
                    <a:pt x="10" y="0"/>
                  </a:cubicBezTo>
                  <a:cubicBezTo>
                    <a:pt x="16" y="0"/>
                    <a:pt x="22" y="5"/>
                    <a:pt x="22" y="11"/>
                  </a:cubicBezTo>
                  <a:lnTo>
                    <a:pt x="84" y="1238"/>
                  </a:lnTo>
                  <a:cubicBezTo>
                    <a:pt x="85" y="1244"/>
                    <a:pt x="80" y="1249"/>
                    <a:pt x="74" y="124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2" name="Freeform 511">
              <a:extLst>
                <a:ext uri="{FF2B5EF4-FFF2-40B4-BE49-F238E27FC236}">
                  <a16:creationId xmlns:a16="http://schemas.microsoft.com/office/drawing/2014/main" id="{74ACF5A5-9EB2-6941-B8D9-BFC8480D7865}"/>
                </a:ext>
              </a:extLst>
            </p:cNvPr>
            <p:cNvSpPr/>
            <p:nvPr/>
          </p:nvSpPr>
          <p:spPr>
            <a:xfrm>
              <a:off x="13899302" y="7737838"/>
              <a:ext cx="104647" cy="15552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" h="1249">
                  <a:moveTo>
                    <a:pt x="11" y="1249"/>
                  </a:moveTo>
                  <a:cubicBezTo>
                    <a:pt x="4" y="1249"/>
                    <a:pt x="0" y="1244"/>
                    <a:pt x="0" y="1238"/>
                  </a:cubicBezTo>
                  <a:lnTo>
                    <a:pt x="62" y="11"/>
                  </a:lnTo>
                  <a:cubicBezTo>
                    <a:pt x="63" y="5"/>
                    <a:pt x="68" y="0"/>
                    <a:pt x="74" y="0"/>
                  </a:cubicBezTo>
                  <a:cubicBezTo>
                    <a:pt x="80" y="1"/>
                    <a:pt x="85" y="6"/>
                    <a:pt x="85" y="12"/>
                  </a:cubicBezTo>
                  <a:lnTo>
                    <a:pt x="22" y="1239"/>
                  </a:lnTo>
                  <a:cubicBezTo>
                    <a:pt x="22" y="1244"/>
                    <a:pt x="17" y="1249"/>
                    <a:pt x="11" y="124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3" name="Freeform 512">
              <a:extLst>
                <a:ext uri="{FF2B5EF4-FFF2-40B4-BE49-F238E27FC236}">
                  <a16:creationId xmlns:a16="http://schemas.microsoft.com/office/drawing/2014/main" id="{1FCE7996-3D70-6746-B6D8-C4AC3AB308D0}"/>
                </a:ext>
              </a:extLst>
            </p:cNvPr>
            <p:cNvSpPr/>
            <p:nvPr/>
          </p:nvSpPr>
          <p:spPr>
            <a:xfrm>
              <a:off x="14048793" y="7739084"/>
              <a:ext cx="259125" cy="1554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248">
                  <a:moveTo>
                    <a:pt x="11" y="1248"/>
                  </a:moveTo>
                  <a:cubicBezTo>
                    <a:pt x="10" y="1248"/>
                    <a:pt x="10" y="1248"/>
                    <a:pt x="9" y="1248"/>
                  </a:cubicBezTo>
                  <a:cubicBezTo>
                    <a:pt x="3" y="1247"/>
                    <a:pt x="-1" y="1242"/>
                    <a:pt x="0" y="1235"/>
                  </a:cubicBezTo>
                  <a:lnTo>
                    <a:pt x="187" y="9"/>
                  </a:lnTo>
                  <a:cubicBezTo>
                    <a:pt x="188" y="3"/>
                    <a:pt x="194" y="-1"/>
                    <a:pt x="200" y="0"/>
                  </a:cubicBezTo>
                  <a:cubicBezTo>
                    <a:pt x="206" y="1"/>
                    <a:pt x="210" y="6"/>
                    <a:pt x="209" y="12"/>
                  </a:cubicBezTo>
                  <a:lnTo>
                    <a:pt x="22" y="1238"/>
                  </a:lnTo>
                  <a:cubicBezTo>
                    <a:pt x="21" y="1244"/>
                    <a:pt x="17" y="1248"/>
                    <a:pt x="11" y="124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80" name="TextBox 379">
            <a:extLst>
              <a:ext uri="{FF2B5EF4-FFF2-40B4-BE49-F238E27FC236}">
                <a16:creationId xmlns:a16="http://schemas.microsoft.com/office/drawing/2014/main" id="{833E92AC-732F-024B-9B6B-52CAF255846F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D5A88D37-3A74-D84A-9D1D-FAC6BD929B0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CDF92086-BCE3-6048-84E2-6E5BB0A6BEB7}"/>
              </a:ext>
            </a:extLst>
          </p:cNvPr>
          <p:cNvSpPr txBox="1"/>
          <p:nvPr/>
        </p:nvSpPr>
        <p:spPr>
          <a:xfrm>
            <a:off x="2854935" y="3651654"/>
            <a:ext cx="3745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BREAKFAST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B6B8ED9F-936E-1543-90F9-39749B4905FD}"/>
              </a:ext>
            </a:extLst>
          </p:cNvPr>
          <p:cNvSpPr txBox="1"/>
          <p:nvPr/>
        </p:nvSpPr>
        <p:spPr>
          <a:xfrm>
            <a:off x="1736663" y="11784974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025403E6-BA32-1248-96E2-312BB3584352}"/>
              </a:ext>
            </a:extLst>
          </p:cNvPr>
          <p:cNvSpPr txBox="1"/>
          <p:nvPr/>
        </p:nvSpPr>
        <p:spPr>
          <a:xfrm>
            <a:off x="9200489" y="11776096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675461EC-4062-9E4A-8C7C-641372CC6CA1}"/>
              </a:ext>
            </a:extLst>
          </p:cNvPr>
          <p:cNvSpPr txBox="1"/>
          <p:nvPr/>
        </p:nvSpPr>
        <p:spPr>
          <a:xfrm>
            <a:off x="16659283" y="11776096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95DC2F3F-B6CA-AB48-9776-273FEB866A4E}"/>
              </a:ext>
            </a:extLst>
          </p:cNvPr>
          <p:cNvSpPr txBox="1"/>
          <p:nvPr/>
        </p:nvSpPr>
        <p:spPr>
          <a:xfrm>
            <a:off x="10316245" y="3658238"/>
            <a:ext cx="3745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LUNCH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9DCA34F1-C778-3C47-BE43-440C0CF9C549}"/>
              </a:ext>
            </a:extLst>
          </p:cNvPr>
          <p:cNvSpPr txBox="1"/>
          <p:nvPr/>
        </p:nvSpPr>
        <p:spPr>
          <a:xfrm>
            <a:off x="17790133" y="3663262"/>
            <a:ext cx="37451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FFFF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DINNER</a:t>
            </a:r>
          </a:p>
        </p:txBody>
      </p:sp>
    </p:spTree>
    <p:extLst>
      <p:ext uri="{BB962C8B-B14F-4D97-AF65-F5344CB8AC3E}">
        <p14:creationId xmlns:p14="http://schemas.microsoft.com/office/powerpoint/2010/main" val="346932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ounded Rectangle 305">
            <a:extLst>
              <a:ext uri="{FF2B5EF4-FFF2-40B4-BE49-F238E27FC236}">
                <a16:creationId xmlns:a16="http://schemas.microsoft.com/office/drawing/2014/main" id="{C6B7860A-3F5D-844B-A829-F243AB3C2469}"/>
              </a:ext>
            </a:extLst>
          </p:cNvPr>
          <p:cNvSpPr/>
          <p:nvPr/>
        </p:nvSpPr>
        <p:spPr>
          <a:xfrm>
            <a:off x="1513637" y="7620692"/>
            <a:ext cx="21350379" cy="1023154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EA4444"/>
              </a:gs>
              <a:gs pos="50000">
                <a:srgbClr val="FCBC2B"/>
              </a:gs>
              <a:gs pos="100000">
                <a:srgbClr val="B5D663"/>
              </a:gs>
            </a:gsLst>
            <a:lin ang="0" scaled="0"/>
          </a:gra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7" name="Freeform 306">
            <a:extLst>
              <a:ext uri="{FF2B5EF4-FFF2-40B4-BE49-F238E27FC236}">
                <a16:creationId xmlns:a16="http://schemas.microsoft.com/office/drawing/2014/main" id="{7C335A39-6984-8C45-9A9F-ECE6C80559B0}"/>
              </a:ext>
            </a:extLst>
          </p:cNvPr>
          <p:cNvSpPr/>
          <p:nvPr/>
        </p:nvSpPr>
        <p:spPr>
          <a:xfrm>
            <a:off x="4596975" y="11333210"/>
            <a:ext cx="249158" cy="24924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1" h="201">
                <a:moveTo>
                  <a:pt x="201" y="100"/>
                </a:moveTo>
                <a:cubicBezTo>
                  <a:pt x="201" y="155"/>
                  <a:pt x="155" y="201"/>
                  <a:pt x="101" y="201"/>
                </a:cubicBezTo>
                <a:cubicBezTo>
                  <a:pt x="45" y="201"/>
                  <a:pt x="0" y="155"/>
                  <a:pt x="0" y="100"/>
                </a:cubicBezTo>
                <a:cubicBezTo>
                  <a:pt x="0" y="45"/>
                  <a:pt x="45" y="0"/>
                  <a:pt x="101" y="0"/>
                </a:cubicBezTo>
                <a:cubicBezTo>
                  <a:pt x="155" y="0"/>
                  <a:pt x="201" y="45"/>
                  <a:pt x="201" y="10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86" name="Group 585">
            <a:extLst>
              <a:ext uri="{FF2B5EF4-FFF2-40B4-BE49-F238E27FC236}">
                <a16:creationId xmlns:a16="http://schemas.microsoft.com/office/drawing/2014/main" id="{9772908C-1C51-654A-977C-CE5D49B0DD79}"/>
              </a:ext>
            </a:extLst>
          </p:cNvPr>
          <p:cNvGrpSpPr/>
          <p:nvPr/>
        </p:nvGrpSpPr>
        <p:grpSpPr>
          <a:xfrm>
            <a:off x="1750337" y="10035885"/>
            <a:ext cx="2685923" cy="2685621"/>
            <a:chOff x="1750337" y="10035885"/>
            <a:chExt cx="2685923" cy="2685621"/>
          </a:xfrm>
        </p:grpSpPr>
        <p:sp>
          <p:nvSpPr>
            <p:cNvPr id="585" name="Freeform 584">
              <a:extLst>
                <a:ext uri="{FF2B5EF4-FFF2-40B4-BE49-F238E27FC236}">
                  <a16:creationId xmlns:a16="http://schemas.microsoft.com/office/drawing/2014/main" id="{8B0B6FC5-ED0D-CE47-B16C-6FB81759CAED}"/>
                </a:ext>
              </a:extLst>
            </p:cNvPr>
            <p:cNvSpPr/>
            <p:nvPr/>
          </p:nvSpPr>
          <p:spPr>
            <a:xfrm>
              <a:off x="1750337" y="10035885"/>
              <a:ext cx="2685923" cy="2685621"/>
            </a:xfrm>
            <a:custGeom>
              <a:avLst/>
              <a:gdLst>
                <a:gd name="connsiteX0" fmla="*/ 1343590 w 2685923"/>
                <a:gd name="connsiteY0" fmla="*/ 939657 h 2685621"/>
                <a:gd name="connsiteX1" fmla="*/ 940577 w 2685923"/>
                <a:gd name="connsiteY1" fmla="*/ 1342811 h 2685621"/>
                <a:gd name="connsiteX2" fmla="*/ 1343590 w 2685923"/>
                <a:gd name="connsiteY2" fmla="*/ 1744721 h 2685621"/>
                <a:gd name="connsiteX3" fmla="*/ 1745358 w 2685923"/>
                <a:gd name="connsiteY3" fmla="*/ 1342811 h 2685621"/>
                <a:gd name="connsiteX4" fmla="*/ 1343590 w 2685923"/>
                <a:gd name="connsiteY4" fmla="*/ 939657 h 2685621"/>
                <a:gd name="connsiteX5" fmla="*/ 1343584 w 2685923"/>
                <a:gd name="connsiteY5" fmla="*/ 0 h 2685621"/>
                <a:gd name="connsiteX6" fmla="*/ 2685923 w 2685923"/>
                <a:gd name="connsiteY6" fmla="*/ 1342811 h 2685621"/>
                <a:gd name="connsiteX7" fmla="*/ 1343584 w 2685923"/>
                <a:gd name="connsiteY7" fmla="*/ 2685621 h 2685621"/>
                <a:gd name="connsiteX8" fmla="*/ 0 w 2685923"/>
                <a:gd name="connsiteY8" fmla="*/ 1342811 h 2685621"/>
                <a:gd name="connsiteX9" fmla="*/ 1343584 w 2685923"/>
                <a:gd name="connsiteY9" fmla="*/ 0 h 2685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85923" h="2685621">
                  <a:moveTo>
                    <a:pt x="1343590" y="939657"/>
                  </a:moveTo>
                  <a:cubicBezTo>
                    <a:pt x="1120938" y="939657"/>
                    <a:pt x="940577" y="1120081"/>
                    <a:pt x="940577" y="1342811"/>
                  </a:cubicBezTo>
                  <a:cubicBezTo>
                    <a:pt x="940577" y="1564297"/>
                    <a:pt x="1120938" y="1744721"/>
                    <a:pt x="1343590" y="1744721"/>
                  </a:cubicBezTo>
                  <a:cubicBezTo>
                    <a:pt x="1564998" y="1744721"/>
                    <a:pt x="1745358" y="1564297"/>
                    <a:pt x="1745358" y="1342811"/>
                  </a:cubicBezTo>
                  <a:cubicBezTo>
                    <a:pt x="1745358" y="1120081"/>
                    <a:pt x="1564998" y="939657"/>
                    <a:pt x="1343590" y="939657"/>
                  </a:cubicBezTo>
                  <a:close/>
                  <a:moveTo>
                    <a:pt x="1343584" y="0"/>
                  </a:moveTo>
                  <a:cubicBezTo>
                    <a:pt x="2084486" y="0"/>
                    <a:pt x="2685923" y="600403"/>
                    <a:pt x="2685923" y="1342811"/>
                  </a:cubicBezTo>
                  <a:cubicBezTo>
                    <a:pt x="2685923" y="2083972"/>
                    <a:pt x="2084486" y="2685621"/>
                    <a:pt x="1343584" y="2685621"/>
                  </a:cubicBezTo>
                  <a:cubicBezTo>
                    <a:pt x="601438" y="2685621"/>
                    <a:pt x="0" y="2083972"/>
                    <a:pt x="0" y="1342811"/>
                  </a:cubicBezTo>
                  <a:cubicBezTo>
                    <a:pt x="0" y="600403"/>
                    <a:pt x="601438" y="0"/>
                    <a:pt x="134358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4" name="Freeform 583">
              <a:extLst>
                <a:ext uri="{FF2B5EF4-FFF2-40B4-BE49-F238E27FC236}">
                  <a16:creationId xmlns:a16="http://schemas.microsoft.com/office/drawing/2014/main" id="{3224A51A-2852-ED46-907B-4885779FFAB8}"/>
                </a:ext>
              </a:extLst>
            </p:cNvPr>
            <p:cNvSpPr/>
            <p:nvPr/>
          </p:nvSpPr>
          <p:spPr>
            <a:xfrm>
              <a:off x="1853742" y="10193331"/>
              <a:ext cx="2479126" cy="2371920"/>
            </a:xfrm>
            <a:custGeom>
              <a:avLst/>
              <a:gdLst>
                <a:gd name="connsiteX0" fmla="*/ 1240185 w 2479126"/>
                <a:gd name="connsiteY0" fmla="*/ 779715 h 2371920"/>
                <a:gd name="connsiteX1" fmla="*/ 834680 w 2479126"/>
                <a:gd name="connsiteY1" fmla="*/ 1185363 h 2371920"/>
                <a:gd name="connsiteX2" fmla="*/ 1240185 w 2479126"/>
                <a:gd name="connsiteY2" fmla="*/ 1591010 h 2371920"/>
                <a:gd name="connsiteX3" fmla="*/ 1645690 w 2479126"/>
                <a:gd name="connsiteY3" fmla="*/ 1185363 h 2371920"/>
                <a:gd name="connsiteX4" fmla="*/ 1240185 w 2479126"/>
                <a:gd name="connsiteY4" fmla="*/ 779715 h 2371920"/>
                <a:gd name="connsiteX5" fmla="*/ 900528 w 2479126"/>
                <a:gd name="connsiteY5" fmla="*/ 17 h 2371920"/>
                <a:gd name="connsiteX6" fmla="*/ 1240186 w 2479126"/>
                <a:gd name="connsiteY6" fmla="*/ 92997 h 2371920"/>
                <a:gd name="connsiteX7" fmla="*/ 1622452 w 2479126"/>
                <a:gd name="connsiteY7" fmla="*/ 7052 h 2371920"/>
                <a:gd name="connsiteX8" fmla="*/ 1882692 w 2479126"/>
                <a:gd name="connsiteY8" fmla="*/ 301008 h 2371920"/>
                <a:gd name="connsiteX9" fmla="*/ 2242545 w 2479126"/>
                <a:gd name="connsiteY9" fmla="*/ 457951 h 2371920"/>
                <a:gd name="connsiteX10" fmla="*/ 2279900 w 2479126"/>
                <a:gd name="connsiteY10" fmla="*/ 847816 h 2371920"/>
                <a:gd name="connsiteX11" fmla="*/ 2479126 w 2479126"/>
                <a:gd name="connsiteY11" fmla="*/ 1186612 h 2371920"/>
                <a:gd name="connsiteX12" fmla="*/ 2279900 w 2479126"/>
                <a:gd name="connsiteY12" fmla="*/ 1524163 h 2371920"/>
                <a:gd name="connsiteX13" fmla="*/ 2242545 w 2479126"/>
                <a:gd name="connsiteY13" fmla="*/ 1915274 h 2371920"/>
                <a:gd name="connsiteX14" fmla="*/ 1882692 w 2479126"/>
                <a:gd name="connsiteY14" fmla="*/ 2070971 h 2371920"/>
                <a:gd name="connsiteX15" fmla="*/ 1622452 w 2479126"/>
                <a:gd name="connsiteY15" fmla="*/ 2364927 h 2371920"/>
                <a:gd name="connsiteX16" fmla="*/ 1240186 w 2479126"/>
                <a:gd name="connsiteY16" fmla="*/ 2277736 h 2371920"/>
                <a:gd name="connsiteX17" fmla="*/ 856675 w 2479126"/>
                <a:gd name="connsiteY17" fmla="*/ 2364927 h 2371920"/>
                <a:gd name="connsiteX18" fmla="*/ 596435 w 2479126"/>
                <a:gd name="connsiteY18" fmla="*/ 2070971 h 2371920"/>
                <a:gd name="connsiteX19" fmla="*/ 236582 w 2479126"/>
                <a:gd name="connsiteY19" fmla="*/ 1915274 h 2371920"/>
                <a:gd name="connsiteX20" fmla="*/ 200472 w 2479126"/>
                <a:gd name="connsiteY20" fmla="*/ 1524163 h 2371920"/>
                <a:gd name="connsiteX21" fmla="*/ 0 w 2479126"/>
                <a:gd name="connsiteY21" fmla="*/ 1186612 h 2371920"/>
                <a:gd name="connsiteX22" fmla="*/ 200472 w 2479126"/>
                <a:gd name="connsiteY22" fmla="*/ 847816 h 2371920"/>
                <a:gd name="connsiteX23" fmla="*/ 236582 w 2479126"/>
                <a:gd name="connsiteY23" fmla="*/ 457951 h 2371920"/>
                <a:gd name="connsiteX24" fmla="*/ 596435 w 2479126"/>
                <a:gd name="connsiteY24" fmla="*/ 301008 h 2371920"/>
                <a:gd name="connsiteX25" fmla="*/ 856675 w 2479126"/>
                <a:gd name="connsiteY25" fmla="*/ 7052 h 2371920"/>
                <a:gd name="connsiteX26" fmla="*/ 900528 w 2479126"/>
                <a:gd name="connsiteY26" fmla="*/ 17 h 237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479126" h="2371920">
                  <a:moveTo>
                    <a:pt x="1240185" y="779715"/>
                  </a:moveTo>
                  <a:cubicBezTo>
                    <a:pt x="1016287" y="779715"/>
                    <a:pt x="834680" y="960141"/>
                    <a:pt x="834680" y="1185363"/>
                  </a:cubicBezTo>
                  <a:cubicBezTo>
                    <a:pt x="834680" y="1409340"/>
                    <a:pt x="1016287" y="1591010"/>
                    <a:pt x="1240185" y="1591010"/>
                  </a:cubicBezTo>
                  <a:cubicBezTo>
                    <a:pt x="1464084" y="1591010"/>
                    <a:pt x="1645690" y="1409340"/>
                    <a:pt x="1645690" y="1185363"/>
                  </a:cubicBezTo>
                  <a:cubicBezTo>
                    <a:pt x="1645690" y="960141"/>
                    <a:pt x="1464084" y="779715"/>
                    <a:pt x="1240185" y="779715"/>
                  </a:cubicBezTo>
                  <a:close/>
                  <a:moveTo>
                    <a:pt x="900528" y="17"/>
                  </a:moveTo>
                  <a:cubicBezTo>
                    <a:pt x="1005803" y="-1414"/>
                    <a:pt x="1130144" y="92997"/>
                    <a:pt x="1240186" y="92997"/>
                  </a:cubicBezTo>
                  <a:cubicBezTo>
                    <a:pt x="1365948" y="92997"/>
                    <a:pt x="1509142" y="-30315"/>
                    <a:pt x="1622452" y="7052"/>
                  </a:cubicBezTo>
                  <a:cubicBezTo>
                    <a:pt x="1740743" y="44420"/>
                    <a:pt x="1784323" y="230010"/>
                    <a:pt x="1882692" y="301008"/>
                  </a:cubicBezTo>
                  <a:cubicBezTo>
                    <a:pt x="1981060" y="373252"/>
                    <a:pt x="2170325" y="358305"/>
                    <a:pt x="2242545" y="457951"/>
                  </a:cubicBezTo>
                  <a:cubicBezTo>
                    <a:pt x="2313519" y="555106"/>
                    <a:pt x="2241299" y="730732"/>
                    <a:pt x="2279900" y="847816"/>
                  </a:cubicBezTo>
                  <a:cubicBezTo>
                    <a:pt x="2316009" y="961163"/>
                    <a:pt x="2479126" y="1060809"/>
                    <a:pt x="2479126" y="1186612"/>
                  </a:cubicBezTo>
                  <a:cubicBezTo>
                    <a:pt x="2479126" y="1312415"/>
                    <a:pt x="2316009" y="1410816"/>
                    <a:pt x="2279900" y="1524163"/>
                  </a:cubicBezTo>
                  <a:cubicBezTo>
                    <a:pt x="2241299" y="1642493"/>
                    <a:pt x="2313519" y="1816873"/>
                    <a:pt x="2242545" y="1915274"/>
                  </a:cubicBezTo>
                  <a:cubicBezTo>
                    <a:pt x="2170325" y="2014920"/>
                    <a:pt x="1981060" y="1998727"/>
                    <a:pt x="1882692" y="2070971"/>
                  </a:cubicBezTo>
                  <a:cubicBezTo>
                    <a:pt x="1784323" y="2141969"/>
                    <a:pt x="1740743" y="2326314"/>
                    <a:pt x="1622452" y="2364927"/>
                  </a:cubicBezTo>
                  <a:cubicBezTo>
                    <a:pt x="1509142" y="2402294"/>
                    <a:pt x="1365948" y="2277736"/>
                    <a:pt x="1240186" y="2277736"/>
                  </a:cubicBezTo>
                  <a:cubicBezTo>
                    <a:pt x="1114424" y="2277736"/>
                    <a:pt x="969985" y="2402294"/>
                    <a:pt x="856675" y="2364927"/>
                  </a:cubicBezTo>
                  <a:cubicBezTo>
                    <a:pt x="738384" y="2326314"/>
                    <a:pt x="694803" y="2141969"/>
                    <a:pt x="596435" y="2070971"/>
                  </a:cubicBezTo>
                  <a:cubicBezTo>
                    <a:pt x="498067" y="1998727"/>
                    <a:pt x="308801" y="2014920"/>
                    <a:pt x="236582" y="1915274"/>
                  </a:cubicBezTo>
                  <a:cubicBezTo>
                    <a:pt x="165607" y="1816873"/>
                    <a:pt x="237827" y="1642493"/>
                    <a:pt x="200472" y="1524163"/>
                  </a:cubicBezTo>
                  <a:cubicBezTo>
                    <a:pt x="163117" y="1410816"/>
                    <a:pt x="0" y="1312415"/>
                    <a:pt x="0" y="1186612"/>
                  </a:cubicBezTo>
                  <a:cubicBezTo>
                    <a:pt x="0" y="1060809"/>
                    <a:pt x="163117" y="961163"/>
                    <a:pt x="200472" y="847816"/>
                  </a:cubicBezTo>
                  <a:cubicBezTo>
                    <a:pt x="237827" y="730732"/>
                    <a:pt x="165607" y="555106"/>
                    <a:pt x="236582" y="457951"/>
                  </a:cubicBezTo>
                  <a:cubicBezTo>
                    <a:pt x="308801" y="358305"/>
                    <a:pt x="498067" y="373252"/>
                    <a:pt x="596435" y="301008"/>
                  </a:cubicBezTo>
                  <a:cubicBezTo>
                    <a:pt x="694803" y="230010"/>
                    <a:pt x="738384" y="44420"/>
                    <a:pt x="856675" y="7052"/>
                  </a:cubicBezTo>
                  <a:cubicBezTo>
                    <a:pt x="870838" y="2381"/>
                    <a:pt x="885489" y="221"/>
                    <a:pt x="900528" y="17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8D5CDC28-DBF4-F944-AC60-888EBA4C8DF8}"/>
                </a:ext>
              </a:extLst>
            </p:cNvPr>
            <p:cNvSpPr/>
            <p:nvPr/>
          </p:nvSpPr>
          <p:spPr>
            <a:xfrm>
              <a:off x="3037240" y="10571763"/>
              <a:ext cx="112121" cy="210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170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lnTo>
                    <a:pt x="0" y="125"/>
                  </a:lnTo>
                  <a:cubicBezTo>
                    <a:pt x="0" y="150"/>
                    <a:pt x="21" y="170"/>
                    <a:pt x="46" y="170"/>
                  </a:cubicBezTo>
                  <a:cubicBezTo>
                    <a:pt x="71" y="170"/>
                    <a:pt x="91" y="150"/>
                    <a:pt x="91" y="125"/>
                  </a:cubicBezTo>
                  <a:lnTo>
                    <a:pt x="91" y="45"/>
                  </a:lnTo>
                  <a:cubicBezTo>
                    <a:pt x="91" y="20"/>
                    <a:pt x="71" y="0"/>
                    <a:pt x="46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DC8464BE-95CA-9348-AD06-C9557C6AB29A}"/>
                </a:ext>
              </a:extLst>
            </p:cNvPr>
            <p:cNvSpPr/>
            <p:nvPr/>
          </p:nvSpPr>
          <p:spPr>
            <a:xfrm>
              <a:off x="3037240" y="11958817"/>
              <a:ext cx="112121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171">
                  <a:moveTo>
                    <a:pt x="46" y="0"/>
                  </a:moveTo>
                  <a:cubicBezTo>
                    <a:pt x="21" y="0"/>
                    <a:pt x="0" y="21"/>
                    <a:pt x="0" y="46"/>
                  </a:cubicBezTo>
                  <a:lnTo>
                    <a:pt x="0" y="126"/>
                  </a:lnTo>
                  <a:cubicBezTo>
                    <a:pt x="0" y="151"/>
                    <a:pt x="21" y="171"/>
                    <a:pt x="46" y="171"/>
                  </a:cubicBezTo>
                  <a:cubicBezTo>
                    <a:pt x="71" y="171"/>
                    <a:pt x="91" y="151"/>
                    <a:pt x="91" y="126"/>
                  </a:cubicBezTo>
                  <a:lnTo>
                    <a:pt x="91" y="46"/>
                  </a:lnTo>
                  <a:cubicBezTo>
                    <a:pt x="91" y="21"/>
                    <a:pt x="71" y="0"/>
                    <a:pt x="46" y="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6B2C9BB3-AE73-5046-A403-5BC4E0D9D83E}"/>
                </a:ext>
              </a:extLst>
            </p:cNvPr>
            <p:cNvSpPr/>
            <p:nvPr/>
          </p:nvSpPr>
          <p:spPr>
            <a:xfrm>
              <a:off x="3681315" y="11315762"/>
              <a:ext cx="211785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" h="90">
                  <a:moveTo>
                    <a:pt x="171" y="45"/>
                  </a:moveTo>
                  <a:cubicBezTo>
                    <a:pt x="171" y="20"/>
                    <a:pt x="151" y="0"/>
                    <a:pt x="125" y="0"/>
                  </a:cubicBezTo>
                  <a:lnTo>
                    <a:pt x="45" y="0"/>
                  </a:lnTo>
                  <a:cubicBezTo>
                    <a:pt x="20" y="0"/>
                    <a:pt x="0" y="20"/>
                    <a:pt x="0" y="45"/>
                  </a:cubicBezTo>
                  <a:cubicBezTo>
                    <a:pt x="0" y="70"/>
                    <a:pt x="20" y="90"/>
                    <a:pt x="45" y="90"/>
                  </a:cubicBezTo>
                  <a:lnTo>
                    <a:pt x="125" y="90"/>
                  </a:lnTo>
                  <a:cubicBezTo>
                    <a:pt x="151" y="90"/>
                    <a:pt x="171" y="70"/>
                    <a:pt x="171" y="45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4D4D564D-4CFE-044B-9186-CD746B1C2908}"/>
                </a:ext>
              </a:extLst>
            </p:cNvPr>
            <p:cNvSpPr/>
            <p:nvPr/>
          </p:nvSpPr>
          <p:spPr>
            <a:xfrm>
              <a:off x="2293503" y="11315762"/>
              <a:ext cx="211785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" h="90">
                  <a:moveTo>
                    <a:pt x="171" y="45"/>
                  </a:moveTo>
                  <a:cubicBezTo>
                    <a:pt x="171" y="20"/>
                    <a:pt x="151" y="0"/>
                    <a:pt x="126" y="0"/>
                  </a:cubicBezTo>
                  <a:lnTo>
                    <a:pt x="46" y="0"/>
                  </a:lnTo>
                  <a:cubicBezTo>
                    <a:pt x="21" y="0"/>
                    <a:pt x="0" y="20"/>
                    <a:pt x="0" y="45"/>
                  </a:cubicBezTo>
                  <a:cubicBezTo>
                    <a:pt x="0" y="70"/>
                    <a:pt x="21" y="90"/>
                    <a:pt x="46" y="90"/>
                  </a:cubicBezTo>
                  <a:lnTo>
                    <a:pt x="126" y="90"/>
                  </a:lnTo>
                  <a:cubicBezTo>
                    <a:pt x="151" y="90"/>
                    <a:pt x="171" y="70"/>
                    <a:pt x="171" y="45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88033940-243C-1E4F-9A2A-BB4767277BF5}"/>
                </a:ext>
              </a:extLst>
            </p:cNvPr>
            <p:cNvSpPr/>
            <p:nvPr/>
          </p:nvSpPr>
          <p:spPr>
            <a:xfrm>
              <a:off x="3491958" y="11770636"/>
              <a:ext cx="183131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148">
                  <a:moveTo>
                    <a:pt x="134" y="134"/>
                  </a:moveTo>
                  <a:cubicBezTo>
                    <a:pt x="152" y="116"/>
                    <a:pt x="152" y="88"/>
                    <a:pt x="134" y="70"/>
                  </a:cubicBezTo>
                  <a:lnTo>
                    <a:pt x="77" y="13"/>
                  </a:lnTo>
                  <a:cubicBezTo>
                    <a:pt x="59" y="-4"/>
                    <a:pt x="30" y="-4"/>
                    <a:pt x="13" y="13"/>
                  </a:cubicBezTo>
                  <a:cubicBezTo>
                    <a:pt x="-4" y="31"/>
                    <a:pt x="-4" y="60"/>
                    <a:pt x="13" y="77"/>
                  </a:cubicBezTo>
                  <a:lnTo>
                    <a:pt x="69" y="134"/>
                  </a:lnTo>
                  <a:cubicBezTo>
                    <a:pt x="87" y="152"/>
                    <a:pt x="116" y="152"/>
                    <a:pt x="134" y="13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B41098CA-B4BF-7B4B-8447-9019B1975499}"/>
                </a:ext>
              </a:extLst>
            </p:cNvPr>
            <p:cNvSpPr/>
            <p:nvPr/>
          </p:nvSpPr>
          <p:spPr>
            <a:xfrm>
              <a:off x="2511520" y="10789854"/>
              <a:ext cx="181886" cy="181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" h="147">
                  <a:moveTo>
                    <a:pt x="133" y="134"/>
                  </a:moveTo>
                  <a:cubicBezTo>
                    <a:pt x="151" y="116"/>
                    <a:pt x="151" y="87"/>
                    <a:pt x="133" y="69"/>
                  </a:cubicBezTo>
                  <a:lnTo>
                    <a:pt x="77" y="13"/>
                  </a:lnTo>
                  <a:cubicBezTo>
                    <a:pt x="59" y="-4"/>
                    <a:pt x="30" y="-4"/>
                    <a:pt x="13" y="13"/>
                  </a:cubicBezTo>
                  <a:cubicBezTo>
                    <a:pt x="-4" y="31"/>
                    <a:pt x="-4" y="59"/>
                    <a:pt x="13" y="77"/>
                  </a:cubicBezTo>
                  <a:lnTo>
                    <a:pt x="69" y="134"/>
                  </a:lnTo>
                  <a:cubicBezTo>
                    <a:pt x="87" y="151"/>
                    <a:pt x="116" y="151"/>
                    <a:pt x="133" y="13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9FB78F2D-FC63-E548-8EA8-2C48318E5434}"/>
                </a:ext>
              </a:extLst>
            </p:cNvPr>
            <p:cNvSpPr/>
            <p:nvPr/>
          </p:nvSpPr>
          <p:spPr>
            <a:xfrm>
              <a:off x="2511520" y="11770636"/>
              <a:ext cx="181886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" h="148">
                  <a:moveTo>
                    <a:pt x="13" y="134"/>
                  </a:moveTo>
                  <a:cubicBezTo>
                    <a:pt x="30" y="152"/>
                    <a:pt x="59" y="152"/>
                    <a:pt x="77" y="134"/>
                  </a:cubicBezTo>
                  <a:lnTo>
                    <a:pt x="133" y="77"/>
                  </a:lnTo>
                  <a:cubicBezTo>
                    <a:pt x="151" y="60"/>
                    <a:pt x="151" y="31"/>
                    <a:pt x="133" y="13"/>
                  </a:cubicBezTo>
                  <a:cubicBezTo>
                    <a:pt x="116" y="-4"/>
                    <a:pt x="87" y="-4"/>
                    <a:pt x="69" y="13"/>
                  </a:cubicBezTo>
                  <a:lnTo>
                    <a:pt x="13" y="70"/>
                  </a:lnTo>
                  <a:cubicBezTo>
                    <a:pt x="-4" y="88"/>
                    <a:pt x="-4" y="116"/>
                    <a:pt x="13" y="13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48676EEA-1428-0A45-8B35-BFB4994D54B9}"/>
                </a:ext>
              </a:extLst>
            </p:cNvPr>
            <p:cNvSpPr/>
            <p:nvPr/>
          </p:nvSpPr>
          <p:spPr>
            <a:xfrm>
              <a:off x="3491958" y="10789854"/>
              <a:ext cx="183131" cy="181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147">
                  <a:moveTo>
                    <a:pt x="13" y="134"/>
                  </a:moveTo>
                  <a:cubicBezTo>
                    <a:pt x="30" y="151"/>
                    <a:pt x="59" y="151"/>
                    <a:pt x="77" y="134"/>
                  </a:cubicBezTo>
                  <a:lnTo>
                    <a:pt x="134" y="77"/>
                  </a:lnTo>
                  <a:cubicBezTo>
                    <a:pt x="152" y="59"/>
                    <a:pt x="152" y="31"/>
                    <a:pt x="134" y="13"/>
                  </a:cubicBezTo>
                  <a:cubicBezTo>
                    <a:pt x="116" y="-4"/>
                    <a:pt x="87" y="-4"/>
                    <a:pt x="69" y="13"/>
                  </a:cubicBezTo>
                  <a:lnTo>
                    <a:pt x="13" y="69"/>
                  </a:lnTo>
                  <a:cubicBezTo>
                    <a:pt x="-4" y="87"/>
                    <a:pt x="-4" y="116"/>
                    <a:pt x="13" y="134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FC2D3A4C-49F2-284C-9291-DEC5CD9C8CFD}"/>
                </a:ext>
              </a:extLst>
            </p:cNvPr>
            <p:cNvSpPr/>
            <p:nvPr/>
          </p:nvSpPr>
          <p:spPr>
            <a:xfrm>
              <a:off x="3493203" y="10529392"/>
              <a:ext cx="82222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8">
                  <a:moveTo>
                    <a:pt x="67" y="34"/>
                  </a:moveTo>
                  <a:cubicBezTo>
                    <a:pt x="67" y="52"/>
                    <a:pt x="53" y="68"/>
                    <a:pt x="34" y="68"/>
                  </a:cubicBezTo>
                  <a:cubicBezTo>
                    <a:pt x="15" y="68"/>
                    <a:pt x="0" y="52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7" y="15"/>
                    <a:pt x="67" y="3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2D1A4D78-37E4-AD4F-B512-762DBC41BAE5}"/>
                </a:ext>
              </a:extLst>
            </p:cNvPr>
            <p:cNvSpPr/>
            <p:nvPr/>
          </p:nvSpPr>
          <p:spPr>
            <a:xfrm>
              <a:off x="2824213" y="11917691"/>
              <a:ext cx="8346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8">
                  <a:moveTo>
                    <a:pt x="68" y="33"/>
                  </a:moveTo>
                  <a:cubicBezTo>
                    <a:pt x="68" y="52"/>
                    <a:pt x="53" y="68"/>
                    <a:pt x="34" y="68"/>
                  </a:cubicBezTo>
                  <a:cubicBezTo>
                    <a:pt x="15" y="68"/>
                    <a:pt x="0" y="52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8" y="15"/>
                    <a:pt x="68" y="33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5F2911C6-1E2A-C946-9300-ADFB855BC688}"/>
                </a:ext>
              </a:extLst>
            </p:cNvPr>
            <p:cNvSpPr/>
            <p:nvPr/>
          </p:nvSpPr>
          <p:spPr>
            <a:xfrm>
              <a:off x="3744850" y="11045331"/>
              <a:ext cx="83468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7">
                  <a:moveTo>
                    <a:pt x="68" y="34"/>
                  </a:moveTo>
                  <a:cubicBezTo>
                    <a:pt x="68" y="52"/>
                    <a:pt x="53" y="67"/>
                    <a:pt x="35" y="67"/>
                  </a:cubicBezTo>
                  <a:cubicBezTo>
                    <a:pt x="16" y="67"/>
                    <a:pt x="0" y="52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3" y="0"/>
                    <a:pt x="68" y="15"/>
                    <a:pt x="68" y="3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481FCC72-089D-074E-B112-D07A60407F84}"/>
                </a:ext>
              </a:extLst>
            </p:cNvPr>
            <p:cNvSpPr/>
            <p:nvPr/>
          </p:nvSpPr>
          <p:spPr>
            <a:xfrm>
              <a:off x="2293503" y="11002959"/>
              <a:ext cx="8346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8">
                  <a:moveTo>
                    <a:pt x="68" y="34"/>
                  </a:moveTo>
                  <a:cubicBezTo>
                    <a:pt x="68" y="52"/>
                    <a:pt x="53" y="68"/>
                    <a:pt x="35" y="68"/>
                  </a:cubicBezTo>
                  <a:cubicBezTo>
                    <a:pt x="16" y="68"/>
                    <a:pt x="0" y="52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3" y="0"/>
                    <a:pt x="68" y="15"/>
                    <a:pt x="68" y="3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64553152-E1B4-E84E-9046-C13B03B04F24}"/>
                </a:ext>
              </a:extLst>
            </p:cNvPr>
            <p:cNvSpPr/>
            <p:nvPr/>
          </p:nvSpPr>
          <p:spPr>
            <a:xfrm>
              <a:off x="3894345" y="11644767"/>
              <a:ext cx="8346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8">
                  <a:moveTo>
                    <a:pt x="68" y="34"/>
                  </a:moveTo>
                  <a:cubicBezTo>
                    <a:pt x="68" y="53"/>
                    <a:pt x="52" y="68"/>
                    <a:pt x="33" y="68"/>
                  </a:cubicBezTo>
                  <a:cubicBezTo>
                    <a:pt x="15" y="68"/>
                    <a:pt x="0" y="53"/>
                    <a:pt x="0" y="34"/>
                  </a:cubicBezTo>
                  <a:cubicBezTo>
                    <a:pt x="0" y="16"/>
                    <a:pt x="15" y="0"/>
                    <a:pt x="33" y="0"/>
                  </a:cubicBezTo>
                  <a:cubicBezTo>
                    <a:pt x="52" y="0"/>
                    <a:pt x="68" y="16"/>
                    <a:pt x="68" y="3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F96D211F-8611-114E-B9B4-DA15D58B6ADC}"/>
                </a:ext>
              </a:extLst>
            </p:cNvPr>
            <p:cNvSpPr/>
            <p:nvPr/>
          </p:nvSpPr>
          <p:spPr>
            <a:xfrm>
              <a:off x="2252391" y="11603638"/>
              <a:ext cx="83468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7">
                  <a:moveTo>
                    <a:pt x="68" y="33"/>
                  </a:moveTo>
                  <a:cubicBezTo>
                    <a:pt x="68" y="52"/>
                    <a:pt x="52" y="67"/>
                    <a:pt x="33" y="67"/>
                  </a:cubicBezTo>
                  <a:cubicBezTo>
                    <a:pt x="15" y="67"/>
                    <a:pt x="0" y="52"/>
                    <a:pt x="0" y="33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2" y="0"/>
                    <a:pt x="68" y="14"/>
                    <a:pt x="68" y="33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ECB27DBF-2200-764A-9AC4-6CB4C6D8538B}"/>
                </a:ext>
              </a:extLst>
            </p:cNvPr>
            <p:cNvSpPr/>
            <p:nvPr/>
          </p:nvSpPr>
          <p:spPr>
            <a:xfrm>
              <a:off x="2661015" y="10529392"/>
              <a:ext cx="82222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8">
                  <a:moveTo>
                    <a:pt x="67" y="34"/>
                  </a:moveTo>
                  <a:cubicBezTo>
                    <a:pt x="67" y="52"/>
                    <a:pt x="52" y="68"/>
                    <a:pt x="34" y="68"/>
                  </a:cubicBezTo>
                  <a:cubicBezTo>
                    <a:pt x="15" y="68"/>
                    <a:pt x="0" y="52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2" y="0"/>
                    <a:pt x="67" y="15"/>
                    <a:pt x="67" y="34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91494AC0-771D-9140-9BD7-68DB5262F0CE}"/>
                </a:ext>
              </a:extLst>
            </p:cNvPr>
            <p:cNvSpPr/>
            <p:nvPr/>
          </p:nvSpPr>
          <p:spPr>
            <a:xfrm>
              <a:off x="3379836" y="12104625"/>
              <a:ext cx="43603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5">
                  <a:moveTo>
                    <a:pt x="18" y="35"/>
                  </a:moveTo>
                  <a:cubicBezTo>
                    <a:pt x="28" y="35"/>
                    <a:pt x="37" y="28"/>
                    <a:pt x="36" y="18"/>
                  </a:cubicBezTo>
                  <a:cubicBezTo>
                    <a:pt x="35" y="8"/>
                    <a:pt x="28" y="0"/>
                    <a:pt x="18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0" y="28"/>
                    <a:pt x="8" y="35"/>
                    <a:pt x="18" y="3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258E327A-8EA7-1444-91F2-E76F40A04D60}"/>
                </a:ext>
              </a:extLst>
            </p:cNvPr>
            <p:cNvSpPr/>
            <p:nvPr/>
          </p:nvSpPr>
          <p:spPr>
            <a:xfrm>
              <a:off x="2669735" y="12123319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8" y="36"/>
                    <a:pt x="37" y="28"/>
                    <a:pt x="36" y="18"/>
                  </a:cubicBezTo>
                  <a:cubicBezTo>
                    <a:pt x="35" y="8"/>
                    <a:pt x="2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1" y="28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03C0BCA2-C41C-9B4A-BA13-76DD36A544E7}"/>
                </a:ext>
              </a:extLst>
            </p:cNvPr>
            <p:cNvSpPr/>
            <p:nvPr/>
          </p:nvSpPr>
          <p:spPr>
            <a:xfrm>
              <a:off x="2834180" y="12355118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8" y="36"/>
                    <a:pt x="36" y="28"/>
                    <a:pt x="36" y="18"/>
                  </a:cubicBezTo>
                  <a:cubicBezTo>
                    <a:pt x="36" y="9"/>
                    <a:pt x="28" y="0"/>
                    <a:pt x="18" y="0"/>
                  </a:cubicBezTo>
                  <a:cubicBezTo>
                    <a:pt x="8" y="0"/>
                    <a:pt x="0" y="9"/>
                    <a:pt x="0" y="18"/>
                  </a:cubicBezTo>
                  <a:cubicBezTo>
                    <a:pt x="1" y="28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95107862-4C3B-D84F-B4D9-A7EF5899E699}"/>
                </a:ext>
              </a:extLst>
            </p:cNvPr>
            <p:cNvSpPr/>
            <p:nvPr/>
          </p:nvSpPr>
          <p:spPr>
            <a:xfrm>
              <a:off x="3283910" y="10853411"/>
              <a:ext cx="42357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35">
                  <a:moveTo>
                    <a:pt x="18" y="35"/>
                  </a:moveTo>
                  <a:cubicBezTo>
                    <a:pt x="27" y="35"/>
                    <a:pt x="36" y="27"/>
                    <a:pt x="35" y="18"/>
                  </a:cubicBezTo>
                  <a:cubicBezTo>
                    <a:pt x="35" y="8"/>
                    <a:pt x="27" y="0"/>
                    <a:pt x="18" y="0"/>
                  </a:cubicBezTo>
                  <a:cubicBezTo>
                    <a:pt x="8" y="0"/>
                    <a:pt x="-1" y="8"/>
                    <a:pt x="0" y="18"/>
                  </a:cubicBezTo>
                  <a:cubicBezTo>
                    <a:pt x="0" y="27"/>
                    <a:pt x="7" y="35"/>
                    <a:pt x="18" y="3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C5C8DDE8-5969-4346-AC1E-E2323511DEBC}"/>
                </a:ext>
              </a:extLst>
            </p:cNvPr>
            <p:cNvSpPr/>
            <p:nvPr/>
          </p:nvSpPr>
          <p:spPr>
            <a:xfrm>
              <a:off x="2859095" y="10717572"/>
              <a:ext cx="42357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36">
                  <a:moveTo>
                    <a:pt x="17" y="36"/>
                  </a:moveTo>
                  <a:cubicBezTo>
                    <a:pt x="27" y="36"/>
                    <a:pt x="36" y="27"/>
                    <a:pt x="35" y="18"/>
                  </a:cubicBezTo>
                  <a:cubicBezTo>
                    <a:pt x="35" y="9"/>
                    <a:pt x="27" y="0"/>
                    <a:pt x="17" y="0"/>
                  </a:cubicBezTo>
                  <a:cubicBezTo>
                    <a:pt x="8" y="0"/>
                    <a:pt x="-1" y="9"/>
                    <a:pt x="0" y="18"/>
                  </a:cubicBezTo>
                  <a:cubicBezTo>
                    <a:pt x="0" y="27"/>
                    <a:pt x="8" y="36"/>
                    <a:pt x="17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6283FAE6-BD2B-2C45-9D07-8A1269BA8C3A}"/>
                </a:ext>
              </a:extLst>
            </p:cNvPr>
            <p:cNvSpPr/>
            <p:nvPr/>
          </p:nvSpPr>
          <p:spPr>
            <a:xfrm>
              <a:off x="2268587" y="10766175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9" y="36"/>
                  </a:moveTo>
                  <a:cubicBezTo>
                    <a:pt x="28" y="36"/>
                    <a:pt x="37" y="28"/>
                    <a:pt x="36" y="18"/>
                  </a:cubicBezTo>
                  <a:cubicBezTo>
                    <a:pt x="36" y="8"/>
                    <a:pt x="28" y="0"/>
                    <a:pt x="19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1" y="28"/>
                    <a:pt x="8" y="36"/>
                    <a:pt x="19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699B3908-01BE-D541-9466-743720E783C4}"/>
                </a:ext>
              </a:extLst>
            </p:cNvPr>
            <p:cNvSpPr/>
            <p:nvPr/>
          </p:nvSpPr>
          <p:spPr>
            <a:xfrm>
              <a:off x="2109129" y="11326978"/>
              <a:ext cx="44849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36">
                  <a:moveTo>
                    <a:pt x="18" y="36"/>
                  </a:moveTo>
                  <a:cubicBezTo>
                    <a:pt x="28" y="36"/>
                    <a:pt x="37" y="27"/>
                    <a:pt x="37" y="17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9" y="0"/>
                    <a:pt x="0" y="8"/>
                    <a:pt x="0" y="17"/>
                  </a:cubicBezTo>
                  <a:cubicBezTo>
                    <a:pt x="1" y="27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083F626C-8E6C-314E-B1D4-A7A8310B1188}"/>
                </a:ext>
              </a:extLst>
            </p:cNvPr>
            <p:cNvSpPr/>
            <p:nvPr/>
          </p:nvSpPr>
          <p:spPr>
            <a:xfrm>
              <a:off x="2587513" y="11095180"/>
              <a:ext cx="43603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5">
                  <a:moveTo>
                    <a:pt x="18" y="35"/>
                  </a:moveTo>
                  <a:cubicBezTo>
                    <a:pt x="27" y="35"/>
                    <a:pt x="37" y="27"/>
                    <a:pt x="36" y="17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9" y="0"/>
                    <a:pt x="0" y="8"/>
                    <a:pt x="0" y="17"/>
                  </a:cubicBezTo>
                  <a:cubicBezTo>
                    <a:pt x="0" y="27"/>
                    <a:pt x="9" y="35"/>
                    <a:pt x="18" y="3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C3A0883D-CCA7-DF4B-BC4A-5564F2893DD7}"/>
                </a:ext>
              </a:extLst>
            </p:cNvPr>
            <p:cNvSpPr/>
            <p:nvPr/>
          </p:nvSpPr>
          <p:spPr>
            <a:xfrm>
              <a:off x="2244920" y="11950093"/>
              <a:ext cx="43603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5">
                  <a:moveTo>
                    <a:pt x="18" y="35"/>
                  </a:moveTo>
                  <a:cubicBezTo>
                    <a:pt x="27" y="35"/>
                    <a:pt x="37" y="27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0" y="27"/>
                    <a:pt x="8" y="35"/>
                    <a:pt x="18" y="3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C20316E4-A31C-4E47-8A66-788505343D56}"/>
                </a:ext>
              </a:extLst>
            </p:cNvPr>
            <p:cNvSpPr/>
            <p:nvPr/>
          </p:nvSpPr>
          <p:spPr>
            <a:xfrm>
              <a:off x="3635220" y="11510174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9" y="36"/>
                  </a:moveTo>
                  <a:cubicBezTo>
                    <a:pt x="28" y="36"/>
                    <a:pt x="37" y="28"/>
                    <a:pt x="36" y="18"/>
                  </a:cubicBezTo>
                  <a:cubicBezTo>
                    <a:pt x="36" y="8"/>
                    <a:pt x="29" y="0"/>
                    <a:pt x="19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1" y="28"/>
                    <a:pt x="8" y="36"/>
                    <a:pt x="19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E1776045-E20C-ED4D-910D-3B5F6180957D}"/>
                </a:ext>
              </a:extLst>
            </p:cNvPr>
            <p:cNvSpPr/>
            <p:nvPr/>
          </p:nvSpPr>
          <p:spPr>
            <a:xfrm>
              <a:off x="4123574" y="11340687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7" y="36"/>
                    <a:pt x="36" y="28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0" y="28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4A3F1299-67D6-DB41-9B80-0AE521DB3EDE}"/>
                </a:ext>
              </a:extLst>
            </p:cNvPr>
            <p:cNvSpPr/>
            <p:nvPr/>
          </p:nvSpPr>
          <p:spPr>
            <a:xfrm>
              <a:off x="3915523" y="11901490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8" y="36"/>
                    <a:pt x="36" y="28"/>
                    <a:pt x="36" y="18"/>
                  </a:cubicBezTo>
                  <a:cubicBezTo>
                    <a:pt x="36" y="8"/>
                    <a:pt x="29" y="0"/>
                    <a:pt x="18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1" y="28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2C1171BD-EFF2-E545-8815-F58F82761425}"/>
                </a:ext>
              </a:extLst>
            </p:cNvPr>
            <p:cNvSpPr/>
            <p:nvPr/>
          </p:nvSpPr>
          <p:spPr>
            <a:xfrm>
              <a:off x="3873166" y="10727542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7" y="36"/>
                  </a:moveTo>
                  <a:cubicBezTo>
                    <a:pt x="27" y="36"/>
                    <a:pt x="36" y="28"/>
                    <a:pt x="36" y="18"/>
                  </a:cubicBezTo>
                  <a:cubicBezTo>
                    <a:pt x="35" y="8"/>
                    <a:pt x="28" y="0"/>
                    <a:pt x="17" y="0"/>
                  </a:cubicBezTo>
                  <a:cubicBezTo>
                    <a:pt x="8" y="0"/>
                    <a:pt x="-1" y="8"/>
                    <a:pt x="0" y="18"/>
                  </a:cubicBezTo>
                  <a:cubicBezTo>
                    <a:pt x="0" y="28"/>
                    <a:pt x="7" y="36"/>
                    <a:pt x="17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E72B7A04-0004-F249-AC02-AF7FD4076910}"/>
                </a:ext>
              </a:extLst>
            </p:cNvPr>
            <p:cNvSpPr/>
            <p:nvPr/>
          </p:nvSpPr>
          <p:spPr>
            <a:xfrm>
              <a:off x="3364887" y="10331241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9" y="36"/>
                  </a:moveTo>
                  <a:cubicBezTo>
                    <a:pt x="28" y="36"/>
                    <a:pt x="37" y="27"/>
                    <a:pt x="36" y="18"/>
                  </a:cubicBezTo>
                  <a:cubicBezTo>
                    <a:pt x="36" y="8"/>
                    <a:pt x="28" y="0"/>
                    <a:pt x="19" y="0"/>
                  </a:cubicBezTo>
                  <a:cubicBezTo>
                    <a:pt x="9" y="0"/>
                    <a:pt x="0" y="9"/>
                    <a:pt x="0" y="18"/>
                  </a:cubicBezTo>
                  <a:cubicBezTo>
                    <a:pt x="1" y="27"/>
                    <a:pt x="8" y="36"/>
                    <a:pt x="19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D6944695-4693-A647-8D07-DE08D3865987}"/>
                </a:ext>
              </a:extLst>
            </p:cNvPr>
            <p:cNvSpPr/>
            <p:nvPr/>
          </p:nvSpPr>
          <p:spPr>
            <a:xfrm>
              <a:off x="2751957" y="10331241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7" y="36"/>
                    <a:pt x="37" y="27"/>
                    <a:pt x="36" y="18"/>
                  </a:cubicBezTo>
                  <a:cubicBezTo>
                    <a:pt x="35" y="8"/>
                    <a:pt x="28" y="0"/>
                    <a:pt x="18" y="0"/>
                  </a:cubicBezTo>
                  <a:cubicBezTo>
                    <a:pt x="9" y="0"/>
                    <a:pt x="0" y="9"/>
                    <a:pt x="0" y="18"/>
                  </a:cubicBezTo>
                  <a:cubicBezTo>
                    <a:pt x="1" y="27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23CF50EB-8CEC-774F-87C0-D24785CEE498}"/>
                </a:ext>
              </a:extLst>
            </p:cNvPr>
            <p:cNvSpPr/>
            <p:nvPr/>
          </p:nvSpPr>
          <p:spPr>
            <a:xfrm>
              <a:off x="3371116" y="12375057"/>
              <a:ext cx="42357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36">
                  <a:moveTo>
                    <a:pt x="17" y="36"/>
                  </a:moveTo>
                  <a:cubicBezTo>
                    <a:pt x="26" y="36"/>
                    <a:pt x="36" y="28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-1" y="8"/>
                    <a:pt x="0" y="18"/>
                  </a:cubicBezTo>
                  <a:cubicBezTo>
                    <a:pt x="0" y="28"/>
                    <a:pt x="7" y="36"/>
                    <a:pt x="17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59681D54-83FB-F641-89B2-7D4421C44B6A}"/>
                </a:ext>
              </a:extLst>
            </p:cNvPr>
            <p:cNvSpPr/>
            <p:nvPr/>
          </p:nvSpPr>
          <p:spPr>
            <a:xfrm>
              <a:off x="3249028" y="11872827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9" y="36"/>
                  </a:moveTo>
                  <a:cubicBezTo>
                    <a:pt x="28" y="36"/>
                    <a:pt x="37" y="28"/>
                    <a:pt x="36" y="18"/>
                  </a:cubicBezTo>
                  <a:cubicBezTo>
                    <a:pt x="36" y="8"/>
                    <a:pt x="29" y="0"/>
                    <a:pt x="19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1" y="28"/>
                    <a:pt x="8" y="36"/>
                    <a:pt x="19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B02547A1-5D86-264F-BDCE-C55C7D02F496}"/>
                </a:ext>
              </a:extLst>
            </p:cNvPr>
            <p:cNvSpPr/>
            <p:nvPr/>
          </p:nvSpPr>
          <p:spPr>
            <a:xfrm>
              <a:off x="2525223" y="11572486"/>
              <a:ext cx="43603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6">
                  <a:moveTo>
                    <a:pt x="18" y="36"/>
                  </a:moveTo>
                  <a:cubicBezTo>
                    <a:pt x="27" y="36"/>
                    <a:pt x="36" y="28"/>
                    <a:pt x="36" y="18"/>
                  </a:cubicBezTo>
                  <a:cubicBezTo>
                    <a:pt x="35" y="9"/>
                    <a:pt x="28" y="0"/>
                    <a:pt x="18" y="0"/>
                  </a:cubicBezTo>
                  <a:cubicBezTo>
                    <a:pt x="8" y="0"/>
                    <a:pt x="0" y="9"/>
                    <a:pt x="0" y="18"/>
                  </a:cubicBezTo>
                  <a:cubicBezTo>
                    <a:pt x="0" y="28"/>
                    <a:pt x="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9EF441F7-3953-D44D-B09B-6C5B13F936FA}"/>
                </a:ext>
              </a:extLst>
            </p:cNvPr>
            <p:cNvSpPr/>
            <p:nvPr/>
          </p:nvSpPr>
          <p:spPr>
            <a:xfrm>
              <a:off x="4012695" y="11051562"/>
              <a:ext cx="43603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35">
                  <a:moveTo>
                    <a:pt x="18" y="35"/>
                  </a:moveTo>
                  <a:cubicBezTo>
                    <a:pt x="28" y="35"/>
                    <a:pt x="36" y="27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1" y="27"/>
                    <a:pt x="8" y="35"/>
                    <a:pt x="18" y="3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46" name="Freeform 345">
            <a:extLst>
              <a:ext uri="{FF2B5EF4-FFF2-40B4-BE49-F238E27FC236}">
                <a16:creationId xmlns:a16="http://schemas.microsoft.com/office/drawing/2014/main" id="{DE41106E-EE32-564D-B92E-536A8341A04B}"/>
              </a:ext>
            </a:extLst>
          </p:cNvPr>
          <p:cNvSpPr/>
          <p:nvPr/>
        </p:nvSpPr>
        <p:spPr>
          <a:xfrm>
            <a:off x="4828692" y="8114199"/>
            <a:ext cx="384950" cy="33623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0" h="2699">
                <a:moveTo>
                  <a:pt x="15" y="2699"/>
                </a:moveTo>
                <a:lnTo>
                  <a:pt x="260" y="2699"/>
                </a:lnTo>
                <a:lnTo>
                  <a:pt x="295" y="2699"/>
                </a:lnTo>
                <a:cubicBezTo>
                  <a:pt x="303" y="2699"/>
                  <a:pt x="310" y="2691"/>
                  <a:pt x="310" y="2683"/>
                </a:cubicBezTo>
                <a:lnTo>
                  <a:pt x="310" y="2611"/>
                </a:lnTo>
                <a:lnTo>
                  <a:pt x="310" y="2417"/>
                </a:lnTo>
                <a:lnTo>
                  <a:pt x="310" y="2130"/>
                </a:lnTo>
                <a:lnTo>
                  <a:pt x="310" y="1780"/>
                </a:lnTo>
                <a:lnTo>
                  <a:pt x="310" y="1397"/>
                </a:lnTo>
                <a:lnTo>
                  <a:pt x="310" y="1008"/>
                </a:lnTo>
                <a:lnTo>
                  <a:pt x="310" y="648"/>
                </a:lnTo>
                <a:lnTo>
                  <a:pt x="310" y="343"/>
                </a:lnTo>
                <a:lnTo>
                  <a:pt x="310" y="123"/>
                </a:lnTo>
                <a:cubicBezTo>
                  <a:pt x="310" y="88"/>
                  <a:pt x="311" y="54"/>
                  <a:pt x="310" y="19"/>
                </a:cubicBezTo>
                <a:cubicBezTo>
                  <a:pt x="310" y="18"/>
                  <a:pt x="310" y="17"/>
                  <a:pt x="310" y="15"/>
                </a:cubicBezTo>
                <a:cubicBezTo>
                  <a:pt x="310" y="-5"/>
                  <a:pt x="280" y="-5"/>
                  <a:pt x="280" y="15"/>
                </a:cubicBezTo>
                <a:lnTo>
                  <a:pt x="280" y="87"/>
                </a:lnTo>
                <a:lnTo>
                  <a:pt x="280" y="281"/>
                </a:lnTo>
                <a:lnTo>
                  <a:pt x="280" y="568"/>
                </a:lnTo>
                <a:lnTo>
                  <a:pt x="280" y="919"/>
                </a:lnTo>
                <a:lnTo>
                  <a:pt x="280" y="1301"/>
                </a:lnTo>
                <a:lnTo>
                  <a:pt x="280" y="1690"/>
                </a:lnTo>
                <a:lnTo>
                  <a:pt x="280" y="2050"/>
                </a:lnTo>
                <a:lnTo>
                  <a:pt x="280" y="2356"/>
                </a:lnTo>
                <a:lnTo>
                  <a:pt x="280" y="2575"/>
                </a:lnTo>
                <a:cubicBezTo>
                  <a:pt x="280" y="2609"/>
                  <a:pt x="277" y="2644"/>
                  <a:pt x="280" y="2679"/>
                </a:cubicBezTo>
                <a:cubicBezTo>
                  <a:pt x="280" y="2680"/>
                  <a:pt x="280" y="2682"/>
                  <a:pt x="280" y="2683"/>
                </a:cubicBezTo>
                <a:lnTo>
                  <a:pt x="295" y="2668"/>
                </a:lnTo>
                <a:lnTo>
                  <a:pt x="50" y="2668"/>
                </a:lnTo>
                <a:lnTo>
                  <a:pt x="15" y="2668"/>
                </a:lnTo>
                <a:cubicBezTo>
                  <a:pt x="-5" y="2668"/>
                  <a:pt x="-5" y="2699"/>
                  <a:pt x="15" y="2699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88" name="Group 587">
            <a:extLst>
              <a:ext uri="{FF2B5EF4-FFF2-40B4-BE49-F238E27FC236}">
                <a16:creationId xmlns:a16="http://schemas.microsoft.com/office/drawing/2014/main" id="{DE87E4F0-5D84-8F44-9F6F-3E52D7C5EDBF}"/>
              </a:ext>
            </a:extLst>
          </p:cNvPr>
          <p:cNvGrpSpPr/>
          <p:nvPr/>
        </p:nvGrpSpPr>
        <p:grpSpPr>
          <a:xfrm>
            <a:off x="11124920" y="10027161"/>
            <a:ext cx="1585889" cy="2701825"/>
            <a:chOff x="11124920" y="10027161"/>
            <a:chExt cx="1585889" cy="2701825"/>
          </a:xfrm>
        </p:grpSpPr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9B6E0798-69BD-7A42-A99B-F4E3A6BC6F1F}"/>
                </a:ext>
              </a:extLst>
            </p:cNvPr>
            <p:cNvSpPr/>
            <p:nvPr/>
          </p:nvSpPr>
          <p:spPr>
            <a:xfrm>
              <a:off x="11129907" y="10032146"/>
              <a:ext cx="1575923" cy="26968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6" h="2165">
                  <a:moveTo>
                    <a:pt x="1265" y="82"/>
                  </a:moveTo>
                  <a:cubicBezTo>
                    <a:pt x="1266" y="81"/>
                    <a:pt x="1266" y="80"/>
                    <a:pt x="1266" y="78"/>
                  </a:cubicBezTo>
                  <a:cubicBezTo>
                    <a:pt x="1266" y="35"/>
                    <a:pt x="982" y="0"/>
                    <a:pt x="633" y="0"/>
                  </a:cubicBezTo>
                  <a:cubicBezTo>
                    <a:pt x="283" y="0"/>
                    <a:pt x="0" y="35"/>
                    <a:pt x="0" y="78"/>
                  </a:cubicBezTo>
                  <a:cubicBezTo>
                    <a:pt x="0" y="80"/>
                    <a:pt x="0" y="81"/>
                    <a:pt x="1" y="82"/>
                  </a:cubicBezTo>
                  <a:lnTo>
                    <a:pt x="168" y="1016"/>
                  </a:lnTo>
                  <a:cubicBezTo>
                    <a:pt x="218" y="1294"/>
                    <a:pt x="233" y="1576"/>
                    <a:pt x="213" y="1857"/>
                  </a:cubicBezTo>
                  <a:lnTo>
                    <a:pt x="197" y="2084"/>
                  </a:lnTo>
                  <a:cubicBezTo>
                    <a:pt x="197" y="2085"/>
                    <a:pt x="197" y="2086"/>
                    <a:pt x="197" y="2086"/>
                  </a:cubicBezTo>
                  <a:cubicBezTo>
                    <a:pt x="197" y="2130"/>
                    <a:pt x="392" y="2165"/>
                    <a:pt x="633" y="2165"/>
                  </a:cubicBezTo>
                  <a:cubicBezTo>
                    <a:pt x="874" y="2165"/>
                    <a:pt x="1069" y="2130"/>
                    <a:pt x="1069" y="2086"/>
                  </a:cubicBezTo>
                  <a:cubicBezTo>
                    <a:pt x="1069" y="2086"/>
                    <a:pt x="1069" y="2085"/>
                    <a:pt x="1069" y="2084"/>
                  </a:cubicBezTo>
                  <a:lnTo>
                    <a:pt x="1052" y="1857"/>
                  </a:lnTo>
                  <a:cubicBezTo>
                    <a:pt x="1033" y="1576"/>
                    <a:pt x="1048" y="1294"/>
                    <a:pt x="1098" y="1016"/>
                  </a:cubicBezTo>
                  <a:close/>
                </a:path>
              </a:pathLst>
            </a:custGeom>
            <a:solidFill>
              <a:srgbClr val="9DDBF4">
                <a:alpha val="3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EFF77476-1E8D-4B4E-897A-DB35CB4C9E32}"/>
                </a:ext>
              </a:extLst>
            </p:cNvPr>
            <p:cNvSpPr/>
            <p:nvPr/>
          </p:nvSpPr>
          <p:spPr>
            <a:xfrm>
              <a:off x="11269432" y="10434678"/>
              <a:ext cx="1295623" cy="22257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1" h="1787">
                  <a:moveTo>
                    <a:pt x="521" y="0"/>
                  </a:moveTo>
                  <a:cubicBezTo>
                    <a:pt x="233" y="0"/>
                    <a:pt x="0" y="32"/>
                    <a:pt x="0" y="71"/>
                  </a:cubicBezTo>
                  <a:cubicBezTo>
                    <a:pt x="0" y="72"/>
                    <a:pt x="1" y="74"/>
                    <a:pt x="1" y="75"/>
                  </a:cubicBezTo>
                  <a:lnTo>
                    <a:pt x="109" y="675"/>
                  </a:lnTo>
                  <a:cubicBezTo>
                    <a:pt x="160" y="962"/>
                    <a:pt x="176" y="1255"/>
                    <a:pt x="156" y="1547"/>
                  </a:cubicBezTo>
                  <a:lnTo>
                    <a:pt x="145" y="1687"/>
                  </a:lnTo>
                  <a:cubicBezTo>
                    <a:pt x="143" y="1722"/>
                    <a:pt x="167" y="1753"/>
                    <a:pt x="201" y="1761"/>
                  </a:cubicBezTo>
                  <a:cubicBezTo>
                    <a:pt x="268" y="1774"/>
                    <a:pt x="376" y="1787"/>
                    <a:pt x="521" y="1787"/>
                  </a:cubicBezTo>
                  <a:cubicBezTo>
                    <a:pt x="666" y="1787"/>
                    <a:pt x="774" y="1774"/>
                    <a:pt x="839" y="1761"/>
                  </a:cubicBezTo>
                  <a:cubicBezTo>
                    <a:pt x="874" y="1753"/>
                    <a:pt x="898" y="1722"/>
                    <a:pt x="896" y="1687"/>
                  </a:cubicBezTo>
                  <a:lnTo>
                    <a:pt x="885" y="1538"/>
                  </a:lnTo>
                  <a:cubicBezTo>
                    <a:pt x="865" y="1253"/>
                    <a:pt x="880" y="965"/>
                    <a:pt x="931" y="683"/>
                  </a:cubicBezTo>
                  <a:lnTo>
                    <a:pt x="1040" y="75"/>
                  </a:lnTo>
                  <a:cubicBezTo>
                    <a:pt x="1041" y="74"/>
                    <a:pt x="1041" y="72"/>
                    <a:pt x="1041" y="71"/>
                  </a:cubicBezTo>
                  <a:cubicBezTo>
                    <a:pt x="1041" y="32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CC166882-E468-1C47-8E89-C673DD426667}"/>
                </a:ext>
              </a:extLst>
            </p:cNvPr>
            <p:cNvSpPr/>
            <p:nvPr/>
          </p:nvSpPr>
          <p:spPr>
            <a:xfrm>
              <a:off x="11269432" y="10523160"/>
              <a:ext cx="129562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1" h="82">
                  <a:moveTo>
                    <a:pt x="0" y="0"/>
                  </a:moveTo>
                  <a:lnTo>
                    <a:pt x="1" y="4"/>
                  </a:lnTo>
                  <a:cubicBezTo>
                    <a:pt x="62" y="80"/>
                    <a:pt x="977" y="81"/>
                    <a:pt x="1040" y="4"/>
                  </a:cubicBezTo>
                  <a:lnTo>
                    <a:pt x="1041" y="0"/>
                  </a:lnTo>
                  <a:cubicBezTo>
                    <a:pt x="983" y="109"/>
                    <a:pt x="60" y="109"/>
                    <a:pt x="0" y="0"/>
                  </a:cubicBezTo>
                  <a:close/>
                </a:path>
              </a:pathLst>
            </a:custGeom>
            <a:solidFill>
              <a:srgbClr val="5DA871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1C11399D-7813-2044-9FD4-7B5DCC9A5903}"/>
                </a:ext>
              </a:extLst>
            </p:cNvPr>
            <p:cNvSpPr/>
            <p:nvPr/>
          </p:nvSpPr>
          <p:spPr>
            <a:xfrm>
              <a:off x="11313038" y="10192910"/>
              <a:ext cx="431044" cy="25298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2031">
                  <a:moveTo>
                    <a:pt x="159" y="886"/>
                  </a:moveTo>
                  <a:cubicBezTo>
                    <a:pt x="217" y="1207"/>
                    <a:pt x="234" y="1535"/>
                    <a:pt x="211" y="1859"/>
                  </a:cubicBezTo>
                  <a:lnTo>
                    <a:pt x="200" y="2016"/>
                  </a:lnTo>
                  <a:cubicBezTo>
                    <a:pt x="237" y="2023"/>
                    <a:pt x="279" y="2027"/>
                    <a:pt x="325" y="2031"/>
                  </a:cubicBezTo>
                  <a:lnTo>
                    <a:pt x="337" y="1868"/>
                  </a:lnTo>
                  <a:cubicBezTo>
                    <a:pt x="360" y="1533"/>
                    <a:pt x="342" y="1195"/>
                    <a:pt x="283" y="864"/>
                  </a:cubicBezTo>
                  <a:lnTo>
                    <a:pt x="130" y="15"/>
                  </a:lnTo>
                  <a:cubicBezTo>
                    <a:pt x="82" y="11"/>
                    <a:pt x="38" y="6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3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7" name="Freeform 586">
              <a:extLst>
                <a:ext uri="{FF2B5EF4-FFF2-40B4-BE49-F238E27FC236}">
                  <a16:creationId xmlns:a16="http://schemas.microsoft.com/office/drawing/2014/main" id="{DB1A52AE-74E4-0A46-83F2-D135C6C83026}"/>
                </a:ext>
              </a:extLst>
            </p:cNvPr>
            <p:cNvSpPr/>
            <p:nvPr/>
          </p:nvSpPr>
          <p:spPr>
            <a:xfrm>
              <a:off x="11124920" y="10027161"/>
              <a:ext cx="1585889" cy="204382"/>
            </a:xfrm>
            <a:custGeom>
              <a:avLst/>
              <a:gdLst>
                <a:gd name="connsiteX0" fmla="*/ 792946 w 1585889"/>
                <a:gd name="connsiteY0" fmla="*/ 9970 h 204382"/>
                <a:gd name="connsiteX1" fmla="*/ 236520 w 1585889"/>
                <a:gd name="connsiteY1" fmla="*/ 38442 h 204382"/>
                <a:gd name="connsiteX2" fmla="*/ 8721 w 1585889"/>
                <a:gd name="connsiteY2" fmla="*/ 101576 h 204382"/>
                <a:gd name="connsiteX3" fmla="*/ 236520 w 1585889"/>
                <a:gd name="connsiteY3" fmla="*/ 165948 h 204382"/>
                <a:gd name="connsiteX4" fmla="*/ 792946 w 1585889"/>
                <a:gd name="connsiteY4" fmla="*/ 195658 h 204382"/>
                <a:gd name="connsiteX5" fmla="*/ 1349373 w 1585889"/>
                <a:gd name="connsiteY5" fmla="*/ 165948 h 204382"/>
                <a:gd name="connsiteX6" fmla="*/ 1575927 w 1585889"/>
                <a:gd name="connsiteY6" fmla="*/ 101576 h 204382"/>
                <a:gd name="connsiteX7" fmla="*/ 1349373 w 1585889"/>
                <a:gd name="connsiteY7" fmla="*/ 38442 h 204382"/>
                <a:gd name="connsiteX8" fmla="*/ 792946 w 1585889"/>
                <a:gd name="connsiteY8" fmla="*/ 9970 h 204382"/>
                <a:gd name="connsiteX9" fmla="*/ 792944 w 1585889"/>
                <a:gd name="connsiteY9" fmla="*/ 0 h 204382"/>
                <a:gd name="connsiteX10" fmla="*/ 1350620 w 1585889"/>
                <a:gd name="connsiteY10" fmla="*/ 29728 h 204382"/>
                <a:gd name="connsiteX11" fmla="*/ 1585889 w 1585889"/>
                <a:gd name="connsiteY11" fmla="*/ 101572 h 204382"/>
                <a:gd name="connsiteX12" fmla="*/ 1350620 w 1585889"/>
                <a:gd name="connsiteY12" fmla="*/ 175892 h 204382"/>
                <a:gd name="connsiteX13" fmla="*/ 792944 w 1585889"/>
                <a:gd name="connsiteY13" fmla="*/ 204382 h 204382"/>
                <a:gd name="connsiteX14" fmla="*/ 235269 w 1585889"/>
                <a:gd name="connsiteY14" fmla="*/ 175892 h 204382"/>
                <a:gd name="connsiteX15" fmla="*/ 0 w 1585889"/>
                <a:gd name="connsiteY15" fmla="*/ 101572 h 204382"/>
                <a:gd name="connsiteX16" fmla="*/ 235269 w 1585889"/>
                <a:gd name="connsiteY16" fmla="*/ 29728 h 204382"/>
                <a:gd name="connsiteX17" fmla="*/ 792944 w 1585889"/>
                <a:gd name="connsiteY17" fmla="*/ 0 h 20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85889" h="204382">
                  <a:moveTo>
                    <a:pt x="792946" y="9970"/>
                  </a:moveTo>
                  <a:cubicBezTo>
                    <a:pt x="582575" y="9970"/>
                    <a:pt x="384651" y="19873"/>
                    <a:pt x="236520" y="38442"/>
                  </a:cubicBezTo>
                  <a:cubicBezTo>
                    <a:pt x="68472" y="58249"/>
                    <a:pt x="8721" y="84245"/>
                    <a:pt x="8721" y="101576"/>
                  </a:cubicBezTo>
                  <a:cubicBezTo>
                    <a:pt x="8721" y="120145"/>
                    <a:pt x="68472" y="146141"/>
                    <a:pt x="236520" y="165948"/>
                  </a:cubicBezTo>
                  <a:cubicBezTo>
                    <a:pt x="384651" y="184517"/>
                    <a:pt x="582575" y="195658"/>
                    <a:pt x="792946" y="195658"/>
                  </a:cubicBezTo>
                  <a:cubicBezTo>
                    <a:pt x="1002073" y="195658"/>
                    <a:pt x="1201242" y="184517"/>
                    <a:pt x="1349373" y="165948"/>
                  </a:cubicBezTo>
                  <a:cubicBezTo>
                    <a:pt x="1516176" y="146141"/>
                    <a:pt x="1575927" y="120145"/>
                    <a:pt x="1575927" y="101576"/>
                  </a:cubicBezTo>
                  <a:cubicBezTo>
                    <a:pt x="1575927" y="84245"/>
                    <a:pt x="1516176" y="58249"/>
                    <a:pt x="1349373" y="38442"/>
                  </a:cubicBezTo>
                  <a:cubicBezTo>
                    <a:pt x="1201242" y="19873"/>
                    <a:pt x="1002073" y="9970"/>
                    <a:pt x="792946" y="9970"/>
                  </a:cubicBezTo>
                  <a:close/>
                  <a:moveTo>
                    <a:pt x="792944" y="0"/>
                  </a:moveTo>
                  <a:cubicBezTo>
                    <a:pt x="1003318" y="0"/>
                    <a:pt x="1201242" y="9909"/>
                    <a:pt x="1350620" y="29728"/>
                  </a:cubicBezTo>
                  <a:cubicBezTo>
                    <a:pt x="1506221" y="48308"/>
                    <a:pt x="1585889" y="73082"/>
                    <a:pt x="1585889" y="101572"/>
                  </a:cubicBezTo>
                  <a:cubicBezTo>
                    <a:pt x="1585889" y="131300"/>
                    <a:pt x="1506221" y="156074"/>
                    <a:pt x="1350620" y="175892"/>
                  </a:cubicBezTo>
                  <a:cubicBezTo>
                    <a:pt x="1201242" y="193234"/>
                    <a:pt x="1003318" y="204382"/>
                    <a:pt x="792944" y="204382"/>
                  </a:cubicBezTo>
                  <a:cubicBezTo>
                    <a:pt x="581327" y="204382"/>
                    <a:pt x="384647" y="193234"/>
                    <a:pt x="235269" y="175892"/>
                  </a:cubicBezTo>
                  <a:cubicBezTo>
                    <a:pt x="78423" y="156074"/>
                    <a:pt x="0" y="131300"/>
                    <a:pt x="0" y="101572"/>
                  </a:cubicBezTo>
                  <a:cubicBezTo>
                    <a:pt x="0" y="73082"/>
                    <a:pt x="78423" y="48308"/>
                    <a:pt x="235269" y="29728"/>
                  </a:cubicBezTo>
                  <a:cubicBezTo>
                    <a:pt x="384647" y="9909"/>
                    <a:pt x="581327" y="0"/>
                    <a:pt x="792944" y="0"/>
                  </a:cubicBezTo>
                  <a:close/>
                </a:path>
              </a:pathLst>
            </a:custGeom>
            <a:solidFill>
              <a:srgbClr val="9DDBF4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5E5051D9-E369-C74E-9375-D0E202F0269D}"/>
                </a:ext>
              </a:extLst>
            </p:cNvPr>
            <p:cNvSpPr/>
            <p:nvPr/>
          </p:nvSpPr>
          <p:spPr>
            <a:xfrm>
              <a:off x="11423914" y="10515680"/>
              <a:ext cx="155724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550">
                  <a:moveTo>
                    <a:pt x="36" y="13"/>
                  </a:moveTo>
                  <a:cubicBezTo>
                    <a:pt x="78" y="183"/>
                    <a:pt x="110" y="356"/>
                    <a:pt x="126" y="530"/>
                  </a:cubicBezTo>
                  <a:cubicBezTo>
                    <a:pt x="128" y="552"/>
                    <a:pt x="95" y="558"/>
                    <a:pt x="89" y="536"/>
                  </a:cubicBezTo>
                  <a:cubicBezTo>
                    <a:pt x="53" y="410"/>
                    <a:pt x="29" y="281"/>
                    <a:pt x="12" y="150"/>
                  </a:cubicBezTo>
                  <a:cubicBezTo>
                    <a:pt x="7" y="107"/>
                    <a:pt x="2" y="63"/>
                    <a:pt x="0" y="20"/>
                  </a:cubicBezTo>
                  <a:cubicBezTo>
                    <a:pt x="-2" y="-2"/>
                    <a:pt x="31" y="-8"/>
                    <a:pt x="36" y="1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CAE87BC2-714B-DD4B-8DF1-ACE4912349DF}"/>
                </a:ext>
              </a:extLst>
            </p:cNvPr>
            <p:cNvSpPr/>
            <p:nvPr/>
          </p:nvSpPr>
          <p:spPr>
            <a:xfrm>
              <a:off x="11572159" y="11356884"/>
              <a:ext cx="63535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" h="72">
                  <a:moveTo>
                    <a:pt x="52" y="31"/>
                  </a:moveTo>
                  <a:cubicBezTo>
                    <a:pt x="55" y="50"/>
                    <a:pt x="47" y="69"/>
                    <a:pt x="33" y="71"/>
                  </a:cubicBezTo>
                  <a:cubicBezTo>
                    <a:pt x="19" y="73"/>
                    <a:pt x="5" y="60"/>
                    <a:pt x="1" y="41"/>
                  </a:cubicBezTo>
                  <a:cubicBezTo>
                    <a:pt x="-2" y="20"/>
                    <a:pt x="6" y="2"/>
                    <a:pt x="20" y="0"/>
                  </a:cubicBezTo>
                  <a:cubicBezTo>
                    <a:pt x="34" y="-3"/>
                    <a:pt x="48" y="11"/>
                    <a:pt x="52" y="3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643D4485-B209-6F45-B25A-748FE30D812D}"/>
                </a:ext>
              </a:extLst>
            </p:cNvPr>
            <p:cNvSpPr/>
            <p:nvPr/>
          </p:nvSpPr>
          <p:spPr>
            <a:xfrm>
              <a:off x="11648156" y="10247744"/>
              <a:ext cx="507037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8" h="258">
                  <a:moveTo>
                    <a:pt x="407" y="46"/>
                  </a:moveTo>
                  <a:cubicBezTo>
                    <a:pt x="404" y="35"/>
                    <a:pt x="387" y="29"/>
                    <a:pt x="380" y="22"/>
                  </a:cubicBezTo>
                  <a:cubicBezTo>
                    <a:pt x="371" y="14"/>
                    <a:pt x="366" y="1"/>
                    <a:pt x="353" y="0"/>
                  </a:cubicBezTo>
                  <a:cubicBezTo>
                    <a:pt x="341" y="-2"/>
                    <a:pt x="329" y="8"/>
                    <a:pt x="315" y="14"/>
                  </a:cubicBezTo>
                  <a:cubicBezTo>
                    <a:pt x="305" y="18"/>
                    <a:pt x="287" y="17"/>
                    <a:pt x="277" y="26"/>
                  </a:cubicBezTo>
                  <a:cubicBezTo>
                    <a:pt x="269" y="33"/>
                    <a:pt x="273" y="46"/>
                    <a:pt x="267" y="56"/>
                  </a:cubicBezTo>
                  <a:cubicBezTo>
                    <a:pt x="262" y="64"/>
                    <a:pt x="245" y="70"/>
                    <a:pt x="241" y="80"/>
                  </a:cubicBezTo>
                  <a:cubicBezTo>
                    <a:pt x="238" y="88"/>
                    <a:pt x="249" y="99"/>
                    <a:pt x="246" y="106"/>
                  </a:cubicBezTo>
                  <a:cubicBezTo>
                    <a:pt x="245" y="115"/>
                    <a:pt x="230" y="121"/>
                    <a:pt x="228" y="129"/>
                  </a:cubicBezTo>
                  <a:lnTo>
                    <a:pt x="228" y="131"/>
                  </a:lnTo>
                  <a:cubicBezTo>
                    <a:pt x="227" y="129"/>
                    <a:pt x="226" y="127"/>
                    <a:pt x="224" y="125"/>
                  </a:cubicBezTo>
                  <a:cubicBezTo>
                    <a:pt x="217" y="119"/>
                    <a:pt x="199" y="121"/>
                    <a:pt x="191" y="115"/>
                  </a:cubicBezTo>
                  <a:cubicBezTo>
                    <a:pt x="183" y="109"/>
                    <a:pt x="184" y="96"/>
                    <a:pt x="175" y="91"/>
                  </a:cubicBezTo>
                  <a:cubicBezTo>
                    <a:pt x="164" y="83"/>
                    <a:pt x="145" y="87"/>
                    <a:pt x="134" y="82"/>
                  </a:cubicBezTo>
                  <a:cubicBezTo>
                    <a:pt x="121" y="77"/>
                    <a:pt x="114" y="64"/>
                    <a:pt x="102" y="61"/>
                  </a:cubicBezTo>
                  <a:cubicBezTo>
                    <a:pt x="87" y="58"/>
                    <a:pt x="71" y="68"/>
                    <a:pt x="59" y="69"/>
                  </a:cubicBezTo>
                  <a:cubicBezTo>
                    <a:pt x="43" y="71"/>
                    <a:pt x="24" y="68"/>
                    <a:pt x="15" y="74"/>
                  </a:cubicBezTo>
                  <a:cubicBezTo>
                    <a:pt x="4" y="82"/>
                    <a:pt x="9" y="95"/>
                    <a:pt x="8" y="107"/>
                  </a:cubicBezTo>
                  <a:cubicBezTo>
                    <a:pt x="7" y="115"/>
                    <a:pt x="-4" y="128"/>
                    <a:pt x="1" y="139"/>
                  </a:cubicBezTo>
                  <a:cubicBezTo>
                    <a:pt x="5" y="147"/>
                    <a:pt x="24" y="150"/>
                    <a:pt x="33" y="159"/>
                  </a:cubicBezTo>
                  <a:cubicBezTo>
                    <a:pt x="42" y="167"/>
                    <a:pt x="40" y="181"/>
                    <a:pt x="49" y="188"/>
                  </a:cubicBezTo>
                  <a:cubicBezTo>
                    <a:pt x="59" y="195"/>
                    <a:pt x="79" y="194"/>
                    <a:pt x="89" y="200"/>
                  </a:cubicBezTo>
                  <a:cubicBezTo>
                    <a:pt x="100" y="206"/>
                    <a:pt x="103" y="220"/>
                    <a:pt x="114" y="225"/>
                  </a:cubicBezTo>
                  <a:cubicBezTo>
                    <a:pt x="126" y="230"/>
                    <a:pt x="146" y="226"/>
                    <a:pt x="157" y="230"/>
                  </a:cubicBezTo>
                  <a:cubicBezTo>
                    <a:pt x="170" y="235"/>
                    <a:pt x="176" y="248"/>
                    <a:pt x="188" y="252"/>
                  </a:cubicBezTo>
                  <a:cubicBezTo>
                    <a:pt x="202" y="256"/>
                    <a:pt x="221" y="250"/>
                    <a:pt x="232" y="253"/>
                  </a:cubicBezTo>
                  <a:cubicBezTo>
                    <a:pt x="236" y="254"/>
                    <a:pt x="244" y="255"/>
                    <a:pt x="252" y="257"/>
                  </a:cubicBezTo>
                  <a:cubicBezTo>
                    <a:pt x="256" y="258"/>
                    <a:pt x="261" y="258"/>
                    <a:pt x="265" y="258"/>
                  </a:cubicBezTo>
                  <a:cubicBezTo>
                    <a:pt x="278" y="258"/>
                    <a:pt x="290" y="255"/>
                    <a:pt x="298" y="247"/>
                  </a:cubicBezTo>
                  <a:cubicBezTo>
                    <a:pt x="303" y="242"/>
                    <a:pt x="308" y="237"/>
                    <a:pt x="311" y="235"/>
                  </a:cubicBezTo>
                  <a:cubicBezTo>
                    <a:pt x="317" y="228"/>
                    <a:pt x="336" y="225"/>
                    <a:pt x="343" y="215"/>
                  </a:cubicBezTo>
                  <a:cubicBezTo>
                    <a:pt x="350" y="208"/>
                    <a:pt x="345" y="195"/>
                    <a:pt x="352" y="186"/>
                  </a:cubicBezTo>
                  <a:cubicBezTo>
                    <a:pt x="358" y="177"/>
                    <a:pt x="376" y="172"/>
                    <a:pt x="381" y="163"/>
                  </a:cubicBezTo>
                  <a:cubicBezTo>
                    <a:pt x="386" y="154"/>
                    <a:pt x="378" y="142"/>
                    <a:pt x="382" y="132"/>
                  </a:cubicBezTo>
                  <a:cubicBezTo>
                    <a:pt x="387" y="122"/>
                    <a:pt x="402" y="115"/>
                    <a:pt x="405" y="106"/>
                  </a:cubicBezTo>
                  <a:cubicBezTo>
                    <a:pt x="408" y="96"/>
                    <a:pt x="396" y="85"/>
                    <a:pt x="397" y="76"/>
                  </a:cubicBezTo>
                  <a:cubicBezTo>
                    <a:pt x="398" y="64"/>
                    <a:pt x="410" y="54"/>
                    <a:pt x="407" y="46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56" name="Freeform 355">
            <a:extLst>
              <a:ext uri="{FF2B5EF4-FFF2-40B4-BE49-F238E27FC236}">
                <a16:creationId xmlns:a16="http://schemas.microsoft.com/office/drawing/2014/main" id="{C0AE87BD-5B96-BD4D-AB8F-6B56DF5F7B98}"/>
              </a:ext>
            </a:extLst>
          </p:cNvPr>
          <p:cNvSpPr/>
          <p:nvPr/>
        </p:nvSpPr>
        <p:spPr>
          <a:xfrm>
            <a:off x="13381052" y="11333210"/>
            <a:ext cx="249158" cy="24924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1" h="201">
                <a:moveTo>
                  <a:pt x="201" y="100"/>
                </a:moveTo>
                <a:cubicBezTo>
                  <a:pt x="201" y="155"/>
                  <a:pt x="156" y="201"/>
                  <a:pt x="100" y="201"/>
                </a:cubicBezTo>
                <a:cubicBezTo>
                  <a:pt x="45" y="201"/>
                  <a:pt x="0" y="155"/>
                  <a:pt x="0" y="100"/>
                </a:cubicBezTo>
                <a:cubicBezTo>
                  <a:pt x="0" y="45"/>
                  <a:pt x="45" y="0"/>
                  <a:pt x="100" y="0"/>
                </a:cubicBezTo>
                <a:cubicBezTo>
                  <a:pt x="156" y="0"/>
                  <a:pt x="201" y="45"/>
                  <a:pt x="201" y="10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7" name="Freeform 356">
            <a:extLst>
              <a:ext uri="{FF2B5EF4-FFF2-40B4-BE49-F238E27FC236}">
                <a16:creationId xmlns:a16="http://schemas.microsoft.com/office/drawing/2014/main" id="{0A50C545-D72A-4C43-A33D-51DBE20444BD}"/>
              </a:ext>
            </a:extLst>
          </p:cNvPr>
          <p:cNvSpPr/>
          <p:nvPr/>
        </p:nvSpPr>
        <p:spPr>
          <a:xfrm>
            <a:off x="13612770" y="8114199"/>
            <a:ext cx="384950" cy="33623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0" h="2699">
                <a:moveTo>
                  <a:pt x="15" y="2699"/>
                </a:moveTo>
                <a:lnTo>
                  <a:pt x="259" y="2699"/>
                </a:lnTo>
                <a:lnTo>
                  <a:pt x="295" y="2699"/>
                </a:lnTo>
                <a:cubicBezTo>
                  <a:pt x="303" y="2699"/>
                  <a:pt x="310" y="2691"/>
                  <a:pt x="310" y="2683"/>
                </a:cubicBezTo>
                <a:lnTo>
                  <a:pt x="310" y="2611"/>
                </a:lnTo>
                <a:lnTo>
                  <a:pt x="310" y="2417"/>
                </a:lnTo>
                <a:lnTo>
                  <a:pt x="310" y="2130"/>
                </a:lnTo>
                <a:lnTo>
                  <a:pt x="310" y="1780"/>
                </a:lnTo>
                <a:lnTo>
                  <a:pt x="310" y="1397"/>
                </a:lnTo>
                <a:lnTo>
                  <a:pt x="310" y="1008"/>
                </a:lnTo>
                <a:lnTo>
                  <a:pt x="310" y="648"/>
                </a:lnTo>
                <a:lnTo>
                  <a:pt x="310" y="343"/>
                </a:lnTo>
                <a:lnTo>
                  <a:pt x="310" y="123"/>
                </a:lnTo>
                <a:cubicBezTo>
                  <a:pt x="310" y="88"/>
                  <a:pt x="311" y="54"/>
                  <a:pt x="310" y="19"/>
                </a:cubicBezTo>
                <a:cubicBezTo>
                  <a:pt x="310" y="18"/>
                  <a:pt x="310" y="17"/>
                  <a:pt x="310" y="15"/>
                </a:cubicBezTo>
                <a:cubicBezTo>
                  <a:pt x="310" y="-5"/>
                  <a:pt x="280" y="-5"/>
                  <a:pt x="280" y="15"/>
                </a:cubicBezTo>
                <a:lnTo>
                  <a:pt x="280" y="87"/>
                </a:lnTo>
                <a:lnTo>
                  <a:pt x="280" y="281"/>
                </a:lnTo>
                <a:lnTo>
                  <a:pt x="280" y="568"/>
                </a:lnTo>
                <a:lnTo>
                  <a:pt x="280" y="919"/>
                </a:lnTo>
                <a:lnTo>
                  <a:pt x="280" y="1301"/>
                </a:lnTo>
                <a:lnTo>
                  <a:pt x="280" y="1690"/>
                </a:lnTo>
                <a:lnTo>
                  <a:pt x="280" y="2050"/>
                </a:lnTo>
                <a:lnTo>
                  <a:pt x="280" y="2356"/>
                </a:lnTo>
                <a:lnTo>
                  <a:pt x="280" y="2575"/>
                </a:lnTo>
                <a:cubicBezTo>
                  <a:pt x="280" y="2609"/>
                  <a:pt x="277" y="2644"/>
                  <a:pt x="280" y="2679"/>
                </a:cubicBezTo>
                <a:cubicBezTo>
                  <a:pt x="280" y="2680"/>
                  <a:pt x="280" y="2682"/>
                  <a:pt x="280" y="2683"/>
                </a:cubicBezTo>
                <a:lnTo>
                  <a:pt x="295" y="2668"/>
                </a:lnTo>
                <a:lnTo>
                  <a:pt x="50" y="2668"/>
                </a:lnTo>
                <a:lnTo>
                  <a:pt x="15" y="2668"/>
                </a:lnTo>
                <a:cubicBezTo>
                  <a:pt x="-5" y="2668"/>
                  <a:pt x="-5" y="2699"/>
                  <a:pt x="15" y="2699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D543534-AFA5-A941-A181-7AF8A7C8B83C}"/>
              </a:ext>
            </a:extLst>
          </p:cNvPr>
          <p:cNvGrpSpPr/>
          <p:nvPr/>
        </p:nvGrpSpPr>
        <p:grpSpPr>
          <a:xfrm>
            <a:off x="6232699" y="4376757"/>
            <a:ext cx="2665995" cy="1006953"/>
            <a:chOff x="6232699" y="4376757"/>
            <a:chExt cx="2665995" cy="1006953"/>
          </a:xfrm>
        </p:grpSpPr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B148963F-BC14-BC49-9B4F-79C39C232604}"/>
                </a:ext>
              </a:extLst>
            </p:cNvPr>
            <p:cNvSpPr/>
            <p:nvPr/>
          </p:nvSpPr>
          <p:spPr>
            <a:xfrm>
              <a:off x="6613912" y="4731933"/>
              <a:ext cx="2284782" cy="537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5" h="432">
                  <a:moveTo>
                    <a:pt x="615" y="432"/>
                  </a:moveTo>
                  <a:cubicBezTo>
                    <a:pt x="576" y="434"/>
                    <a:pt x="530" y="428"/>
                    <a:pt x="511" y="417"/>
                  </a:cubicBezTo>
                  <a:lnTo>
                    <a:pt x="7" y="108"/>
                  </a:lnTo>
                  <a:cubicBezTo>
                    <a:pt x="-11" y="97"/>
                    <a:pt x="7" y="86"/>
                    <a:pt x="46" y="83"/>
                  </a:cubicBezTo>
                  <a:lnTo>
                    <a:pt x="1220" y="1"/>
                  </a:lnTo>
                  <a:cubicBezTo>
                    <a:pt x="1259" y="-2"/>
                    <a:pt x="1305" y="4"/>
                    <a:pt x="1324" y="15"/>
                  </a:cubicBezTo>
                  <a:lnTo>
                    <a:pt x="1827" y="324"/>
                  </a:lnTo>
                  <a:cubicBezTo>
                    <a:pt x="1846" y="335"/>
                    <a:pt x="1828" y="346"/>
                    <a:pt x="1789" y="34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8E7DF5E3-0ECD-DB4F-ADD9-251605993AE7}"/>
                </a:ext>
              </a:extLst>
            </p:cNvPr>
            <p:cNvSpPr/>
            <p:nvPr/>
          </p:nvSpPr>
          <p:spPr>
            <a:xfrm>
              <a:off x="7875899" y="477555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59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lnTo>
                    <a:pt x="223" y="9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7" y="18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9AAFF06A-4B01-3D4C-928D-B93A65F9E56B}"/>
                </a:ext>
              </a:extLst>
            </p:cNvPr>
            <p:cNvSpPr/>
            <p:nvPr/>
          </p:nvSpPr>
          <p:spPr>
            <a:xfrm>
              <a:off x="7159568" y="482540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5"/>
                    <a:pt x="99" y="69"/>
                    <a:pt x="121" y="68"/>
                  </a:cubicBezTo>
                  <a:lnTo>
                    <a:pt x="258" y="58"/>
                  </a:lnTo>
                  <a:cubicBezTo>
                    <a:pt x="281" y="56"/>
                    <a:pt x="290" y="50"/>
                    <a:pt x="280" y="44"/>
                  </a:cubicBezTo>
                  <a:lnTo>
                    <a:pt x="222" y="9"/>
                  </a:lnTo>
                  <a:cubicBezTo>
                    <a:pt x="213" y="2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1EE37B72-EA84-D44A-B24E-E0286F5CC191}"/>
                </a:ext>
              </a:extLst>
            </p:cNvPr>
            <p:cNvSpPr/>
            <p:nvPr/>
          </p:nvSpPr>
          <p:spPr>
            <a:xfrm>
              <a:off x="8035360" y="487151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60"/>
                  </a:lnTo>
                  <a:cubicBezTo>
                    <a:pt x="71" y="66"/>
                    <a:pt x="98" y="69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0" y="51"/>
                    <a:pt x="280" y="44"/>
                  </a:cubicBezTo>
                  <a:lnTo>
                    <a:pt x="222" y="9"/>
                  </a:lnTo>
                  <a:cubicBezTo>
                    <a:pt x="212" y="3"/>
                    <a:pt x="185" y="-1"/>
                    <a:pt x="163" y="0"/>
                  </a:cubicBezTo>
                  <a:lnTo>
                    <a:pt x="26" y="10"/>
                  </a:lnTo>
                  <a:cubicBezTo>
                    <a:pt x="3" y="11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5B8BDA01-4A1C-0C48-8001-B573A65693C5}"/>
                </a:ext>
              </a:extLst>
            </p:cNvPr>
            <p:cNvSpPr/>
            <p:nvPr/>
          </p:nvSpPr>
          <p:spPr>
            <a:xfrm>
              <a:off x="6800780" y="485032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3" y="3"/>
                    <a:pt x="186" y="-1"/>
                    <a:pt x="163" y="0"/>
                  </a:cubicBezTo>
                  <a:lnTo>
                    <a:pt x="27" y="10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2" y="59"/>
                  </a:lnTo>
                  <a:cubicBezTo>
                    <a:pt x="72" y="66"/>
                    <a:pt x="98" y="69"/>
                    <a:pt x="121" y="68"/>
                  </a:cubicBezTo>
                  <a:lnTo>
                    <a:pt x="258" y="58"/>
                  </a:lnTo>
                  <a:cubicBezTo>
                    <a:pt x="280" y="57"/>
                    <a:pt x="290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2BEFBB18-5EBF-2842-9133-D848C2645E47}"/>
                </a:ext>
              </a:extLst>
            </p:cNvPr>
            <p:cNvSpPr/>
            <p:nvPr/>
          </p:nvSpPr>
          <p:spPr>
            <a:xfrm>
              <a:off x="8192330" y="496871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5"/>
                    <a:pt x="98" y="69"/>
                    <a:pt x="120" y="68"/>
                  </a:cubicBezTo>
                  <a:lnTo>
                    <a:pt x="257" y="58"/>
                  </a:lnTo>
                  <a:cubicBezTo>
                    <a:pt x="280" y="56"/>
                    <a:pt x="290" y="50"/>
                    <a:pt x="279" y="43"/>
                  </a:cubicBezTo>
                  <a:lnTo>
                    <a:pt x="222" y="9"/>
                  </a:lnTo>
                  <a:cubicBezTo>
                    <a:pt x="212" y="2"/>
                    <a:pt x="185" y="-1"/>
                    <a:pt x="162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A4BEBE18-8E2C-C64C-85B4-AE2F7A9C93EB}"/>
                </a:ext>
              </a:extLst>
            </p:cNvPr>
            <p:cNvSpPr/>
            <p:nvPr/>
          </p:nvSpPr>
          <p:spPr>
            <a:xfrm>
              <a:off x="6958996" y="494753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8"/>
                  </a:lnTo>
                  <a:cubicBezTo>
                    <a:pt x="212" y="2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lnTo>
                    <a:pt x="61" y="59"/>
                  </a:lnTo>
                  <a:cubicBezTo>
                    <a:pt x="72" y="65"/>
                    <a:pt x="99" y="69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1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AC8FB64F-7C65-D246-A169-4E1E8CCB0767}"/>
                </a:ext>
              </a:extLst>
            </p:cNvPr>
            <p:cNvSpPr/>
            <p:nvPr/>
          </p:nvSpPr>
          <p:spPr>
            <a:xfrm>
              <a:off x="7476000" y="5018566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4" y="24"/>
                  </a:move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0"/>
                    <a:pt x="280" y="44"/>
                  </a:cubicBezTo>
                  <a:lnTo>
                    <a:pt x="222" y="9"/>
                  </a:lnTo>
                  <a:cubicBezTo>
                    <a:pt x="213" y="3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36FDF8F7-334D-904C-9A7E-6639F2FAB774}"/>
                </a:ext>
              </a:extLst>
            </p:cNvPr>
            <p:cNvSpPr/>
            <p:nvPr/>
          </p:nvSpPr>
          <p:spPr>
            <a:xfrm>
              <a:off x="8350545" y="5065922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0" y="44"/>
                  </a:moveTo>
                  <a:lnTo>
                    <a:pt x="222" y="9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7" y="18"/>
                    <a:pt x="4" y="24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0" y="69"/>
                  </a:cubicBezTo>
                  <a:lnTo>
                    <a:pt x="257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4D035DA2-68B3-9F43-B771-BCFC4A7C74B9}"/>
                </a:ext>
              </a:extLst>
            </p:cNvPr>
            <p:cNvSpPr/>
            <p:nvPr/>
          </p:nvSpPr>
          <p:spPr>
            <a:xfrm>
              <a:off x="7117212" y="5043490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0" y="45"/>
                  </a:moveTo>
                  <a:lnTo>
                    <a:pt x="223" y="9"/>
                  </a:lnTo>
                  <a:cubicBezTo>
                    <a:pt x="213" y="3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F9AFFFD5-46D0-D94E-A6A9-0B45B5731D5B}"/>
                </a:ext>
              </a:extLst>
            </p:cNvPr>
            <p:cNvSpPr/>
            <p:nvPr/>
          </p:nvSpPr>
          <p:spPr>
            <a:xfrm>
              <a:off x="7991757" y="5090847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8"/>
                  </a:lnTo>
                  <a:cubicBezTo>
                    <a:pt x="212" y="2"/>
                    <a:pt x="185" y="-1"/>
                    <a:pt x="163" y="0"/>
                  </a:cubicBezTo>
                  <a:lnTo>
                    <a:pt x="26" y="9"/>
                  </a:lnTo>
                  <a:cubicBezTo>
                    <a:pt x="3" y="12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71" y="65"/>
                    <a:pt x="98" y="69"/>
                    <a:pt x="120" y="68"/>
                  </a:cubicBezTo>
                  <a:lnTo>
                    <a:pt x="257" y="58"/>
                  </a:lnTo>
                  <a:cubicBezTo>
                    <a:pt x="280" y="56"/>
                    <a:pt x="290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04FCAE39-0B93-BB46-8DD5-7CFC528A734C}"/>
                </a:ext>
              </a:extLst>
            </p:cNvPr>
            <p:cNvSpPr/>
            <p:nvPr/>
          </p:nvSpPr>
          <p:spPr>
            <a:xfrm>
              <a:off x="7632966" y="5115771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4" y="49"/>
                  </a:moveTo>
                  <a:cubicBezTo>
                    <a:pt x="284" y="45"/>
                    <a:pt x="277" y="42"/>
                    <a:pt x="274" y="40"/>
                  </a:cubicBezTo>
                  <a:cubicBezTo>
                    <a:pt x="269" y="37"/>
                    <a:pt x="263" y="34"/>
                    <a:pt x="258" y="31"/>
                  </a:cubicBezTo>
                  <a:cubicBezTo>
                    <a:pt x="247" y="24"/>
                    <a:pt x="237" y="17"/>
                    <a:pt x="225" y="11"/>
                  </a:cubicBezTo>
                  <a:cubicBezTo>
                    <a:pt x="224" y="10"/>
                    <a:pt x="224" y="9"/>
                    <a:pt x="223" y="9"/>
                  </a:cubicBezTo>
                  <a:cubicBezTo>
                    <a:pt x="212" y="2"/>
                    <a:pt x="185" y="-1"/>
                    <a:pt x="162" y="0"/>
                  </a:cubicBezTo>
                  <a:lnTo>
                    <a:pt x="26" y="10"/>
                  </a:lnTo>
                  <a:cubicBezTo>
                    <a:pt x="4" y="12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2" y="59"/>
                    <a:pt x="62" y="60"/>
                    <a:pt x="63" y="60"/>
                  </a:cubicBezTo>
                  <a:cubicBezTo>
                    <a:pt x="80" y="69"/>
                    <a:pt x="102" y="69"/>
                    <a:pt x="120" y="68"/>
                  </a:cubicBezTo>
                  <a:lnTo>
                    <a:pt x="258" y="58"/>
                  </a:lnTo>
                  <a:cubicBezTo>
                    <a:pt x="258" y="58"/>
                    <a:pt x="259" y="58"/>
                    <a:pt x="260" y="58"/>
                  </a:cubicBezTo>
                  <a:lnTo>
                    <a:pt x="261" y="58"/>
                  </a:lnTo>
                  <a:cubicBezTo>
                    <a:pt x="268" y="57"/>
                    <a:pt x="275" y="56"/>
                    <a:pt x="281" y="52"/>
                  </a:cubicBezTo>
                  <a:cubicBezTo>
                    <a:pt x="282" y="51"/>
                    <a:pt x="284" y="50"/>
                    <a:pt x="284" y="4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B8F66DB5-E15E-7340-BB5E-31DBB87E0739}"/>
                </a:ext>
              </a:extLst>
            </p:cNvPr>
            <p:cNvSpPr/>
            <p:nvPr/>
          </p:nvSpPr>
          <p:spPr>
            <a:xfrm>
              <a:off x="7275427" y="514069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4" y="49"/>
                  </a:moveTo>
                  <a:cubicBezTo>
                    <a:pt x="284" y="47"/>
                    <a:pt x="282" y="45"/>
                    <a:pt x="280" y="44"/>
                  </a:cubicBezTo>
                  <a:lnTo>
                    <a:pt x="222" y="9"/>
                  </a:lnTo>
                  <a:cubicBezTo>
                    <a:pt x="212" y="3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69"/>
                    <a:pt x="121" y="68"/>
                  </a:cubicBezTo>
                  <a:lnTo>
                    <a:pt x="257" y="58"/>
                  </a:lnTo>
                  <a:cubicBezTo>
                    <a:pt x="259" y="58"/>
                    <a:pt x="259" y="58"/>
                    <a:pt x="260" y="58"/>
                  </a:cubicBezTo>
                  <a:cubicBezTo>
                    <a:pt x="266" y="58"/>
                    <a:pt x="274" y="57"/>
                    <a:pt x="280" y="53"/>
                  </a:cubicBezTo>
                  <a:cubicBezTo>
                    <a:pt x="282" y="52"/>
                    <a:pt x="284" y="51"/>
                    <a:pt x="284" y="4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7471E56D-1FBA-0544-B696-992F68B110B4}"/>
                </a:ext>
              </a:extLst>
            </p:cNvPr>
            <p:cNvSpPr/>
            <p:nvPr/>
          </p:nvSpPr>
          <p:spPr>
            <a:xfrm>
              <a:off x="7518357" y="480047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5"/>
                    <a:pt x="98" y="69"/>
                    <a:pt x="121" y="68"/>
                  </a:cubicBezTo>
                  <a:lnTo>
                    <a:pt x="257" y="58"/>
                  </a:lnTo>
                  <a:cubicBezTo>
                    <a:pt x="280" y="56"/>
                    <a:pt x="290" y="50"/>
                    <a:pt x="280" y="43"/>
                  </a:cubicBezTo>
                  <a:lnTo>
                    <a:pt x="223" y="8"/>
                  </a:lnTo>
                  <a:cubicBezTo>
                    <a:pt x="212" y="2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7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940903FF-7C05-3C42-A774-52D76AFB5CBA}"/>
                </a:ext>
              </a:extLst>
            </p:cNvPr>
            <p:cNvSpPr/>
            <p:nvPr/>
          </p:nvSpPr>
          <p:spPr>
            <a:xfrm>
              <a:off x="7676572" y="489768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5E71F1A3-84D0-A447-82F0-A76BB490D1FA}"/>
                </a:ext>
              </a:extLst>
            </p:cNvPr>
            <p:cNvSpPr/>
            <p:nvPr/>
          </p:nvSpPr>
          <p:spPr>
            <a:xfrm>
              <a:off x="7316538" y="492260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8"/>
                  </a:lnTo>
                  <a:cubicBezTo>
                    <a:pt x="212" y="2"/>
                    <a:pt x="185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7"/>
                    <a:pt x="4" y="23"/>
                  </a:cubicBezTo>
                  <a:lnTo>
                    <a:pt x="61" y="59"/>
                  </a:lnTo>
                  <a:cubicBezTo>
                    <a:pt x="72" y="65"/>
                    <a:pt x="98" y="69"/>
                    <a:pt x="121" y="68"/>
                  </a:cubicBezTo>
                  <a:lnTo>
                    <a:pt x="258" y="58"/>
                  </a:lnTo>
                  <a:cubicBezTo>
                    <a:pt x="280" y="56"/>
                    <a:pt x="290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5" name="Freeform 374">
              <a:extLst>
                <a:ext uri="{FF2B5EF4-FFF2-40B4-BE49-F238E27FC236}">
                  <a16:creationId xmlns:a16="http://schemas.microsoft.com/office/drawing/2014/main" id="{0E921A2E-8126-2144-9672-17E93406FB58}"/>
                </a:ext>
              </a:extLst>
            </p:cNvPr>
            <p:cNvSpPr/>
            <p:nvPr/>
          </p:nvSpPr>
          <p:spPr>
            <a:xfrm>
              <a:off x="7834788" y="499364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6"/>
                    <a:pt x="98" y="69"/>
                    <a:pt x="121" y="68"/>
                  </a:cubicBezTo>
                  <a:lnTo>
                    <a:pt x="257" y="58"/>
                  </a:lnTo>
                  <a:cubicBezTo>
                    <a:pt x="280" y="56"/>
                    <a:pt x="290" y="50"/>
                    <a:pt x="280" y="44"/>
                  </a:cubicBezTo>
                  <a:lnTo>
                    <a:pt x="223" y="9"/>
                  </a:lnTo>
                  <a:cubicBezTo>
                    <a:pt x="212" y="3"/>
                    <a:pt x="186" y="-1"/>
                    <a:pt x="162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D15B687B-BC11-F848-AD15-DF0B00DF1C59}"/>
                </a:ext>
              </a:extLst>
            </p:cNvPr>
            <p:cNvSpPr/>
            <p:nvPr/>
          </p:nvSpPr>
          <p:spPr>
            <a:xfrm>
              <a:off x="7875899" y="477555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5"/>
                  </a:moveTo>
                  <a:lnTo>
                    <a:pt x="61" y="59"/>
                  </a:lnTo>
                  <a:cubicBezTo>
                    <a:pt x="69" y="64"/>
                    <a:pt x="84" y="67"/>
                    <a:pt x="101" y="68"/>
                  </a:cubicBezTo>
                  <a:cubicBezTo>
                    <a:pt x="100" y="68"/>
                    <a:pt x="99" y="67"/>
                    <a:pt x="98" y="67"/>
                  </a:cubicBezTo>
                  <a:lnTo>
                    <a:pt x="41" y="32"/>
                  </a:lnTo>
                  <a:cubicBezTo>
                    <a:pt x="30" y="26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8"/>
                    <a:pt x="213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7" y="18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7" name="Freeform 376">
              <a:extLst>
                <a:ext uri="{FF2B5EF4-FFF2-40B4-BE49-F238E27FC236}">
                  <a16:creationId xmlns:a16="http://schemas.microsoft.com/office/drawing/2014/main" id="{D70AFEA7-BC7B-6E4B-8220-48287C67F009}"/>
                </a:ext>
              </a:extLst>
            </p:cNvPr>
            <p:cNvSpPr/>
            <p:nvPr/>
          </p:nvSpPr>
          <p:spPr>
            <a:xfrm>
              <a:off x="7159568" y="482540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59"/>
                  </a:lnTo>
                  <a:cubicBezTo>
                    <a:pt x="69" y="64"/>
                    <a:pt x="84" y="67"/>
                    <a:pt x="101" y="68"/>
                  </a:cubicBezTo>
                  <a:cubicBezTo>
                    <a:pt x="100" y="67"/>
                    <a:pt x="100" y="67"/>
                    <a:pt x="99" y="67"/>
                  </a:cubicBezTo>
                  <a:lnTo>
                    <a:pt x="42" y="31"/>
                  </a:lnTo>
                  <a:cubicBezTo>
                    <a:pt x="31" y="25"/>
                    <a:pt x="41" y="18"/>
                    <a:pt x="64" y="17"/>
                  </a:cubicBezTo>
                  <a:lnTo>
                    <a:pt x="201" y="7"/>
                  </a:lnTo>
                  <a:cubicBezTo>
                    <a:pt x="207" y="7"/>
                    <a:pt x="213" y="7"/>
                    <a:pt x="220" y="7"/>
                  </a:cubicBezTo>
                  <a:cubicBezTo>
                    <a:pt x="209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277449EB-6428-9246-B3D7-D8599DA157C1}"/>
                </a:ext>
              </a:extLst>
            </p:cNvPr>
            <p:cNvSpPr/>
            <p:nvPr/>
          </p:nvSpPr>
          <p:spPr>
            <a:xfrm>
              <a:off x="8035360" y="487151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1"/>
                  </a:moveTo>
                  <a:cubicBezTo>
                    <a:pt x="31" y="25"/>
                    <a:pt x="41" y="19"/>
                    <a:pt x="63" y="17"/>
                  </a:cubicBezTo>
                  <a:lnTo>
                    <a:pt x="200" y="8"/>
                  </a:lnTo>
                  <a:cubicBezTo>
                    <a:pt x="206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3" y="11"/>
                    <a:pt x="-6" y="18"/>
                    <a:pt x="4" y="24"/>
                  </a:cubicBezTo>
                  <a:lnTo>
                    <a:pt x="61" y="60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8"/>
                    <a:pt x="99" y="67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C0BA768A-78DF-234B-BE07-B9942014D8B6}"/>
                </a:ext>
              </a:extLst>
            </p:cNvPr>
            <p:cNvSpPr/>
            <p:nvPr/>
          </p:nvSpPr>
          <p:spPr>
            <a:xfrm>
              <a:off x="6800780" y="485032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9" y="67"/>
                  </a:moveTo>
                  <a:lnTo>
                    <a:pt x="42" y="31"/>
                  </a:lnTo>
                  <a:cubicBezTo>
                    <a:pt x="31" y="25"/>
                    <a:pt x="42" y="19"/>
                    <a:pt x="64" y="17"/>
                  </a:cubicBezTo>
                  <a:lnTo>
                    <a:pt x="200" y="7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9" y="2"/>
                    <a:pt x="184" y="-1"/>
                    <a:pt x="163" y="0"/>
                  </a:cubicBezTo>
                  <a:lnTo>
                    <a:pt x="27" y="10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2" y="59"/>
                  </a:lnTo>
                  <a:cubicBezTo>
                    <a:pt x="69" y="64"/>
                    <a:pt x="85" y="67"/>
                    <a:pt x="101" y="68"/>
                  </a:cubicBezTo>
                  <a:cubicBezTo>
                    <a:pt x="100" y="68"/>
                    <a:pt x="100" y="67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0" name="Freeform 379">
              <a:extLst>
                <a:ext uri="{FF2B5EF4-FFF2-40B4-BE49-F238E27FC236}">
                  <a16:creationId xmlns:a16="http://schemas.microsoft.com/office/drawing/2014/main" id="{5B66E986-EFF3-A645-9485-4BE2DE66C3D6}"/>
                </a:ext>
              </a:extLst>
            </p:cNvPr>
            <p:cNvSpPr/>
            <p:nvPr/>
          </p:nvSpPr>
          <p:spPr>
            <a:xfrm>
              <a:off x="8192330" y="4968716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41" y="31"/>
                  </a:moveTo>
                  <a:cubicBezTo>
                    <a:pt x="30" y="25"/>
                    <a:pt x="41" y="18"/>
                    <a:pt x="63" y="17"/>
                  </a:cubicBezTo>
                  <a:lnTo>
                    <a:pt x="200" y="7"/>
                  </a:lnTo>
                  <a:cubicBezTo>
                    <a:pt x="206" y="7"/>
                    <a:pt x="213" y="7"/>
                    <a:pt x="219" y="7"/>
                  </a:cubicBezTo>
                  <a:cubicBezTo>
                    <a:pt x="208" y="2"/>
                    <a:pt x="183" y="-1"/>
                    <a:pt x="162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7"/>
                    <a:pt x="99" y="67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1" name="Freeform 380">
              <a:extLst>
                <a:ext uri="{FF2B5EF4-FFF2-40B4-BE49-F238E27FC236}">
                  <a16:creationId xmlns:a16="http://schemas.microsoft.com/office/drawing/2014/main" id="{9C8DC1A8-E224-D14D-93D1-48F5FF543410}"/>
                </a:ext>
              </a:extLst>
            </p:cNvPr>
            <p:cNvSpPr/>
            <p:nvPr/>
          </p:nvSpPr>
          <p:spPr>
            <a:xfrm>
              <a:off x="6958996" y="494753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9" y="66"/>
                  </a:moveTo>
                  <a:lnTo>
                    <a:pt x="42" y="31"/>
                  </a:lnTo>
                  <a:cubicBezTo>
                    <a:pt x="31" y="25"/>
                    <a:pt x="41" y="19"/>
                    <a:pt x="64" y="17"/>
                  </a:cubicBezTo>
                  <a:lnTo>
                    <a:pt x="201" y="7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9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lnTo>
                    <a:pt x="61" y="59"/>
                  </a:lnTo>
                  <a:cubicBezTo>
                    <a:pt x="69" y="64"/>
                    <a:pt x="84" y="67"/>
                    <a:pt x="101" y="68"/>
                  </a:cubicBezTo>
                  <a:cubicBezTo>
                    <a:pt x="100" y="67"/>
                    <a:pt x="99" y="66"/>
                    <a:pt x="99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B3A06DC2-7DE5-FA4D-B94E-9A9EFFCD15D9}"/>
                </a:ext>
              </a:extLst>
            </p:cNvPr>
            <p:cNvSpPr/>
            <p:nvPr/>
          </p:nvSpPr>
          <p:spPr>
            <a:xfrm>
              <a:off x="7476000" y="5018566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60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7"/>
                    <a:pt x="99" y="67"/>
                    <a:pt x="98" y="67"/>
                  </a:cubicBezTo>
                  <a:lnTo>
                    <a:pt x="41" y="32"/>
                  </a:lnTo>
                  <a:cubicBezTo>
                    <a:pt x="31" y="25"/>
                    <a:pt x="41" y="19"/>
                    <a:pt x="63" y="18"/>
                  </a:cubicBezTo>
                  <a:lnTo>
                    <a:pt x="200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BE5DCEDE-256E-C141-90CC-B17BE13CE94A}"/>
                </a:ext>
              </a:extLst>
            </p:cNvPr>
            <p:cNvSpPr/>
            <p:nvPr/>
          </p:nvSpPr>
          <p:spPr>
            <a:xfrm>
              <a:off x="8350545" y="5065922"/>
              <a:ext cx="272828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9">
                  <a:moveTo>
                    <a:pt x="41" y="32"/>
                  </a:moveTo>
                  <a:cubicBezTo>
                    <a:pt x="31" y="26"/>
                    <a:pt x="40" y="19"/>
                    <a:pt x="63" y="18"/>
                  </a:cubicBezTo>
                  <a:lnTo>
                    <a:pt x="200" y="8"/>
                  </a:lnTo>
                  <a:cubicBezTo>
                    <a:pt x="206" y="7"/>
                    <a:pt x="213" y="7"/>
                    <a:pt x="220" y="8"/>
                  </a:cubicBezTo>
                  <a:cubicBezTo>
                    <a:pt x="208" y="2"/>
                    <a:pt x="183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7" y="18"/>
                    <a:pt x="4" y="24"/>
                  </a:cubicBezTo>
                  <a:lnTo>
                    <a:pt x="61" y="60"/>
                  </a:lnTo>
                  <a:cubicBezTo>
                    <a:pt x="68" y="64"/>
                    <a:pt x="84" y="67"/>
                    <a:pt x="101" y="69"/>
                  </a:cubicBezTo>
                  <a:cubicBezTo>
                    <a:pt x="100" y="68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791475A5-4A2D-C449-91AD-9C6E4CA889BD}"/>
                </a:ext>
              </a:extLst>
            </p:cNvPr>
            <p:cNvSpPr/>
            <p:nvPr/>
          </p:nvSpPr>
          <p:spPr>
            <a:xfrm>
              <a:off x="7117212" y="504349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9" y="67"/>
                  </a:moveTo>
                  <a:lnTo>
                    <a:pt x="41" y="32"/>
                  </a:lnTo>
                  <a:cubicBezTo>
                    <a:pt x="31" y="26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1" y="60"/>
                  </a:lnTo>
                  <a:cubicBezTo>
                    <a:pt x="69" y="64"/>
                    <a:pt x="85" y="68"/>
                    <a:pt x="101" y="68"/>
                  </a:cubicBezTo>
                  <a:cubicBezTo>
                    <a:pt x="100" y="68"/>
                    <a:pt x="99" y="68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4E77E43E-D76D-4E42-AE92-B8B8F857BF6E}"/>
                </a:ext>
              </a:extLst>
            </p:cNvPr>
            <p:cNvSpPr/>
            <p:nvPr/>
          </p:nvSpPr>
          <p:spPr>
            <a:xfrm>
              <a:off x="7991757" y="5090847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41" y="31"/>
                  </a:moveTo>
                  <a:cubicBezTo>
                    <a:pt x="30" y="25"/>
                    <a:pt x="40" y="18"/>
                    <a:pt x="63" y="17"/>
                  </a:cubicBezTo>
                  <a:lnTo>
                    <a:pt x="200" y="7"/>
                  </a:lnTo>
                  <a:cubicBezTo>
                    <a:pt x="206" y="7"/>
                    <a:pt x="213" y="7"/>
                    <a:pt x="219" y="7"/>
                  </a:cubicBezTo>
                  <a:cubicBezTo>
                    <a:pt x="208" y="2"/>
                    <a:pt x="183" y="-1"/>
                    <a:pt x="163" y="0"/>
                  </a:cubicBezTo>
                  <a:lnTo>
                    <a:pt x="26" y="9"/>
                  </a:lnTo>
                  <a:cubicBezTo>
                    <a:pt x="3" y="12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8" y="64"/>
                    <a:pt x="84" y="66"/>
                    <a:pt x="101" y="68"/>
                  </a:cubicBezTo>
                  <a:cubicBezTo>
                    <a:pt x="100" y="67"/>
                    <a:pt x="99" y="66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B7BD9E4D-C4AC-DB4B-A944-D9664B9BF31E}"/>
                </a:ext>
              </a:extLst>
            </p:cNvPr>
            <p:cNvSpPr/>
            <p:nvPr/>
          </p:nvSpPr>
          <p:spPr>
            <a:xfrm>
              <a:off x="7632966" y="5115771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98" y="67"/>
                  </a:moveTo>
                  <a:lnTo>
                    <a:pt x="41" y="31"/>
                  </a:lnTo>
                  <a:cubicBezTo>
                    <a:pt x="30" y="25"/>
                    <a:pt x="41" y="19"/>
                    <a:pt x="64" y="17"/>
                  </a:cubicBezTo>
                  <a:lnTo>
                    <a:pt x="200" y="7"/>
                  </a:lnTo>
                  <a:cubicBezTo>
                    <a:pt x="207" y="7"/>
                    <a:pt x="213" y="7"/>
                    <a:pt x="219" y="7"/>
                  </a:cubicBezTo>
                  <a:cubicBezTo>
                    <a:pt x="208" y="2"/>
                    <a:pt x="183" y="-1"/>
                    <a:pt x="162" y="0"/>
                  </a:cubicBezTo>
                  <a:lnTo>
                    <a:pt x="26" y="10"/>
                  </a:lnTo>
                  <a:cubicBezTo>
                    <a:pt x="4" y="12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2" y="59"/>
                    <a:pt x="62" y="60"/>
                    <a:pt x="63" y="60"/>
                  </a:cubicBezTo>
                  <a:cubicBezTo>
                    <a:pt x="75" y="66"/>
                    <a:pt x="88" y="68"/>
                    <a:pt x="102" y="68"/>
                  </a:cubicBezTo>
                  <a:cubicBezTo>
                    <a:pt x="102" y="68"/>
                    <a:pt x="101" y="68"/>
                    <a:pt x="100" y="67"/>
                  </a:cubicBezTo>
                  <a:cubicBezTo>
                    <a:pt x="99" y="67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8FD95CD9-0AF1-6B4A-B349-5B5C7ACC60C3}"/>
                </a:ext>
              </a:extLst>
            </p:cNvPr>
            <p:cNvSpPr/>
            <p:nvPr/>
          </p:nvSpPr>
          <p:spPr>
            <a:xfrm>
              <a:off x="7275427" y="5140696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5"/>
                    <a:pt x="41" y="19"/>
                    <a:pt x="64" y="17"/>
                  </a:cubicBezTo>
                  <a:lnTo>
                    <a:pt x="201" y="8"/>
                  </a:lnTo>
                  <a:cubicBezTo>
                    <a:pt x="207" y="8"/>
                    <a:pt x="213" y="8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lnTo>
                    <a:pt x="61" y="60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7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1621E3E1-2634-8E48-BF61-81A2E4700092}"/>
                </a:ext>
              </a:extLst>
            </p:cNvPr>
            <p:cNvSpPr/>
            <p:nvPr/>
          </p:nvSpPr>
          <p:spPr>
            <a:xfrm>
              <a:off x="7518357" y="480047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59"/>
                  </a:lnTo>
                  <a:cubicBezTo>
                    <a:pt x="69" y="63"/>
                    <a:pt x="84" y="67"/>
                    <a:pt x="101" y="68"/>
                  </a:cubicBezTo>
                  <a:cubicBezTo>
                    <a:pt x="100" y="67"/>
                    <a:pt x="99" y="67"/>
                    <a:pt x="98" y="66"/>
                  </a:cubicBezTo>
                  <a:lnTo>
                    <a:pt x="42" y="31"/>
                  </a:lnTo>
                  <a:cubicBezTo>
                    <a:pt x="31" y="25"/>
                    <a:pt x="41" y="18"/>
                    <a:pt x="64" y="17"/>
                  </a:cubicBezTo>
                  <a:lnTo>
                    <a:pt x="201" y="7"/>
                  </a:lnTo>
                  <a:cubicBezTo>
                    <a:pt x="207" y="6"/>
                    <a:pt x="213" y="6"/>
                    <a:pt x="220" y="7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7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9" name="Freeform 388">
              <a:extLst>
                <a:ext uri="{FF2B5EF4-FFF2-40B4-BE49-F238E27FC236}">
                  <a16:creationId xmlns:a16="http://schemas.microsoft.com/office/drawing/2014/main" id="{DA59A24E-0E36-FE45-A050-0ED4C72FD17B}"/>
                </a:ext>
              </a:extLst>
            </p:cNvPr>
            <p:cNvSpPr/>
            <p:nvPr/>
          </p:nvSpPr>
          <p:spPr>
            <a:xfrm>
              <a:off x="7676572" y="489768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61" y="60"/>
                  </a:moveTo>
                  <a:cubicBezTo>
                    <a:pt x="69" y="64"/>
                    <a:pt x="85" y="67"/>
                    <a:pt x="101" y="68"/>
                  </a:cubicBezTo>
                  <a:cubicBezTo>
                    <a:pt x="100" y="68"/>
                    <a:pt x="99" y="67"/>
                    <a:pt x="99" y="67"/>
                  </a:cubicBezTo>
                  <a:lnTo>
                    <a:pt x="41" y="32"/>
                  </a:lnTo>
                  <a:cubicBezTo>
                    <a:pt x="31" y="26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7"/>
                    <a:pt x="214" y="7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0" name="Freeform 389">
              <a:extLst>
                <a:ext uri="{FF2B5EF4-FFF2-40B4-BE49-F238E27FC236}">
                  <a16:creationId xmlns:a16="http://schemas.microsoft.com/office/drawing/2014/main" id="{4E4A87EF-502C-8946-9B4B-E03CCE87009D}"/>
                </a:ext>
              </a:extLst>
            </p:cNvPr>
            <p:cNvSpPr/>
            <p:nvPr/>
          </p:nvSpPr>
          <p:spPr>
            <a:xfrm>
              <a:off x="7316538" y="4922606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1"/>
                  </a:moveTo>
                  <a:cubicBezTo>
                    <a:pt x="31" y="25"/>
                    <a:pt x="41" y="19"/>
                    <a:pt x="64" y="17"/>
                  </a:cubicBezTo>
                  <a:lnTo>
                    <a:pt x="200" y="7"/>
                  </a:lnTo>
                  <a:cubicBezTo>
                    <a:pt x="207" y="6"/>
                    <a:pt x="214" y="6"/>
                    <a:pt x="220" y="7"/>
                  </a:cubicBezTo>
                  <a:cubicBezTo>
                    <a:pt x="208" y="1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7"/>
                    <a:pt x="4" y="23"/>
                  </a:cubicBezTo>
                  <a:lnTo>
                    <a:pt x="61" y="59"/>
                  </a:lnTo>
                  <a:cubicBezTo>
                    <a:pt x="69" y="63"/>
                    <a:pt x="84" y="66"/>
                    <a:pt x="101" y="68"/>
                  </a:cubicBezTo>
                  <a:cubicBezTo>
                    <a:pt x="100" y="67"/>
                    <a:pt x="99" y="66"/>
                    <a:pt x="99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1" name="Freeform 390">
              <a:extLst>
                <a:ext uri="{FF2B5EF4-FFF2-40B4-BE49-F238E27FC236}">
                  <a16:creationId xmlns:a16="http://schemas.microsoft.com/office/drawing/2014/main" id="{DC7F2B68-2004-CC46-A721-04A0FDF12864}"/>
                </a:ext>
              </a:extLst>
            </p:cNvPr>
            <p:cNvSpPr/>
            <p:nvPr/>
          </p:nvSpPr>
          <p:spPr>
            <a:xfrm>
              <a:off x="7834788" y="499364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101" y="68"/>
                  </a:moveTo>
                  <a:cubicBezTo>
                    <a:pt x="100" y="68"/>
                    <a:pt x="99" y="67"/>
                    <a:pt x="98" y="67"/>
                  </a:cubicBezTo>
                  <a:lnTo>
                    <a:pt x="41" y="31"/>
                  </a:lnTo>
                  <a:cubicBezTo>
                    <a:pt x="31" y="25"/>
                    <a:pt x="41" y="18"/>
                    <a:pt x="63" y="17"/>
                  </a:cubicBezTo>
                  <a:lnTo>
                    <a:pt x="200" y="7"/>
                  </a:lnTo>
                  <a:cubicBezTo>
                    <a:pt x="207" y="7"/>
                    <a:pt x="213" y="7"/>
                    <a:pt x="220" y="7"/>
                  </a:cubicBezTo>
                  <a:cubicBezTo>
                    <a:pt x="208" y="2"/>
                    <a:pt x="184" y="-1"/>
                    <a:pt x="162" y="0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3" name="Freeform 392">
              <a:extLst>
                <a:ext uri="{FF2B5EF4-FFF2-40B4-BE49-F238E27FC236}">
                  <a16:creationId xmlns:a16="http://schemas.microsoft.com/office/drawing/2014/main" id="{0B8667CA-A7ED-AB4D-9271-4B0CC77561D2}"/>
                </a:ext>
              </a:extLst>
            </p:cNvPr>
            <p:cNvSpPr/>
            <p:nvPr/>
          </p:nvSpPr>
          <p:spPr>
            <a:xfrm>
              <a:off x="6608929" y="4855309"/>
              <a:ext cx="2289765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9" h="425">
                  <a:moveTo>
                    <a:pt x="1838" y="235"/>
                  </a:moveTo>
                  <a:cubicBezTo>
                    <a:pt x="1834" y="246"/>
                    <a:pt x="1809" y="249"/>
                    <a:pt x="1798" y="250"/>
                  </a:cubicBezTo>
                  <a:cubicBezTo>
                    <a:pt x="1797" y="250"/>
                    <a:pt x="622" y="332"/>
                    <a:pt x="619" y="333"/>
                  </a:cubicBezTo>
                  <a:cubicBezTo>
                    <a:pt x="610" y="334"/>
                    <a:pt x="599" y="334"/>
                    <a:pt x="589" y="333"/>
                  </a:cubicBezTo>
                  <a:cubicBezTo>
                    <a:pt x="573" y="332"/>
                    <a:pt x="558" y="330"/>
                    <a:pt x="542" y="327"/>
                  </a:cubicBezTo>
                  <a:cubicBezTo>
                    <a:pt x="534" y="325"/>
                    <a:pt x="526" y="323"/>
                    <a:pt x="518" y="319"/>
                  </a:cubicBezTo>
                  <a:cubicBezTo>
                    <a:pt x="515" y="318"/>
                    <a:pt x="14" y="10"/>
                    <a:pt x="11" y="9"/>
                  </a:cubicBezTo>
                  <a:cubicBezTo>
                    <a:pt x="7" y="6"/>
                    <a:pt x="4" y="3"/>
                    <a:pt x="4" y="0"/>
                  </a:cubicBezTo>
                  <a:lnTo>
                    <a:pt x="0" y="91"/>
                  </a:lnTo>
                  <a:cubicBezTo>
                    <a:pt x="-1" y="94"/>
                    <a:pt x="2" y="98"/>
                    <a:pt x="7" y="101"/>
                  </a:cubicBezTo>
                  <a:cubicBezTo>
                    <a:pt x="10" y="102"/>
                    <a:pt x="510" y="409"/>
                    <a:pt x="514" y="411"/>
                  </a:cubicBezTo>
                  <a:cubicBezTo>
                    <a:pt x="521" y="414"/>
                    <a:pt x="529" y="417"/>
                    <a:pt x="537" y="419"/>
                  </a:cubicBezTo>
                  <a:cubicBezTo>
                    <a:pt x="551" y="422"/>
                    <a:pt x="566" y="423"/>
                    <a:pt x="581" y="425"/>
                  </a:cubicBezTo>
                  <a:cubicBezTo>
                    <a:pt x="589" y="425"/>
                    <a:pt x="597" y="425"/>
                    <a:pt x="606" y="425"/>
                  </a:cubicBezTo>
                  <a:cubicBezTo>
                    <a:pt x="609" y="425"/>
                    <a:pt x="611" y="425"/>
                    <a:pt x="614" y="424"/>
                  </a:cubicBezTo>
                  <a:lnTo>
                    <a:pt x="1788" y="341"/>
                  </a:lnTo>
                  <a:cubicBezTo>
                    <a:pt x="1798" y="341"/>
                    <a:pt x="1807" y="340"/>
                    <a:pt x="1817" y="337"/>
                  </a:cubicBezTo>
                  <a:cubicBezTo>
                    <a:pt x="1822" y="336"/>
                    <a:pt x="1827" y="334"/>
                    <a:pt x="1831" y="331"/>
                  </a:cubicBezTo>
                  <a:cubicBezTo>
                    <a:pt x="1832" y="330"/>
                    <a:pt x="1834" y="328"/>
                    <a:pt x="1834" y="325"/>
                  </a:cubicBezTo>
                  <a:lnTo>
                    <a:pt x="1839" y="234"/>
                  </a:lnTo>
                  <a:cubicBezTo>
                    <a:pt x="1839" y="234"/>
                    <a:pt x="1839" y="235"/>
                    <a:pt x="1838" y="23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4" name="Freeform 393">
              <a:extLst>
                <a:ext uri="{FF2B5EF4-FFF2-40B4-BE49-F238E27FC236}">
                  <a16:creationId xmlns:a16="http://schemas.microsoft.com/office/drawing/2014/main" id="{FCEB6F50-DA47-414A-83B2-A8CACE3397D8}"/>
                </a:ext>
              </a:extLst>
            </p:cNvPr>
            <p:cNvSpPr/>
            <p:nvPr/>
          </p:nvSpPr>
          <p:spPr>
            <a:xfrm>
              <a:off x="6608929" y="4855309"/>
              <a:ext cx="2289765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9" h="425">
                  <a:moveTo>
                    <a:pt x="1838" y="235"/>
                  </a:moveTo>
                  <a:cubicBezTo>
                    <a:pt x="1834" y="246"/>
                    <a:pt x="1809" y="249"/>
                    <a:pt x="1798" y="250"/>
                  </a:cubicBezTo>
                  <a:cubicBezTo>
                    <a:pt x="1797" y="250"/>
                    <a:pt x="622" y="332"/>
                    <a:pt x="619" y="333"/>
                  </a:cubicBezTo>
                  <a:cubicBezTo>
                    <a:pt x="610" y="334"/>
                    <a:pt x="599" y="334"/>
                    <a:pt x="589" y="333"/>
                  </a:cubicBezTo>
                  <a:cubicBezTo>
                    <a:pt x="573" y="332"/>
                    <a:pt x="558" y="330"/>
                    <a:pt x="542" y="327"/>
                  </a:cubicBezTo>
                  <a:cubicBezTo>
                    <a:pt x="534" y="325"/>
                    <a:pt x="526" y="323"/>
                    <a:pt x="518" y="319"/>
                  </a:cubicBezTo>
                  <a:cubicBezTo>
                    <a:pt x="515" y="318"/>
                    <a:pt x="14" y="10"/>
                    <a:pt x="11" y="9"/>
                  </a:cubicBezTo>
                  <a:cubicBezTo>
                    <a:pt x="7" y="6"/>
                    <a:pt x="4" y="3"/>
                    <a:pt x="4" y="0"/>
                  </a:cubicBezTo>
                  <a:lnTo>
                    <a:pt x="0" y="91"/>
                  </a:lnTo>
                  <a:cubicBezTo>
                    <a:pt x="-1" y="94"/>
                    <a:pt x="2" y="98"/>
                    <a:pt x="7" y="101"/>
                  </a:cubicBezTo>
                  <a:cubicBezTo>
                    <a:pt x="10" y="102"/>
                    <a:pt x="510" y="409"/>
                    <a:pt x="514" y="411"/>
                  </a:cubicBezTo>
                  <a:cubicBezTo>
                    <a:pt x="521" y="414"/>
                    <a:pt x="529" y="417"/>
                    <a:pt x="537" y="419"/>
                  </a:cubicBezTo>
                  <a:cubicBezTo>
                    <a:pt x="551" y="422"/>
                    <a:pt x="566" y="423"/>
                    <a:pt x="581" y="425"/>
                  </a:cubicBezTo>
                  <a:cubicBezTo>
                    <a:pt x="589" y="425"/>
                    <a:pt x="597" y="425"/>
                    <a:pt x="606" y="425"/>
                  </a:cubicBezTo>
                  <a:cubicBezTo>
                    <a:pt x="609" y="425"/>
                    <a:pt x="611" y="425"/>
                    <a:pt x="614" y="424"/>
                  </a:cubicBezTo>
                  <a:lnTo>
                    <a:pt x="1788" y="341"/>
                  </a:lnTo>
                  <a:cubicBezTo>
                    <a:pt x="1798" y="341"/>
                    <a:pt x="1807" y="340"/>
                    <a:pt x="1817" y="337"/>
                  </a:cubicBezTo>
                  <a:cubicBezTo>
                    <a:pt x="1822" y="336"/>
                    <a:pt x="1827" y="334"/>
                    <a:pt x="1831" y="331"/>
                  </a:cubicBezTo>
                  <a:cubicBezTo>
                    <a:pt x="1832" y="330"/>
                    <a:pt x="1834" y="328"/>
                    <a:pt x="1834" y="325"/>
                  </a:cubicBezTo>
                  <a:lnTo>
                    <a:pt x="1839" y="234"/>
                  </a:lnTo>
                  <a:cubicBezTo>
                    <a:pt x="1839" y="234"/>
                    <a:pt x="1839" y="235"/>
                    <a:pt x="1838" y="235"/>
                  </a:cubicBezTo>
                  <a:close/>
                </a:path>
              </a:pathLst>
            </a:custGeom>
            <a:solidFill>
              <a:srgbClr val="FC8A24">
                <a:alpha val="43882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5" name="Freeform 394">
              <a:extLst>
                <a:ext uri="{FF2B5EF4-FFF2-40B4-BE49-F238E27FC236}">
                  <a16:creationId xmlns:a16="http://schemas.microsoft.com/office/drawing/2014/main" id="{1CC08D5A-081C-774D-9CB3-F338177BE272}"/>
                </a:ext>
              </a:extLst>
            </p:cNvPr>
            <p:cNvSpPr/>
            <p:nvPr/>
          </p:nvSpPr>
          <p:spPr>
            <a:xfrm>
              <a:off x="6238928" y="4592355"/>
              <a:ext cx="2283536" cy="538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4" h="433">
                  <a:moveTo>
                    <a:pt x="615" y="432"/>
                  </a:moveTo>
                  <a:cubicBezTo>
                    <a:pt x="576" y="435"/>
                    <a:pt x="530" y="428"/>
                    <a:pt x="511" y="417"/>
                  </a:cubicBezTo>
                  <a:lnTo>
                    <a:pt x="7" y="108"/>
                  </a:lnTo>
                  <a:cubicBezTo>
                    <a:pt x="-11" y="97"/>
                    <a:pt x="7" y="86"/>
                    <a:pt x="46" y="83"/>
                  </a:cubicBezTo>
                  <a:lnTo>
                    <a:pt x="1219" y="0"/>
                  </a:lnTo>
                  <a:cubicBezTo>
                    <a:pt x="1259" y="-2"/>
                    <a:pt x="1305" y="5"/>
                    <a:pt x="1323" y="16"/>
                  </a:cubicBezTo>
                  <a:lnTo>
                    <a:pt x="1827" y="325"/>
                  </a:lnTo>
                  <a:cubicBezTo>
                    <a:pt x="1845" y="336"/>
                    <a:pt x="1828" y="347"/>
                    <a:pt x="1789" y="34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6" name="Freeform 395">
              <a:extLst>
                <a:ext uri="{FF2B5EF4-FFF2-40B4-BE49-F238E27FC236}">
                  <a16:creationId xmlns:a16="http://schemas.microsoft.com/office/drawing/2014/main" id="{3D174091-91CE-2244-AA40-6FC2E94D4CF3}"/>
                </a:ext>
              </a:extLst>
            </p:cNvPr>
            <p:cNvSpPr/>
            <p:nvPr/>
          </p:nvSpPr>
          <p:spPr>
            <a:xfrm>
              <a:off x="7500915" y="4637219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60"/>
                  </a:lnTo>
                  <a:cubicBezTo>
                    <a:pt x="72" y="67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1"/>
                    <a:pt x="280" y="44"/>
                  </a:cubicBezTo>
                  <a:lnTo>
                    <a:pt x="223" y="10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7" y="19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 396">
              <a:extLst>
                <a:ext uri="{FF2B5EF4-FFF2-40B4-BE49-F238E27FC236}">
                  <a16:creationId xmlns:a16="http://schemas.microsoft.com/office/drawing/2014/main" id="{EB57A73D-5F7A-E544-BAEB-7E69A3B946EC}"/>
                </a:ext>
              </a:extLst>
            </p:cNvPr>
            <p:cNvSpPr/>
            <p:nvPr/>
          </p:nvSpPr>
          <p:spPr>
            <a:xfrm>
              <a:off x="6784585" y="4687065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4" y="24"/>
                  </a:moveTo>
                  <a:lnTo>
                    <a:pt x="61" y="59"/>
                  </a:lnTo>
                  <a:cubicBezTo>
                    <a:pt x="72" y="66"/>
                    <a:pt x="98" y="69"/>
                    <a:pt x="121" y="68"/>
                  </a:cubicBezTo>
                  <a:lnTo>
                    <a:pt x="258" y="58"/>
                  </a:lnTo>
                  <a:cubicBezTo>
                    <a:pt x="280" y="57"/>
                    <a:pt x="291" y="50"/>
                    <a:pt x="280" y="44"/>
                  </a:cubicBezTo>
                  <a:lnTo>
                    <a:pt x="223" y="9"/>
                  </a:lnTo>
                  <a:cubicBezTo>
                    <a:pt x="212" y="3"/>
                    <a:pt x="186" y="-2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8" name="Freeform 397">
              <a:extLst>
                <a:ext uri="{FF2B5EF4-FFF2-40B4-BE49-F238E27FC236}">
                  <a16:creationId xmlns:a16="http://schemas.microsoft.com/office/drawing/2014/main" id="{EFC2DEE4-3520-BF45-B3C9-9397148BA329}"/>
                </a:ext>
              </a:extLst>
            </p:cNvPr>
            <p:cNvSpPr/>
            <p:nvPr/>
          </p:nvSpPr>
          <p:spPr>
            <a:xfrm>
              <a:off x="7660377" y="473442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59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0"/>
                    <a:pt x="280" y="44"/>
                  </a:cubicBezTo>
                  <a:lnTo>
                    <a:pt x="222" y="9"/>
                  </a:lnTo>
                  <a:cubicBezTo>
                    <a:pt x="212" y="2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D6A2E697-54E7-4540-9373-3883A9C22AFC}"/>
                </a:ext>
              </a:extLst>
            </p:cNvPr>
            <p:cNvSpPr/>
            <p:nvPr/>
          </p:nvSpPr>
          <p:spPr>
            <a:xfrm>
              <a:off x="6425797" y="4713239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lnTo>
                    <a:pt x="62" y="59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1" y="57"/>
                    <a:pt x="291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7F795E49-135E-DE40-91A5-D4A6EF5AA240}"/>
                </a:ext>
              </a:extLst>
            </p:cNvPr>
            <p:cNvSpPr/>
            <p:nvPr/>
          </p:nvSpPr>
          <p:spPr>
            <a:xfrm>
              <a:off x="7817347" y="4830385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4" y="24"/>
                  </a:moveTo>
                  <a:lnTo>
                    <a:pt x="62" y="59"/>
                  </a:lnTo>
                  <a:cubicBezTo>
                    <a:pt x="72" y="66"/>
                    <a:pt x="99" y="69"/>
                    <a:pt x="122" y="68"/>
                  </a:cubicBezTo>
                  <a:lnTo>
                    <a:pt x="258" y="58"/>
                  </a:lnTo>
                  <a:cubicBezTo>
                    <a:pt x="281" y="57"/>
                    <a:pt x="291" y="50"/>
                    <a:pt x="280" y="44"/>
                  </a:cubicBezTo>
                  <a:lnTo>
                    <a:pt x="224" y="9"/>
                  </a:lnTo>
                  <a:cubicBezTo>
                    <a:pt x="213" y="3"/>
                    <a:pt x="186" y="-2"/>
                    <a:pt x="164" y="0"/>
                  </a:cubicBezTo>
                  <a:lnTo>
                    <a:pt x="27" y="10"/>
                  </a:lnTo>
                  <a:cubicBezTo>
                    <a:pt x="4" y="11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1" name="Freeform 400">
              <a:extLst>
                <a:ext uri="{FF2B5EF4-FFF2-40B4-BE49-F238E27FC236}">
                  <a16:creationId xmlns:a16="http://schemas.microsoft.com/office/drawing/2014/main" id="{AC3639DD-737D-BB47-B020-862CC9B02B52}"/>
                </a:ext>
              </a:extLst>
            </p:cNvPr>
            <p:cNvSpPr/>
            <p:nvPr/>
          </p:nvSpPr>
          <p:spPr>
            <a:xfrm>
              <a:off x="6584013" y="4809199"/>
              <a:ext cx="351313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" h="69">
                  <a:moveTo>
                    <a:pt x="279" y="44"/>
                  </a:moveTo>
                  <a:lnTo>
                    <a:pt x="222" y="9"/>
                  </a:lnTo>
                  <a:cubicBezTo>
                    <a:pt x="211" y="3"/>
                    <a:pt x="184" y="-2"/>
                    <a:pt x="162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0" y="59"/>
                  </a:lnTo>
                  <a:cubicBezTo>
                    <a:pt x="71" y="66"/>
                    <a:pt x="98" y="69"/>
                    <a:pt x="120" y="68"/>
                  </a:cubicBezTo>
                  <a:lnTo>
                    <a:pt x="257" y="58"/>
                  </a:lnTo>
                  <a:cubicBezTo>
                    <a:pt x="279" y="56"/>
                    <a:pt x="289" y="50"/>
                    <a:pt x="279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2" name="Freeform 401">
              <a:extLst>
                <a:ext uri="{FF2B5EF4-FFF2-40B4-BE49-F238E27FC236}">
                  <a16:creationId xmlns:a16="http://schemas.microsoft.com/office/drawing/2014/main" id="{4CE9D78C-0D93-8043-AEF5-7EC14257B39D}"/>
                </a:ext>
              </a:extLst>
            </p:cNvPr>
            <p:cNvSpPr/>
            <p:nvPr/>
          </p:nvSpPr>
          <p:spPr>
            <a:xfrm>
              <a:off x="7101016" y="488148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1"/>
                    <a:pt x="280" y="44"/>
                  </a:cubicBezTo>
                  <a:lnTo>
                    <a:pt x="222" y="9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3" name="Freeform 402">
              <a:extLst>
                <a:ext uri="{FF2B5EF4-FFF2-40B4-BE49-F238E27FC236}">
                  <a16:creationId xmlns:a16="http://schemas.microsoft.com/office/drawing/2014/main" id="{D0102548-B6F3-B841-B852-15D8190FB58C}"/>
                </a:ext>
              </a:extLst>
            </p:cNvPr>
            <p:cNvSpPr/>
            <p:nvPr/>
          </p:nvSpPr>
          <p:spPr>
            <a:xfrm>
              <a:off x="7976808" y="492759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2" y="9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6" y="19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4" name="Freeform 403">
              <a:extLst>
                <a:ext uri="{FF2B5EF4-FFF2-40B4-BE49-F238E27FC236}">
                  <a16:creationId xmlns:a16="http://schemas.microsoft.com/office/drawing/2014/main" id="{5139A13B-061F-1D49-858D-F69CBA37B914}"/>
                </a:ext>
              </a:extLst>
            </p:cNvPr>
            <p:cNvSpPr/>
            <p:nvPr/>
          </p:nvSpPr>
          <p:spPr>
            <a:xfrm>
              <a:off x="6742228" y="4906405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0" y="44"/>
                  </a:moveTo>
                  <a:lnTo>
                    <a:pt x="223" y="9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9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3D9C19B1-88ED-6A41-B921-B34D89D2ADB7}"/>
                </a:ext>
              </a:extLst>
            </p:cNvPr>
            <p:cNvSpPr/>
            <p:nvPr/>
          </p:nvSpPr>
          <p:spPr>
            <a:xfrm>
              <a:off x="7616771" y="495251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79" y="44"/>
                  </a:moveTo>
                  <a:lnTo>
                    <a:pt x="222" y="9"/>
                  </a:lnTo>
                  <a:cubicBezTo>
                    <a:pt x="212" y="3"/>
                    <a:pt x="185" y="-2"/>
                    <a:pt x="163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71" y="66"/>
                    <a:pt x="98" y="69"/>
                    <a:pt x="121" y="67"/>
                  </a:cubicBezTo>
                  <a:lnTo>
                    <a:pt x="258" y="58"/>
                  </a:lnTo>
                  <a:cubicBezTo>
                    <a:pt x="280" y="56"/>
                    <a:pt x="290" y="50"/>
                    <a:pt x="279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235AF592-A2BE-694A-BDB9-59F2BB481961}"/>
                </a:ext>
              </a:extLst>
            </p:cNvPr>
            <p:cNvSpPr/>
            <p:nvPr/>
          </p:nvSpPr>
          <p:spPr>
            <a:xfrm>
              <a:off x="7257983" y="4977440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4" y="49"/>
                  </a:moveTo>
                  <a:cubicBezTo>
                    <a:pt x="284" y="45"/>
                    <a:pt x="277" y="42"/>
                    <a:pt x="274" y="40"/>
                  </a:cubicBezTo>
                  <a:cubicBezTo>
                    <a:pt x="268" y="37"/>
                    <a:pt x="263" y="34"/>
                    <a:pt x="258" y="31"/>
                  </a:cubicBezTo>
                  <a:cubicBezTo>
                    <a:pt x="247" y="24"/>
                    <a:pt x="237" y="18"/>
                    <a:pt x="226" y="11"/>
                  </a:cubicBezTo>
                  <a:cubicBezTo>
                    <a:pt x="225" y="10"/>
                    <a:pt x="223" y="9"/>
                    <a:pt x="223" y="9"/>
                  </a:cubicBezTo>
                  <a:cubicBezTo>
                    <a:pt x="212" y="3"/>
                    <a:pt x="185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2" y="60"/>
                    <a:pt x="62" y="60"/>
                    <a:pt x="63" y="60"/>
                  </a:cubicBezTo>
                  <a:cubicBezTo>
                    <a:pt x="80" y="69"/>
                    <a:pt x="101" y="69"/>
                    <a:pt x="121" y="68"/>
                  </a:cubicBezTo>
                  <a:lnTo>
                    <a:pt x="257" y="58"/>
                  </a:lnTo>
                  <a:cubicBezTo>
                    <a:pt x="258" y="58"/>
                    <a:pt x="259" y="58"/>
                    <a:pt x="260" y="58"/>
                  </a:cubicBezTo>
                  <a:lnTo>
                    <a:pt x="261" y="58"/>
                  </a:lnTo>
                  <a:cubicBezTo>
                    <a:pt x="268" y="57"/>
                    <a:pt x="275" y="57"/>
                    <a:pt x="281" y="53"/>
                  </a:cubicBezTo>
                  <a:cubicBezTo>
                    <a:pt x="283" y="52"/>
                    <a:pt x="283" y="51"/>
                    <a:pt x="284" y="4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84F470D3-529F-3C48-8BDA-5B6500C59AE3}"/>
                </a:ext>
              </a:extLst>
            </p:cNvPr>
            <p:cNvSpPr/>
            <p:nvPr/>
          </p:nvSpPr>
          <p:spPr>
            <a:xfrm>
              <a:off x="6900444" y="5002365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84" y="49"/>
                  </a:moveTo>
                  <a:cubicBezTo>
                    <a:pt x="284" y="48"/>
                    <a:pt x="283" y="46"/>
                    <a:pt x="280" y="44"/>
                  </a:cubicBezTo>
                  <a:lnTo>
                    <a:pt x="223" y="9"/>
                  </a:lnTo>
                  <a:cubicBezTo>
                    <a:pt x="212" y="3"/>
                    <a:pt x="185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8"/>
                    <a:pt x="4" y="24"/>
                  </a:cubicBezTo>
                  <a:lnTo>
                    <a:pt x="61" y="60"/>
                  </a:lnTo>
                  <a:cubicBezTo>
                    <a:pt x="72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59" y="59"/>
                    <a:pt x="259" y="59"/>
                    <a:pt x="260" y="58"/>
                  </a:cubicBezTo>
                  <a:cubicBezTo>
                    <a:pt x="267" y="58"/>
                    <a:pt x="274" y="57"/>
                    <a:pt x="280" y="54"/>
                  </a:cubicBezTo>
                  <a:cubicBezTo>
                    <a:pt x="283" y="52"/>
                    <a:pt x="284" y="51"/>
                    <a:pt x="284" y="4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B0BF23B7-AC9A-2C44-9759-A8FD712B6AF0}"/>
                </a:ext>
              </a:extLst>
            </p:cNvPr>
            <p:cNvSpPr/>
            <p:nvPr/>
          </p:nvSpPr>
          <p:spPr>
            <a:xfrm>
              <a:off x="7143373" y="466214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60"/>
                  </a:lnTo>
                  <a:cubicBezTo>
                    <a:pt x="72" y="66"/>
                    <a:pt x="99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1"/>
                    <a:pt x="280" y="44"/>
                  </a:cubicBezTo>
                  <a:lnTo>
                    <a:pt x="223" y="10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659FCC3B-AE46-AE40-95F1-1871C0CB8189}"/>
                </a:ext>
              </a:extLst>
            </p:cNvPr>
            <p:cNvSpPr/>
            <p:nvPr/>
          </p:nvSpPr>
          <p:spPr>
            <a:xfrm>
              <a:off x="7300343" y="475935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7" y="18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521A1F38-BEBC-D44F-902F-C8D2603CF0A2}"/>
                </a:ext>
              </a:extLst>
            </p:cNvPr>
            <p:cNvSpPr/>
            <p:nvPr/>
          </p:nvSpPr>
          <p:spPr>
            <a:xfrm>
              <a:off x="6941555" y="4784274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7" y="11"/>
                  </a:lnTo>
                  <a:cubicBezTo>
                    <a:pt x="4" y="12"/>
                    <a:pt x="-7" y="19"/>
                    <a:pt x="4" y="25"/>
                  </a:cubicBezTo>
                  <a:lnTo>
                    <a:pt x="61" y="60"/>
                  </a:lnTo>
                  <a:cubicBezTo>
                    <a:pt x="72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6CEF410D-1BAD-2E43-B4AB-C68400B65FEC}"/>
                </a:ext>
              </a:extLst>
            </p:cNvPr>
            <p:cNvSpPr/>
            <p:nvPr/>
          </p:nvSpPr>
          <p:spPr>
            <a:xfrm>
              <a:off x="7458559" y="485655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3" y="24"/>
                  </a:moveTo>
                  <a:lnTo>
                    <a:pt x="61" y="59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80" y="57"/>
                    <a:pt x="290" y="51"/>
                    <a:pt x="279" y="44"/>
                  </a:cubicBezTo>
                  <a:lnTo>
                    <a:pt x="222" y="9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3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3EC30884-B2F0-0742-B569-09505FFB5034}"/>
                </a:ext>
              </a:extLst>
            </p:cNvPr>
            <p:cNvSpPr/>
            <p:nvPr/>
          </p:nvSpPr>
          <p:spPr>
            <a:xfrm>
              <a:off x="7500915" y="4637219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5"/>
                  </a:moveTo>
                  <a:lnTo>
                    <a:pt x="61" y="60"/>
                  </a:lnTo>
                  <a:cubicBezTo>
                    <a:pt x="69" y="64"/>
                    <a:pt x="84" y="68"/>
                    <a:pt x="101" y="68"/>
                  </a:cubicBezTo>
                  <a:cubicBezTo>
                    <a:pt x="100" y="68"/>
                    <a:pt x="99" y="68"/>
                    <a:pt x="99" y="67"/>
                  </a:cubicBezTo>
                  <a:lnTo>
                    <a:pt x="41" y="32"/>
                  </a:lnTo>
                  <a:cubicBezTo>
                    <a:pt x="31" y="26"/>
                    <a:pt x="41" y="19"/>
                    <a:pt x="64" y="17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7" y="19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9F4C207A-C45F-6A44-AB5C-21B6AE197A9F}"/>
                </a:ext>
              </a:extLst>
            </p:cNvPr>
            <p:cNvSpPr/>
            <p:nvPr/>
          </p:nvSpPr>
          <p:spPr>
            <a:xfrm>
              <a:off x="6784585" y="468706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59"/>
                  </a:lnTo>
                  <a:cubicBezTo>
                    <a:pt x="68" y="64"/>
                    <a:pt x="84" y="67"/>
                    <a:pt x="102" y="68"/>
                  </a:cubicBezTo>
                  <a:cubicBezTo>
                    <a:pt x="100" y="68"/>
                    <a:pt x="100" y="67"/>
                    <a:pt x="98" y="66"/>
                  </a:cubicBezTo>
                  <a:lnTo>
                    <a:pt x="42" y="32"/>
                  </a:lnTo>
                  <a:cubicBezTo>
                    <a:pt x="31" y="26"/>
                    <a:pt x="41" y="19"/>
                    <a:pt x="64" y="17"/>
                  </a:cubicBezTo>
                  <a:lnTo>
                    <a:pt x="201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9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99C6187E-DE04-EB4F-8AD0-4248CFE58661}"/>
                </a:ext>
              </a:extLst>
            </p:cNvPr>
            <p:cNvSpPr/>
            <p:nvPr/>
          </p:nvSpPr>
          <p:spPr>
            <a:xfrm>
              <a:off x="7660377" y="473442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6"/>
                    <a:pt x="41" y="19"/>
                    <a:pt x="63" y="17"/>
                  </a:cubicBezTo>
                  <a:lnTo>
                    <a:pt x="200" y="8"/>
                  </a:lnTo>
                  <a:cubicBezTo>
                    <a:pt x="206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8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0469E784-4710-E446-9D59-2165917946B6}"/>
                </a:ext>
              </a:extLst>
            </p:cNvPr>
            <p:cNvSpPr/>
            <p:nvPr/>
          </p:nvSpPr>
          <p:spPr>
            <a:xfrm>
              <a:off x="6425797" y="4713239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9" y="66"/>
                  </a:moveTo>
                  <a:lnTo>
                    <a:pt x="41" y="32"/>
                  </a:lnTo>
                  <a:cubicBezTo>
                    <a:pt x="31" y="25"/>
                    <a:pt x="41" y="19"/>
                    <a:pt x="64" y="18"/>
                  </a:cubicBezTo>
                  <a:lnTo>
                    <a:pt x="201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lnTo>
                    <a:pt x="62" y="59"/>
                  </a:lnTo>
                  <a:cubicBezTo>
                    <a:pt x="69" y="64"/>
                    <a:pt x="85" y="67"/>
                    <a:pt x="102" y="68"/>
                  </a:cubicBezTo>
                  <a:cubicBezTo>
                    <a:pt x="100" y="68"/>
                    <a:pt x="100" y="67"/>
                    <a:pt x="99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746C66B2-4A7E-294A-AB1F-801B095209EB}"/>
                </a:ext>
              </a:extLst>
            </p:cNvPr>
            <p:cNvSpPr/>
            <p:nvPr/>
          </p:nvSpPr>
          <p:spPr>
            <a:xfrm>
              <a:off x="7817347" y="4830385"/>
              <a:ext cx="274074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69">
                  <a:moveTo>
                    <a:pt x="42" y="33"/>
                  </a:moveTo>
                  <a:cubicBezTo>
                    <a:pt x="31" y="26"/>
                    <a:pt x="42" y="20"/>
                    <a:pt x="65" y="18"/>
                  </a:cubicBezTo>
                  <a:lnTo>
                    <a:pt x="201" y="9"/>
                  </a:lnTo>
                  <a:cubicBezTo>
                    <a:pt x="208" y="8"/>
                    <a:pt x="214" y="8"/>
                    <a:pt x="221" y="9"/>
                  </a:cubicBezTo>
                  <a:cubicBezTo>
                    <a:pt x="209" y="3"/>
                    <a:pt x="184" y="-1"/>
                    <a:pt x="164" y="1"/>
                  </a:cubicBezTo>
                  <a:lnTo>
                    <a:pt x="27" y="11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2" y="60"/>
                  </a:lnTo>
                  <a:cubicBezTo>
                    <a:pt x="70" y="65"/>
                    <a:pt x="85" y="68"/>
                    <a:pt x="102" y="69"/>
                  </a:cubicBezTo>
                  <a:cubicBezTo>
                    <a:pt x="101" y="69"/>
                    <a:pt x="100" y="68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559D2DA3-F8AE-2442-AA79-AEFA1680CA4E}"/>
                </a:ext>
              </a:extLst>
            </p:cNvPr>
            <p:cNvSpPr/>
            <p:nvPr/>
          </p:nvSpPr>
          <p:spPr>
            <a:xfrm>
              <a:off x="6584013" y="4809199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98" y="66"/>
                  </a:moveTo>
                  <a:lnTo>
                    <a:pt x="41" y="31"/>
                  </a:lnTo>
                  <a:cubicBezTo>
                    <a:pt x="30" y="25"/>
                    <a:pt x="40" y="19"/>
                    <a:pt x="63" y="17"/>
                  </a:cubicBezTo>
                  <a:lnTo>
                    <a:pt x="199" y="8"/>
                  </a:lnTo>
                  <a:cubicBezTo>
                    <a:pt x="206" y="7"/>
                    <a:pt x="212" y="7"/>
                    <a:pt x="219" y="8"/>
                  </a:cubicBezTo>
                  <a:cubicBezTo>
                    <a:pt x="208" y="2"/>
                    <a:pt x="183" y="-1"/>
                    <a:pt x="162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0" y="59"/>
                  </a:lnTo>
                  <a:cubicBezTo>
                    <a:pt x="68" y="64"/>
                    <a:pt x="84" y="67"/>
                    <a:pt x="100" y="68"/>
                  </a:cubicBezTo>
                  <a:cubicBezTo>
                    <a:pt x="100" y="67"/>
                    <a:pt x="98" y="67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A32FC774-4AB9-F642-982A-33B58FBE5F08}"/>
                </a:ext>
              </a:extLst>
            </p:cNvPr>
            <p:cNvSpPr/>
            <p:nvPr/>
          </p:nvSpPr>
          <p:spPr>
            <a:xfrm>
              <a:off x="7101016" y="488148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8"/>
                    <a:pt x="99" y="67"/>
                    <a:pt x="98" y="67"/>
                  </a:cubicBezTo>
                  <a:lnTo>
                    <a:pt x="41" y="32"/>
                  </a:lnTo>
                  <a:cubicBezTo>
                    <a:pt x="31" y="26"/>
                    <a:pt x="41" y="19"/>
                    <a:pt x="63" y="18"/>
                  </a:cubicBezTo>
                  <a:lnTo>
                    <a:pt x="200" y="8"/>
                  </a:lnTo>
                  <a:cubicBezTo>
                    <a:pt x="206" y="7"/>
                    <a:pt x="213" y="7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9C2F09D7-ABA6-FA44-934C-9D762FBFB003}"/>
                </a:ext>
              </a:extLst>
            </p:cNvPr>
            <p:cNvSpPr/>
            <p:nvPr/>
          </p:nvSpPr>
          <p:spPr>
            <a:xfrm>
              <a:off x="7976808" y="492759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6"/>
                    <a:pt x="41" y="19"/>
                    <a:pt x="63" y="18"/>
                  </a:cubicBezTo>
                  <a:lnTo>
                    <a:pt x="200" y="8"/>
                  </a:lnTo>
                  <a:cubicBezTo>
                    <a:pt x="206" y="8"/>
                    <a:pt x="213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6" y="19"/>
                    <a:pt x="4" y="25"/>
                  </a:cubicBezTo>
                  <a:lnTo>
                    <a:pt x="61" y="60"/>
                  </a:lnTo>
                  <a:cubicBezTo>
                    <a:pt x="68" y="65"/>
                    <a:pt x="84" y="68"/>
                    <a:pt x="101" y="68"/>
                  </a:cubicBezTo>
                  <a:cubicBezTo>
                    <a:pt x="100" y="68"/>
                    <a:pt x="99" y="68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3B37B356-B739-224D-8593-FBC2A585D610}"/>
                </a:ext>
              </a:extLst>
            </p:cNvPr>
            <p:cNvSpPr/>
            <p:nvPr/>
          </p:nvSpPr>
          <p:spPr>
            <a:xfrm>
              <a:off x="6742228" y="490640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8" y="66"/>
                  </a:moveTo>
                  <a:lnTo>
                    <a:pt x="41" y="31"/>
                  </a:lnTo>
                  <a:cubicBezTo>
                    <a:pt x="31" y="25"/>
                    <a:pt x="41" y="18"/>
                    <a:pt x="63" y="17"/>
                  </a:cubicBezTo>
                  <a:lnTo>
                    <a:pt x="200" y="7"/>
                  </a:lnTo>
                  <a:cubicBezTo>
                    <a:pt x="206" y="7"/>
                    <a:pt x="213" y="7"/>
                    <a:pt x="220" y="7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8"/>
                    <a:pt x="4" y="24"/>
                  </a:cubicBezTo>
                  <a:lnTo>
                    <a:pt x="61" y="59"/>
                  </a:lnTo>
                  <a:cubicBezTo>
                    <a:pt x="69" y="63"/>
                    <a:pt x="85" y="66"/>
                    <a:pt x="101" y="68"/>
                  </a:cubicBezTo>
                  <a:cubicBezTo>
                    <a:pt x="100" y="67"/>
                    <a:pt x="99" y="66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2" name="Freeform 421">
              <a:extLst>
                <a:ext uri="{FF2B5EF4-FFF2-40B4-BE49-F238E27FC236}">
                  <a16:creationId xmlns:a16="http://schemas.microsoft.com/office/drawing/2014/main" id="{6898ABEB-ED84-1C46-BF22-9149A5306159}"/>
                </a:ext>
              </a:extLst>
            </p:cNvPr>
            <p:cNvSpPr/>
            <p:nvPr/>
          </p:nvSpPr>
          <p:spPr>
            <a:xfrm>
              <a:off x="7616771" y="495251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1"/>
                  </a:moveTo>
                  <a:cubicBezTo>
                    <a:pt x="31" y="25"/>
                    <a:pt x="41" y="19"/>
                    <a:pt x="63" y="17"/>
                  </a:cubicBezTo>
                  <a:lnTo>
                    <a:pt x="200" y="8"/>
                  </a:lnTo>
                  <a:cubicBezTo>
                    <a:pt x="206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9" y="64"/>
                    <a:pt x="84" y="67"/>
                    <a:pt x="101" y="68"/>
                  </a:cubicBezTo>
                  <a:cubicBezTo>
                    <a:pt x="100" y="67"/>
                    <a:pt x="99" y="67"/>
                    <a:pt x="98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3" name="Freeform 422">
              <a:extLst>
                <a:ext uri="{FF2B5EF4-FFF2-40B4-BE49-F238E27FC236}">
                  <a16:creationId xmlns:a16="http://schemas.microsoft.com/office/drawing/2014/main" id="{8D03E7D2-A4C6-434C-9BBC-47AB94D94A68}"/>
                </a:ext>
              </a:extLst>
            </p:cNvPr>
            <p:cNvSpPr/>
            <p:nvPr/>
          </p:nvSpPr>
          <p:spPr>
            <a:xfrm>
              <a:off x="7257983" y="497744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9" y="66"/>
                  </a:moveTo>
                  <a:lnTo>
                    <a:pt x="41" y="31"/>
                  </a:lnTo>
                  <a:cubicBezTo>
                    <a:pt x="31" y="25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7"/>
                    <a:pt x="214" y="7"/>
                    <a:pt x="220" y="8"/>
                  </a:cubicBezTo>
                  <a:cubicBezTo>
                    <a:pt x="208" y="2"/>
                    <a:pt x="183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2" y="60"/>
                    <a:pt x="62" y="60"/>
                    <a:pt x="63" y="60"/>
                  </a:cubicBezTo>
                  <a:cubicBezTo>
                    <a:pt x="75" y="66"/>
                    <a:pt x="88" y="68"/>
                    <a:pt x="101" y="68"/>
                  </a:cubicBezTo>
                  <a:lnTo>
                    <a:pt x="100" y="68"/>
                  </a:lnTo>
                  <a:cubicBezTo>
                    <a:pt x="100" y="67"/>
                    <a:pt x="99" y="67"/>
                    <a:pt x="99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4" name="Freeform 423">
              <a:extLst>
                <a:ext uri="{FF2B5EF4-FFF2-40B4-BE49-F238E27FC236}">
                  <a16:creationId xmlns:a16="http://schemas.microsoft.com/office/drawing/2014/main" id="{629FC2B3-1806-5B40-8DB3-B0FA6FD119DC}"/>
                </a:ext>
              </a:extLst>
            </p:cNvPr>
            <p:cNvSpPr/>
            <p:nvPr/>
          </p:nvSpPr>
          <p:spPr>
            <a:xfrm>
              <a:off x="6900444" y="500236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6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8"/>
                    <a:pt x="4" y="24"/>
                  </a:cubicBezTo>
                  <a:lnTo>
                    <a:pt x="61" y="60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8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5" name="Freeform 424">
              <a:extLst>
                <a:ext uri="{FF2B5EF4-FFF2-40B4-BE49-F238E27FC236}">
                  <a16:creationId xmlns:a16="http://schemas.microsoft.com/office/drawing/2014/main" id="{A6F0B149-E810-A444-900B-9D900475F4CC}"/>
                </a:ext>
              </a:extLst>
            </p:cNvPr>
            <p:cNvSpPr/>
            <p:nvPr/>
          </p:nvSpPr>
          <p:spPr>
            <a:xfrm>
              <a:off x="7143373" y="466214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5"/>
                  </a:moveTo>
                  <a:lnTo>
                    <a:pt x="61" y="60"/>
                  </a:lnTo>
                  <a:cubicBezTo>
                    <a:pt x="68" y="65"/>
                    <a:pt x="84" y="68"/>
                    <a:pt x="101" y="68"/>
                  </a:cubicBezTo>
                  <a:cubicBezTo>
                    <a:pt x="100" y="68"/>
                    <a:pt x="99" y="68"/>
                    <a:pt x="99" y="67"/>
                  </a:cubicBezTo>
                  <a:lnTo>
                    <a:pt x="42" y="32"/>
                  </a:lnTo>
                  <a:cubicBezTo>
                    <a:pt x="31" y="26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AABD0235-DA4D-204F-ADE4-7687DBB44260}"/>
                </a:ext>
              </a:extLst>
            </p:cNvPr>
            <p:cNvSpPr/>
            <p:nvPr/>
          </p:nvSpPr>
          <p:spPr>
            <a:xfrm>
              <a:off x="7300343" y="4759350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61" y="60"/>
                  </a:moveTo>
                  <a:cubicBezTo>
                    <a:pt x="69" y="64"/>
                    <a:pt x="84" y="68"/>
                    <a:pt x="101" y="68"/>
                  </a:cubicBezTo>
                  <a:cubicBezTo>
                    <a:pt x="100" y="68"/>
                    <a:pt x="99" y="68"/>
                    <a:pt x="98" y="67"/>
                  </a:cubicBezTo>
                  <a:lnTo>
                    <a:pt x="41" y="32"/>
                  </a:lnTo>
                  <a:cubicBezTo>
                    <a:pt x="31" y="26"/>
                    <a:pt x="41" y="19"/>
                    <a:pt x="63" y="18"/>
                  </a:cubicBezTo>
                  <a:lnTo>
                    <a:pt x="200" y="8"/>
                  </a:lnTo>
                  <a:cubicBezTo>
                    <a:pt x="206" y="8"/>
                    <a:pt x="213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3" y="12"/>
                    <a:pt x="-7" y="18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7" name="Freeform 426">
              <a:extLst>
                <a:ext uri="{FF2B5EF4-FFF2-40B4-BE49-F238E27FC236}">
                  <a16:creationId xmlns:a16="http://schemas.microsoft.com/office/drawing/2014/main" id="{892CFAED-E4D2-6F47-886C-112E0E7E3982}"/>
                </a:ext>
              </a:extLst>
            </p:cNvPr>
            <p:cNvSpPr/>
            <p:nvPr/>
          </p:nvSpPr>
          <p:spPr>
            <a:xfrm>
              <a:off x="6941555" y="4784274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1"/>
                  </a:moveTo>
                  <a:cubicBezTo>
                    <a:pt x="31" y="25"/>
                    <a:pt x="41" y="18"/>
                    <a:pt x="64" y="17"/>
                  </a:cubicBezTo>
                  <a:lnTo>
                    <a:pt x="200" y="7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7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9" y="64"/>
                    <a:pt x="85" y="67"/>
                    <a:pt x="101" y="68"/>
                  </a:cubicBezTo>
                  <a:cubicBezTo>
                    <a:pt x="101" y="67"/>
                    <a:pt x="99" y="67"/>
                    <a:pt x="99" y="66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8" name="Freeform 427">
              <a:extLst>
                <a:ext uri="{FF2B5EF4-FFF2-40B4-BE49-F238E27FC236}">
                  <a16:creationId xmlns:a16="http://schemas.microsoft.com/office/drawing/2014/main" id="{223E41DC-ECAE-1A42-8EFF-6A414B4E0F72}"/>
                </a:ext>
              </a:extLst>
            </p:cNvPr>
            <p:cNvSpPr/>
            <p:nvPr/>
          </p:nvSpPr>
          <p:spPr>
            <a:xfrm>
              <a:off x="7458559" y="4856556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101" y="68"/>
                  </a:moveTo>
                  <a:cubicBezTo>
                    <a:pt x="100" y="68"/>
                    <a:pt x="99" y="67"/>
                    <a:pt x="98" y="66"/>
                  </a:cubicBezTo>
                  <a:lnTo>
                    <a:pt x="41" y="32"/>
                  </a:lnTo>
                  <a:cubicBezTo>
                    <a:pt x="31" y="25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3" y="24"/>
                  </a:cubicBez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0" name="Freeform 429">
              <a:extLst>
                <a:ext uri="{FF2B5EF4-FFF2-40B4-BE49-F238E27FC236}">
                  <a16:creationId xmlns:a16="http://schemas.microsoft.com/office/drawing/2014/main" id="{E5233DBA-FE54-C343-BD21-B8062CC38801}"/>
                </a:ext>
              </a:extLst>
            </p:cNvPr>
            <p:cNvSpPr/>
            <p:nvPr/>
          </p:nvSpPr>
          <p:spPr>
            <a:xfrm>
              <a:off x="6232699" y="4716978"/>
              <a:ext cx="2291011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0" h="425">
                  <a:moveTo>
                    <a:pt x="1839" y="235"/>
                  </a:moveTo>
                  <a:cubicBezTo>
                    <a:pt x="1836" y="246"/>
                    <a:pt x="1810" y="249"/>
                    <a:pt x="1799" y="250"/>
                  </a:cubicBezTo>
                  <a:cubicBezTo>
                    <a:pt x="1798" y="250"/>
                    <a:pt x="623" y="333"/>
                    <a:pt x="620" y="333"/>
                  </a:cubicBezTo>
                  <a:cubicBezTo>
                    <a:pt x="610" y="333"/>
                    <a:pt x="600" y="334"/>
                    <a:pt x="591" y="333"/>
                  </a:cubicBezTo>
                  <a:cubicBezTo>
                    <a:pt x="574" y="333"/>
                    <a:pt x="558" y="331"/>
                    <a:pt x="543" y="327"/>
                  </a:cubicBezTo>
                  <a:cubicBezTo>
                    <a:pt x="535" y="325"/>
                    <a:pt x="526" y="323"/>
                    <a:pt x="519" y="319"/>
                  </a:cubicBezTo>
                  <a:cubicBezTo>
                    <a:pt x="516" y="319"/>
                    <a:pt x="16" y="10"/>
                    <a:pt x="12" y="9"/>
                  </a:cubicBezTo>
                  <a:cubicBezTo>
                    <a:pt x="7" y="6"/>
                    <a:pt x="5" y="3"/>
                    <a:pt x="5" y="0"/>
                  </a:cubicBezTo>
                  <a:lnTo>
                    <a:pt x="0" y="92"/>
                  </a:lnTo>
                  <a:cubicBezTo>
                    <a:pt x="0" y="95"/>
                    <a:pt x="3" y="98"/>
                    <a:pt x="7" y="101"/>
                  </a:cubicBezTo>
                  <a:cubicBezTo>
                    <a:pt x="11" y="102"/>
                    <a:pt x="511" y="410"/>
                    <a:pt x="515" y="411"/>
                  </a:cubicBezTo>
                  <a:cubicBezTo>
                    <a:pt x="523" y="415"/>
                    <a:pt x="530" y="417"/>
                    <a:pt x="539" y="419"/>
                  </a:cubicBezTo>
                  <a:cubicBezTo>
                    <a:pt x="552" y="422"/>
                    <a:pt x="567" y="424"/>
                    <a:pt x="582" y="424"/>
                  </a:cubicBezTo>
                  <a:cubicBezTo>
                    <a:pt x="590" y="425"/>
                    <a:pt x="598" y="425"/>
                    <a:pt x="607" y="425"/>
                  </a:cubicBezTo>
                  <a:cubicBezTo>
                    <a:pt x="610" y="424"/>
                    <a:pt x="613" y="424"/>
                    <a:pt x="615" y="424"/>
                  </a:cubicBezTo>
                  <a:lnTo>
                    <a:pt x="1789" y="342"/>
                  </a:lnTo>
                  <a:cubicBezTo>
                    <a:pt x="1799" y="341"/>
                    <a:pt x="1809" y="340"/>
                    <a:pt x="1818" y="338"/>
                  </a:cubicBezTo>
                  <a:cubicBezTo>
                    <a:pt x="1823" y="336"/>
                    <a:pt x="1827" y="334"/>
                    <a:pt x="1832" y="331"/>
                  </a:cubicBezTo>
                  <a:cubicBezTo>
                    <a:pt x="1833" y="330"/>
                    <a:pt x="1835" y="328"/>
                    <a:pt x="1835" y="326"/>
                  </a:cubicBezTo>
                  <a:lnTo>
                    <a:pt x="1840" y="234"/>
                  </a:lnTo>
                  <a:cubicBezTo>
                    <a:pt x="1840" y="235"/>
                    <a:pt x="1840" y="235"/>
                    <a:pt x="1839" y="23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1" name="Freeform 430">
              <a:extLst>
                <a:ext uri="{FF2B5EF4-FFF2-40B4-BE49-F238E27FC236}">
                  <a16:creationId xmlns:a16="http://schemas.microsoft.com/office/drawing/2014/main" id="{E80864E5-E767-784B-B955-4872C6016546}"/>
                </a:ext>
              </a:extLst>
            </p:cNvPr>
            <p:cNvSpPr/>
            <p:nvPr/>
          </p:nvSpPr>
          <p:spPr>
            <a:xfrm>
              <a:off x="6232699" y="4716978"/>
              <a:ext cx="2291011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0" h="425">
                  <a:moveTo>
                    <a:pt x="1839" y="235"/>
                  </a:moveTo>
                  <a:cubicBezTo>
                    <a:pt x="1836" y="246"/>
                    <a:pt x="1810" y="249"/>
                    <a:pt x="1799" y="250"/>
                  </a:cubicBezTo>
                  <a:cubicBezTo>
                    <a:pt x="1798" y="250"/>
                    <a:pt x="623" y="333"/>
                    <a:pt x="620" y="333"/>
                  </a:cubicBezTo>
                  <a:cubicBezTo>
                    <a:pt x="610" y="333"/>
                    <a:pt x="600" y="334"/>
                    <a:pt x="591" y="333"/>
                  </a:cubicBezTo>
                  <a:cubicBezTo>
                    <a:pt x="574" y="333"/>
                    <a:pt x="558" y="331"/>
                    <a:pt x="543" y="327"/>
                  </a:cubicBezTo>
                  <a:cubicBezTo>
                    <a:pt x="535" y="325"/>
                    <a:pt x="526" y="323"/>
                    <a:pt x="519" y="319"/>
                  </a:cubicBezTo>
                  <a:cubicBezTo>
                    <a:pt x="516" y="319"/>
                    <a:pt x="16" y="10"/>
                    <a:pt x="12" y="9"/>
                  </a:cubicBezTo>
                  <a:cubicBezTo>
                    <a:pt x="7" y="6"/>
                    <a:pt x="5" y="3"/>
                    <a:pt x="5" y="0"/>
                  </a:cubicBezTo>
                  <a:lnTo>
                    <a:pt x="0" y="92"/>
                  </a:lnTo>
                  <a:cubicBezTo>
                    <a:pt x="0" y="95"/>
                    <a:pt x="3" y="98"/>
                    <a:pt x="7" y="101"/>
                  </a:cubicBezTo>
                  <a:cubicBezTo>
                    <a:pt x="11" y="102"/>
                    <a:pt x="511" y="410"/>
                    <a:pt x="515" y="411"/>
                  </a:cubicBezTo>
                  <a:cubicBezTo>
                    <a:pt x="523" y="415"/>
                    <a:pt x="530" y="417"/>
                    <a:pt x="539" y="419"/>
                  </a:cubicBezTo>
                  <a:cubicBezTo>
                    <a:pt x="552" y="422"/>
                    <a:pt x="567" y="424"/>
                    <a:pt x="582" y="424"/>
                  </a:cubicBezTo>
                  <a:cubicBezTo>
                    <a:pt x="590" y="425"/>
                    <a:pt x="598" y="425"/>
                    <a:pt x="607" y="425"/>
                  </a:cubicBezTo>
                  <a:cubicBezTo>
                    <a:pt x="610" y="424"/>
                    <a:pt x="613" y="424"/>
                    <a:pt x="615" y="424"/>
                  </a:cubicBezTo>
                  <a:lnTo>
                    <a:pt x="1789" y="342"/>
                  </a:lnTo>
                  <a:cubicBezTo>
                    <a:pt x="1799" y="341"/>
                    <a:pt x="1809" y="340"/>
                    <a:pt x="1818" y="338"/>
                  </a:cubicBezTo>
                  <a:cubicBezTo>
                    <a:pt x="1823" y="336"/>
                    <a:pt x="1827" y="334"/>
                    <a:pt x="1832" y="331"/>
                  </a:cubicBezTo>
                  <a:cubicBezTo>
                    <a:pt x="1833" y="330"/>
                    <a:pt x="1835" y="328"/>
                    <a:pt x="1835" y="326"/>
                  </a:cubicBezTo>
                  <a:lnTo>
                    <a:pt x="1840" y="234"/>
                  </a:lnTo>
                  <a:cubicBezTo>
                    <a:pt x="1840" y="235"/>
                    <a:pt x="1840" y="235"/>
                    <a:pt x="1839" y="235"/>
                  </a:cubicBezTo>
                  <a:close/>
                </a:path>
              </a:pathLst>
            </a:custGeom>
            <a:solidFill>
              <a:srgbClr val="FC8A24">
                <a:alpha val="43882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2" name="Freeform 431">
              <a:extLst>
                <a:ext uri="{FF2B5EF4-FFF2-40B4-BE49-F238E27FC236}">
                  <a16:creationId xmlns:a16="http://schemas.microsoft.com/office/drawing/2014/main" id="{00F2A07F-A980-8841-A06F-7F3F7EEB989E}"/>
                </a:ext>
              </a:extLst>
            </p:cNvPr>
            <p:cNvSpPr/>
            <p:nvPr/>
          </p:nvSpPr>
          <p:spPr>
            <a:xfrm>
              <a:off x="6552868" y="4376757"/>
              <a:ext cx="2284782" cy="537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5" h="432">
                  <a:moveTo>
                    <a:pt x="615" y="432"/>
                  </a:moveTo>
                  <a:cubicBezTo>
                    <a:pt x="576" y="434"/>
                    <a:pt x="530" y="428"/>
                    <a:pt x="512" y="417"/>
                  </a:cubicBezTo>
                  <a:lnTo>
                    <a:pt x="7" y="109"/>
                  </a:lnTo>
                  <a:cubicBezTo>
                    <a:pt x="-10" y="98"/>
                    <a:pt x="7" y="86"/>
                    <a:pt x="46" y="83"/>
                  </a:cubicBezTo>
                  <a:lnTo>
                    <a:pt x="1219" y="1"/>
                  </a:lnTo>
                  <a:cubicBezTo>
                    <a:pt x="1259" y="-2"/>
                    <a:pt x="1305" y="4"/>
                    <a:pt x="1323" y="15"/>
                  </a:cubicBezTo>
                  <a:lnTo>
                    <a:pt x="1827" y="324"/>
                  </a:lnTo>
                  <a:cubicBezTo>
                    <a:pt x="1845" y="335"/>
                    <a:pt x="1828" y="347"/>
                    <a:pt x="1788" y="349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3" name="Freeform 432">
              <a:extLst>
                <a:ext uri="{FF2B5EF4-FFF2-40B4-BE49-F238E27FC236}">
                  <a16:creationId xmlns:a16="http://schemas.microsoft.com/office/drawing/2014/main" id="{A3FB7929-E7CB-B34F-8FCD-EC5C88594991}"/>
                </a:ext>
              </a:extLst>
            </p:cNvPr>
            <p:cNvSpPr/>
            <p:nvPr/>
          </p:nvSpPr>
          <p:spPr>
            <a:xfrm>
              <a:off x="7816101" y="442037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2" y="65"/>
                    <a:pt x="99" y="69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1" y="50"/>
                    <a:pt x="280" y="44"/>
                  </a:cubicBezTo>
                  <a:lnTo>
                    <a:pt x="223" y="9"/>
                  </a:lnTo>
                  <a:cubicBezTo>
                    <a:pt x="212" y="2"/>
                    <a:pt x="186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7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8875A8E8-B6FF-9444-BC9A-54C50C9F4308}"/>
                </a:ext>
              </a:extLst>
            </p:cNvPr>
            <p:cNvSpPr/>
            <p:nvPr/>
          </p:nvSpPr>
          <p:spPr>
            <a:xfrm>
              <a:off x="7098525" y="447147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2" y="59"/>
                  </a:lnTo>
                  <a:cubicBezTo>
                    <a:pt x="72" y="65"/>
                    <a:pt x="98" y="70"/>
                    <a:pt x="121" y="68"/>
                  </a:cubicBezTo>
                  <a:lnTo>
                    <a:pt x="258" y="58"/>
                  </a:lnTo>
                  <a:cubicBezTo>
                    <a:pt x="281" y="57"/>
                    <a:pt x="291" y="50"/>
                    <a:pt x="280" y="44"/>
                  </a:cubicBezTo>
                  <a:lnTo>
                    <a:pt x="223" y="9"/>
                  </a:lnTo>
                  <a:cubicBezTo>
                    <a:pt x="213" y="2"/>
                    <a:pt x="186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1AEBFA0D-A9F6-C54D-9310-773AA04E6EF7}"/>
                </a:ext>
              </a:extLst>
            </p:cNvPr>
            <p:cNvSpPr/>
            <p:nvPr/>
          </p:nvSpPr>
          <p:spPr>
            <a:xfrm>
              <a:off x="7973070" y="451758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8"/>
                  </a:lnTo>
                  <a:cubicBezTo>
                    <a:pt x="280" y="57"/>
                    <a:pt x="290" y="50"/>
                    <a:pt x="280" y="44"/>
                  </a:cubicBezTo>
                  <a:lnTo>
                    <a:pt x="223" y="9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7" y="18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6" name="Freeform 435">
              <a:extLst>
                <a:ext uri="{FF2B5EF4-FFF2-40B4-BE49-F238E27FC236}">
                  <a16:creationId xmlns:a16="http://schemas.microsoft.com/office/drawing/2014/main" id="{2741FD17-2E91-2E42-8150-8C91F18E90A2}"/>
                </a:ext>
              </a:extLst>
            </p:cNvPr>
            <p:cNvSpPr/>
            <p:nvPr/>
          </p:nvSpPr>
          <p:spPr>
            <a:xfrm>
              <a:off x="6739737" y="4496395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9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2" y="60"/>
                  </a:lnTo>
                  <a:cubicBezTo>
                    <a:pt x="72" y="66"/>
                    <a:pt x="99" y="70"/>
                    <a:pt x="122" y="68"/>
                  </a:cubicBezTo>
                  <a:lnTo>
                    <a:pt x="258" y="58"/>
                  </a:lnTo>
                  <a:cubicBezTo>
                    <a:pt x="281" y="57"/>
                    <a:pt x="290" y="50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7" name="Freeform 436">
              <a:extLst>
                <a:ext uri="{FF2B5EF4-FFF2-40B4-BE49-F238E27FC236}">
                  <a16:creationId xmlns:a16="http://schemas.microsoft.com/office/drawing/2014/main" id="{90C6366D-3315-2D4E-ACBF-DE58B9DA8118}"/>
                </a:ext>
              </a:extLst>
            </p:cNvPr>
            <p:cNvSpPr/>
            <p:nvPr/>
          </p:nvSpPr>
          <p:spPr>
            <a:xfrm>
              <a:off x="8132532" y="4614787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4"/>
                  </a:moveTo>
                  <a:lnTo>
                    <a:pt x="61" y="59"/>
                  </a:lnTo>
                  <a:cubicBezTo>
                    <a:pt x="71" y="65"/>
                    <a:pt x="98" y="70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0" y="50"/>
                    <a:pt x="280" y="44"/>
                  </a:cubicBezTo>
                  <a:lnTo>
                    <a:pt x="222" y="9"/>
                  </a:lnTo>
                  <a:cubicBezTo>
                    <a:pt x="212" y="2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8" name="Freeform 437">
              <a:extLst>
                <a:ext uri="{FF2B5EF4-FFF2-40B4-BE49-F238E27FC236}">
                  <a16:creationId xmlns:a16="http://schemas.microsoft.com/office/drawing/2014/main" id="{3C47AA4B-4385-0345-A28A-464959643789}"/>
                </a:ext>
              </a:extLst>
            </p:cNvPr>
            <p:cNvSpPr/>
            <p:nvPr/>
          </p:nvSpPr>
          <p:spPr>
            <a:xfrm>
              <a:off x="6897952" y="4592355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279" y="44"/>
                  </a:moveTo>
                  <a:lnTo>
                    <a:pt x="222" y="9"/>
                  </a:lnTo>
                  <a:cubicBezTo>
                    <a:pt x="212" y="2"/>
                    <a:pt x="185" y="-1"/>
                    <a:pt x="162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0" y="59"/>
                  </a:lnTo>
                  <a:cubicBezTo>
                    <a:pt x="71" y="66"/>
                    <a:pt x="98" y="70"/>
                    <a:pt x="120" y="68"/>
                  </a:cubicBezTo>
                  <a:lnTo>
                    <a:pt x="257" y="58"/>
                  </a:lnTo>
                  <a:cubicBezTo>
                    <a:pt x="280" y="57"/>
                    <a:pt x="290" y="50"/>
                    <a:pt x="279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9" name="Freeform 438">
              <a:extLst>
                <a:ext uri="{FF2B5EF4-FFF2-40B4-BE49-F238E27FC236}">
                  <a16:creationId xmlns:a16="http://schemas.microsoft.com/office/drawing/2014/main" id="{EAEB119D-A5B2-344E-845F-3FF8DB4E11AC}"/>
                </a:ext>
              </a:extLst>
            </p:cNvPr>
            <p:cNvSpPr/>
            <p:nvPr/>
          </p:nvSpPr>
          <p:spPr>
            <a:xfrm>
              <a:off x="7414956" y="466463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2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8"/>
                  </a:lnTo>
                  <a:cubicBezTo>
                    <a:pt x="280" y="57"/>
                    <a:pt x="290" y="51"/>
                    <a:pt x="280" y="45"/>
                  </a:cubicBezTo>
                  <a:lnTo>
                    <a:pt x="223" y="10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0" name="Freeform 439">
              <a:extLst>
                <a:ext uri="{FF2B5EF4-FFF2-40B4-BE49-F238E27FC236}">
                  <a16:creationId xmlns:a16="http://schemas.microsoft.com/office/drawing/2014/main" id="{DD69039F-097C-6345-84FB-6C30B1DBCF59}"/>
                </a:ext>
              </a:extLst>
            </p:cNvPr>
            <p:cNvSpPr/>
            <p:nvPr/>
          </p:nvSpPr>
          <p:spPr>
            <a:xfrm>
              <a:off x="8289502" y="4710743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5"/>
                  </a:moveTo>
                  <a:lnTo>
                    <a:pt x="223" y="10"/>
                  </a:lnTo>
                  <a:cubicBezTo>
                    <a:pt x="212" y="3"/>
                    <a:pt x="185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7" y="18"/>
                    <a:pt x="4" y="25"/>
                  </a:cubicBez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1" name="Freeform 440">
              <a:extLst>
                <a:ext uri="{FF2B5EF4-FFF2-40B4-BE49-F238E27FC236}">
                  <a16:creationId xmlns:a16="http://schemas.microsoft.com/office/drawing/2014/main" id="{813D73F1-B67C-484A-BE19-3F73214C495F}"/>
                </a:ext>
              </a:extLst>
            </p:cNvPr>
            <p:cNvSpPr/>
            <p:nvPr/>
          </p:nvSpPr>
          <p:spPr>
            <a:xfrm>
              <a:off x="7056164" y="4689558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4"/>
                  </a:moveTo>
                  <a:lnTo>
                    <a:pt x="223" y="10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7" y="11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2" y="60"/>
                  </a:lnTo>
                  <a:cubicBezTo>
                    <a:pt x="72" y="67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2" name="Freeform 441">
              <a:extLst>
                <a:ext uri="{FF2B5EF4-FFF2-40B4-BE49-F238E27FC236}">
                  <a16:creationId xmlns:a16="http://schemas.microsoft.com/office/drawing/2014/main" id="{A8EAD75D-8DDF-E043-8A92-52920BFE52B5}"/>
                </a:ext>
              </a:extLst>
            </p:cNvPr>
            <p:cNvSpPr/>
            <p:nvPr/>
          </p:nvSpPr>
          <p:spPr>
            <a:xfrm>
              <a:off x="7930710" y="4735671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79" y="44"/>
                  </a:moveTo>
                  <a:lnTo>
                    <a:pt x="223" y="9"/>
                  </a:lnTo>
                  <a:cubicBezTo>
                    <a:pt x="212" y="2"/>
                    <a:pt x="185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72" y="65"/>
                    <a:pt x="98" y="69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0" y="50"/>
                    <a:pt x="279" y="44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3" name="Freeform 442">
              <a:extLst>
                <a:ext uri="{FF2B5EF4-FFF2-40B4-BE49-F238E27FC236}">
                  <a16:creationId xmlns:a16="http://schemas.microsoft.com/office/drawing/2014/main" id="{E4343ED6-3FAA-E547-A0F2-A67496C9ECA5}"/>
                </a:ext>
              </a:extLst>
            </p:cNvPr>
            <p:cNvSpPr/>
            <p:nvPr/>
          </p:nvSpPr>
          <p:spPr>
            <a:xfrm>
              <a:off x="7573171" y="4761839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4" y="49"/>
                  </a:moveTo>
                  <a:cubicBezTo>
                    <a:pt x="284" y="45"/>
                    <a:pt x="277" y="42"/>
                    <a:pt x="274" y="40"/>
                  </a:cubicBezTo>
                  <a:cubicBezTo>
                    <a:pt x="268" y="37"/>
                    <a:pt x="263" y="34"/>
                    <a:pt x="258" y="31"/>
                  </a:cubicBezTo>
                  <a:cubicBezTo>
                    <a:pt x="248" y="24"/>
                    <a:pt x="237" y="18"/>
                    <a:pt x="226" y="11"/>
                  </a:cubicBezTo>
                  <a:cubicBezTo>
                    <a:pt x="225" y="10"/>
                    <a:pt x="224" y="10"/>
                    <a:pt x="223" y="9"/>
                  </a:cubicBezTo>
                  <a:cubicBezTo>
                    <a:pt x="212" y="3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1" y="59"/>
                  </a:lnTo>
                  <a:cubicBezTo>
                    <a:pt x="62" y="60"/>
                    <a:pt x="62" y="60"/>
                    <a:pt x="63" y="61"/>
                  </a:cubicBezTo>
                  <a:cubicBezTo>
                    <a:pt x="81" y="69"/>
                    <a:pt x="101" y="69"/>
                    <a:pt x="121" y="68"/>
                  </a:cubicBezTo>
                  <a:lnTo>
                    <a:pt x="257" y="58"/>
                  </a:lnTo>
                  <a:cubicBezTo>
                    <a:pt x="259" y="58"/>
                    <a:pt x="259" y="58"/>
                    <a:pt x="261" y="58"/>
                  </a:cubicBezTo>
                  <a:cubicBezTo>
                    <a:pt x="268" y="58"/>
                    <a:pt x="276" y="57"/>
                    <a:pt x="281" y="53"/>
                  </a:cubicBezTo>
                  <a:cubicBezTo>
                    <a:pt x="283" y="52"/>
                    <a:pt x="284" y="51"/>
                    <a:pt x="284" y="49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5" name="Freeform 444">
              <a:extLst>
                <a:ext uri="{FF2B5EF4-FFF2-40B4-BE49-F238E27FC236}">
                  <a16:creationId xmlns:a16="http://schemas.microsoft.com/office/drawing/2014/main" id="{4083CE73-780B-4A47-8B0E-B091611E895E}"/>
                </a:ext>
              </a:extLst>
            </p:cNvPr>
            <p:cNvSpPr/>
            <p:nvPr/>
          </p:nvSpPr>
          <p:spPr>
            <a:xfrm>
              <a:off x="7214383" y="4786767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4" y="50"/>
                  </a:moveTo>
                  <a:cubicBezTo>
                    <a:pt x="284" y="48"/>
                    <a:pt x="282" y="46"/>
                    <a:pt x="280" y="44"/>
                  </a:cubicBezTo>
                  <a:lnTo>
                    <a:pt x="223" y="9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1" y="59"/>
                  </a:lnTo>
                  <a:cubicBezTo>
                    <a:pt x="72" y="66"/>
                    <a:pt x="98" y="70"/>
                    <a:pt x="121" y="68"/>
                  </a:cubicBezTo>
                  <a:lnTo>
                    <a:pt x="257" y="59"/>
                  </a:lnTo>
                  <a:cubicBezTo>
                    <a:pt x="259" y="58"/>
                    <a:pt x="259" y="58"/>
                    <a:pt x="261" y="58"/>
                  </a:cubicBezTo>
                  <a:cubicBezTo>
                    <a:pt x="267" y="58"/>
                    <a:pt x="275" y="57"/>
                    <a:pt x="280" y="54"/>
                  </a:cubicBezTo>
                  <a:cubicBezTo>
                    <a:pt x="282" y="53"/>
                    <a:pt x="284" y="51"/>
                    <a:pt x="284" y="50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6" name="Freeform 445">
              <a:extLst>
                <a:ext uri="{FF2B5EF4-FFF2-40B4-BE49-F238E27FC236}">
                  <a16:creationId xmlns:a16="http://schemas.microsoft.com/office/drawing/2014/main" id="{18063349-3335-7E49-909F-BD5EADFF6C9D}"/>
                </a:ext>
              </a:extLst>
            </p:cNvPr>
            <p:cNvSpPr/>
            <p:nvPr/>
          </p:nvSpPr>
          <p:spPr>
            <a:xfrm>
              <a:off x="7457313" y="4445300"/>
              <a:ext cx="352559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9">
                  <a:moveTo>
                    <a:pt x="4" y="25"/>
                  </a:moveTo>
                  <a:lnTo>
                    <a:pt x="61" y="60"/>
                  </a:lnTo>
                  <a:cubicBezTo>
                    <a:pt x="72" y="66"/>
                    <a:pt x="98" y="71"/>
                    <a:pt x="121" y="69"/>
                  </a:cubicBezTo>
                  <a:lnTo>
                    <a:pt x="258" y="59"/>
                  </a:lnTo>
                  <a:cubicBezTo>
                    <a:pt x="281" y="58"/>
                    <a:pt x="291" y="51"/>
                    <a:pt x="280" y="45"/>
                  </a:cubicBezTo>
                  <a:lnTo>
                    <a:pt x="223" y="10"/>
                  </a:lnTo>
                  <a:cubicBezTo>
                    <a:pt x="213" y="3"/>
                    <a:pt x="186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7" name="Freeform 446">
              <a:extLst>
                <a:ext uri="{FF2B5EF4-FFF2-40B4-BE49-F238E27FC236}">
                  <a16:creationId xmlns:a16="http://schemas.microsoft.com/office/drawing/2014/main" id="{652B4BD8-8193-8240-A61C-A9AC7D9AACCE}"/>
                </a:ext>
              </a:extLst>
            </p:cNvPr>
            <p:cNvSpPr/>
            <p:nvPr/>
          </p:nvSpPr>
          <p:spPr>
            <a:xfrm>
              <a:off x="7614282" y="4542506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80" y="45"/>
                  </a:moveTo>
                  <a:lnTo>
                    <a:pt x="223" y="10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7" y="18"/>
                    <a:pt x="4" y="25"/>
                  </a:cubicBezTo>
                  <a:lnTo>
                    <a:pt x="61" y="60"/>
                  </a:lnTo>
                  <a:cubicBezTo>
                    <a:pt x="72" y="66"/>
                    <a:pt x="98" y="70"/>
                    <a:pt x="121" y="68"/>
                  </a:cubicBezTo>
                  <a:lnTo>
                    <a:pt x="258" y="59"/>
                  </a:lnTo>
                  <a:cubicBezTo>
                    <a:pt x="280" y="57"/>
                    <a:pt x="290" y="51"/>
                    <a:pt x="280" y="4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8" name="Freeform 447">
              <a:extLst>
                <a:ext uri="{FF2B5EF4-FFF2-40B4-BE49-F238E27FC236}">
                  <a16:creationId xmlns:a16="http://schemas.microsoft.com/office/drawing/2014/main" id="{B91120C4-8F9F-E149-BE6D-AFDC62DA86B4}"/>
                </a:ext>
              </a:extLst>
            </p:cNvPr>
            <p:cNvSpPr/>
            <p:nvPr/>
          </p:nvSpPr>
          <p:spPr>
            <a:xfrm>
              <a:off x="7256740" y="4567430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279" y="45"/>
                  </a:moveTo>
                  <a:lnTo>
                    <a:pt x="222" y="10"/>
                  </a:lnTo>
                  <a:cubicBezTo>
                    <a:pt x="211" y="3"/>
                    <a:pt x="185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7" y="18"/>
                    <a:pt x="4" y="25"/>
                  </a:cubicBezTo>
                  <a:lnTo>
                    <a:pt x="60" y="60"/>
                  </a:lnTo>
                  <a:cubicBezTo>
                    <a:pt x="71" y="66"/>
                    <a:pt x="98" y="70"/>
                    <a:pt x="120" y="68"/>
                  </a:cubicBezTo>
                  <a:lnTo>
                    <a:pt x="257" y="59"/>
                  </a:lnTo>
                  <a:cubicBezTo>
                    <a:pt x="279" y="57"/>
                    <a:pt x="290" y="51"/>
                    <a:pt x="279" y="4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6B31F3B2-AAB2-3F45-A82A-4188ACA4F2A9}"/>
                </a:ext>
              </a:extLst>
            </p:cNvPr>
            <p:cNvSpPr/>
            <p:nvPr/>
          </p:nvSpPr>
          <p:spPr>
            <a:xfrm>
              <a:off x="7773744" y="4639712"/>
              <a:ext cx="352559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" h="68">
                  <a:moveTo>
                    <a:pt x="4" y="25"/>
                  </a:moveTo>
                  <a:lnTo>
                    <a:pt x="61" y="60"/>
                  </a:lnTo>
                  <a:cubicBezTo>
                    <a:pt x="71" y="66"/>
                    <a:pt x="98" y="70"/>
                    <a:pt x="121" y="68"/>
                  </a:cubicBezTo>
                  <a:lnTo>
                    <a:pt x="257" y="58"/>
                  </a:lnTo>
                  <a:cubicBezTo>
                    <a:pt x="280" y="57"/>
                    <a:pt x="290" y="50"/>
                    <a:pt x="280" y="44"/>
                  </a:cubicBezTo>
                  <a:lnTo>
                    <a:pt x="222" y="9"/>
                  </a:lnTo>
                  <a:cubicBezTo>
                    <a:pt x="212" y="3"/>
                    <a:pt x="186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close/>
                </a:path>
              </a:pathLst>
            </a:custGeom>
            <a:solidFill>
              <a:srgbClr val="FC8A24">
                <a:alpha val="5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0" name="Freeform 449">
              <a:extLst>
                <a:ext uri="{FF2B5EF4-FFF2-40B4-BE49-F238E27FC236}">
                  <a16:creationId xmlns:a16="http://schemas.microsoft.com/office/drawing/2014/main" id="{AA781409-55B7-584C-8764-3C0227E35465}"/>
                </a:ext>
              </a:extLst>
            </p:cNvPr>
            <p:cNvSpPr/>
            <p:nvPr/>
          </p:nvSpPr>
          <p:spPr>
            <a:xfrm>
              <a:off x="7816101" y="4420375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1" y="59"/>
                  </a:lnTo>
                  <a:cubicBezTo>
                    <a:pt x="68" y="63"/>
                    <a:pt x="84" y="67"/>
                    <a:pt x="102" y="68"/>
                  </a:cubicBezTo>
                  <a:cubicBezTo>
                    <a:pt x="100" y="67"/>
                    <a:pt x="99" y="67"/>
                    <a:pt x="99" y="66"/>
                  </a:cubicBezTo>
                  <a:lnTo>
                    <a:pt x="42" y="31"/>
                  </a:lnTo>
                  <a:cubicBezTo>
                    <a:pt x="31" y="25"/>
                    <a:pt x="41" y="18"/>
                    <a:pt x="64" y="17"/>
                  </a:cubicBezTo>
                  <a:lnTo>
                    <a:pt x="201" y="7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9" y="1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6" y="17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1" name="Freeform 450">
              <a:extLst>
                <a:ext uri="{FF2B5EF4-FFF2-40B4-BE49-F238E27FC236}">
                  <a16:creationId xmlns:a16="http://schemas.microsoft.com/office/drawing/2014/main" id="{3F1E1D1E-BE7D-5740-87E6-6155AD398E5F}"/>
                </a:ext>
              </a:extLst>
            </p:cNvPr>
            <p:cNvSpPr/>
            <p:nvPr/>
          </p:nvSpPr>
          <p:spPr>
            <a:xfrm>
              <a:off x="7098525" y="447147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4"/>
                  </a:moveTo>
                  <a:lnTo>
                    <a:pt x="62" y="59"/>
                  </a:lnTo>
                  <a:cubicBezTo>
                    <a:pt x="69" y="64"/>
                    <a:pt x="85" y="67"/>
                    <a:pt x="102" y="68"/>
                  </a:cubicBezTo>
                  <a:cubicBezTo>
                    <a:pt x="100" y="67"/>
                    <a:pt x="100" y="67"/>
                    <a:pt x="99" y="67"/>
                  </a:cubicBezTo>
                  <a:lnTo>
                    <a:pt x="41" y="32"/>
                  </a:lnTo>
                  <a:cubicBezTo>
                    <a:pt x="31" y="25"/>
                    <a:pt x="41" y="19"/>
                    <a:pt x="64" y="17"/>
                  </a:cubicBezTo>
                  <a:lnTo>
                    <a:pt x="201" y="8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8"/>
                    <a:pt x="4" y="24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2" name="Freeform 451">
              <a:extLst>
                <a:ext uri="{FF2B5EF4-FFF2-40B4-BE49-F238E27FC236}">
                  <a16:creationId xmlns:a16="http://schemas.microsoft.com/office/drawing/2014/main" id="{630BE806-782D-114F-9318-EF02CFB71182}"/>
                </a:ext>
              </a:extLst>
            </p:cNvPr>
            <p:cNvSpPr/>
            <p:nvPr/>
          </p:nvSpPr>
          <p:spPr>
            <a:xfrm>
              <a:off x="7973070" y="451758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5"/>
                    <a:pt x="41" y="19"/>
                    <a:pt x="64" y="17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7" y="18"/>
                    <a:pt x="4" y="25"/>
                  </a:cubicBezTo>
                  <a:lnTo>
                    <a:pt x="61" y="60"/>
                  </a:lnTo>
                  <a:cubicBezTo>
                    <a:pt x="69" y="64"/>
                    <a:pt x="85" y="68"/>
                    <a:pt x="101" y="68"/>
                  </a:cubicBezTo>
                  <a:cubicBezTo>
                    <a:pt x="100" y="68"/>
                    <a:pt x="99" y="68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6815AC08-74DC-9F44-B5DB-BE1E6A5868D4}"/>
                </a:ext>
              </a:extLst>
            </p:cNvPr>
            <p:cNvSpPr/>
            <p:nvPr/>
          </p:nvSpPr>
          <p:spPr>
            <a:xfrm>
              <a:off x="6739737" y="4496395"/>
              <a:ext cx="274074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68">
                  <a:moveTo>
                    <a:pt x="99" y="67"/>
                  </a:moveTo>
                  <a:lnTo>
                    <a:pt x="41" y="32"/>
                  </a:lnTo>
                  <a:cubicBezTo>
                    <a:pt x="32" y="25"/>
                    <a:pt x="41" y="19"/>
                    <a:pt x="64" y="17"/>
                  </a:cubicBezTo>
                  <a:lnTo>
                    <a:pt x="201" y="8"/>
                  </a:lnTo>
                  <a:cubicBezTo>
                    <a:pt x="207" y="8"/>
                    <a:pt x="214" y="8"/>
                    <a:pt x="221" y="8"/>
                  </a:cubicBezTo>
                  <a:cubicBezTo>
                    <a:pt x="208" y="3"/>
                    <a:pt x="185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2" y="60"/>
                  </a:lnTo>
                  <a:cubicBezTo>
                    <a:pt x="69" y="65"/>
                    <a:pt x="85" y="67"/>
                    <a:pt x="101" y="68"/>
                  </a:cubicBezTo>
                  <a:cubicBezTo>
                    <a:pt x="101" y="68"/>
                    <a:pt x="100" y="67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20BB62FE-A50A-414C-871A-B844FDA31754}"/>
                </a:ext>
              </a:extLst>
            </p:cNvPr>
            <p:cNvSpPr/>
            <p:nvPr/>
          </p:nvSpPr>
          <p:spPr>
            <a:xfrm>
              <a:off x="8132532" y="4614787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2" y="32"/>
                  </a:moveTo>
                  <a:cubicBezTo>
                    <a:pt x="31" y="25"/>
                    <a:pt x="41" y="19"/>
                    <a:pt x="64" y="17"/>
                  </a:cubicBezTo>
                  <a:lnTo>
                    <a:pt x="201" y="7"/>
                  </a:lnTo>
                  <a:cubicBezTo>
                    <a:pt x="207" y="7"/>
                    <a:pt x="213" y="7"/>
                    <a:pt x="220" y="7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4"/>
                  </a:cubicBezTo>
                  <a:lnTo>
                    <a:pt x="61" y="59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100" y="67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4C4A5F73-C3F1-9641-B928-54A7FBB1E3BD}"/>
                </a:ext>
              </a:extLst>
            </p:cNvPr>
            <p:cNvSpPr/>
            <p:nvPr/>
          </p:nvSpPr>
          <p:spPr>
            <a:xfrm>
              <a:off x="6897952" y="4592355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98" y="67"/>
                  </a:moveTo>
                  <a:lnTo>
                    <a:pt x="41" y="32"/>
                  </a:lnTo>
                  <a:cubicBezTo>
                    <a:pt x="30" y="25"/>
                    <a:pt x="40" y="19"/>
                    <a:pt x="63" y="17"/>
                  </a:cubicBezTo>
                  <a:lnTo>
                    <a:pt x="200" y="8"/>
                  </a:lnTo>
                  <a:cubicBezTo>
                    <a:pt x="206" y="7"/>
                    <a:pt x="212" y="7"/>
                    <a:pt x="219" y="8"/>
                  </a:cubicBezTo>
                  <a:cubicBezTo>
                    <a:pt x="208" y="2"/>
                    <a:pt x="183" y="-1"/>
                    <a:pt x="162" y="0"/>
                  </a:cubicBezTo>
                  <a:lnTo>
                    <a:pt x="26" y="10"/>
                  </a:lnTo>
                  <a:cubicBezTo>
                    <a:pt x="3" y="11"/>
                    <a:pt x="-7" y="18"/>
                    <a:pt x="4" y="24"/>
                  </a:cubicBezTo>
                  <a:lnTo>
                    <a:pt x="60" y="59"/>
                  </a:lnTo>
                  <a:cubicBezTo>
                    <a:pt x="68" y="64"/>
                    <a:pt x="84" y="67"/>
                    <a:pt x="101" y="68"/>
                  </a:cubicBezTo>
                  <a:cubicBezTo>
                    <a:pt x="99" y="68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88254400-EE1D-0140-B8AD-07541CD6EA1F}"/>
                </a:ext>
              </a:extLst>
            </p:cNvPr>
            <p:cNvSpPr/>
            <p:nvPr/>
          </p:nvSpPr>
          <p:spPr>
            <a:xfrm>
              <a:off x="7414956" y="4664636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" y="25"/>
                  </a:moveTo>
                  <a:lnTo>
                    <a:pt x="62" y="60"/>
                  </a:lnTo>
                  <a:cubicBezTo>
                    <a:pt x="69" y="64"/>
                    <a:pt x="85" y="68"/>
                    <a:pt x="101" y="68"/>
                  </a:cubicBezTo>
                  <a:cubicBezTo>
                    <a:pt x="100" y="68"/>
                    <a:pt x="100" y="68"/>
                    <a:pt x="99" y="67"/>
                  </a:cubicBezTo>
                  <a:lnTo>
                    <a:pt x="41" y="32"/>
                  </a:lnTo>
                  <a:cubicBezTo>
                    <a:pt x="31" y="25"/>
                    <a:pt x="41" y="19"/>
                    <a:pt x="64" y="17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0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D6E587EB-6797-7443-9EC8-C2D45354F71D}"/>
                </a:ext>
              </a:extLst>
            </p:cNvPr>
            <p:cNvSpPr/>
            <p:nvPr/>
          </p:nvSpPr>
          <p:spPr>
            <a:xfrm>
              <a:off x="8289502" y="4710743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6"/>
                    <a:pt x="41" y="20"/>
                    <a:pt x="63" y="18"/>
                  </a:cubicBezTo>
                  <a:lnTo>
                    <a:pt x="200" y="8"/>
                  </a:lnTo>
                  <a:cubicBezTo>
                    <a:pt x="206" y="8"/>
                    <a:pt x="213" y="8"/>
                    <a:pt x="220" y="8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7" y="18"/>
                    <a:pt x="4" y="25"/>
                  </a:cubicBezTo>
                  <a:lnTo>
                    <a:pt x="61" y="60"/>
                  </a:lnTo>
                  <a:cubicBezTo>
                    <a:pt x="69" y="64"/>
                    <a:pt x="84" y="68"/>
                    <a:pt x="101" y="68"/>
                  </a:cubicBezTo>
                  <a:cubicBezTo>
                    <a:pt x="100" y="68"/>
                    <a:pt x="99" y="68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83B9D52E-9B88-5E46-9244-2353C2843507}"/>
                </a:ext>
              </a:extLst>
            </p:cNvPr>
            <p:cNvSpPr/>
            <p:nvPr/>
          </p:nvSpPr>
          <p:spPr>
            <a:xfrm>
              <a:off x="7056164" y="4689558"/>
              <a:ext cx="274074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68">
                  <a:moveTo>
                    <a:pt x="99" y="67"/>
                  </a:moveTo>
                  <a:lnTo>
                    <a:pt x="41" y="32"/>
                  </a:lnTo>
                  <a:cubicBezTo>
                    <a:pt x="31" y="26"/>
                    <a:pt x="41" y="20"/>
                    <a:pt x="64" y="18"/>
                  </a:cubicBezTo>
                  <a:lnTo>
                    <a:pt x="200" y="9"/>
                  </a:lnTo>
                  <a:cubicBezTo>
                    <a:pt x="207" y="8"/>
                    <a:pt x="214" y="8"/>
                    <a:pt x="221" y="9"/>
                  </a:cubicBezTo>
                  <a:cubicBezTo>
                    <a:pt x="208" y="3"/>
                    <a:pt x="184" y="-1"/>
                    <a:pt x="163" y="1"/>
                  </a:cubicBezTo>
                  <a:lnTo>
                    <a:pt x="27" y="11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2" y="60"/>
                  </a:lnTo>
                  <a:cubicBezTo>
                    <a:pt x="69" y="65"/>
                    <a:pt x="85" y="68"/>
                    <a:pt x="101" y="68"/>
                  </a:cubicBezTo>
                  <a:cubicBezTo>
                    <a:pt x="101" y="68"/>
                    <a:pt x="99" y="68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D30EE17E-9CCC-7945-A8E9-4EA7297B5509}"/>
                </a:ext>
              </a:extLst>
            </p:cNvPr>
            <p:cNvSpPr/>
            <p:nvPr/>
          </p:nvSpPr>
          <p:spPr>
            <a:xfrm>
              <a:off x="7930710" y="4735671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1" y="32"/>
                  </a:moveTo>
                  <a:cubicBezTo>
                    <a:pt x="31" y="25"/>
                    <a:pt x="41" y="19"/>
                    <a:pt x="64" y="17"/>
                  </a:cubicBezTo>
                  <a:lnTo>
                    <a:pt x="200" y="8"/>
                  </a:lnTo>
                  <a:cubicBezTo>
                    <a:pt x="207" y="7"/>
                    <a:pt x="214" y="7"/>
                    <a:pt x="220" y="7"/>
                  </a:cubicBezTo>
                  <a:cubicBezTo>
                    <a:pt x="208" y="2"/>
                    <a:pt x="184" y="-1"/>
                    <a:pt x="163" y="0"/>
                  </a:cubicBezTo>
                  <a:lnTo>
                    <a:pt x="26" y="10"/>
                  </a:lnTo>
                  <a:cubicBezTo>
                    <a:pt x="4" y="11"/>
                    <a:pt x="-7" y="18"/>
                    <a:pt x="4" y="24"/>
                  </a:cubicBezTo>
                  <a:lnTo>
                    <a:pt x="61" y="59"/>
                  </a:lnTo>
                  <a:cubicBezTo>
                    <a:pt x="69" y="63"/>
                    <a:pt x="84" y="67"/>
                    <a:pt x="101" y="68"/>
                  </a:cubicBezTo>
                  <a:cubicBezTo>
                    <a:pt x="100" y="68"/>
                    <a:pt x="99" y="67"/>
                    <a:pt x="99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2E1507B8-53E3-0F46-87E3-D087722D7200}"/>
                </a:ext>
              </a:extLst>
            </p:cNvPr>
            <p:cNvSpPr/>
            <p:nvPr/>
          </p:nvSpPr>
          <p:spPr>
            <a:xfrm>
              <a:off x="7573171" y="4761839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98" y="67"/>
                  </a:moveTo>
                  <a:lnTo>
                    <a:pt x="42" y="32"/>
                  </a:lnTo>
                  <a:cubicBezTo>
                    <a:pt x="31" y="25"/>
                    <a:pt x="41" y="19"/>
                    <a:pt x="64" y="17"/>
                  </a:cubicBezTo>
                  <a:lnTo>
                    <a:pt x="200" y="8"/>
                  </a:lnTo>
                  <a:cubicBezTo>
                    <a:pt x="207" y="7"/>
                    <a:pt x="213" y="7"/>
                    <a:pt x="220" y="7"/>
                  </a:cubicBezTo>
                  <a:cubicBezTo>
                    <a:pt x="209" y="3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4" y="12"/>
                    <a:pt x="-6" y="19"/>
                    <a:pt x="4" y="25"/>
                  </a:cubicBezTo>
                  <a:lnTo>
                    <a:pt x="61" y="59"/>
                  </a:lnTo>
                  <a:cubicBezTo>
                    <a:pt x="62" y="60"/>
                    <a:pt x="62" y="60"/>
                    <a:pt x="63" y="61"/>
                  </a:cubicBezTo>
                  <a:cubicBezTo>
                    <a:pt x="75" y="67"/>
                    <a:pt x="89" y="68"/>
                    <a:pt x="102" y="68"/>
                  </a:cubicBezTo>
                  <a:cubicBezTo>
                    <a:pt x="101" y="68"/>
                    <a:pt x="101" y="68"/>
                    <a:pt x="100" y="68"/>
                  </a:cubicBezTo>
                  <a:cubicBezTo>
                    <a:pt x="100" y="67"/>
                    <a:pt x="99" y="67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EDA42DA8-C429-5149-A134-72F15562E4FB}"/>
                </a:ext>
              </a:extLst>
            </p:cNvPr>
            <p:cNvSpPr/>
            <p:nvPr/>
          </p:nvSpPr>
          <p:spPr>
            <a:xfrm>
              <a:off x="7214383" y="4786767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42" y="32"/>
                  </a:moveTo>
                  <a:cubicBezTo>
                    <a:pt x="31" y="26"/>
                    <a:pt x="41" y="19"/>
                    <a:pt x="63" y="17"/>
                  </a:cubicBezTo>
                  <a:lnTo>
                    <a:pt x="200" y="8"/>
                  </a:lnTo>
                  <a:cubicBezTo>
                    <a:pt x="207" y="7"/>
                    <a:pt x="213" y="7"/>
                    <a:pt x="220" y="8"/>
                  </a:cubicBezTo>
                  <a:cubicBezTo>
                    <a:pt x="209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8"/>
                    <a:pt x="4" y="25"/>
                  </a:cubicBezTo>
                  <a:lnTo>
                    <a:pt x="61" y="59"/>
                  </a:lnTo>
                  <a:cubicBezTo>
                    <a:pt x="68" y="64"/>
                    <a:pt x="84" y="68"/>
                    <a:pt x="102" y="68"/>
                  </a:cubicBezTo>
                  <a:cubicBezTo>
                    <a:pt x="100" y="68"/>
                    <a:pt x="100" y="68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D0B5F38E-429A-4944-80DF-33885699ACC1}"/>
                </a:ext>
              </a:extLst>
            </p:cNvPr>
            <p:cNvSpPr/>
            <p:nvPr/>
          </p:nvSpPr>
          <p:spPr>
            <a:xfrm>
              <a:off x="7457313" y="4445300"/>
              <a:ext cx="272828" cy="847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9">
                  <a:moveTo>
                    <a:pt x="4" y="25"/>
                  </a:moveTo>
                  <a:lnTo>
                    <a:pt x="61" y="60"/>
                  </a:lnTo>
                  <a:cubicBezTo>
                    <a:pt x="68" y="64"/>
                    <a:pt x="84" y="68"/>
                    <a:pt x="102" y="69"/>
                  </a:cubicBezTo>
                  <a:cubicBezTo>
                    <a:pt x="100" y="68"/>
                    <a:pt x="100" y="68"/>
                    <a:pt x="98" y="67"/>
                  </a:cubicBezTo>
                  <a:lnTo>
                    <a:pt x="42" y="33"/>
                  </a:lnTo>
                  <a:cubicBezTo>
                    <a:pt x="31" y="26"/>
                    <a:pt x="41" y="20"/>
                    <a:pt x="64" y="18"/>
                  </a:cubicBezTo>
                  <a:lnTo>
                    <a:pt x="201" y="8"/>
                  </a:lnTo>
                  <a:cubicBezTo>
                    <a:pt x="207" y="8"/>
                    <a:pt x="213" y="8"/>
                    <a:pt x="220" y="8"/>
                  </a:cubicBezTo>
                  <a:cubicBezTo>
                    <a:pt x="209" y="3"/>
                    <a:pt x="184" y="-1"/>
                    <a:pt x="163" y="1"/>
                  </a:cubicBezTo>
                  <a:lnTo>
                    <a:pt x="26" y="11"/>
                  </a:lnTo>
                  <a:cubicBezTo>
                    <a:pt x="4" y="12"/>
                    <a:pt x="-6" y="19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52B45F2E-1B57-5346-AE69-728CF53B7B64}"/>
                </a:ext>
              </a:extLst>
            </p:cNvPr>
            <p:cNvSpPr/>
            <p:nvPr/>
          </p:nvSpPr>
          <p:spPr>
            <a:xfrm>
              <a:off x="7614282" y="4542506"/>
              <a:ext cx="274074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68">
                  <a:moveTo>
                    <a:pt x="61" y="60"/>
                  </a:moveTo>
                  <a:cubicBezTo>
                    <a:pt x="69" y="64"/>
                    <a:pt x="85" y="68"/>
                    <a:pt x="101" y="68"/>
                  </a:cubicBezTo>
                  <a:cubicBezTo>
                    <a:pt x="101" y="68"/>
                    <a:pt x="99" y="68"/>
                    <a:pt x="99" y="67"/>
                  </a:cubicBezTo>
                  <a:lnTo>
                    <a:pt x="41" y="32"/>
                  </a:lnTo>
                  <a:cubicBezTo>
                    <a:pt x="31" y="25"/>
                    <a:pt x="41" y="19"/>
                    <a:pt x="64" y="18"/>
                  </a:cubicBezTo>
                  <a:lnTo>
                    <a:pt x="200" y="8"/>
                  </a:lnTo>
                  <a:cubicBezTo>
                    <a:pt x="207" y="8"/>
                    <a:pt x="214" y="8"/>
                    <a:pt x="221" y="8"/>
                  </a:cubicBezTo>
                  <a:cubicBezTo>
                    <a:pt x="208" y="2"/>
                    <a:pt x="184" y="-1"/>
                    <a:pt x="163" y="1"/>
                  </a:cubicBezTo>
                  <a:lnTo>
                    <a:pt x="27" y="10"/>
                  </a:lnTo>
                  <a:cubicBezTo>
                    <a:pt x="4" y="12"/>
                    <a:pt x="-7" y="18"/>
                    <a:pt x="4" y="25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86678DE1-E3F4-584F-8C6E-D227A9BCEADC}"/>
                </a:ext>
              </a:extLst>
            </p:cNvPr>
            <p:cNvSpPr/>
            <p:nvPr/>
          </p:nvSpPr>
          <p:spPr>
            <a:xfrm>
              <a:off x="7256740" y="4567430"/>
              <a:ext cx="271583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68">
                  <a:moveTo>
                    <a:pt x="41" y="32"/>
                  </a:moveTo>
                  <a:cubicBezTo>
                    <a:pt x="30" y="26"/>
                    <a:pt x="40" y="20"/>
                    <a:pt x="63" y="18"/>
                  </a:cubicBezTo>
                  <a:lnTo>
                    <a:pt x="200" y="9"/>
                  </a:lnTo>
                  <a:cubicBezTo>
                    <a:pt x="206" y="8"/>
                    <a:pt x="213" y="8"/>
                    <a:pt x="219" y="8"/>
                  </a:cubicBezTo>
                  <a:cubicBezTo>
                    <a:pt x="208" y="3"/>
                    <a:pt x="183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7" y="18"/>
                    <a:pt x="4" y="25"/>
                  </a:cubicBezTo>
                  <a:lnTo>
                    <a:pt x="60" y="60"/>
                  </a:lnTo>
                  <a:cubicBezTo>
                    <a:pt x="68" y="64"/>
                    <a:pt x="84" y="68"/>
                    <a:pt x="101" y="68"/>
                  </a:cubicBezTo>
                  <a:cubicBezTo>
                    <a:pt x="100" y="68"/>
                    <a:pt x="98" y="68"/>
                    <a:pt x="98" y="67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11F810A9-C3CD-924F-8C2A-53E714B90B52}"/>
                </a:ext>
              </a:extLst>
            </p:cNvPr>
            <p:cNvSpPr/>
            <p:nvPr/>
          </p:nvSpPr>
          <p:spPr>
            <a:xfrm>
              <a:off x="7773744" y="4639712"/>
              <a:ext cx="27282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" h="68">
                  <a:moveTo>
                    <a:pt x="101" y="68"/>
                  </a:moveTo>
                  <a:cubicBezTo>
                    <a:pt x="100" y="67"/>
                    <a:pt x="100" y="67"/>
                    <a:pt x="98" y="67"/>
                  </a:cubicBezTo>
                  <a:lnTo>
                    <a:pt x="42" y="32"/>
                  </a:lnTo>
                  <a:cubicBezTo>
                    <a:pt x="31" y="25"/>
                    <a:pt x="41" y="19"/>
                    <a:pt x="63" y="17"/>
                  </a:cubicBezTo>
                  <a:lnTo>
                    <a:pt x="200" y="8"/>
                  </a:lnTo>
                  <a:cubicBezTo>
                    <a:pt x="206" y="8"/>
                    <a:pt x="213" y="8"/>
                    <a:pt x="220" y="8"/>
                  </a:cubicBezTo>
                  <a:cubicBezTo>
                    <a:pt x="209" y="2"/>
                    <a:pt x="184" y="-1"/>
                    <a:pt x="163" y="1"/>
                  </a:cubicBezTo>
                  <a:lnTo>
                    <a:pt x="26" y="10"/>
                  </a:lnTo>
                  <a:cubicBezTo>
                    <a:pt x="3" y="12"/>
                    <a:pt x="-6" y="18"/>
                    <a:pt x="4" y="25"/>
                  </a:cubicBezTo>
                  <a:lnTo>
                    <a:pt x="61" y="60"/>
                  </a:lnTo>
                  <a:cubicBezTo>
                    <a:pt x="68" y="64"/>
                    <a:pt x="84" y="67"/>
                    <a:pt x="101" y="68"/>
                  </a:cubicBezTo>
                  <a:close/>
                </a:path>
              </a:pathLst>
            </a:custGeom>
            <a:solidFill>
              <a:srgbClr val="631D07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5ADD5509-E193-0247-99DB-2840D6129145}"/>
                </a:ext>
              </a:extLst>
            </p:cNvPr>
            <p:cNvSpPr/>
            <p:nvPr/>
          </p:nvSpPr>
          <p:spPr>
            <a:xfrm>
              <a:off x="6547885" y="4500134"/>
              <a:ext cx="2289765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9" h="425">
                  <a:moveTo>
                    <a:pt x="1839" y="236"/>
                  </a:moveTo>
                  <a:cubicBezTo>
                    <a:pt x="1835" y="246"/>
                    <a:pt x="1809" y="248"/>
                    <a:pt x="1798" y="250"/>
                  </a:cubicBezTo>
                  <a:cubicBezTo>
                    <a:pt x="1798" y="250"/>
                    <a:pt x="622" y="332"/>
                    <a:pt x="619" y="333"/>
                  </a:cubicBezTo>
                  <a:cubicBezTo>
                    <a:pt x="609" y="334"/>
                    <a:pt x="600" y="334"/>
                    <a:pt x="590" y="334"/>
                  </a:cubicBezTo>
                  <a:cubicBezTo>
                    <a:pt x="574" y="333"/>
                    <a:pt x="558" y="331"/>
                    <a:pt x="542" y="327"/>
                  </a:cubicBezTo>
                  <a:cubicBezTo>
                    <a:pt x="534" y="326"/>
                    <a:pt x="526" y="323"/>
                    <a:pt x="518" y="320"/>
                  </a:cubicBezTo>
                  <a:cubicBezTo>
                    <a:pt x="515" y="318"/>
                    <a:pt x="15" y="11"/>
                    <a:pt x="11" y="10"/>
                  </a:cubicBezTo>
                  <a:cubicBezTo>
                    <a:pt x="6" y="6"/>
                    <a:pt x="4" y="3"/>
                    <a:pt x="4" y="0"/>
                  </a:cubicBezTo>
                  <a:lnTo>
                    <a:pt x="0" y="92"/>
                  </a:lnTo>
                  <a:cubicBezTo>
                    <a:pt x="0" y="94"/>
                    <a:pt x="2" y="98"/>
                    <a:pt x="6" y="101"/>
                  </a:cubicBezTo>
                  <a:cubicBezTo>
                    <a:pt x="10" y="102"/>
                    <a:pt x="511" y="410"/>
                    <a:pt x="514" y="411"/>
                  </a:cubicBezTo>
                  <a:cubicBezTo>
                    <a:pt x="522" y="415"/>
                    <a:pt x="529" y="417"/>
                    <a:pt x="537" y="419"/>
                  </a:cubicBezTo>
                  <a:cubicBezTo>
                    <a:pt x="552" y="422"/>
                    <a:pt x="566" y="424"/>
                    <a:pt x="581" y="425"/>
                  </a:cubicBezTo>
                  <a:cubicBezTo>
                    <a:pt x="590" y="425"/>
                    <a:pt x="597" y="425"/>
                    <a:pt x="606" y="425"/>
                  </a:cubicBezTo>
                  <a:cubicBezTo>
                    <a:pt x="609" y="425"/>
                    <a:pt x="612" y="425"/>
                    <a:pt x="614" y="425"/>
                  </a:cubicBezTo>
                  <a:lnTo>
                    <a:pt x="1789" y="342"/>
                  </a:lnTo>
                  <a:cubicBezTo>
                    <a:pt x="1798" y="341"/>
                    <a:pt x="1808" y="340"/>
                    <a:pt x="1817" y="337"/>
                  </a:cubicBezTo>
                  <a:cubicBezTo>
                    <a:pt x="1822" y="336"/>
                    <a:pt x="1826" y="335"/>
                    <a:pt x="1831" y="332"/>
                  </a:cubicBezTo>
                  <a:lnTo>
                    <a:pt x="1831" y="331"/>
                  </a:lnTo>
                  <a:cubicBezTo>
                    <a:pt x="1833" y="330"/>
                    <a:pt x="1834" y="328"/>
                    <a:pt x="1834" y="326"/>
                  </a:cubicBezTo>
                  <a:lnTo>
                    <a:pt x="1839" y="235"/>
                  </a:ln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9B1F03A0-7875-E645-BDCA-278CC687C3E8}"/>
                </a:ext>
              </a:extLst>
            </p:cNvPr>
            <p:cNvSpPr/>
            <p:nvPr/>
          </p:nvSpPr>
          <p:spPr>
            <a:xfrm>
              <a:off x="6547885" y="4500134"/>
              <a:ext cx="2289765" cy="5284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9" h="425">
                  <a:moveTo>
                    <a:pt x="1839" y="236"/>
                  </a:moveTo>
                  <a:cubicBezTo>
                    <a:pt x="1835" y="246"/>
                    <a:pt x="1809" y="248"/>
                    <a:pt x="1798" y="250"/>
                  </a:cubicBezTo>
                  <a:cubicBezTo>
                    <a:pt x="1798" y="250"/>
                    <a:pt x="622" y="332"/>
                    <a:pt x="619" y="333"/>
                  </a:cubicBezTo>
                  <a:cubicBezTo>
                    <a:pt x="609" y="334"/>
                    <a:pt x="600" y="334"/>
                    <a:pt x="590" y="334"/>
                  </a:cubicBezTo>
                  <a:cubicBezTo>
                    <a:pt x="574" y="333"/>
                    <a:pt x="558" y="331"/>
                    <a:pt x="542" y="327"/>
                  </a:cubicBezTo>
                  <a:cubicBezTo>
                    <a:pt x="534" y="326"/>
                    <a:pt x="526" y="323"/>
                    <a:pt x="518" y="320"/>
                  </a:cubicBezTo>
                  <a:cubicBezTo>
                    <a:pt x="515" y="318"/>
                    <a:pt x="15" y="11"/>
                    <a:pt x="11" y="10"/>
                  </a:cubicBezTo>
                  <a:cubicBezTo>
                    <a:pt x="6" y="6"/>
                    <a:pt x="4" y="3"/>
                    <a:pt x="4" y="0"/>
                  </a:cubicBezTo>
                  <a:lnTo>
                    <a:pt x="0" y="92"/>
                  </a:lnTo>
                  <a:cubicBezTo>
                    <a:pt x="0" y="94"/>
                    <a:pt x="2" y="98"/>
                    <a:pt x="6" y="101"/>
                  </a:cubicBezTo>
                  <a:cubicBezTo>
                    <a:pt x="10" y="102"/>
                    <a:pt x="511" y="410"/>
                    <a:pt x="514" y="411"/>
                  </a:cubicBezTo>
                  <a:cubicBezTo>
                    <a:pt x="522" y="415"/>
                    <a:pt x="529" y="417"/>
                    <a:pt x="537" y="419"/>
                  </a:cubicBezTo>
                  <a:cubicBezTo>
                    <a:pt x="552" y="422"/>
                    <a:pt x="566" y="424"/>
                    <a:pt x="581" y="425"/>
                  </a:cubicBezTo>
                  <a:cubicBezTo>
                    <a:pt x="590" y="425"/>
                    <a:pt x="597" y="425"/>
                    <a:pt x="606" y="425"/>
                  </a:cubicBezTo>
                  <a:cubicBezTo>
                    <a:pt x="609" y="425"/>
                    <a:pt x="612" y="425"/>
                    <a:pt x="614" y="425"/>
                  </a:cubicBezTo>
                  <a:lnTo>
                    <a:pt x="1789" y="342"/>
                  </a:lnTo>
                  <a:cubicBezTo>
                    <a:pt x="1798" y="341"/>
                    <a:pt x="1808" y="340"/>
                    <a:pt x="1817" y="337"/>
                  </a:cubicBezTo>
                  <a:cubicBezTo>
                    <a:pt x="1822" y="336"/>
                    <a:pt x="1826" y="335"/>
                    <a:pt x="1831" y="332"/>
                  </a:cubicBezTo>
                  <a:lnTo>
                    <a:pt x="1831" y="331"/>
                  </a:lnTo>
                  <a:cubicBezTo>
                    <a:pt x="1833" y="330"/>
                    <a:pt x="1834" y="328"/>
                    <a:pt x="1834" y="326"/>
                  </a:cubicBezTo>
                  <a:lnTo>
                    <a:pt x="1839" y="235"/>
                  </a:lnTo>
                  <a:close/>
                </a:path>
              </a:pathLst>
            </a:custGeom>
            <a:solidFill>
              <a:srgbClr val="FC8A24">
                <a:alpha val="43882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BC9B086E-A747-804B-97E7-B5513407AB7F}"/>
                </a:ext>
              </a:extLst>
            </p:cNvPr>
            <p:cNvSpPr/>
            <p:nvPr/>
          </p:nvSpPr>
          <p:spPr>
            <a:xfrm>
              <a:off x="7467279" y="4537521"/>
              <a:ext cx="457206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96">
                  <a:moveTo>
                    <a:pt x="368" y="76"/>
                  </a:moveTo>
                  <a:lnTo>
                    <a:pt x="368" y="48"/>
                  </a:lnTo>
                  <a:lnTo>
                    <a:pt x="310" y="40"/>
                  </a:lnTo>
                  <a:lnTo>
                    <a:pt x="265" y="12"/>
                  </a:lnTo>
                  <a:cubicBezTo>
                    <a:pt x="261" y="11"/>
                    <a:pt x="252" y="9"/>
                    <a:pt x="244" y="10"/>
                  </a:cubicBezTo>
                  <a:lnTo>
                    <a:pt x="135" y="17"/>
                  </a:lnTo>
                  <a:lnTo>
                    <a:pt x="0" y="0"/>
                  </a:lnTo>
                  <a:lnTo>
                    <a:pt x="1" y="28"/>
                  </a:lnTo>
                  <a:cubicBezTo>
                    <a:pt x="-1" y="29"/>
                    <a:pt x="0" y="30"/>
                    <a:pt x="1" y="32"/>
                  </a:cubicBezTo>
                  <a:lnTo>
                    <a:pt x="102" y="93"/>
                  </a:lnTo>
                  <a:cubicBezTo>
                    <a:pt x="106" y="95"/>
                    <a:pt x="115" y="97"/>
                    <a:pt x="123" y="96"/>
                  </a:cubicBezTo>
                  <a:lnTo>
                    <a:pt x="358" y="80"/>
                  </a:lnTo>
                  <a:cubicBezTo>
                    <a:pt x="364" y="79"/>
                    <a:pt x="368" y="78"/>
                    <a:pt x="368" y="76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4ACA677E-C64F-AE42-A6C4-5C77E733049B}"/>
                </a:ext>
              </a:extLst>
            </p:cNvPr>
            <p:cNvSpPr/>
            <p:nvPr/>
          </p:nvSpPr>
          <p:spPr>
            <a:xfrm>
              <a:off x="7466033" y="4513843"/>
              <a:ext cx="457206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87">
                  <a:moveTo>
                    <a:pt x="124" y="87"/>
                  </a:moveTo>
                  <a:cubicBezTo>
                    <a:pt x="116" y="87"/>
                    <a:pt x="107" y="86"/>
                    <a:pt x="103" y="83"/>
                  </a:cubicBezTo>
                  <a:lnTo>
                    <a:pt x="2" y="22"/>
                  </a:lnTo>
                  <a:cubicBezTo>
                    <a:pt x="-2" y="19"/>
                    <a:pt x="2" y="17"/>
                    <a:pt x="10" y="17"/>
                  </a:cubicBezTo>
                  <a:lnTo>
                    <a:pt x="245" y="0"/>
                  </a:lnTo>
                  <a:cubicBezTo>
                    <a:pt x="253" y="0"/>
                    <a:pt x="262" y="1"/>
                    <a:pt x="266" y="3"/>
                  </a:cubicBezTo>
                  <a:lnTo>
                    <a:pt x="367" y="65"/>
                  </a:lnTo>
                  <a:cubicBezTo>
                    <a:pt x="370" y="68"/>
                    <a:pt x="367" y="69"/>
                    <a:pt x="359" y="70"/>
                  </a:cubicBezTo>
                  <a:close/>
                </a:path>
              </a:pathLst>
            </a:custGeom>
            <a:solidFill>
              <a:srgbClr val="FCBC2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71" name="Freeform 470">
            <a:extLst>
              <a:ext uri="{FF2B5EF4-FFF2-40B4-BE49-F238E27FC236}">
                <a16:creationId xmlns:a16="http://schemas.microsoft.com/office/drawing/2014/main" id="{B73DC9EF-174B-4848-8F41-12A99D67F0BD}"/>
              </a:ext>
            </a:extLst>
          </p:cNvPr>
          <p:cNvSpPr/>
          <p:nvPr/>
        </p:nvSpPr>
        <p:spPr>
          <a:xfrm>
            <a:off x="9005828" y="4856556"/>
            <a:ext cx="249158" cy="24924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1" h="201">
                <a:moveTo>
                  <a:pt x="201" y="100"/>
                </a:moveTo>
                <a:cubicBezTo>
                  <a:pt x="201" y="45"/>
                  <a:pt x="156" y="0"/>
                  <a:pt x="101" y="0"/>
                </a:cubicBezTo>
                <a:cubicBezTo>
                  <a:pt x="45" y="0"/>
                  <a:pt x="0" y="45"/>
                  <a:pt x="0" y="100"/>
                </a:cubicBezTo>
                <a:cubicBezTo>
                  <a:pt x="0" y="156"/>
                  <a:pt x="45" y="201"/>
                  <a:pt x="101" y="201"/>
                </a:cubicBezTo>
                <a:cubicBezTo>
                  <a:pt x="156" y="201"/>
                  <a:pt x="201" y="156"/>
                  <a:pt x="201" y="10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72" name="Freeform 471">
            <a:extLst>
              <a:ext uri="{FF2B5EF4-FFF2-40B4-BE49-F238E27FC236}">
                <a16:creationId xmlns:a16="http://schemas.microsoft.com/office/drawing/2014/main" id="{F51309A2-339D-7743-BDE1-EFEE5DD81603}"/>
              </a:ext>
            </a:extLst>
          </p:cNvPr>
          <p:cNvSpPr/>
          <p:nvPr/>
        </p:nvSpPr>
        <p:spPr>
          <a:xfrm>
            <a:off x="9237549" y="4962485"/>
            <a:ext cx="384950" cy="31890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0" h="2560">
                <a:moveTo>
                  <a:pt x="15" y="31"/>
                </a:moveTo>
                <a:lnTo>
                  <a:pt x="260" y="31"/>
                </a:lnTo>
                <a:lnTo>
                  <a:pt x="295" y="31"/>
                </a:lnTo>
                <a:lnTo>
                  <a:pt x="280" y="15"/>
                </a:lnTo>
                <a:lnTo>
                  <a:pt x="280" y="84"/>
                </a:lnTo>
                <a:lnTo>
                  <a:pt x="280" y="267"/>
                </a:lnTo>
                <a:lnTo>
                  <a:pt x="280" y="539"/>
                </a:lnTo>
                <a:lnTo>
                  <a:pt x="280" y="871"/>
                </a:lnTo>
                <a:lnTo>
                  <a:pt x="280" y="1236"/>
                </a:lnTo>
                <a:lnTo>
                  <a:pt x="280" y="1603"/>
                </a:lnTo>
                <a:lnTo>
                  <a:pt x="280" y="1944"/>
                </a:lnTo>
                <a:lnTo>
                  <a:pt x="280" y="2234"/>
                </a:lnTo>
                <a:lnTo>
                  <a:pt x="280" y="2442"/>
                </a:lnTo>
                <a:cubicBezTo>
                  <a:pt x="280" y="2475"/>
                  <a:pt x="279" y="2508"/>
                  <a:pt x="280" y="2541"/>
                </a:cubicBezTo>
                <a:cubicBezTo>
                  <a:pt x="280" y="2542"/>
                  <a:pt x="280" y="2543"/>
                  <a:pt x="280" y="2545"/>
                </a:cubicBezTo>
                <a:cubicBezTo>
                  <a:pt x="280" y="2565"/>
                  <a:pt x="310" y="2565"/>
                  <a:pt x="310" y="2545"/>
                </a:cubicBezTo>
                <a:lnTo>
                  <a:pt x="310" y="2477"/>
                </a:lnTo>
                <a:lnTo>
                  <a:pt x="310" y="2293"/>
                </a:lnTo>
                <a:lnTo>
                  <a:pt x="310" y="2021"/>
                </a:lnTo>
                <a:lnTo>
                  <a:pt x="310" y="1688"/>
                </a:lnTo>
                <a:lnTo>
                  <a:pt x="310" y="1324"/>
                </a:lnTo>
                <a:lnTo>
                  <a:pt x="310" y="957"/>
                </a:lnTo>
                <a:lnTo>
                  <a:pt x="310" y="616"/>
                </a:lnTo>
                <a:lnTo>
                  <a:pt x="310" y="326"/>
                </a:lnTo>
                <a:lnTo>
                  <a:pt x="310" y="118"/>
                </a:lnTo>
                <a:cubicBezTo>
                  <a:pt x="310" y="85"/>
                  <a:pt x="311" y="53"/>
                  <a:pt x="310" y="19"/>
                </a:cubicBezTo>
                <a:cubicBezTo>
                  <a:pt x="310" y="18"/>
                  <a:pt x="310" y="17"/>
                  <a:pt x="310" y="15"/>
                </a:cubicBezTo>
                <a:cubicBezTo>
                  <a:pt x="310" y="7"/>
                  <a:pt x="303" y="0"/>
                  <a:pt x="295" y="0"/>
                </a:cubicBezTo>
                <a:lnTo>
                  <a:pt x="50" y="0"/>
                </a:lnTo>
                <a:lnTo>
                  <a:pt x="15" y="0"/>
                </a:lnTo>
                <a:cubicBezTo>
                  <a:pt x="-5" y="0"/>
                  <a:pt x="-5" y="31"/>
                  <a:pt x="15" y="31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90" name="Group 589">
            <a:extLst>
              <a:ext uri="{FF2B5EF4-FFF2-40B4-BE49-F238E27FC236}">
                <a16:creationId xmlns:a16="http://schemas.microsoft.com/office/drawing/2014/main" id="{DFEF3203-682C-B843-A7BE-201F3379D6C7}"/>
              </a:ext>
            </a:extLst>
          </p:cNvPr>
          <p:cNvGrpSpPr/>
          <p:nvPr/>
        </p:nvGrpSpPr>
        <p:grpSpPr>
          <a:xfrm>
            <a:off x="15039201" y="4082644"/>
            <a:ext cx="2457948" cy="1595177"/>
            <a:chOff x="15039201" y="4082644"/>
            <a:chExt cx="2457948" cy="1595177"/>
          </a:xfrm>
        </p:grpSpPr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75A5DD33-52AD-624E-B37E-7604D151F51D}"/>
                </a:ext>
              </a:extLst>
            </p:cNvPr>
            <p:cNvSpPr/>
            <p:nvPr/>
          </p:nvSpPr>
          <p:spPr>
            <a:xfrm>
              <a:off x="16177855" y="4082644"/>
              <a:ext cx="1154849" cy="1085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8" h="872">
                  <a:moveTo>
                    <a:pt x="78" y="693"/>
                  </a:moveTo>
                  <a:cubicBezTo>
                    <a:pt x="30" y="602"/>
                    <a:pt x="-2" y="490"/>
                    <a:pt x="0" y="387"/>
                  </a:cubicBezTo>
                  <a:cubicBezTo>
                    <a:pt x="2" y="72"/>
                    <a:pt x="335" y="80"/>
                    <a:pt x="562" y="115"/>
                  </a:cubicBezTo>
                  <a:cubicBezTo>
                    <a:pt x="600" y="121"/>
                    <a:pt x="641" y="120"/>
                    <a:pt x="675" y="102"/>
                  </a:cubicBezTo>
                  <a:cubicBezTo>
                    <a:pt x="709" y="83"/>
                    <a:pt x="731" y="50"/>
                    <a:pt x="759" y="23"/>
                  </a:cubicBezTo>
                  <a:cubicBezTo>
                    <a:pt x="776" y="6"/>
                    <a:pt x="804" y="-9"/>
                    <a:pt x="823" y="6"/>
                  </a:cubicBezTo>
                  <a:cubicBezTo>
                    <a:pt x="838" y="18"/>
                    <a:pt x="838" y="41"/>
                    <a:pt x="852" y="53"/>
                  </a:cubicBezTo>
                  <a:cubicBezTo>
                    <a:pt x="866" y="67"/>
                    <a:pt x="889" y="64"/>
                    <a:pt x="905" y="73"/>
                  </a:cubicBezTo>
                  <a:cubicBezTo>
                    <a:pt x="926" y="84"/>
                    <a:pt x="932" y="113"/>
                    <a:pt x="926" y="135"/>
                  </a:cubicBezTo>
                  <a:cubicBezTo>
                    <a:pt x="918" y="157"/>
                    <a:pt x="900" y="175"/>
                    <a:pt x="881" y="188"/>
                  </a:cubicBezTo>
                  <a:cubicBezTo>
                    <a:pt x="849" y="212"/>
                    <a:pt x="811" y="230"/>
                    <a:pt x="771" y="238"/>
                  </a:cubicBezTo>
                  <a:cubicBezTo>
                    <a:pt x="755" y="241"/>
                    <a:pt x="738" y="244"/>
                    <a:pt x="724" y="251"/>
                  </a:cubicBezTo>
                  <a:cubicBezTo>
                    <a:pt x="613" y="313"/>
                    <a:pt x="715" y="414"/>
                    <a:pt x="719" y="494"/>
                  </a:cubicBezTo>
                  <a:cubicBezTo>
                    <a:pt x="728" y="653"/>
                    <a:pt x="553" y="838"/>
                    <a:pt x="402" y="867"/>
                  </a:cubicBezTo>
                  <a:cubicBezTo>
                    <a:pt x="260" y="893"/>
                    <a:pt x="144" y="815"/>
                    <a:pt x="78" y="69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1A013DB8-1B49-784E-BCD4-E5DA5413C4FE}"/>
                </a:ext>
              </a:extLst>
            </p:cNvPr>
            <p:cNvSpPr/>
            <p:nvPr/>
          </p:nvSpPr>
          <p:spPr>
            <a:xfrm>
              <a:off x="16177855" y="4082644"/>
              <a:ext cx="1154849" cy="1085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8" h="872">
                  <a:moveTo>
                    <a:pt x="78" y="693"/>
                  </a:moveTo>
                  <a:cubicBezTo>
                    <a:pt x="30" y="602"/>
                    <a:pt x="-2" y="490"/>
                    <a:pt x="0" y="387"/>
                  </a:cubicBezTo>
                  <a:cubicBezTo>
                    <a:pt x="2" y="72"/>
                    <a:pt x="335" y="80"/>
                    <a:pt x="562" y="115"/>
                  </a:cubicBezTo>
                  <a:cubicBezTo>
                    <a:pt x="600" y="121"/>
                    <a:pt x="641" y="120"/>
                    <a:pt x="675" y="102"/>
                  </a:cubicBezTo>
                  <a:cubicBezTo>
                    <a:pt x="709" y="83"/>
                    <a:pt x="731" y="50"/>
                    <a:pt x="759" y="23"/>
                  </a:cubicBezTo>
                  <a:cubicBezTo>
                    <a:pt x="776" y="6"/>
                    <a:pt x="804" y="-9"/>
                    <a:pt x="823" y="6"/>
                  </a:cubicBezTo>
                  <a:cubicBezTo>
                    <a:pt x="838" y="18"/>
                    <a:pt x="838" y="41"/>
                    <a:pt x="852" y="53"/>
                  </a:cubicBezTo>
                  <a:cubicBezTo>
                    <a:pt x="866" y="67"/>
                    <a:pt x="889" y="64"/>
                    <a:pt x="905" y="73"/>
                  </a:cubicBezTo>
                  <a:cubicBezTo>
                    <a:pt x="926" y="84"/>
                    <a:pt x="932" y="113"/>
                    <a:pt x="926" y="135"/>
                  </a:cubicBezTo>
                  <a:cubicBezTo>
                    <a:pt x="918" y="157"/>
                    <a:pt x="900" y="175"/>
                    <a:pt x="881" y="188"/>
                  </a:cubicBezTo>
                  <a:cubicBezTo>
                    <a:pt x="849" y="212"/>
                    <a:pt x="811" y="230"/>
                    <a:pt x="771" y="238"/>
                  </a:cubicBezTo>
                  <a:cubicBezTo>
                    <a:pt x="755" y="241"/>
                    <a:pt x="738" y="244"/>
                    <a:pt x="724" y="251"/>
                  </a:cubicBezTo>
                  <a:cubicBezTo>
                    <a:pt x="613" y="313"/>
                    <a:pt x="715" y="414"/>
                    <a:pt x="719" y="494"/>
                  </a:cubicBezTo>
                  <a:cubicBezTo>
                    <a:pt x="728" y="653"/>
                    <a:pt x="553" y="838"/>
                    <a:pt x="402" y="867"/>
                  </a:cubicBezTo>
                  <a:cubicBezTo>
                    <a:pt x="260" y="893"/>
                    <a:pt x="144" y="815"/>
                    <a:pt x="78" y="693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FD3BEA38-CD66-8D4B-81A3-F554AB703DA6}"/>
                </a:ext>
              </a:extLst>
            </p:cNvPr>
            <p:cNvSpPr/>
            <p:nvPr/>
          </p:nvSpPr>
          <p:spPr>
            <a:xfrm>
              <a:off x="16385902" y="4082644"/>
              <a:ext cx="946802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1" h="271">
                  <a:moveTo>
                    <a:pt x="714" y="188"/>
                  </a:moveTo>
                  <a:cubicBezTo>
                    <a:pt x="733" y="175"/>
                    <a:pt x="751" y="157"/>
                    <a:pt x="759" y="135"/>
                  </a:cubicBezTo>
                  <a:cubicBezTo>
                    <a:pt x="765" y="113"/>
                    <a:pt x="759" y="84"/>
                    <a:pt x="738" y="73"/>
                  </a:cubicBezTo>
                  <a:cubicBezTo>
                    <a:pt x="722" y="64"/>
                    <a:pt x="699" y="67"/>
                    <a:pt x="685" y="53"/>
                  </a:cubicBezTo>
                  <a:cubicBezTo>
                    <a:pt x="671" y="41"/>
                    <a:pt x="671" y="18"/>
                    <a:pt x="656" y="6"/>
                  </a:cubicBezTo>
                  <a:cubicBezTo>
                    <a:pt x="637" y="-9"/>
                    <a:pt x="609" y="6"/>
                    <a:pt x="592" y="23"/>
                  </a:cubicBezTo>
                  <a:cubicBezTo>
                    <a:pt x="564" y="50"/>
                    <a:pt x="542" y="83"/>
                    <a:pt x="508" y="102"/>
                  </a:cubicBezTo>
                  <a:cubicBezTo>
                    <a:pt x="474" y="120"/>
                    <a:pt x="433" y="121"/>
                    <a:pt x="395" y="115"/>
                  </a:cubicBezTo>
                  <a:cubicBezTo>
                    <a:pt x="271" y="95"/>
                    <a:pt x="116" y="84"/>
                    <a:pt x="0" y="129"/>
                  </a:cubicBezTo>
                  <a:cubicBezTo>
                    <a:pt x="5" y="130"/>
                    <a:pt x="10" y="130"/>
                    <a:pt x="16" y="130"/>
                  </a:cubicBezTo>
                  <a:cubicBezTo>
                    <a:pt x="143" y="135"/>
                    <a:pt x="252" y="132"/>
                    <a:pt x="370" y="188"/>
                  </a:cubicBezTo>
                  <a:cubicBezTo>
                    <a:pt x="425" y="214"/>
                    <a:pt x="475" y="247"/>
                    <a:pt x="530" y="271"/>
                  </a:cubicBezTo>
                  <a:cubicBezTo>
                    <a:pt x="538" y="264"/>
                    <a:pt x="546" y="258"/>
                    <a:pt x="557" y="251"/>
                  </a:cubicBezTo>
                  <a:cubicBezTo>
                    <a:pt x="571" y="244"/>
                    <a:pt x="588" y="241"/>
                    <a:pt x="604" y="238"/>
                  </a:cubicBezTo>
                  <a:cubicBezTo>
                    <a:pt x="644" y="230"/>
                    <a:pt x="682" y="212"/>
                    <a:pt x="714" y="188"/>
                  </a:cubicBezTo>
                  <a:close/>
                </a:path>
              </a:pathLst>
            </a:custGeom>
            <a:solidFill>
              <a:srgbClr val="EA44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5FE63F84-0866-3348-8988-74CCE92360B5}"/>
                </a:ext>
              </a:extLst>
            </p:cNvPr>
            <p:cNvSpPr/>
            <p:nvPr/>
          </p:nvSpPr>
          <p:spPr>
            <a:xfrm>
              <a:off x="15039201" y="4329401"/>
              <a:ext cx="2457947" cy="13484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4" h="1083">
                  <a:moveTo>
                    <a:pt x="20" y="755"/>
                  </a:moveTo>
                  <a:cubicBezTo>
                    <a:pt x="-44" y="559"/>
                    <a:pt x="51" y="327"/>
                    <a:pt x="231" y="216"/>
                  </a:cubicBezTo>
                  <a:cubicBezTo>
                    <a:pt x="334" y="152"/>
                    <a:pt x="457" y="133"/>
                    <a:pt x="573" y="110"/>
                  </a:cubicBezTo>
                  <a:cubicBezTo>
                    <a:pt x="723" y="81"/>
                    <a:pt x="874" y="58"/>
                    <a:pt x="1024" y="29"/>
                  </a:cubicBezTo>
                  <a:cubicBezTo>
                    <a:pt x="1106" y="12"/>
                    <a:pt x="1215" y="-16"/>
                    <a:pt x="1296" y="12"/>
                  </a:cubicBezTo>
                  <a:cubicBezTo>
                    <a:pt x="1400" y="50"/>
                    <a:pt x="1476" y="159"/>
                    <a:pt x="1574" y="214"/>
                  </a:cubicBezTo>
                  <a:cubicBezTo>
                    <a:pt x="1676" y="272"/>
                    <a:pt x="1786" y="321"/>
                    <a:pt x="1866" y="411"/>
                  </a:cubicBezTo>
                  <a:cubicBezTo>
                    <a:pt x="1995" y="556"/>
                    <a:pt x="2023" y="784"/>
                    <a:pt x="1869" y="924"/>
                  </a:cubicBezTo>
                  <a:cubicBezTo>
                    <a:pt x="1743" y="1039"/>
                    <a:pt x="1552" y="1072"/>
                    <a:pt x="1387" y="1073"/>
                  </a:cubicBezTo>
                  <a:cubicBezTo>
                    <a:pt x="1138" y="1074"/>
                    <a:pt x="888" y="1087"/>
                    <a:pt x="639" y="1082"/>
                  </a:cubicBezTo>
                  <a:cubicBezTo>
                    <a:pt x="444" y="1078"/>
                    <a:pt x="227" y="1045"/>
                    <a:pt x="94" y="887"/>
                  </a:cubicBezTo>
                  <a:cubicBezTo>
                    <a:pt x="60" y="847"/>
                    <a:pt x="36" y="801"/>
                    <a:pt x="20" y="75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C2F1B500-BDF3-354D-9080-1CB6165E9FFF}"/>
                </a:ext>
              </a:extLst>
            </p:cNvPr>
            <p:cNvSpPr/>
            <p:nvPr/>
          </p:nvSpPr>
          <p:spPr>
            <a:xfrm>
              <a:off x="15040447" y="4329401"/>
              <a:ext cx="1668115" cy="9259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0" h="744">
                  <a:moveTo>
                    <a:pt x="1296" y="12"/>
                  </a:moveTo>
                  <a:cubicBezTo>
                    <a:pt x="1215" y="-16"/>
                    <a:pt x="1106" y="12"/>
                    <a:pt x="1024" y="29"/>
                  </a:cubicBezTo>
                  <a:cubicBezTo>
                    <a:pt x="874" y="58"/>
                    <a:pt x="723" y="81"/>
                    <a:pt x="573" y="110"/>
                  </a:cubicBezTo>
                  <a:cubicBezTo>
                    <a:pt x="457" y="133"/>
                    <a:pt x="334" y="152"/>
                    <a:pt x="231" y="216"/>
                  </a:cubicBezTo>
                  <a:cubicBezTo>
                    <a:pt x="54" y="325"/>
                    <a:pt x="-40" y="550"/>
                    <a:pt x="17" y="744"/>
                  </a:cubicBezTo>
                  <a:cubicBezTo>
                    <a:pt x="28" y="687"/>
                    <a:pt x="45" y="630"/>
                    <a:pt x="75" y="579"/>
                  </a:cubicBezTo>
                  <a:cubicBezTo>
                    <a:pt x="125" y="494"/>
                    <a:pt x="213" y="434"/>
                    <a:pt x="306" y="398"/>
                  </a:cubicBezTo>
                  <a:cubicBezTo>
                    <a:pt x="399" y="361"/>
                    <a:pt x="498" y="346"/>
                    <a:pt x="598" y="331"/>
                  </a:cubicBezTo>
                  <a:cubicBezTo>
                    <a:pt x="698" y="315"/>
                    <a:pt x="800" y="299"/>
                    <a:pt x="901" y="283"/>
                  </a:cubicBezTo>
                  <a:cubicBezTo>
                    <a:pt x="964" y="274"/>
                    <a:pt x="1028" y="264"/>
                    <a:pt x="1086" y="237"/>
                  </a:cubicBezTo>
                  <a:cubicBezTo>
                    <a:pt x="1142" y="210"/>
                    <a:pt x="1191" y="168"/>
                    <a:pt x="1238" y="127"/>
                  </a:cubicBezTo>
                  <a:cubicBezTo>
                    <a:pt x="1273" y="96"/>
                    <a:pt x="1307" y="66"/>
                    <a:pt x="1340" y="33"/>
                  </a:cubicBezTo>
                  <a:cubicBezTo>
                    <a:pt x="1326" y="25"/>
                    <a:pt x="1311" y="18"/>
                    <a:pt x="1296" y="12"/>
                  </a:cubicBezTo>
                  <a:close/>
                </a:path>
              </a:pathLst>
            </a:custGeom>
            <a:solidFill>
              <a:srgbClr val="EA4444">
                <a:alpha val="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BEAE9FE8-D1C6-C04B-BE5B-E65155CE942F}"/>
                </a:ext>
              </a:extLst>
            </p:cNvPr>
            <p:cNvSpPr/>
            <p:nvPr/>
          </p:nvSpPr>
          <p:spPr>
            <a:xfrm>
              <a:off x="15802871" y="4947530"/>
              <a:ext cx="1694277" cy="7302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1" h="587">
                  <a:moveTo>
                    <a:pt x="1216" y="1"/>
                  </a:moveTo>
                  <a:cubicBezTo>
                    <a:pt x="1107" y="10"/>
                    <a:pt x="1003" y="48"/>
                    <a:pt x="902" y="90"/>
                  </a:cubicBezTo>
                  <a:cubicBezTo>
                    <a:pt x="813" y="128"/>
                    <a:pt x="726" y="169"/>
                    <a:pt x="644" y="221"/>
                  </a:cubicBezTo>
                  <a:cubicBezTo>
                    <a:pt x="549" y="281"/>
                    <a:pt x="462" y="353"/>
                    <a:pt x="367" y="415"/>
                  </a:cubicBezTo>
                  <a:cubicBezTo>
                    <a:pt x="253" y="489"/>
                    <a:pt x="129" y="545"/>
                    <a:pt x="0" y="584"/>
                  </a:cubicBezTo>
                  <a:cubicBezTo>
                    <a:pt x="8" y="584"/>
                    <a:pt x="17" y="584"/>
                    <a:pt x="26" y="585"/>
                  </a:cubicBezTo>
                  <a:cubicBezTo>
                    <a:pt x="275" y="590"/>
                    <a:pt x="525" y="577"/>
                    <a:pt x="774" y="576"/>
                  </a:cubicBezTo>
                  <a:cubicBezTo>
                    <a:pt x="939" y="575"/>
                    <a:pt x="1130" y="542"/>
                    <a:pt x="1256" y="427"/>
                  </a:cubicBezTo>
                  <a:cubicBezTo>
                    <a:pt x="1381" y="312"/>
                    <a:pt x="1386" y="139"/>
                    <a:pt x="1313" y="1"/>
                  </a:cubicBezTo>
                  <a:cubicBezTo>
                    <a:pt x="1281" y="0"/>
                    <a:pt x="1249" y="0"/>
                    <a:pt x="1216" y="1"/>
                  </a:cubicBezTo>
                  <a:close/>
                </a:path>
              </a:pathLst>
            </a:custGeom>
            <a:solidFill>
              <a:srgbClr val="FFFFFF">
                <a:alpha val="33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23D85B8D-97CC-6E40-893C-1082D64A0B1B}"/>
                </a:ext>
              </a:extLst>
            </p:cNvPr>
            <p:cNvSpPr/>
            <p:nvPr/>
          </p:nvSpPr>
          <p:spPr>
            <a:xfrm>
              <a:off x="15396743" y="4797983"/>
              <a:ext cx="811010" cy="879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2" h="707">
                  <a:moveTo>
                    <a:pt x="218" y="685"/>
                  </a:moveTo>
                  <a:cubicBezTo>
                    <a:pt x="154" y="670"/>
                    <a:pt x="100" y="630"/>
                    <a:pt x="66" y="573"/>
                  </a:cubicBezTo>
                  <a:cubicBezTo>
                    <a:pt x="10" y="478"/>
                    <a:pt x="-52" y="322"/>
                    <a:pt x="71" y="234"/>
                  </a:cubicBezTo>
                  <a:cubicBezTo>
                    <a:pt x="246" y="108"/>
                    <a:pt x="307" y="195"/>
                    <a:pt x="536" y="9"/>
                  </a:cubicBezTo>
                  <a:cubicBezTo>
                    <a:pt x="561" y="-10"/>
                    <a:pt x="597" y="3"/>
                    <a:pt x="603" y="35"/>
                  </a:cubicBezTo>
                  <a:cubicBezTo>
                    <a:pt x="613" y="93"/>
                    <a:pt x="611" y="179"/>
                    <a:pt x="540" y="240"/>
                  </a:cubicBezTo>
                  <a:cubicBezTo>
                    <a:pt x="421" y="342"/>
                    <a:pt x="336" y="365"/>
                    <a:pt x="336" y="365"/>
                  </a:cubicBezTo>
                  <a:cubicBezTo>
                    <a:pt x="336" y="365"/>
                    <a:pt x="456" y="422"/>
                    <a:pt x="537" y="466"/>
                  </a:cubicBezTo>
                  <a:cubicBezTo>
                    <a:pt x="619" y="509"/>
                    <a:pt x="701" y="604"/>
                    <a:pt x="617" y="656"/>
                  </a:cubicBezTo>
                  <a:cubicBezTo>
                    <a:pt x="545" y="701"/>
                    <a:pt x="395" y="729"/>
                    <a:pt x="218" y="685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90318B42-FD65-8841-8060-7A9627B36005}"/>
                </a:ext>
              </a:extLst>
            </p:cNvPr>
            <p:cNvSpPr/>
            <p:nvPr/>
          </p:nvSpPr>
          <p:spPr>
            <a:xfrm>
              <a:off x="15396743" y="4797983"/>
              <a:ext cx="811010" cy="879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2" h="707">
                  <a:moveTo>
                    <a:pt x="218" y="685"/>
                  </a:moveTo>
                  <a:cubicBezTo>
                    <a:pt x="154" y="670"/>
                    <a:pt x="100" y="630"/>
                    <a:pt x="66" y="573"/>
                  </a:cubicBezTo>
                  <a:cubicBezTo>
                    <a:pt x="10" y="478"/>
                    <a:pt x="-52" y="322"/>
                    <a:pt x="71" y="234"/>
                  </a:cubicBezTo>
                  <a:cubicBezTo>
                    <a:pt x="246" y="108"/>
                    <a:pt x="307" y="195"/>
                    <a:pt x="536" y="9"/>
                  </a:cubicBezTo>
                  <a:cubicBezTo>
                    <a:pt x="561" y="-10"/>
                    <a:pt x="597" y="3"/>
                    <a:pt x="603" y="35"/>
                  </a:cubicBezTo>
                  <a:cubicBezTo>
                    <a:pt x="613" y="93"/>
                    <a:pt x="611" y="179"/>
                    <a:pt x="540" y="240"/>
                  </a:cubicBezTo>
                  <a:cubicBezTo>
                    <a:pt x="421" y="342"/>
                    <a:pt x="336" y="365"/>
                    <a:pt x="336" y="365"/>
                  </a:cubicBezTo>
                  <a:cubicBezTo>
                    <a:pt x="336" y="365"/>
                    <a:pt x="456" y="422"/>
                    <a:pt x="537" y="466"/>
                  </a:cubicBezTo>
                  <a:cubicBezTo>
                    <a:pt x="619" y="509"/>
                    <a:pt x="701" y="604"/>
                    <a:pt x="617" y="656"/>
                  </a:cubicBezTo>
                  <a:cubicBezTo>
                    <a:pt x="545" y="701"/>
                    <a:pt x="395" y="729"/>
                    <a:pt x="218" y="685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DA91D286-7BBA-D442-8B68-4F58FCA80B45}"/>
                </a:ext>
              </a:extLst>
            </p:cNvPr>
            <p:cNvSpPr/>
            <p:nvPr/>
          </p:nvSpPr>
          <p:spPr>
            <a:xfrm>
              <a:off x="15723141" y="4797983"/>
              <a:ext cx="484613" cy="879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0" h="707">
                  <a:moveTo>
                    <a:pt x="275" y="466"/>
                  </a:moveTo>
                  <a:cubicBezTo>
                    <a:pt x="194" y="422"/>
                    <a:pt x="74" y="365"/>
                    <a:pt x="74" y="365"/>
                  </a:cubicBezTo>
                  <a:cubicBezTo>
                    <a:pt x="74" y="365"/>
                    <a:pt x="159" y="342"/>
                    <a:pt x="278" y="240"/>
                  </a:cubicBezTo>
                  <a:cubicBezTo>
                    <a:pt x="349" y="179"/>
                    <a:pt x="351" y="93"/>
                    <a:pt x="341" y="34"/>
                  </a:cubicBezTo>
                  <a:cubicBezTo>
                    <a:pt x="335" y="3"/>
                    <a:pt x="299" y="-10"/>
                    <a:pt x="274" y="9"/>
                  </a:cubicBezTo>
                  <a:cubicBezTo>
                    <a:pt x="269" y="13"/>
                    <a:pt x="265" y="16"/>
                    <a:pt x="261" y="20"/>
                  </a:cubicBezTo>
                  <a:cubicBezTo>
                    <a:pt x="263" y="24"/>
                    <a:pt x="265" y="29"/>
                    <a:pt x="266" y="34"/>
                  </a:cubicBezTo>
                  <a:cubicBezTo>
                    <a:pt x="276" y="93"/>
                    <a:pt x="275" y="179"/>
                    <a:pt x="203" y="240"/>
                  </a:cubicBezTo>
                  <a:cubicBezTo>
                    <a:pt x="84" y="342"/>
                    <a:pt x="0" y="365"/>
                    <a:pt x="0" y="365"/>
                  </a:cubicBezTo>
                  <a:cubicBezTo>
                    <a:pt x="0" y="365"/>
                    <a:pt x="119" y="422"/>
                    <a:pt x="200" y="466"/>
                  </a:cubicBezTo>
                  <a:cubicBezTo>
                    <a:pt x="281" y="509"/>
                    <a:pt x="365" y="604"/>
                    <a:pt x="280" y="656"/>
                  </a:cubicBezTo>
                  <a:cubicBezTo>
                    <a:pt x="240" y="682"/>
                    <a:pt x="174" y="701"/>
                    <a:pt x="93" y="706"/>
                  </a:cubicBezTo>
                  <a:cubicBezTo>
                    <a:pt x="209" y="712"/>
                    <a:pt x="303" y="689"/>
                    <a:pt x="355" y="656"/>
                  </a:cubicBezTo>
                  <a:cubicBezTo>
                    <a:pt x="439" y="604"/>
                    <a:pt x="357" y="509"/>
                    <a:pt x="275" y="466"/>
                  </a:cubicBezTo>
                  <a:close/>
                </a:path>
              </a:pathLst>
            </a:custGeom>
            <a:solidFill>
              <a:srgbClr val="EA444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2" name="Freeform 481">
              <a:extLst>
                <a:ext uri="{FF2B5EF4-FFF2-40B4-BE49-F238E27FC236}">
                  <a16:creationId xmlns:a16="http://schemas.microsoft.com/office/drawing/2014/main" id="{15EFBC90-1EF1-8847-A500-F81CE6AE1C7B}"/>
                </a:ext>
              </a:extLst>
            </p:cNvPr>
            <p:cNvSpPr/>
            <p:nvPr/>
          </p:nvSpPr>
          <p:spPr>
            <a:xfrm>
              <a:off x="16339808" y="4588616"/>
              <a:ext cx="1157341" cy="1085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0" h="872">
                  <a:moveTo>
                    <a:pt x="80" y="693"/>
                  </a:moveTo>
                  <a:cubicBezTo>
                    <a:pt x="32" y="602"/>
                    <a:pt x="0" y="490"/>
                    <a:pt x="0" y="387"/>
                  </a:cubicBezTo>
                  <a:cubicBezTo>
                    <a:pt x="3" y="72"/>
                    <a:pt x="336" y="80"/>
                    <a:pt x="564" y="115"/>
                  </a:cubicBezTo>
                  <a:cubicBezTo>
                    <a:pt x="602" y="121"/>
                    <a:pt x="643" y="120"/>
                    <a:pt x="676" y="102"/>
                  </a:cubicBezTo>
                  <a:cubicBezTo>
                    <a:pt x="710" y="83"/>
                    <a:pt x="733" y="50"/>
                    <a:pt x="760" y="23"/>
                  </a:cubicBezTo>
                  <a:cubicBezTo>
                    <a:pt x="777" y="6"/>
                    <a:pt x="805" y="-9"/>
                    <a:pt x="824" y="6"/>
                  </a:cubicBezTo>
                  <a:cubicBezTo>
                    <a:pt x="839" y="18"/>
                    <a:pt x="840" y="41"/>
                    <a:pt x="853" y="54"/>
                  </a:cubicBezTo>
                  <a:cubicBezTo>
                    <a:pt x="867" y="67"/>
                    <a:pt x="890" y="64"/>
                    <a:pt x="907" y="73"/>
                  </a:cubicBezTo>
                  <a:cubicBezTo>
                    <a:pt x="928" y="85"/>
                    <a:pt x="934" y="113"/>
                    <a:pt x="927" y="135"/>
                  </a:cubicBezTo>
                  <a:cubicBezTo>
                    <a:pt x="919" y="158"/>
                    <a:pt x="901" y="175"/>
                    <a:pt x="882" y="188"/>
                  </a:cubicBezTo>
                  <a:cubicBezTo>
                    <a:pt x="850" y="213"/>
                    <a:pt x="812" y="229"/>
                    <a:pt x="772" y="238"/>
                  </a:cubicBezTo>
                  <a:cubicBezTo>
                    <a:pt x="756" y="241"/>
                    <a:pt x="740" y="244"/>
                    <a:pt x="726" y="252"/>
                  </a:cubicBezTo>
                  <a:cubicBezTo>
                    <a:pt x="614" y="313"/>
                    <a:pt x="716" y="414"/>
                    <a:pt x="721" y="494"/>
                  </a:cubicBezTo>
                  <a:cubicBezTo>
                    <a:pt x="729" y="653"/>
                    <a:pt x="555" y="838"/>
                    <a:pt x="403" y="867"/>
                  </a:cubicBezTo>
                  <a:cubicBezTo>
                    <a:pt x="262" y="894"/>
                    <a:pt x="146" y="815"/>
                    <a:pt x="80" y="693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3" name="Freeform 482">
              <a:extLst>
                <a:ext uri="{FF2B5EF4-FFF2-40B4-BE49-F238E27FC236}">
                  <a16:creationId xmlns:a16="http://schemas.microsoft.com/office/drawing/2014/main" id="{B4315361-8297-4B42-A671-C350322ADE05}"/>
                </a:ext>
              </a:extLst>
            </p:cNvPr>
            <p:cNvSpPr/>
            <p:nvPr/>
          </p:nvSpPr>
          <p:spPr>
            <a:xfrm>
              <a:off x="15312030" y="4776797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1"/>
                  </a:moveTo>
                  <a:cubicBezTo>
                    <a:pt x="15" y="15"/>
                    <a:pt x="17" y="18"/>
                    <a:pt x="23" y="19"/>
                  </a:cubicBezTo>
                  <a:cubicBezTo>
                    <a:pt x="25" y="19"/>
                    <a:pt x="29" y="20"/>
                    <a:pt x="31" y="20"/>
                  </a:cubicBezTo>
                  <a:cubicBezTo>
                    <a:pt x="34" y="21"/>
                    <a:pt x="35" y="24"/>
                    <a:pt x="35" y="26"/>
                  </a:cubicBezTo>
                  <a:cubicBezTo>
                    <a:pt x="34" y="31"/>
                    <a:pt x="31" y="36"/>
                    <a:pt x="26" y="39"/>
                  </a:cubicBezTo>
                  <a:cubicBezTo>
                    <a:pt x="19" y="44"/>
                    <a:pt x="11" y="42"/>
                    <a:pt x="5" y="37"/>
                  </a:cubicBezTo>
                  <a:cubicBezTo>
                    <a:pt x="-1" y="30"/>
                    <a:pt x="-1" y="19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6" y="3"/>
                    <a:pt x="15" y="7"/>
                  </a:cubicBezTo>
                  <a:cubicBezTo>
                    <a:pt x="15" y="8"/>
                    <a:pt x="15" y="9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4" name="Freeform 483">
              <a:extLst>
                <a:ext uri="{FF2B5EF4-FFF2-40B4-BE49-F238E27FC236}">
                  <a16:creationId xmlns:a16="http://schemas.microsoft.com/office/drawing/2014/main" id="{2B1164E7-1F72-FB43-A7D9-02A0507EAD99}"/>
                </a:ext>
              </a:extLst>
            </p:cNvPr>
            <p:cNvSpPr/>
            <p:nvPr/>
          </p:nvSpPr>
          <p:spPr>
            <a:xfrm>
              <a:off x="15426642" y="4729440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5" y="19"/>
                    <a:pt x="28" y="20"/>
                    <a:pt x="31" y="21"/>
                  </a:cubicBezTo>
                  <a:cubicBezTo>
                    <a:pt x="34" y="21"/>
                    <a:pt x="36" y="24"/>
                    <a:pt x="35" y="27"/>
                  </a:cubicBezTo>
                  <a:cubicBezTo>
                    <a:pt x="34" y="32"/>
                    <a:pt x="30" y="36"/>
                    <a:pt x="26" y="40"/>
                  </a:cubicBezTo>
                  <a:cubicBezTo>
                    <a:pt x="19" y="44"/>
                    <a:pt x="11" y="42"/>
                    <a:pt x="6" y="37"/>
                  </a:cubicBezTo>
                  <a:cubicBezTo>
                    <a:pt x="-1" y="30"/>
                    <a:pt x="-1" y="19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5" name="Freeform 484">
              <a:extLst>
                <a:ext uri="{FF2B5EF4-FFF2-40B4-BE49-F238E27FC236}">
                  <a16:creationId xmlns:a16="http://schemas.microsoft.com/office/drawing/2014/main" id="{2AE39097-918A-B446-A0DF-A86F5C3403B8}"/>
                </a:ext>
              </a:extLst>
            </p:cNvPr>
            <p:cNvSpPr/>
            <p:nvPr/>
          </p:nvSpPr>
          <p:spPr>
            <a:xfrm>
              <a:off x="15589841" y="4713239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5" y="19"/>
                    <a:pt x="28" y="20"/>
                    <a:pt x="31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20" y="43"/>
                    <a:pt x="11" y="43"/>
                    <a:pt x="6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1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6" name="Freeform 485">
              <a:extLst>
                <a:ext uri="{FF2B5EF4-FFF2-40B4-BE49-F238E27FC236}">
                  <a16:creationId xmlns:a16="http://schemas.microsoft.com/office/drawing/2014/main" id="{19C6F068-16FB-C047-BC24-6BAAED392A2F}"/>
                </a:ext>
              </a:extLst>
            </p:cNvPr>
            <p:cNvSpPr/>
            <p:nvPr/>
          </p:nvSpPr>
          <p:spPr>
            <a:xfrm>
              <a:off x="15781693" y="4713239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1"/>
                  </a:moveTo>
                  <a:cubicBezTo>
                    <a:pt x="15" y="15"/>
                    <a:pt x="18" y="18"/>
                    <a:pt x="23" y="19"/>
                  </a:cubicBezTo>
                  <a:cubicBezTo>
                    <a:pt x="25" y="19"/>
                    <a:pt x="29" y="20"/>
                    <a:pt x="32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1" y="37"/>
                    <a:pt x="26" y="39"/>
                  </a:cubicBezTo>
                  <a:cubicBezTo>
                    <a:pt x="20" y="43"/>
                    <a:pt x="12" y="43"/>
                    <a:pt x="6" y="37"/>
                  </a:cubicBezTo>
                  <a:cubicBezTo>
                    <a:pt x="-1" y="30"/>
                    <a:pt x="-1" y="18"/>
                    <a:pt x="3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7" y="1"/>
                    <a:pt x="16" y="3"/>
                    <a:pt x="15" y="6"/>
                  </a:cubicBezTo>
                  <a:cubicBezTo>
                    <a:pt x="15" y="8"/>
                    <a:pt x="15" y="10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7" name="Freeform 486">
              <a:extLst>
                <a:ext uri="{FF2B5EF4-FFF2-40B4-BE49-F238E27FC236}">
                  <a16:creationId xmlns:a16="http://schemas.microsoft.com/office/drawing/2014/main" id="{CD7BA8CF-D381-574A-ADCB-D5A504C08DB3}"/>
                </a:ext>
              </a:extLst>
            </p:cNvPr>
            <p:cNvSpPr/>
            <p:nvPr/>
          </p:nvSpPr>
          <p:spPr>
            <a:xfrm>
              <a:off x="15724387" y="480296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1"/>
                  </a:moveTo>
                  <a:cubicBezTo>
                    <a:pt x="15" y="15"/>
                    <a:pt x="17" y="18"/>
                    <a:pt x="23" y="19"/>
                  </a:cubicBezTo>
                  <a:cubicBezTo>
                    <a:pt x="25" y="19"/>
                    <a:pt x="28" y="20"/>
                    <a:pt x="32" y="20"/>
                  </a:cubicBezTo>
                  <a:cubicBezTo>
                    <a:pt x="34" y="21"/>
                    <a:pt x="36" y="23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20" y="44"/>
                    <a:pt x="11" y="42"/>
                    <a:pt x="6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4" y="7"/>
                    <a:pt x="8" y="-1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5" y="8"/>
                    <a:pt x="15" y="10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8" name="Freeform 487">
              <a:extLst>
                <a:ext uri="{FF2B5EF4-FFF2-40B4-BE49-F238E27FC236}">
                  <a16:creationId xmlns:a16="http://schemas.microsoft.com/office/drawing/2014/main" id="{04BB94A6-B0BA-6E4E-96F8-3BE92B428F7C}"/>
                </a:ext>
              </a:extLst>
            </p:cNvPr>
            <p:cNvSpPr/>
            <p:nvPr/>
          </p:nvSpPr>
          <p:spPr>
            <a:xfrm>
              <a:off x="15633444" y="4906405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4" y="11"/>
                  </a:moveTo>
                  <a:cubicBezTo>
                    <a:pt x="14" y="15"/>
                    <a:pt x="17" y="17"/>
                    <a:pt x="23" y="18"/>
                  </a:cubicBezTo>
                  <a:cubicBezTo>
                    <a:pt x="25" y="19"/>
                    <a:pt x="28" y="19"/>
                    <a:pt x="31" y="20"/>
                  </a:cubicBezTo>
                  <a:cubicBezTo>
                    <a:pt x="34" y="20"/>
                    <a:pt x="36" y="23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20" y="43"/>
                    <a:pt x="11" y="42"/>
                    <a:pt x="6" y="36"/>
                  </a:cubicBezTo>
                  <a:cubicBezTo>
                    <a:pt x="-1" y="30"/>
                    <a:pt x="-1" y="18"/>
                    <a:pt x="2" y="9"/>
                  </a:cubicBezTo>
                  <a:cubicBezTo>
                    <a:pt x="3" y="6"/>
                    <a:pt x="8" y="-1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89" name="Freeform 488">
              <a:extLst>
                <a:ext uri="{FF2B5EF4-FFF2-40B4-BE49-F238E27FC236}">
                  <a16:creationId xmlns:a16="http://schemas.microsoft.com/office/drawing/2014/main" id="{430999CD-370A-5047-B48F-1CA0E2805F8C}"/>
                </a:ext>
              </a:extLst>
            </p:cNvPr>
            <p:cNvSpPr/>
            <p:nvPr/>
          </p:nvSpPr>
          <p:spPr>
            <a:xfrm>
              <a:off x="15290851" y="511701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5"/>
                    <a:pt x="17" y="18"/>
                    <a:pt x="22" y="19"/>
                  </a:cubicBezTo>
                  <a:cubicBezTo>
                    <a:pt x="24" y="19"/>
                    <a:pt x="28" y="20"/>
                    <a:pt x="31" y="20"/>
                  </a:cubicBezTo>
                  <a:cubicBezTo>
                    <a:pt x="33" y="21"/>
                    <a:pt x="35" y="24"/>
                    <a:pt x="35" y="26"/>
                  </a:cubicBezTo>
                  <a:cubicBezTo>
                    <a:pt x="33" y="31"/>
                    <a:pt x="30" y="37"/>
                    <a:pt x="25" y="39"/>
                  </a:cubicBezTo>
                  <a:cubicBezTo>
                    <a:pt x="19" y="44"/>
                    <a:pt x="11" y="42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0" name="Freeform 489">
              <a:extLst>
                <a:ext uri="{FF2B5EF4-FFF2-40B4-BE49-F238E27FC236}">
                  <a16:creationId xmlns:a16="http://schemas.microsoft.com/office/drawing/2014/main" id="{E48050FF-899C-7148-BE86-407564F8F9D1}"/>
                </a:ext>
              </a:extLst>
            </p:cNvPr>
            <p:cNvSpPr/>
            <p:nvPr/>
          </p:nvSpPr>
          <p:spPr>
            <a:xfrm>
              <a:off x="15537518" y="480296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4" y="19"/>
                    <a:pt x="28" y="20"/>
                    <a:pt x="31" y="20"/>
                  </a:cubicBezTo>
                  <a:cubicBezTo>
                    <a:pt x="34" y="21"/>
                    <a:pt x="35" y="23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20" y="44"/>
                    <a:pt x="11" y="42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8" y="-1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1" name="Freeform 490">
              <a:extLst>
                <a:ext uri="{FF2B5EF4-FFF2-40B4-BE49-F238E27FC236}">
                  <a16:creationId xmlns:a16="http://schemas.microsoft.com/office/drawing/2014/main" id="{3181DF72-152B-DA40-9497-550F2734C9AA}"/>
                </a:ext>
              </a:extLst>
            </p:cNvPr>
            <p:cNvSpPr/>
            <p:nvPr/>
          </p:nvSpPr>
          <p:spPr>
            <a:xfrm>
              <a:off x="15198662" y="483910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5" y="19"/>
                    <a:pt x="28" y="20"/>
                    <a:pt x="31" y="21"/>
                  </a:cubicBezTo>
                  <a:cubicBezTo>
                    <a:pt x="34" y="21"/>
                    <a:pt x="35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19" y="43"/>
                    <a:pt x="11" y="43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2" name="Freeform 491">
              <a:extLst>
                <a:ext uri="{FF2B5EF4-FFF2-40B4-BE49-F238E27FC236}">
                  <a16:creationId xmlns:a16="http://schemas.microsoft.com/office/drawing/2014/main" id="{411A39AF-3538-AD4A-89E8-10C685E9E7DB}"/>
                </a:ext>
              </a:extLst>
            </p:cNvPr>
            <p:cNvSpPr/>
            <p:nvPr/>
          </p:nvSpPr>
          <p:spPr>
            <a:xfrm>
              <a:off x="15321996" y="4967470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2"/>
                  </a:moveTo>
                  <a:cubicBezTo>
                    <a:pt x="15" y="16"/>
                    <a:pt x="17" y="18"/>
                    <a:pt x="23" y="19"/>
                  </a:cubicBezTo>
                  <a:cubicBezTo>
                    <a:pt x="25" y="20"/>
                    <a:pt x="29" y="20"/>
                    <a:pt x="31" y="21"/>
                  </a:cubicBezTo>
                  <a:cubicBezTo>
                    <a:pt x="34" y="22"/>
                    <a:pt x="35" y="24"/>
                    <a:pt x="35" y="27"/>
                  </a:cubicBezTo>
                  <a:cubicBezTo>
                    <a:pt x="34" y="32"/>
                    <a:pt x="30" y="37"/>
                    <a:pt x="26" y="40"/>
                  </a:cubicBezTo>
                  <a:cubicBezTo>
                    <a:pt x="19" y="44"/>
                    <a:pt x="11" y="43"/>
                    <a:pt x="6" y="38"/>
                  </a:cubicBezTo>
                  <a:cubicBezTo>
                    <a:pt x="-1" y="30"/>
                    <a:pt x="-1" y="18"/>
                    <a:pt x="2" y="11"/>
                  </a:cubicBezTo>
                  <a:cubicBezTo>
                    <a:pt x="4" y="8"/>
                    <a:pt x="8" y="0"/>
                    <a:pt x="12" y="0"/>
                  </a:cubicBezTo>
                  <a:cubicBezTo>
                    <a:pt x="16" y="1"/>
                    <a:pt x="16" y="3"/>
                    <a:pt x="15" y="6"/>
                  </a:cubicBezTo>
                  <a:cubicBezTo>
                    <a:pt x="15" y="9"/>
                    <a:pt x="15" y="10"/>
                    <a:pt x="15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3" name="Freeform 492">
              <a:extLst>
                <a:ext uri="{FF2B5EF4-FFF2-40B4-BE49-F238E27FC236}">
                  <a16:creationId xmlns:a16="http://schemas.microsoft.com/office/drawing/2014/main" id="{0900C42B-E381-4B4A-964F-B264128BE761}"/>
                </a:ext>
              </a:extLst>
            </p:cNvPr>
            <p:cNvSpPr/>
            <p:nvPr/>
          </p:nvSpPr>
          <p:spPr>
            <a:xfrm>
              <a:off x="15487686" y="4906405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4" y="11"/>
                  </a:moveTo>
                  <a:cubicBezTo>
                    <a:pt x="14" y="15"/>
                    <a:pt x="17" y="17"/>
                    <a:pt x="22" y="18"/>
                  </a:cubicBezTo>
                  <a:cubicBezTo>
                    <a:pt x="24" y="19"/>
                    <a:pt x="28" y="19"/>
                    <a:pt x="31" y="20"/>
                  </a:cubicBezTo>
                  <a:cubicBezTo>
                    <a:pt x="33" y="20"/>
                    <a:pt x="35" y="23"/>
                    <a:pt x="34" y="26"/>
                  </a:cubicBezTo>
                  <a:cubicBezTo>
                    <a:pt x="33" y="31"/>
                    <a:pt x="29" y="36"/>
                    <a:pt x="26" y="39"/>
                  </a:cubicBezTo>
                  <a:cubicBezTo>
                    <a:pt x="19" y="43"/>
                    <a:pt x="11" y="42"/>
                    <a:pt x="5" y="36"/>
                  </a:cubicBezTo>
                  <a:cubicBezTo>
                    <a:pt x="-1" y="30"/>
                    <a:pt x="-2" y="18"/>
                    <a:pt x="2" y="9"/>
                  </a:cubicBezTo>
                  <a:cubicBezTo>
                    <a:pt x="3" y="6"/>
                    <a:pt x="8" y="-1"/>
                    <a:pt x="12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4" name="Freeform 493">
              <a:extLst>
                <a:ext uri="{FF2B5EF4-FFF2-40B4-BE49-F238E27FC236}">
                  <a16:creationId xmlns:a16="http://schemas.microsoft.com/office/drawing/2014/main" id="{86431EF2-9A74-1D42-A724-00C93F44F2F3}"/>
                </a:ext>
              </a:extLst>
            </p:cNvPr>
            <p:cNvSpPr/>
            <p:nvPr/>
          </p:nvSpPr>
          <p:spPr>
            <a:xfrm>
              <a:off x="15344420" y="4677099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2"/>
                  </a:moveTo>
                  <a:cubicBezTo>
                    <a:pt x="15" y="15"/>
                    <a:pt x="18" y="19"/>
                    <a:pt x="23" y="19"/>
                  </a:cubicBezTo>
                  <a:cubicBezTo>
                    <a:pt x="25" y="20"/>
                    <a:pt x="29" y="20"/>
                    <a:pt x="32" y="21"/>
                  </a:cubicBezTo>
                  <a:cubicBezTo>
                    <a:pt x="34" y="22"/>
                    <a:pt x="36" y="24"/>
                    <a:pt x="35" y="26"/>
                  </a:cubicBezTo>
                  <a:cubicBezTo>
                    <a:pt x="34" y="32"/>
                    <a:pt x="30" y="37"/>
                    <a:pt x="27" y="39"/>
                  </a:cubicBezTo>
                  <a:cubicBezTo>
                    <a:pt x="20" y="43"/>
                    <a:pt x="12" y="43"/>
                    <a:pt x="6" y="37"/>
                  </a:cubicBezTo>
                  <a:cubicBezTo>
                    <a:pt x="0" y="30"/>
                    <a:pt x="-1" y="19"/>
                    <a:pt x="2" y="11"/>
                  </a:cubicBezTo>
                  <a:cubicBezTo>
                    <a:pt x="4" y="7"/>
                    <a:pt x="9" y="0"/>
                    <a:pt x="13" y="0"/>
                  </a:cubicBezTo>
                  <a:cubicBezTo>
                    <a:pt x="17" y="1"/>
                    <a:pt x="16" y="3"/>
                    <a:pt x="15" y="6"/>
                  </a:cubicBezTo>
                  <a:cubicBezTo>
                    <a:pt x="15" y="8"/>
                    <a:pt x="15" y="10"/>
                    <a:pt x="15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5" name="Freeform 494">
              <a:extLst>
                <a:ext uri="{FF2B5EF4-FFF2-40B4-BE49-F238E27FC236}">
                  <a16:creationId xmlns:a16="http://schemas.microsoft.com/office/drawing/2014/main" id="{346EA3BC-2667-FE4F-8CFE-532DEBB48825}"/>
                </a:ext>
              </a:extLst>
            </p:cNvPr>
            <p:cNvSpPr/>
            <p:nvPr/>
          </p:nvSpPr>
          <p:spPr>
            <a:xfrm>
              <a:off x="15269673" y="4703266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1"/>
                  </a:moveTo>
                  <a:cubicBezTo>
                    <a:pt x="15" y="16"/>
                    <a:pt x="17" y="18"/>
                    <a:pt x="23" y="19"/>
                  </a:cubicBezTo>
                  <a:cubicBezTo>
                    <a:pt x="25" y="20"/>
                    <a:pt x="28" y="20"/>
                    <a:pt x="31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1" y="37"/>
                    <a:pt x="26" y="40"/>
                  </a:cubicBezTo>
                  <a:cubicBezTo>
                    <a:pt x="20" y="43"/>
                    <a:pt x="11" y="43"/>
                    <a:pt x="6" y="37"/>
                  </a:cubicBezTo>
                  <a:cubicBezTo>
                    <a:pt x="-1" y="31"/>
                    <a:pt x="-1" y="19"/>
                    <a:pt x="3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7" y="1"/>
                    <a:pt x="16" y="3"/>
                    <a:pt x="15" y="6"/>
                  </a:cubicBezTo>
                  <a:cubicBezTo>
                    <a:pt x="15" y="9"/>
                    <a:pt x="14" y="10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6" name="Freeform 495">
              <a:extLst>
                <a:ext uri="{FF2B5EF4-FFF2-40B4-BE49-F238E27FC236}">
                  <a16:creationId xmlns:a16="http://schemas.microsoft.com/office/drawing/2014/main" id="{17C58795-96C1-6843-94EE-329AE120CDAF}"/>
                </a:ext>
              </a:extLst>
            </p:cNvPr>
            <p:cNvSpPr/>
            <p:nvPr/>
          </p:nvSpPr>
          <p:spPr>
            <a:xfrm>
              <a:off x="15198662" y="4729440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5" y="19"/>
                    <a:pt x="28" y="20"/>
                    <a:pt x="31" y="21"/>
                  </a:cubicBezTo>
                  <a:cubicBezTo>
                    <a:pt x="34" y="21"/>
                    <a:pt x="35" y="24"/>
                    <a:pt x="35" y="27"/>
                  </a:cubicBezTo>
                  <a:cubicBezTo>
                    <a:pt x="34" y="32"/>
                    <a:pt x="30" y="36"/>
                    <a:pt x="26" y="40"/>
                  </a:cubicBezTo>
                  <a:cubicBezTo>
                    <a:pt x="19" y="44"/>
                    <a:pt x="11" y="42"/>
                    <a:pt x="5" y="37"/>
                  </a:cubicBezTo>
                  <a:cubicBezTo>
                    <a:pt x="-1" y="30"/>
                    <a:pt x="-1" y="19"/>
                    <a:pt x="2" y="10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7" name="Freeform 496">
              <a:extLst>
                <a:ext uri="{FF2B5EF4-FFF2-40B4-BE49-F238E27FC236}">
                  <a16:creationId xmlns:a16="http://schemas.microsoft.com/office/drawing/2014/main" id="{33D03E39-9622-4040-B890-2767840A81F4}"/>
                </a:ext>
              </a:extLst>
            </p:cNvPr>
            <p:cNvSpPr/>
            <p:nvPr/>
          </p:nvSpPr>
          <p:spPr>
            <a:xfrm>
              <a:off x="15516339" y="4643450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3" y="11"/>
                  </a:moveTo>
                  <a:cubicBezTo>
                    <a:pt x="14" y="16"/>
                    <a:pt x="16" y="18"/>
                    <a:pt x="22" y="19"/>
                  </a:cubicBezTo>
                  <a:cubicBezTo>
                    <a:pt x="24" y="19"/>
                    <a:pt x="27" y="20"/>
                    <a:pt x="30" y="20"/>
                  </a:cubicBezTo>
                  <a:cubicBezTo>
                    <a:pt x="33" y="21"/>
                    <a:pt x="35" y="23"/>
                    <a:pt x="34" y="27"/>
                  </a:cubicBezTo>
                  <a:cubicBezTo>
                    <a:pt x="33" y="31"/>
                    <a:pt x="30" y="37"/>
                    <a:pt x="26" y="39"/>
                  </a:cubicBezTo>
                  <a:cubicBezTo>
                    <a:pt x="19" y="44"/>
                    <a:pt x="10" y="42"/>
                    <a:pt x="5" y="37"/>
                  </a:cubicBezTo>
                  <a:cubicBezTo>
                    <a:pt x="-1" y="30"/>
                    <a:pt x="-2" y="18"/>
                    <a:pt x="2" y="11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3" y="10"/>
                    <a:pt x="13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8" name="Freeform 497">
              <a:extLst>
                <a:ext uri="{FF2B5EF4-FFF2-40B4-BE49-F238E27FC236}">
                  <a16:creationId xmlns:a16="http://schemas.microsoft.com/office/drawing/2014/main" id="{121BA174-0387-BE4E-A717-5289A84D398F}"/>
                </a:ext>
              </a:extLst>
            </p:cNvPr>
            <p:cNvSpPr/>
            <p:nvPr/>
          </p:nvSpPr>
          <p:spPr>
            <a:xfrm>
              <a:off x="15118928" y="4978686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5" y="19"/>
                    <a:pt x="28" y="20"/>
                    <a:pt x="31" y="20"/>
                  </a:cubicBezTo>
                  <a:cubicBezTo>
                    <a:pt x="34" y="20"/>
                    <a:pt x="36" y="24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20" y="43"/>
                    <a:pt x="11" y="42"/>
                    <a:pt x="6" y="36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6"/>
                    <a:pt x="8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99" name="Freeform 498">
              <a:extLst>
                <a:ext uri="{FF2B5EF4-FFF2-40B4-BE49-F238E27FC236}">
                  <a16:creationId xmlns:a16="http://schemas.microsoft.com/office/drawing/2014/main" id="{683CE901-C355-504C-8329-0F84E2402FC5}"/>
                </a:ext>
              </a:extLst>
            </p:cNvPr>
            <p:cNvSpPr/>
            <p:nvPr/>
          </p:nvSpPr>
          <p:spPr>
            <a:xfrm>
              <a:off x="15397989" y="481293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5" y="19"/>
                    <a:pt x="28" y="20"/>
                    <a:pt x="31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19" y="43"/>
                    <a:pt x="10" y="43"/>
                    <a:pt x="6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1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0" name="Freeform 499">
              <a:extLst>
                <a:ext uri="{FF2B5EF4-FFF2-40B4-BE49-F238E27FC236}">
                  <a16:creationId xmlns:a16="http://schemas.microsoft.com/office/drawing/2014/main" id="{5F22EC51-2617-9B4A-900B-DAC654E11BF4}"/>
                </a:ext>
              </a:extLst>
            </p:cNvPr>
            <p:cNvSpPr/>
            <p:nvPr/>
          </p:nvSpPr>
          <p:spPr>
            <a:xfrm>
              <a:off x="15141356" y="487898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2"/>
                  </a:moveTo>
                  <a:cubicBezTo>
                    <a:pt x="14" y="16"/>
                    <a:pt x="17" y="19"/>
                    <a:pt x="23" y="19"/>
                  </a:cubicBezTo>
                  <a:cubicBezTo>
                    <a:pt x="24" y="20"/>
                    <a:pt x="27" y="20"/>
                    <a:pt x="30" y="21"/>
                  </a:cubicBezTo>
                  <a:cubicBezTo>
                    <a:pt x="34" y="22"/>
                    <a:pt x="35" y="24"/>
                    <a:pt x="34" y="26"/>
                  </a:cubicBezTo>
                  <a:cubicBezTo>
                    <a:pt x="33" y="32"/>
                    <a:pt x="30" y="37"/>
                    <a:pt x="26" y="40"/>
                  </a:cubicBezTo>
                  <a:cubicBezTo>
                    <a:pt x="19" y="44"/>
                    <a:pt x="10" y="43"/>
                    <a:pt x="5" y="37"/>
                  </a:cubicBezTo>
                  <a:cubicBezTo>
                    <a:pt x="-1" y="31"/>
                    <a:pt x="-2" y="19"/>
                    <a:pt x="2" y="11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1"/>
                    <a:pt x="15" y="3"/>
                    <a:pt x="14" y="6"/>
                  </a:cubicBezTo>
                  <a:cubicBezTo>
                    <a:pt x="14" y="9"/>
                    <a:pt x="13" y="10"/>
                    <a:pt x="14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1" name="Freeform 500">
              <a:extLst>
                <a:ext uri="{FF2B5EF4-FFF2-40B4-BE49-F238E27FC236}">
                  <a16:creationId xmlns:a16="http://schemas.microsoft.com/office/drawing/2014/main" id="{93C208C7-51D5-CA40-A159-0393CEEF3D4B}"/>
                </a:ext>
              </a:extLst>
            </p:cNvPr>
            <p:cNvSpPr/>
            <p:nvPr/>
          </p:nvSpPr>
          <p:spPr>
            <a:xfrm>
              <a:off x="15290851" y="487898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2"/>
                  </a:moveTo>
                  <a:cubicBezTo>
                    <a:pt x="14" y="16"/>
                    <a:pt x="17" y="19"/>
                    <a:pt x="22" y="19"/>
                  </a:cubicBezTo>
                  <a:cubicBezTo>
                    <a:pt x="24" y="20"/>
                    <a:pt x="28" y="20"/>
                    <a:pt x="31" y="21"/>
                  </a:cubicBezTo>
                  <a:cubicBezTo>
                    <a:pt x="33" y="22"/>
                    <a:pt x="35" y="24"/>
                    <a:pt x="35" y="26"/>
                  </a:cubicBezTo>
                  <a:cubicBezTo>
                    <a:pt x="33" y="32"/>
                    <a:pt x="30" y="37"/>
                    <a:pt x="25" y="40"/>
                  </a:cubicBezTo>
                  <a:cubicBezTo>
                    <a:pt x="19" y="44"/>
                    <a:pt x="11" y="43"/>
                    <a:pt x="5" y="37"/>
                  </a:cubicBezTo>
                  <a:cubicBezTo>
                    <a:pt x="-1" y="31"/>
                    <a:pt x="-1" y="19"/>
                    <a:pt x="2" y="11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1"/>
                    <a:pt x="15" y="3"/>
                    <a:pt x="14" y="6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2" name="Freeform 501">
              <a:extLst>
                <a:ext uri="{FF2B5EF4-FFF2-40B4-BE49-F238E27FC236}">
                  <a16:creationId xmlns:a16="http://schemas.microsoft.com/office/drawing/2014/main" id="{3C0D225F-CB02-B54D-84F3-38CBD13AB9B8}"/>
                </a:ext>
              </a:extLst>
            </p:cNvPr>
            <p:cNvSpPr/>
            <p:nvPr/>
          </p:nvSpPr>
          <p:spPr>
            <a:xfrm>
              <a:off x="15257211" y="4998626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5" y="11"/>
                  </a:moveTo>
                  <a:cubicBezTo>
                    <a:pt x="15" y="15"/>
                    <a:pt x="18" y="18"/>
                    <a:pt x="23" y="19"/>
                  </a:cubicBezTo>
                  <a:cubicBezTo>
                    <a:pt x="25" y="19"/>
                    <a:pt x="29" y="20"/>
                    <a:pt x="31" y="20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19" y="43"/>
                    <a:pt x="11" y="42"/>
                    <a:pt x="6" y="36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5" y="8"/>
                    <a:pt x="15" y="9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3" name="Freeform 502">
              <a:extLst>
                <a:ext uri="{FF2B5EF4-FFF2-40B4-BE49-F238E27FC236}">
                  <a16:creationId xmlns:a16="http://schemas.microsoft.com/office/drawing/2014/main" id="{DE02D3B0-98F1-EC44-994B-2C8F787AEE04}"/>
                </a:ext>
              </a:extLst>
            </p:cNvPr>
            <p:cNvSpPr/>
            <p:nvPr/>
          </p:nvSpPr>
          <p:spPr>
            <a:xfrm>
              <a:off x="16339808" y="4588616"/>
              <a:ext cx="1157341" cy="10854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0" h="872">
                  <a:moveTo>
                    <a:pt x="80" y="693"/>
                  </a:moveTo>
                  <a:cubicBezTo>
                    <a:pt x="32" y="602"/>
                    <a:pt x="0" y="490"/>
                    <a:pt x="0" y="387"/>
                  </a:cubicBezTo>
                  <a:cubicBezTo>
                    <a:pt x="3" y="72"/>
                    <a:pt x="336" y="80"/>
                    <a:pt x="564" y="115"/>
                  </a:cubicBezTo>
                  <a:cubicBezTo>
                    <a:pt x="602" y="121"/>
                    <a:pt x="643" y="120"/>
                    <a:pt x="676" y="102"/>
                  </a:cubicBezTo>
                  <a:cubicBezTo>
                    <a:pt x="710" y="83"/>
                    <a:pt x="733" y="50"/>
                    <a:pt x="760" y="23"/>
                  </a:cubicBezTo>
                  <a:cubicBezTo>
                    <a:pt x="777" y="6"/>
                    <a:pt x="805" y="-9"/>
                    <a:pt x="824" y="6"/>
                  </a:cubicBezTo>
                  <a:cubicBezTo>
                    <a:pt x="839" y="18"/>
                    <a:pt x="840" y="41"/>
                    <a:pt x="853" y="54"/>
                  </a:cubicBezTo>
                  <a:cubicBezTo>
                    <a:pt x="867" y="67"/>
                    <a:pt x="890" y="64"/>
                    <a:pt x="907" y="73"/>
                  </a:cubicBezTo>
                  <a:cubicBezTo>
                    <a:pt x="928" y="85"/>
                    <a:pt x="934" y="113"/>
                    <a:pt x="927" y="135"/>
                  </a:cubicBezTo>
                  <a:cubicBezTo>
                    <a:pt x="919" y="158"/>
                    <a:pt x="901" y="175"/>
                    <a:pt x="882" y="188"/>
                  </a:cubicBezTo>
                  <a:cubicBezTo>
                    <a:pt x="850" y="213"/>
                    <a:pt x="812" y="229"/>
                    <a:pt x="772" y="238"/>
                  </a:cubicBezTo>
                  <a:cubicBezTo>
                    <a:pt x="756" y="241"/>
                    <a:pt x="740" y="244"/>
                    <a:pt x="726" y="252"/>
                  </a:cubicBezTo>
                  <a:cubicBezTo>
                    <a:pt x="614" y="313"/>
                    <a:pt x="716" y="414"/>
                    <a:pt x="721" y="494"/>
                  </a:cubicBezTo>
                  <a:cubicBezTo>
                    <a:pt x="729" y="653"/>
                    <a:pt x="555" y="838"/>
                    <a:pt x="403" y="867"/>
                  </a:cubicBezTo>
                  <a:cubicBezTo>
                    <a:pt x="262" y="894"/>
                    <a:pt x="146" y="815"/>
                    <a:pt x="80" y="693"/>
                  </a:cubicBezTo>
                  <a:close/>
                </a:path>
              </a:pathLst>
            </a:custGeom>
            <a:solidFill>
              <a:srgbClr val="EA4444">
                <a:alpha val="1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4" name="Freeform 503">
              <a:extLst>
                <a:ext uri="{FF2B5EF4-FFF2-40B4-BE49-F238E27FC236}">
                  <a16:creationId xmlns:a16="http://schemas.microsoft.com/office/drawing/2014/main" id="{54AFAA0F-EBB7-9C4F-903B-A607B55F8237}"/>
                </a:ext>
              </a:extLst>
            </p:cNvPr>
            <p:cNvSpPr/>
            <p:nvPr/>
          </p:nvSpPr>
          <p:spPr>
            <a:xfrm>
              <a:off x="16337316" y="4665879"/>
              <a:ext cx="914411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5" h="568">
                  <a:moveTo>
                    <a:pt x="725" y="0"/>
                  </a:moveTo>
                  <a:cubicBezTo>
                    <a:pt x="687" y="49"/>
                    <a:pt x="625" y="65"/>
                    <a:pt x="566" y="53"/>
                  </a:cubicBezTo>
                  <a:cubicBezTo>
                    <a:pt x="304" y="-4"/>
                    <a:pt x="-63" y="52"/>
                    <a:pt x="9" y="408"/>
                  </a:cubicBezTo>
                  <a:cubicBezTo>
                    <a:pt x="117" y="508"/>
                    <a:pt x="251" y="591"/>
                    <a:pt x="399" y="563"/>
                  </a:cubicBezTo>
                  <a:cubicBezTo>
                    <a:pt x="487" y="544"/>
                    <a:pt x="567" y="475"/>
                    <a:pt x="581" y="386"/>
                  </a:cubicBezTo>
                  <a:cubicBezTo>
                    <a:pt x="590" y="328"/>
                    <a:pt x="574" y="262"/>
                    <a:pt x="613" y="217"/>
                  </a:cubicBezTo>
                  <a:cubicBezTo>
                    <a:pt x="637" y="190"/>
                    <a:pt x="676" y="180"/>
                    <a:pt x="702" y="154"/>
                  </a:cubicBezTo>
                  <a:cubicBezTo>
                    <a:pt x="742" y="116"/>
                    <a:pt x="741" y="55"/>
                    <a:pt x="725" y="0"/>
                  </a:cubicBezTo>
                  <a:close/>
                </a:path>
              </a:pathLst>
            </a:custGeom>
            <a:solidFill>
              <a:srgbClr val="EA4444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5" name="Freeform 504">
              <a:extLst>
                <a:ext uri="{FF2B5EF4-FFF2-40B4-BE49-F238E27FC236}">
                  <a16:creationId xmlns:a16="http://schemas.microsoft.com/office/drawing/2014/main" id="{CC85F848-7D48-D048-951F-752750B75EAB}"/>
                </a:ext>
              </a:extLst>
            </p:cNvPr>
            <p:cNvSpPr/>
            <p:nvPr/>
          </p:nvSpPr>
          <p:spPr>
            <a:xfrm>
              <a:off x="16745936" y="4966224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5" y="11"/>
                  </a:moveTo>
                  <a:cubicBezTo>
                    <a:pt x="15" y="15"/>
                    <a:pt x="18" y="18"/>
                    <a:pt x="23" y="19"/>
                  </a:cubicBezTo>
                  <a:cubicBezTo>
                    <a:pt x="25" y="19"/>
                    <a:pt x="29" y="20"/>
                    <a:pt x="32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20" y="43"/>
                    <a:pt x="11" y="43"/>
                    <a:pt x="6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4" y="7"/>
                    <a:pt x="9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5" y="8"/>
                    <a:pt x="15" y="10"/>
                    <a:pt x="15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6" name="Freeform 505">
              <a:extLst>
                <a:ext uri="{FF2B5EF4-FFF2-40B4-BE49-F238E27FC236}">
                  <a16:creationId xmlns:a16="http://schemas.microsoft.com/office/drawing/2014/main" id="{731C1F20-3A8E-0247-B30B-DB60441FCFF1}"/>
                </a:ext>
              </a:extLst>
            </p:cNvPr>
            <p:cNvSpPr/>
            <p:nvPr/>
          </p:nvSpPr>
          <p:spPr>
            <a:xfrm>
              <a:off x="16952737" y="4898927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5" y="19"/>
                    <a:pt x="28" y="20"/>
                    <a:pt x="31" y="20"/>
                  </a:cubicBezTo>
                  <a:cubicBezTo>
                    <a:pt x="34" y="21"/>
                    <a:pt x="35" y="23"/>
                    <a:pt x="34" y="26"/>
                  </a:cubicBezTo>
                  <a:cubicBezTo>
                    <a:pt x="33" y="31"/>
                    <a:pt x="30" y="36"/>
                    <a:pt x="26" y="39"/>
                  </a:cubicBezTo>
                  <a:cubicBezTo>
                    <a:pt x="19" y="43"/>
                    <a:pt x="11" y="42"/>
                    <a:pt x="5" y="37"/>
                  </a:cubicBezTo>
                  <a:cubicBezTo>
                    <a:pt x="-1" y="30"/>
                    <a:pt x="-1" y="19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7" name="Freeform 506">
              <a:extLst>
                <a:ext uri="{FF2B5EF4-FFF2-40B4-BE49-F238E27FC236}">
                  <a16:creationId xmlns:a16="http://schemas.microsoft.com/office/drawing/2014/main" id="{F4737DCF-7894-6144-BB6F-51EEAD5D6D05}"/>
                </a:ext>
              </a:extLst>
            </p:cNvPr>
            <p:cNvSpPr/>
            <p:nvPr/>
          </p:nvSpPr>
          <p:spPr>
            <a:xfrm>
              <a:off x="16970178" y="4786767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2" y="19"/>
                  </a:cubicBezTo>
                  <a:cubicBezTo>
                    <a:pt x="24" y="19"/>
                    <a:pt x="28" y="20"/>
                    <a:pt x="31" y="20"/>
                  </a:cubicBezTo>
                  <a:cubicBezTo>
                    <a:pt x="33" y="21"/>
                    <a:pt x="35" y="24"/>
                    <a:pt x="35" y="27"/>
                  </a:cubicBezTo>
                  <a:cubicBezTo>
                    <a:pt x="33" y="31"/>
                    <a:pt x="30" y="37"/>
                    <a:pt x="26" y="39"/>
                  </a:cubicBezTo>
                  <a:cubicBezTo>
                    <a:pt x="19" y="44"/>
                    <a:pt x="11" y="42"/>
                    <a:pt x="5" y="37"/>
                  </a:cubicBezTo>
                  <a:cubicBezTo>
                    <a:pt x="-1" y="30"/>
                    <a:pt x="-2" y="18"/>
                    <a:pt x="2" y="11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8" name="Freeform 507">
              <a:extLst>
                <a:ext uri="{FF2B5EF4-FFF2-40B4-BE49-F238E27FC236}">
                  <a16:creationId xmlns:a16="http://schemas.microsoft.com/office/drawing/2014/main" id="{AABD4216-9CC2-B04E-87A7-70DC4BD3E075}"/>
                </a:ext>
              </a:extLst>
            </p:cNvPr>
            <p:cNvSpPr/>
            <p:nvPr/>
          </p:nvSpPr>
          <p:spPr>
            <a:xfrm>
              <a:off x="17038697" y="5057199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4" y="11"/>
                  </a:moveTo>
                  <a:cubicBezTo>
                    <a:pt x="15" y="15"/>
                    <a:pt x="17" y="18"/>
                    <a:pt x="23" y="18"/>
                  </a:cubicBezTo>
                  <a:cubicBezTo>
                    <a:pt x="25" y="19"/>
                    <a:pt x="28" y="19"/>
                    <a:pt x="31" y="20"/>
                  </a:cubicBezTo>
                  <a:cubicBezTo>
                    <a:pt x="34" y="20"/>
                    <a:pt x="36" y="23"/>
                    <a:pt x="35" y="26"/>
                  </a:cubicBezTo>
                  <a:cubicBezTo>
                    <a:pt x="34" y="31"/>
                    <a:pt x="31" y="36"/>
                    <a:pt x="26" y="39"/>
                  </a:cubicBezTo>
                  <a:cubicBezTo>
                    <a:pt x="20" y="43"/>
                    <a:pt x="11" y="42"/>
                    <a:pt x="6" y="36"/>
                  </a:cubicBezTo>
                  <a:cubicBezTo>
                    <a:pt x="0" y="30"/>
                    <a:pt x="-1" y="18"/>
                    <a:pt x="2" y="9"/>
                  </a:cubicBezTo>
                  <a:cubicBezTo>
                    <a:pt x="4" y="6"/>
                    <a:pt x="8" y="-1"/>
                    <a:pt x="12" y="0"/>
                  </a:cubicBezTo>
                  <a:cubicBezTo>
                    <a:pt x="17" y="0"/>
                    <a:pt x="16" y="3"/>
                    <a:pt x="15" y="6"/>
                  </a:cubicBezTo>
                  <a:cubicBezTo>
                    <a:pt x="15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09" name="Freeform 508">
              <a:extLst>
                <a:ext uri="{FF2B5EF4-FFF2-40B4-BE49-F238E27FC236}">
                  <a16:creationId xmlns:a16="http://schemas.microsoft.com/office/drawing/2014/main" id="{0D9302A8-FC24-3648-BF31-F65E166AAB47}"/>
                </a:ext>
              </a:extLst>
            </p:cNvPr>
            <p:cNvSpPr/>
            <p:nvPr/>
          </p:nvSpPr>
          <p:spPr>
            <a:xfrm>
              <a:off x="16855565" y="4812938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5"/>
                    <a:pt x="16" y="18"/>
                    <a:pt x="23" y="19"/>
                  </a:cubicBezTo>
                  <a:cubicBezTo>
                    <a:pt x="24" y="19"/>
                    <a:pt x="27" y="20"/>
                    <a:pt x="31" y="21"/>
                  </a:cubicBezTo>
                  <a:cubicBezTo>
                    <a:pt x="33" y="21"/>
                    <a:pt x="35" y="24"/>
                    <a:pt x="34" y="26"/>
                  </a:cubicBezTo>
                  <a:cubicBezTo>
                    <a:pt x="33" y="32"/>
                    <a:pt x="30" y="37"/>
                    <a:pt x="26" y="39"/>
                  </a:cubicBezTo>
                  <a:cubicBezTo>
                    <a:pt x="19" y="43"/>
                    <a:pt x="10" y="43"/>
                    <a:pt x="5" y="37"/>
                  </a:cubicBezTo>
                  <a:cubicBezTo>
                    <a:pt x="-1" y="30"/>
                    <a:pt x="-2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1"/>
                    <a:pt x="15" y="3"/>
                    <a:pt x="14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0" name="Freeform 509">
              <a:extLst>
                <a:ext uri="{FF2B5EF4-FFF2-40B4-BE49-F238E27FC236}">
                  <a16:creationId xmlns:a16="http://schemas.microsoft.com/office/drawing/2014/main" id="{4CC9B40B-228E-CA49-B887-2A5FF22DFD14}"/>
                </a:ext>
              </a:extLst>
            </p:cNvPr>
            <p:cNvSpPr/>
            <p:nvPr/>
          </p:nvSpPr>
          <p:spPr>
            <a:xfrm>
              <a:off x="17044926" y="4865279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3" y="18"/>
                  </a:cubicBezTo>
                  <a:cubicBezTo>
                    <a:pt x="25" y="19"/>
                    <a:pt x="28" y="20"/>
                    <a:pt x="31" y="20"/>
                  </a:cubicBezTo>
                  <a:cubicBezTo>
                    <a:pt x="34" y="21"/>
                    <a:pt x="35" y="23"/>
                    <a:pt x="35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19" y="44"/>
                    <a:pt x="11" y="42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45596DD0-D8BF-D345-AA32-DEB4A1F5AFDF}"/>
                </a:ext>
              </a:extLst>
            </p:cNvPr>
            <p:cNvSpPr/>
            <p:nvPr/>
          </p:nvSpPr>
          <p:spPr>
            <a:xfrm>
              <a:off x="16855565" y="5003611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2"/>
                  </a:moveTo>
                  <a:cubicBezTo>
                    <a:pt x="14" y="16"/>
                    <a:pt x="16" y="19"/>
                    <a:pt x="23" y="20"/>
                  </a:cubicBezTo>
                  <a:cubicBezTo>
                    <a:pt x="24" y="20"/>
                    <a:pt x="27" y="21"/>
                    <a:pt x="31" y="21"/>
                  </a:cubicBezTo>
                  <a:cubicBezTo>
                    <a:pt x="33" y="22"/>
                    <a:pt x="35" y="24"/>
                    <a:pt x="34" y="27"/>
                  </a:cubicBezTo>
                  <a:cubicBezTo>
                    <a:pt x="33" y="32"/>
                    <a:pt x="30" y="37"/>
                    <a:pt x="26" y="40"/>
                  </a:cubicBezTo>
                  <a:cubicBezTo>
                    <a:pt x="19" y="44"/>
                    <a:pt x="10" y="43"/>
                    <a:pt x="5" y="37"/>
                  </a:cubicBezTo>
                  <a:cubicBezTo>
                    <a:pt x="-1" y="31"/>
                    <a:pt x="-2" y="19"/>
                    <a:pt x="2" y="11"/>
                  </a:cubicBezTo>
                  <a:cubicBezTo>
                    <a:pt x="3" y="8"/>
                    <a:pt x="7" y="0"/>
                    <a:pt x="12" y="0"/>
                  </a:cubicBezTo>
                  <a:cubicBezTo>
                    <a:pt x="16" y="1"/>
                    <a:pt x="15" y="4"/>
                    <a:pt x="14" y="7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2" name="Freeform 511">
              <a:extLst>
                <a:ext uri="{FF2B5EF4-FFF2-40B4-BE49-F238E27FC236}">
                  <a16:creationId xmlns:a16="http://schemas.microsoft.com/office/drawing/2014/main" id="{7BF85016-8DDA-7243-A559-1E912560254C}"/>
                </a:ext>
              </a:extLst>
            </p:cNvPr>
            <p:cNvSpPr/>
            <p:nvPr/>
          </p:nvSpPr>
          <p:spPr>
            <a:xfrm>
              <a:off x="17067350" y="4966224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5" y="15"/>
                    <a:pt x="18" y="18"/>
                    <a:pt x="23" y="19"/>
                  </a:cubicBezTo>
                  <a:cubicBezTo>
                    <a:pt x="25" y="19"/>
                    <a:pt x="29" y="20"/>
                    <a:pt x="31" y="21"/>
                  </a:cubicBezTo>
                  <a:cubicBezTo>
                    <a:pt x="34" y="21"/>
                    <a:pt x="36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20" y="43"/>
                    <a:pt x="11" y="43"/>
                    <a:pt x="6" y="37"/>
                  </a:cubicBezTo>
                  <a:cubicBezTo>
                    <a:pt x="0" y="30"/>
                    <a:pt x="-1" y="18"/>
                    <a:pt x="2" y="10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3" name="Freeform 512">
              <a:extLst>
                <a:ext uri="{FF2B5EF4-FFF2-40B4-BE49-F238E27FC236}">
                  <a16:creationId xmlns:a16="http://schemas.microsoft.com/office/drawing/2014/main" id="{0BC003D8-20AE-5F43-AFB4-C549B9E04E13}"/>
                </a:ext>
              </a:extLst>
            </p:cNvPr>
            <p:cNvSpPr/>
            <p:nvPr/>
          </p:nvSpPr>
          <p:spPr>
            <a:xfrm>
              <a:off x="16952737" y="5003611"/>
              <a:ext cx="41111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2">
                  <a:moveTo>
                    <a:pt x="14" y="12"/>
                  </a:moveTo>
                  <a:cubicBezTo>
                    <a:pt x="14" y="16"/>
                    <a:pt x="17" y="19"/>
                    <a:pt x="23" y="20"/>
                  </a:cubicBezTo>
                  <a:cubicBezTo>
                    <a:pt x="25" y="20"/>
                    <a:pt x="28" y="21"/>
                    <a:pt x="31" y="21"/>
                  </a:cubicBezTo>
                  <a:cubicBezTo>
                    <a:pt x="34" y="22"/>
                    <a:pt x="35" y="24"/>
                    <a:pt x="34" y="27"/>
                  </a:cubicBezTo>
                  <a:cubicBezTo>
                    <a:pt x="33" y="32"/>
                    <a:pt x="30" y="37"/>
                    <a:pt x="26" y="40"/>
                  </a:cubicBezTo>
                  <a:cubicBezTo>
                    <a:pt x="19" y="44"/>
                    <a:pt x="11" y="43"/>
                    <a:pt x="5" y="37"/>
                  </a:cubicBezTo>
                  <a:cubicBezTo>
                    <a:pt x="-1" y="31"/>
                    <a:pt x="-1" y="19"/>
                    <a:pt x="2" y="11"/>
                  </a:cubicBezTo>
                  <a:cubicBezTo>
                    <a:pt x="3" y="8"/>
                    <a:pt x="7" y="0"/>
                    <a:pt x="12" y="0"/>
                  </a:cubicBezTo>
                  <a:cubicBezTo>
                    <a:pt x="16" y="1"/>
                    <a:pt x="16" y="4"/>
                    <a:pt x="15" y="7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4" name="Freeform 513">
              <a:extLst>
                <a:ext uri="{FF2B5EF4-FFF2-40B4-BE49-F238E27FC236}">
                  <a16:creationId xmlns:a16="http://schemas.microsoft.com/office/drawing/2014/main" id="{C3D0323A-E5D0-1747-9CB6-B6A4329452D3}"/>
                </a:ext>
              </a:extLst>
            </p:cNvPr>
            <p:cNvSpPr/>
            <p:nvPr/>
          </p:nvSpPr>
          <p:spPr>
            <a:xfrm>
              <a:off x="16861794" y="4908897"/>
              <a:ext cx="41111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2">
                  <a:moveTo>
                    <a:pt x="14" y="11"/>
                  </a:moveTo>
                  <a:cubicBezTo>
                    <a:pt x="14" y="15"/>
                    <a:pt x="16" y="18"/>
                    <a:pt x="22" y="19"/>
                  </a:cubicBezTo>
                  <a:cubicBezTo>
                    <a:pt x="24" y="19"/>
                    <a:pt x="28" y="20"/>
                    <a:pt x="31" y="20"/>
                  </a:cubicBezTo>
                  <a:cubicBezTo>
                    <a:pt x="33" y="21"/>
                    <a:pt x="35" y="23"/>
                    <a:pt x="34" y="26"/>
                  </a:cubicBezTo>
                  <a:cubicBezTo>
                    <a:pt x="33" y="31"/>
                    <a:pt x="30" y="36"/>
                    <a:pt x="26" y="39"/>
                  </a:cubicBezTo>
                  <a:cubicBezTo>
                    <a:pt x="19" y="44"/>
                    <a:pt x="10" y="42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7" y="-1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5" name="Freeform 514">
              <a:extLst>
                <a:ext uri="{FF2B5EF4-FFF2-40B4-BE49-F238E27FC236}">
                  <a16:creationId xmlns:a16="http://schemas.microsoft.com/office/drawing/2014/main" id="{9E1132B3-E921-1E4B-B284-D3E41576EC2E}"/>
                </a:ext>
              </a:extLst>
            </p:cNvPr>
            <p:cNvSpPr/>
            <p:nvPr/>
          </p:nvSpPr>
          <p:spPr>
            <a:xfrm>
              <a:off x="16775835" y="4846586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6" y="18"/>
                    <a:pt x="22" y="19"/>
                  </a:cubicBezTo>
                  <a:cubicBezTo>
                    <a:pt x="24" y="19"/>
                    <a:pt x="28" y="20"/>
                    <a:pt x="30" y="21"/>
                  </a:cubicBezTo>
                  <a:cubicBezTo>
                    <a:pt x="33" y="21"/>
                    <a:pt x="34" y="24"/>
                    <a:pt x="34" y="26"/>
                  </a:cubicBezTo>
                  <a:cubicBezTo>
                    <a:pt x="33" y="32"/>
                    <a:pt x="30" y="37"/>
                    <a:pt x="26" y="39"/>
                  </a:cubicBezTo>
                  <a:cubicBezTo>
                    <a:pt x="19" y="43"/>
                    <a:pt x="10" y="42"/>
                    <a:pt x="5" y="37"/>
                  </a:cubicBezTo>
                  <a:cubicBezTo>
                    <a:pt x="-1" y="30"/>
                    <a:pt x="-1" y="18"/>
                    <a:pt x="2" y="10"/>
                  </a:cubicBezTo>
                  <a:cubicBezTo>
                    <a:pt x="3" y="7"/>
                    <a:pt x="7" y="0"/>
                    <a:pt x="11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6" name="Freeform 515">
              <a:extLst>
                <a:ext uri="{FF2B5EF4-FFF2-40B4-BE49-F238E27FC236}">
                  <a16:creationId xmlns:a16="http://schemas.microsoft.com/office/drawing/2014/main" id="{1F23B464-DB55-3C43-A094-85B76D69F619}"/>
                </a:ext>
              </a:extLst>
            </p:cNvPr>
            <p:cNvSpPr/>
            <p:nvPr/>
          </p:nvSpPr>
          <p:spPr>
            <a:xfrm>
              <a:off x="16666205" y="4786767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5" y="16"/>
                    <a:pt x="17" y="18"/>
                    <a:pt x="23" y="19"/>
                  </a:cubicBezTo>
                  <a:cubicBezTo>
                    <a:pt x="24" y="19"/>
                    <a:pt x="28" y="20"/>
                    <a:pt x="31" y="20"/>
                  </a:cubicBezTo>
                  <a:cubicBezTo>
                    <a:pt x="34" y="21"/>
                    <a:pt x="36" y="24"/>
                    <a:pt x="35" y="27"/>
                  </a:cubicBezTo>
                  <a:cubicBezTo>
                    <a:pt x="34" y="31"/>
                    <a:pt x="30" y="37"/>
                    <a:pt x="26" y="39"/>
                  </a:cubicBezTo>
                  <a:cubicBezTo>
                    <a:pt x="20" y="44"/>
                    <a:pt x="11" y="42"/>
                    <a:pt x="6" y="37"/>
                  </a:cubicBezTo>
                  <a:cubicBezTo>
                    <a:pt x="0" y="30"/>
                    <a:pt x="-1" y="18"/>
                    <a:pt x="2" y="11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7" y="0"/>
                    <a:pt x="16" y="3"/>
                    <a:pt x="15" y="6"/>
                  </a:cubicBezTo>
                  <a:cubicBezTo>
                    <a:pt x="15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7" name="Freeform 516">
              <a:extLst>
                <a:ext uri="{FF2B5EF4-FFF2-40B4-BE49-F238E27FC236}">
                  <a16:creationId xmlns:a16="http://schemas.microsoft.com/office/drawing/2014/main" id="{66342A21-967D-984F-83DA-27E78996599B}"/>
                </a:ext>
              </a:extLst>
            </p:cNvPr>
            <p:cNvSpPr/>
            <p:nvPr/>
          </p:nvSpPr>
          <p:spPr>
            <a:xfrm>
              <a:off x="16775835" y="4744395"/>
              <a:ext cx="41111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2">
                  <a:moveTo>
                    <a:pt x="14" y="12"/>
                  </a:moveTo>
                  <a:cubicBezTo>
                    <a:pt x="14" y="17"/>
                    <a:pt x="16" y="19"/>
                    <a:pt x="22" y="20"/>
                  </a:cubicBezTo>
                  <a:cubicBezTo>
                    <a:pt x="24" y="20"/>
                    <a:pt x="28" y="21"/>
                    <a:pt x="30" y="21"/>
                  </a:cubicBezTo>
                  <a:cubicBezTo>
                    <a:pt x="33" y="22"/>
                    <a:pt x="34" y="24"/>
                    <a:pt x="34" y="27"/>
                  </a:cubicBezTo>
                  <a:cubicBezTo>
                    <a:pt x="33" y="33"/>
                    <a:pt x="30" y="37"/>
                    <a:pt x="26" y="40"/>
                  </a:cubicBezTo>
                  <a:cubicBezTo>
                    <a:pt x="19" y="44"/>
                    <a:pt x="10" y="43"/>
                    <a:pt x="5" y="38"/>
                  </a:cubicBezTo>
                  <a:cubicBezTo>
                    <a:pt x="-1" y="31"/>
                    <a:pt x="-1" y="20"/>
                    <a:pt x="2" y="11"/>
                  </a:cubicBezTo>
                  <a:cubicBezTo>
                    <a:pt x="3" y="8"/>
                    <a:pt x="7" y="0"/>
                    <a:pt x="11" y="0"/>
                  </a:cubicBezTo>
                  <a:cubicBezTo>
                    <a:pt x="16" y="1"/>
                    <a:pt x="15" y="4"/>
                    <a:pt x="15" y="7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chemeClr val="bg2">
                <a:alpha val="49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8" name="Freeform 517">
              <a:extLst>
                <a:ext uri="{FF2B5EF4-FFF2-40B4-BE49-F238E27FC236}">
                  <a16:creationId xmlns:a16="http://schemas.microsoft.com/office/drawing/2014/main" id="{5DCDB4C1-EC6F-7545-9C28-C78D68AD6E61}"/>
                </a:ext>
              </a:extLst>
            </p:cNvPr>
            <p:cNvSpPr/>
            <p:nvPr/>
          </p:nvSpPr>
          <p:spPr>
            <a:xfrm>
              <a:off x="16768360" y="4263351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1"/>
                  </a:moveTo>
                  <a:cubicBezTo>
                    <a:pt x="14" y="15"/>
                    <a:pt x="17" y="18"/>
                    <a:pt x="23" y="19"/>
                  </a:cubicBezTo>
                  <a:cubicBezTo>
                    <a:pt x="25" y="19"/>
                    <a:pt x="28" y="20"/>
                    <a:pt x="31" y="20"/>
                  </a:cubicBezTo>
                  <a:cubicBezTo>
                    <a:pt x="34" y="21"/>
                    <a:pt x="35" y="24"/>
                    <a:pt x="34" y="26"/>
                  </a:cubicBezTo>
                  <a:cubicBezTo>
                    <a:pt x="34" y="31"/>
                    <a:pt x="30" y="37"/>
                    <a:pt x="26" y="39"/>
                  </a:cubicBezTo>
                  <a:cubicBezTo>
                    <a:pt x="19" y="43"/>
                    <a:pt x="11" y="42"/>
                    <a:pt x="6" y="37"/>
                  </a:cubicBezTo>
                  <a:cubicBezTo>
                    <a:pt x="-1" y="30"/>
                    <a:pt x="-1" y="18"/>
                    <a:pt x="2" y="11"/>
                  </a:cubicBezTo>
                  <a:cubicBezTo>
                    <a:pt x="3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4" y="8"/>
                    <a:pt x="14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19" name="Freeform 518">
              <a:extLst>
                <a:ext uri="{FF2B5EF4-FFF2-40B4-BE49-F238E27FC236}">
                  <a16:creationId xmlns:a16="http://schemas.microsoft.com/office/drawing/2014/main" id="{EDBD7E8E-D929-2B4B-BC4E-4B0C0A265941}"/>
                </a:ext>
              </a:extLst>
            </p:cNvPr>
            <p:cNvSpPr/>
            <p:nvPr/>
          </p:nvSpPr>
          <p:spPr>
            <a:xfrm>
              <a:off x="16694858" y="4228456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2"/>
                  </a:moveTo>
                  <a:cubicBezTo>
                    <a:pt x="15" y="17"/>
                    <a:pt x="17" y="19"/>
                    <a:pt x="23" y="19"/>
                  </a:cubicBezTo>
                  <a:cubicBezTo>
                    <a:pt x="24" y="20"/>
                    <a:pt x="28" y="21"/>
                    <a:pt x="31" y="21"/>
                  </a:cubicBezTo>
                  <a:cubicBezTo>
                    <a:pt x="34" y="22"/>
                    <a:pt x="35" y="24"/>
                    <a:pt x="35" y="27"/>
                  </a:cubicBezTo>
                  <a:cubicBezTo>
                    <a:pt x="34" y="32"/>
                    <a:pt x="30" y="37"/>
                    <a:pt x="26" y="40"/>
                  </a:cubicBezTo>
                  <a:cubicBezTo>
                    <a:pt x="19" y="44"/>
                    <a:pt x="11" y="43"/>
                    <a:pt x="5" y="37"/>
                  </a:cubicBezTo>
                  <a:cubicBezTo>
                    <a:pt x="-1" y="30"/>
                    <a:pt x="-1" y="19"/>
                    <a:pt x="2" y="11"/>
                  </a:cubicBezTo>
                  <a:cubicBezTo>
                    <a:pt x="4" y="8"/>
                    <a:pt x="8" y="0"/>
                    <a:pt x="12" y="0"/>
                  </a:cubicBezTo>
                  <a:cubicBezTo>
                    <a:pt x="16" y="1"/>
                    <a:pt x="15" y="4"/>
                    <a:pt x="15" y="7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0" name="Freeform 519">
              <a:extLst>
                <a:ext uri="{FF2B5EF4-FFF2-40B4-BE49-F238E27FC236}">
                  <a16:creationId xmlns:a16="http://schemas.microsoft.com/office/drawing/2014/main" id="{AF795F5E-0C98-3C47-B607-48AA69FE5A55}"/>
                </a:ext>
              </a:extLst>
            </p:cNvPr>
            <p:cNvSpPr/>
            <p:nvPr/>
          </p:nvSpPr>
          <p:spPr>
            <a:xfrm>
              <a:off x="16698596" y="4304476"/>
              <a:ext cx="41111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41">
                  <a:moveTo>
                    <a:pt x="14" y="10"/>
                  </a:moveTo>
                  <a:cubicBezTo>
                    <a:pt x="14" y="15"/>
                    <a:pt x="16" y="17"/>
                    <a:pt x="23" y="19"/>
                  </a:cubicBezTo>
                  <a:cubicBezTo>
                    <a:pt x="25" y="19"/>
                    <a:pt x="28" y="19"/>
                    <a:pt x="31" y="20"/>
                  </a:cubicBezTo>
                  <a:cubicBezTo>
                    <a:pt x="34" y="20"/>
                    <a:pt x="35" y="23"/>
                    <a:pt x="34" y="26"/>
                  </a:cubicBezTo>
                  <a:cubicBezTo>
                    <a:pt x="34" y="31"/>
                    <a:pt x="30" y="36"/>
                    <a:pt x="26" y="39"/>
                  </a:cubicBezTo>
                  <a:cubicBezTo>
                    <a:pt x="19" y="43"/>
                    <a:pt x="10" y="42"/>
                    <a:pt x="5" y="36"/>
                  </a:cubicBezTo>
                  <a:cubicBezTo>
                    <a:pt x="-1" y="30"/>
                    <a:pt x="-1" y="18"/>
                    <a:pt x="2" y="9"/>
                  </a:cubicBezTo>
                  <a:cubicBezTo>
                    <a:pt x="3" y="6"/>
                    <a:pt x="7" y="-1"/>
                    <a:pt x="12" y="0"/>
                  </a:cubicBezTo>
                  <a:cubicBezTo>
                    <a:pt x="16" y="0"/>
                    <a:pt x="15" y="2"/>
                    <a:pt x="15" y="6"/>
                  </a:cubicBezTo>
                  <a:cubicBezTo>
                    <a:pt x="14" y="7"/>
                    <a:pt x="14" y="9"/>
                    <a:pt x="14" y="10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1" name="Freeform 520">
              <a:extLst>
                <a:ext uri="{FF2B5EF4-FFF2-40B4-BE49-F238E27FC236}">
                  <a16:creationId xmlns:a16="http://schemas.microsoft.com/office/drawing/2014/main" id="{D2BB32EB-2833-BC46-96E1-F36376E2E2D4}"/>
                </a:ext>
              </a:extLst>
            </p:cNvPr>
            <p:cNvSpPr/>
            <p:nvPr/>
          </p:nvSpPr>
          <p:spPr>
            <a:xfrm>
              <a:off x="16504252" y="4240918"/>
              <a:ext cx="42357" cy="498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1">
                  <a:moveTo>
                    <a:pt x="14" y="11"/>
                  </a:moveTo>
                  <a:cubicBezTo>
                    <a:pt x="14" y="15"/>
                    <a:pt x="16" y="18"/>
                    <a:pt x="23" y="19"/>
                  </a:cubicBezTo>
                  <a:cubicBezTo>
                    <a:pt x="24" y="19"/>
                    <a:pt x="27" y="19"/>
                    <a:pt x="31" y="20"/>
                  </a:cubicBezTo>
                  <a:cubicBezTo>
                    <a:pt x="33" y="20"/>
                    <a:pt x="35" y="23"/>
                    <a:pt x="34" y="26"/>
                  </a:cubicBezTo>
                  <a:cubicBezTo>
                    <a:pt x="33" y="31"/>
                    <a:pt x="30" y="36"/>
                    <a:pt x="26" y="39"/>
                  </a:cubicBezTo>
                  <a:cubicBezTo>
                    <a:pt x="19" y="43"/>
                    <a:pt x="10" y="42"/>
                    <a:pt x="5" y="36"/>
                  </a:cubicBezTo>
                  <a:cubicBezTo>
                    <a:pt x="-1" y="30"/>
                    <a:pt x="-2" y="18"/>
                    <a:pt x="2" y="9"/>
                  </a:cubicBezTo>
                  <a:cubicBezTo>
                    <a:pt x="3" y="7"/>
                    <a:pt x="7" y="-1"/>
                    <a:pt x="12" y="0"/>
                  </a:cubicBezTo>
                  <a:cubicBezTo>
                    <a:pt x="16" y="0"/>
                    <a:pt x="15" y="3"/>
                    <a:pt x="14" y="6"/>
                  </a:cubicBezTo>
                  <a:cubicBezTo>
                    <a:pt x="14" y="8"/>
                    <a:pt x="14" y="9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95945154-7FE9-C040-94BC-28D83FCA902A}"/>
                </a:ext>
              </a:extLst>
            </p:cNvPr>
            <p:cNvSpPr/>
            <p:nvPr/>
          </p:nvSpPr>
          <p:spPr>
            <a:xfrm>
              <a:off x="16851825" y="4243411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1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4" y="19"/>
                    <a:pt x="28" y="20"/>
                    <a:pt x="30" y="21"/>
                  </a:cubicBezTo>
                  <a:cubicBezTo>
                    <a:pt x="34" y="21"/>
                    <a:pt x="35" y="24"/>
                    <a:pt x="34" y="27"/>
                  </a:cubicBezTo>
                  <a:cubicBezTo>
                    <a:pt x="33" y="31"/>
                    <a:pt x="30" y="37"/>
                    <a:pt x="26" y="39"/>
                  </a:cubicBezTo>
                  <a:cubicBezTo>
                    <a:pt x="19" y="44"/>
                    <a:pt x="10" y="42"/>
                    <a:pt x="5" y="37"/>
                  </a:cubicBezTo>
                  <a:cubicBezTo>
                    <a:pt x="-1" y="30"/>
                    <a:pt x="-2" y="18"/>
                    <a:pt x="2" y="11"/>
                  </a:cubicBezTo>
                  <a:cubicBezTo>
                    <a:pt x="3" y="7"/>
                    <a:pt x="7" y="0"/>
                    <a:pt x="12" y="0"/>
                  </a:cubicBezTo>
                  <a:cubicBezTo>
                    <a:pt x="16" y="0"/>
                    <a:pt x="15" y="3"/>
                    <a:pt x="15" y="6"/>
                  </a:cubicBezTo>
                  <a:cubicBezTo>
                    <a:pt x="14" y="8"/>
                    <a:pt x="13" y="10"/>
                    <a:pt x="14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3" name="Freeform 522">
              <a:extLst>
                <a:ext uri="{FF2B5EF4-FFF2-40B4-BE49-F238E27FC236}">
                  <a16:creationId xmlns:a16="http://schemas.microsoft.com/office/drawing/2014/main" id="{8FA1060E-C2F3-E54F-875E-5EEDF1201212}"/>
                </a:ext>
              </a:extLst>
            </p:cNvPr>
            <p:cNvSpPr/>
            <p:nvPr/>
          </p:nvSpPr>
          <p:spPr>
            <a:xfrm>
              <a:off x="16800751" y="4349340"/>
              <a:ext cx="42357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" h="42">
                  <a:moveTo>
                    <a:pt x="14" y="12"/>
                  </a:moveTo>
                  <a:cubicBezTo>
                    <a:pt x="14" y="16"/>
                    <a:pt x="17" y="18"/>
                    <a:pt x="23" y="19"/>
                  </a:cubicBezTo>
                  <a:cubicBezTo>
                    <a:pt x="25" y="20"/>
                    <a:pt x="28" y="20"/>
                    <a:pt x="31" y="21"/>
                  </a:cubicBezTo>
                  <a:cubicBezTo>
                    <a:pt x="34" y="22"/>
                    <a:pt x="35" y="24"/>
                    <a:pt x="35" y="26"/>
                  </a:cubicBezTo>
                  <a:cubicBezTo>
                    <a:pt x="34" y="32"/>
                    <a:pt x="30" y="37"/>
                    <a:pt x="26" y="39"/>
                  </a:cubicBezTo>
                  <a:cubicBezTo>
                    <a:pt x="19" y="44"/>
                    <a:pt x="11" y="43"/>
                    <a:pt x="6" y="37"/>
                  </a:cubicBezTo>
                  <a:cubicBezTo>
                    <a:pt x="-1" y="30"/>
                    <a:pt x="-1" y="18"/>
                    <a:pt x="2" y="11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7" y="1"/>
                    <a:pt x="16" y="3"/>
                    <a:pt x="14" y="6"/>
                  </a:cubicBezTo>
                  <a:cubicBezTo>
                    <a:pt x="14" y="8"/>
                    <a:pt x="14" y="10"/>
                    <a:pt x="14" y="12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4" name="Freeform 523">
              <a:extLst>
                <a:ext uri="{FF2B5EF4-FFF2-40B4-BE49-F238E27FC236}">
                  <a16:creationId xmlns:a16="http://schemas.microsoft.com/office/drawing/2014/main" id="{2A3C5674-5FF5-9A4C-B4A6-15A8B443589E}"/>
                </a:ext>
              </a:extLst>
            </p:cNvPr>
            <p:cNvSpPr/>
            <p:nvPr/>
          </p:nvSpPr>
          <p:spPr>
            <a:xfrm>
              <a:off x="16606407" y="4243411"/>
              <a:ext cx="43603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42">
                  <a:moveTo>
                    <a:pt x="15" y="11"/>
                  </a:moveTo>
                  <a:cubicBezTo>
                    <a:pt x="15" y="16"/>
                    <a:pt x="18" y="18"/>
                    <a:pt x="23" y="19"/>
                  </a:cubicBezTo>
                  <a:cubicBezTo>
                    <a:pt x="25" y="19"/>
                    <a:pt x="29" y="20"/>
                    <a:pt x="32" y="21"/>
                  </a:cubicBezTo>
                  <a:cubicBezTo>
                    <a:pt x="34" y="21"/>
                    <a:pt x="36" y="24"/>
                    <a:pt x="36" y="27"/>
                  </a:cubicBezTo>
                  <a:cubicBezTo>
                    <a:pt x="34" y="31"/>
                    <a:pt x="31" y="37"/>
                    <a:pt x="26" y="39"/>
                  </a:cubicBezTo>
                  <a:cubicBezTo>
                    <a:pt x="20" y="44"/>
                    <a:pt x="12" y="42"/>
                    <a:pt x="6" y="37"/>
                  </a:cubicBezTo>
                  <a:cubicBezTo>
                    <a:pt x="-1" y="30"/>
                    <a:pt x="-1" y="18"/>
                    <a:pt x="2" y="11"/>
                  </a:cubicBezTo>
                  <a:cubicBezTo>
                    <a:pt x="4" y="7"/>
                    <a:pt x="8" y="0"/>
                    <a:pt x="12" y="0"/>
                  </a:cubicBezTo>
                  <a:cubicBezTo>
                    <a:pt x="16" y="0"/>
                    <a:pt x="16" y="3"/>
                    <a:pt x="15" y="6"/>
                  </a:cubicBezTo>
                  <a:cubicBezTo>
                    <a:pt x="15" y="8"/>
                    <a:pt x="15" y="10"/>
                    <a:pt x="15" y="11"/>
                  </a:cubicBezTo>
                  <a:close/>
                </a:path>
              </a:pathLst>
            </a:custGeom>
            <a:solidFill>
              <a:srgbClr val="FFFFFF">
                <a:alpha val="57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525" name="Freeform 524">
            <a:extLst>
              <a:ext uri="{FF2B5EF4-FFF2-40B4-BE49-F238E27FC236}">
                <a16:creationId xmlns:a16="http://schemas.microsoft.com/office/drawing/2014/main" id="{A16F7193-B223-AD4F-8C1B-B15A93C3DDFF}"/>
              </a:ext>
            </a:extLst>
          </p:cNvPr>
          <p:cNvSpPr/>
          <p:nvPr/>
        </p:nvSpPr>
        <p:spPr>
          <a:xfrm>
            <a:off x="17807350" y="4856556"/>
            <a:ext cx="247913" cy="24924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" h="201">
                <a:moveTo>
                  <a:pt x="200" y="100"/>
                </a:moveTo>
                <a:cubicBezTo>
                  <a:pt x="200" y="45"/>
                  <a:pt x="156" y="0"/>
                  <a:pt x="101" y="0"/>
                </a:cubicBezTo>
                <a:cubicBezTo>
                  <a:pt x="45" y="0"/>
                  <a:pt x="0" y="45"/>
                  <a:pt x="0" y="100"/>
                </a:cubicBezTo>
                <a:cubicBezTo>
                  <a:pt x="0" y="156"/>
                  <a:pt x="45" y="201"/>
                  <a:pt x="101" y="201"/>
                </a:cubicBezTo>
                <a:cubicBezTo>
                  <a:pt x="156" y="201"/>
                  <a:pt x="200" y="156"/>
                  <a:pt x="200" y="10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6" name="Freeform 525">
            <a:extLst>
              <a:ext uri="{FF2B5EF4-FFF2-40B4-BE49-F238E27FC236}">
                <a16:creationId xmlns:a16="http://schemas.microsoft.com/office/drawing/2014/main" id="{585FCA8E-7B18-934B-BC6E-2A2897B5D3F2}"/>
              </a:ext>
            </a:extLst>
          </p:cNvPr>
          <p:cNvSpPr/>
          <p:nvPr/>
        </p:nvSpPr>
        <p:spPr>
          <a:xfrm>
            <a:off x="18039068" y="4962485"/>
            <a:ext cx="386195" cy="31890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1" h="2560">
                <a:moveTo>
                  <a:pt x="14" y="31"/>
                </a:moveTo>
                <a:lnTo>
                  <a:pt x="260" y="31"/>
                </a:lnTo>
                <a:lnTo>
                  <a:pt x="295" y="31"/>
                </a:lnTo>
                <a:lnTo>
                  <a:pt x="280" y="15"/>
                </a:lnTo>
                <a:lnTo>
                  <a:pt x="280" y="84"/>
                </a:lnTo>
                <a:lnTo>
                  <a:pt x="280" y="267"/>
                </a:lnTo>
                <a:lnTo>
                  <a:pt x="280" y="539"/>
                </a:lnTo>
                <a:lnTo>
                  <a:pt x="280" y="871"/>
                </a:lnTo>
                <a:lnTo>
                  <a:pt x="280" y="1236"/>
                </a:lnTo>
                <a:lnTo>
                  <a:pt x="280" y="1603"/>
                </a:lnTo>
                <a:lnTo>
                  <a:pt x="280" y="1944"/>
                </a:lnTo>
                <a:lnTo>
                  <a:pt x="280" y="2234"/>
                </a:lnTo>
                <a:lnTo>
                  <a:pt x="280" y="2442"/>
                </a:lnTo>
                <a:cubicBezTo>
                  <a:pt x="280" y="2475"/>
                  <a:pt x="279" y="2508"/>
                  <a:pt x="280" y="2541"/>
                </a:cubicBezTo>
                <a:cubicBezTo>
                  <a:pt x="280" y="2542"/>
                  <a:pt x="280" y="2543"/>
                  <a:pt x="280" y="2545"/>
                </a:cubicBezTo>
                <a:cubicBezTo>
                  <a:pt x="280" y="2565"/>
                  <a:pt x="310" y="2565"/>
                  <a:pt x="310" y="2545"/>
                </a:cubicBezTo>
                <a:lnTo>
                  <a:pt x="310" y="2477"/>
                </a:lnTo>
                <a:lnTo>
                  <a:pt x="310" y="2293"/>
                </a:lnTo>
                <a:lnTo>
                  <a:pt x="310" y="2021"/>
                </a:lnTo>
                <a:lnTo>
                  <a:pt x="310" y="1688"/>
                </a:lnTo>
                <a:lnTo>
                  <a:pt x="310" y="1324"/>
                </a:lnTo>
                <a:lnTo>
                  <a:pt x="310" y="957"/>
                </a:lnTo>
                <a:lnTo>
                  <a:pt x="310" y="616"/>
                </a:lnTo>
                <a:lnTo>
                  <a:pt x="310" y="326"/>
                </a:lnTo>
                <a:lnTo>
                  <a:pt x="310" y="118"/>
                </a:lnTo>
                <a:cubicBezTo>
                  <a:pt x="310" y="85"/>
                  <a:pt x="311" y="53"/>
                  <a:pt x="310" y="19"/>
                </a:cubicBezTo>
                <a:cubicBezTo>
                  <a:pt x="310" y="18"/>
                  <a:pt x="310" y="17"/>
                  <a:pt x="310" y="15"/>
                </a:cubicBezTo>
                <a:cubicBezTo>
                  <a:pt x="310" y="7"/>
                  <a:pt x="303" y="0"/>
                  <a:pt x="295" y="0"/>
                </a:cubicBezTo>
                <a:lnTo>
                  <a:pt x="50" y="0"/>
                </a:lnTo>
                <a:lnTo>
                  <a:pt x="14" y="0"/>
                </a:lnTo>
                <a:cubicBezTo>
                  <a:pt x="-5" y="0"/>
                  <a:pt x="-5" y="31"/>
                  <a:pt x="14" y="31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92" name="Group 591">
            <a:extLst>
              <a:ext uri="{FF2B5EF4-FFF2-40B4-BE49-F238E27FC236}">
                <a16:creationId xmlns:a16="http://schemas.microsoft.com/office/drawing/2014/main" id="{0021D108-81F6-4E49-8699-C4852B1326D3}"/>
              </a:ext>
            </a:extLst>
          </p:cNvPr>
          <p:cNvGrpSpPr/>
          <p:nvPr/>
        </p:nvGrpSpPr>
        <p:grpSpPr>
          <a:xfrm>
            <a:off x="19161523" y="10423462"/>
            <a:ext cx="2902697" cy="1909223"/>
            <a:chOff x="19161523" y="10423462"/>
            <a:chExt cx="2902697" cy="1909223"/>
          </a:xfrm>
        </p:grpSpPr>
        <p:sp>
          <p:nvSpPr>
            <p:cNvPr id="527" name="Freeform 526">
              <a:extLst>
                <a:ext uri="{FF2B5EF4-FFF2-40B4-BE49-F238E27FC236}">
                  <a16:creationId xmlns:a16="http://schemas.microsoft.com/office/drawing/2014/main" id="{A8AA04CF-303A-094F-9171-CD56DB3DFF98}"/>
                </a:ext>
              </a:extLst>
            </p:cNvPr>
            <p:cNvSpPr/>
            <p:nvPr/>
          </p:nvSpPr>
          <p:spPr>
            <a:xfrm>
              <a:off x="20153176" y="10423462"/>
              <a:ext cx="1909799" cy="18369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4" h="1475">
                  <a:moveTo>
                    <a:pt x="1166" y="1327"/>
                  </a:moveTo>
                  <a:cubicBezTo>
                    <a:pt x="804" y="1572"/>
                    <a:pt x="332" y="1506"/>
                    <a:pt x="112" y="1181"/>
                  </a:cubicBezTo>
                  <a:cubicBezTo>
                    <a:pt x="-108" y="855"/>
                    <a:pt x="7" y="393"/>
                    <a:pt x="369" y="148"/>
                  </a:cubicBezTo>
                  <a:cubicBezTo>
                    <a:pt x="731" y="-97"/>
                    <a:pt x="1203" y="-31"/>
                    <a:pt x="1423" y="295"/>
                  </a:cubicBezTo>
                  <a:cubicBezTo>
                    <a:pt x="1643" y="620"/>
                    <a:pt x="1528" y="1083"/>
                    <a:pt x="1166" y="1327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8" name="Freeform 527">
              <a:extLst>
                <a:ext uri="{FF2B5EF4-FFF2-40B4-BE49-F238E27FC236}">
                  <a16:creationId xmlns:a16="http://schemas.microsoft.com/office/drawing/2014/main" id="{5078EFDB-3E39-334B-BBB1-229846FDED4D}"/>
                </a:ext>
              </a:extLst>
            </p:cNvPr>
            <p:cNvSpPr/>
            <p:nvPr/>
          </p:nvSpPr>
          <p:spPr>
            <a:xfrm>
              <a:off x="20756139" y="11203602"/>
              <a:ext cx="1308081" cy="10480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1" h="842">
                  <a:moveTo>
                    <a:pt x="953" y="155"/>
                  </a:moveTo>
                  <a:cubicBezTo>
                    <a:pt x="949" y="192"/>
                    <a:pt x="946" y="204"/>
                    <a:pt x="929" y="216"/>
                  </a:cubicBezTo>
                  <a:cubicBezTo>
                    <a:pt x="912" y="227"/>
                    <a:pt x="899" y="225"/>
                    <a:pt x="864" y="214"/>
                  </a:cubicBezTo>
                  <a:cubicBezTo>
                    <a:pt x="751" y="168"/>
                    <a:pt x="636" y="246"/>
                    <a:pt x="636" y="368"/>
                  </a:cubicBezTo>
                  <a:cubicBezTo>
                    <a:pt x="631" y="433"/>
                    <a:pt x="610" y="447"/>
                    <a:pt x="547" y="427"/>
                  </a:cubicBezTo>
                  <a:cubicBezTo>
                    <a:pt x="435" y="381"/>
                    <a:pt x="319" y="458"/>
                    <a:pt x="319" y="580"/>
                  </a:cubicBezTo>
                  <a:cubicBezTo>
                    <a:pt x="316" y="617"/>
                    <a:pt x="313" y="630"/>
                    <a:pt x="296" y="641"/>
                  </a:cubicBezTo>
                  <a:cubicBezTo>
                    <a:pt x="242" y="670"/>
                    <a:pt x="172" y="586"/>
                    <a:pt x="75" y="653"/>
                  </a:cubicBezTo>
                  <a:cubicBezTo>
                    <a:pt x="-2" y="702"/>
                    <a:pt x="12" y="773"/>
                    <a:pt x="0" y="820"/>
                  </a:cubicBezTo>
                  <a:cubicBezTo>
                    <a:pt x="35" y="830"/>
                    <a:pt x="71" y="837"/>
                    <a:pt x="109" y="842"/>
                  </a:cubicBezTo>
                  <a:cubicBezTo>
                    <a:pt x="111" y="830"/>
                    <a:pt x="112" y="817"/>
                    <a:pt x="113" y="804"/>
                  </a:cubicBezTo>
                  <a:cubicBezTo>
                    <a:pt x="117" y="739"/>
                    <a:pt x="138" y="725"/>
                    <a:pt x="201" y="745"/>
                  </a:cubicBezTo>
                  <a:cubicBezTo>
                    <a:pt x="315" y="791"/>
                    <a:pt x="428" y="714"/>
                    <a:pt x="429" y="591"/>
                  </a:cubicBezTo>
                  <a:cubicBezTo>
                    <a:pt x="432" y="555"/>
                    <a:pt x="435" y="542"/>
                    <a:pt x="452" y="531"/>
                  </a:cubicBezTo>
                  <a:cubicBezTo>
                    <a:pt x="469" y="520"/>
                    <a:pt x="482" y="522"/>
                    <a:pt x="517" y="532"/>
                  </a:cubicBezTo>
                  <a:cubicBezTo>
                    <a:pt x="630" y="579"/>
                    <a:pt x="745" y="501"/>
                    <a:pt x="745" y="379"/>
                  </a:cubicBezTo>
                  <a:cubicBezTo>
                    <a:pt x="751" y="313"/>
                    <a:pt x="770" y="300"/>
                    <a:pt x="833" y="320"/>
                  </a:cubicBezTo>
                  <a:cubicBezTo>
                    <a:pt x="896" y="346"/>
                    <a:pt x="960" y="333"/>
                    <a:pt x="1004" y="295"/>
                  </a:cubicBezTo>
                  <a:cubicBezTo>
                    <a:pt x="1039" y="199"/>
                    <a:pt x="1055" y="99"/>
                    <a:pt x="1050" y="0"/>
                  </a:cubicBezTo>
                  <a:cubicBezTo>
                    <a:pt x="990" y="27"/>
                    <a:pt x="951" y="94"/>
                    <a:pt x="953" y="155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29" name="Freeform 528">
              <a:extLst>
                <a:ext uri="{FF2B5EF4-FFF2-40B4-BE49-F238E27FC236}">
                  <a16:creationId xmlns:a16="http://schemas.microsoft.com/office/drawing/2014/main" id="{764A6B53-5226-C445-9995-D763A4324726}"/>
                </a:ext>
              </a:extLst>
            </p:cNvPr>
            <p:cNvSpPr/>
            <p:nvPr/>
          </p:nvSpPr>
          <p:spPr>
            <a:xfrm>
              <a:off x="20154422" y="10428447"/>
              <a:ext cx="1281916" cy="9720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0" h="781">
                  <a:moveTo>
                    <a:pt x="83" y="633"/>
                  </a:moveTo>
                  <a:cubicBezTo>
                    <a:pt x="88" y="568"/>
                    <a:pt x="108" y="554"/>
                    <a:pt x="171" y="574"/>
                  </a:cubicBezTo>
                  <a:cubicBezTo>
                    <a:pt x="284" y="620"/>
                    <a:pt x="399" y="543"/>
                    <a:pt x="399" y="420"/>
                  </a:cubicBezTo>
                  <a:cubicBezTo>
                    <a:pt x="405" y="355"/>
                    <a:pt x="425" y="341"/>
                    <a:pt x="488" y="362"/>
                  </a:cubicBezTo>
                  <a:cubicBezTo>
                    <a:pt x="600" y="408"/>
                    <a:pt x="715" y="330"/>
                    <a:pt x="715" y="208"/>
                  </a:cubicBezTo>
                  <a:cubicBezTo>
                    <a:pt x="719" y="171"/>
                    <a:pt x="722" y="159"/>
                    <a:pt x="739" y="148"/>
                  </a:cubicBezTo>
                  <a:cubicBezTo>
                    <a:pt x="755" y="136"/>
                    <a:pt x="768" y="138"/>
                    <a:pt x="804" y="149"/>
                  </a:cubicBezTo>
                  <a:cubicBezTo>
                    <a:pt x="908" y="192"/>
                    <a:pt x="1017" y="127"/>
                    <a:pt x="1030" y="20"/>
                  </a:cubicBezTo>
                  <a:cubicBezTo>
                    <a:pt x="995" y="11"/>
                    <a:pt x="958" y="5"/>
                    <a:pt x="921" y="0"/>
                  </a:cubicBezTo>
                  <a:cubicBezTo>
                    <a:pt x="918" y="20"/>
                    <a:pt x="913" y="36"/>
                    <a:pt x="900" y="45"/>
                  </a:cubicBezTo>
                  <a:cubicBezTo>
                    <a:pt x="883" y="57"/>
                    <a:pt x="870" y="54"/>
                    <a:pt x="835" y="44"/>
                  </a:cubicBezTo>
                  <a:cubicBezTo>
                    <a:pt x="720" y="-2"/>
                    <a:pt x="607" y="75"/>
                    <a:pt x="607" y="197"/>
                  </a:cubicBezTo>
                  <a:cubicBezTo>
                    <a:pt x="601" y="263"/>
                    <a:pt x="581" y="276"/>
                    <a:pt x="518" y="256"/>
                  </a:cubicBezTo>
                  <a:cubicBezTo>
                    <a:pt x="405" y="210"/>
                    <a:pt x="290" y="288"/>
                    <a:pt x="290" y="409"/>
                  </a:cubicBezTo>
                  <a:cubicBezTo>
                    <a:pt x="284" y="475"/>
                    <a:pt x="265" y="488"/>
                    <a:pt x="202" y="469"/>
                  </a:cubicBezTo>
                  <a:cubicBezTo>
                    <a:pt x="161" y="452"/>
                    <a:pt x="120" y="452"/>
                    <a:pt x="84" y="464"/>
                  </a:cubicBezTo>
                  <a:cubicBezTo>
                    <a:pt x="32" y="564"/>
                    <a:pt x="4" y="672"/>
                    <a:pt x="0" y="781"/>
                  </a:cubicBezTo>
                  <a:cubicBezTo>
                    <a:pt x="50" y="752"/>
                    <a:pt x="83" y="698"/>
                    <a:pt x="83" y="633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0" name="Freeform 529">
              <a:extLst>
                <a:ext uri="{FF2B5EF4-FFF2-40B4-BE49-F238E27FC236}">
                  <a16:creationId xmlns:a16="http://schemas.microsoft.com/office/drawing/2014/main" id="{C220E8F4-37B7-8646-A839-74E231E09519}"/>
                </a:ext>
              </a:extLst>
            </p:cNvPr>
            <p:cNvSpPr/>
            <p:nvPr/>
          </p:nvSpPr>
          <p:spPr>
            <a:xfrm>
              <a:off x="20317621" y="10869612"/>
              <a:ext cx="1716701" cy="12225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79" h="982">
                  <a:moveTo>
                    <a:pt x="133" y="982"/>
                  </a:moveTo>
                  <a:cubicBezTo>
                    <a:pt x="222" y="981"/>
                    <a:pt x="290" y="909"/>
                    <a:pt x="290" y="815"/>
                  </a:cubicBezTo>
                  <a:cubicBezTo>
                    <a:pt x="296" y="750"/>
                    <a:pt x="316" y="737"/>
                    <a:pt x="378" y="756"/>
                  </a:cubicBezTo>
                  <a:cubicBezTo>
                    <a:pt x="492" y="802"/>
                    <a:pt x="607" y="725"/>
                    <a:pt x="607" y="603"/>
                  </a:cubicBezTo>
                  <a:cubicBezTo>
                    <a:pt x="610" y="566"/>
                    <a:pt x="613" y="554"/>
                    <a:pt x="630" y="543"/>
                  </a:cubicBezTo>
                  <a:cubicBezTo>
                    <a:pt x="646" y="531"/>
                    <a:pt x="659" y="533"/>
                    <a:pt x="695" y="544"/>
                  </a:cubicBezTo>
                  <a:cubicBezTo>
                    <a:pt x="808" y="590"/>
                    <a:pt x="923" y="513"/>
                    <a:pt x="923" y="390"/>
                  </a:cubicBezTo>
                  <a:cubicBezTo>
                    <a:pt x="927" y="354"/>
                    <a:pt x="929" y="341"/>
                    <a:pt x="946" y="330"/>
                  </a:cubicBezTo>
                  <a:cubicBezTo>
                    <a:pt x="1001" y="301"/>
                    <a:pt x="1071" y="385"/>
                    <a:pt x="1168" y="318"/>
                  </a:cubicBezTo>
                  <a:cubicBezTo>
                    <a:pt x="1266" y="255"/>
                    <a:pt x="1216" y="155"/>
                    <a:pt x="1262" y="117"/>
                  </a:cubicBezTo>
                  <a:cubicBezTo>
                    <a:pt x="1292" y="99"/>
                    <a:pt x="1333" y="123"/>
                    <a:pt x="1379" y="130"/>
                  </a:cubicBezTo>
                  <a:cubicBezTo>
                    <a:pt x="1368" y="87"/>
                    <a:pt x="1351" y="45"/>
                    <a:pt x="1330" y="4"/>
                  </a:cubicBezTo>
                  <a:cubicBezTo>
                    <a:pt x="1226" y="-16"/>
                    <a:pt x="1133" y="48"/>
                    <a:pt x="1130" y="166"/>
                  </a:cubicBezTo>
                  <a:cubicBezTo>
                    <a:pt x="1127" y="203"/>
                    <a:pt x="1124" y="216"/>
                    <a:pt x="1107" y="228"/>
                  </a:cubicBezTo>
                  <a:cubicBezTo>
                    <a:pt x="1054" y="256"/>
                    <a:pt x="980" y="173"/>
                    <a:pt x="885" y="239"/>
                  </a:cubicBezTo>
                  <a:cubicBezTo>
                    <a:pt x="787" y="303"/>
                    <a:pt x="838" y="400"/>
                    <a:pt x="791" y="440"/>
                  </a:cubicBezTo>
                  <a:cubicBezTo>
                    <a:pt x="737" y="469"/>
                    <a:pt x="665" y="385"/>
                    <a:pt x="569" y="451"/>
                  </a:cubicBezTo>
                  <a:cubicBezTo>
                    <a:pt x="471" y="515"/>
                    <a:pt x="522" y="613"/>
                    <a:pt x="474" y="653"/>
                  </a:cubicBezTo>
                  <a:cubicBezTo>
                    <a:pt x="420" y="681"/>
                    <a:pt x="349" y="597"/>
                    <a:pt x="253" y="664"/>
                  </a:cubicBezTo>
                  <a:cubicBezTo>
                    <a:pt x="155" y="727"/>
                    <a:pt x="205" y="826"/>
                    <a:pt x="158" y="865"/>
                  </a:cubicBezTo>
                  <a:cubicBezTo>
                    <a:pt x="116" y="887"/>
                    <a:pt x="65" y="843"/>
                    <a:pt x="0" y="851"/>
                  </a:cubicBezTo>
                  <a:cubicBezTo>
                    <a:pt x="38" y="901"/>
                    <a:pt x="83" y="946"/>
                    <a:pt x="133" y="982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1" name="Freeform 530">
              <a:extLst>
                <a:ext uri="{FF2B5EF4-FFF2-40B4-BE49-F238E27FC236}">
                  <a16:creationId xmlns:a16="http://schemas.microsoft.com/office/drawing/2014/main" id="{D351588D-18D2-8249-A93B-DE3FC25C9244}"/>
                </a:ext>
              </a:extLst>
            </p:cNvPr>
            <p:cNvSpPr/>
            <p:nvPr/>
          </p:nvSpPr>
          <p:spPr>
            <a:xfrm>
              <a:off x="20173109" y="10548085"/>
              <a:ext cx="1688048" cy="12188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6" h="979">
                  <a:moveTo>
                    <a:pt x="231" y="813"/>
                  </a:moveTo>
                  <a:cubicBezTo>
                    <a:pt x="236" y="747"/>
                    <a:pt x="256" y="733"/>
                    <a:pt x="319" y="754"/>
                  </a:cubicBezTo>
                  <a:cubicBezTo>
                    <a:pt x="433" y="800"/>
                    <a:pt x="546" y="722"/>
                    <a:pt x="547" y="600"/>
                  </a:cubicBezTo>
                  <a:cubicBezTo>
                    <a:pt x="551" y="564"/>
                    <a:pt x="553" y="551"/>
                    <a:pt x="570" y="540"/>
                  </a:cubicBezTo>
                  <a:cubicBezTo>
                    <a:pt x="587" y="528"/>
                    <a:pt x="600" y="530"/>
                    <a:pt x="635" y="541"/>
                  </a:cubicBezTo>
                  <a:cubicBezTo>
                    <a:pt x="748" y="587"/>
                    <a:pt x="863" y="510"/>
                    <a:pt x="863" y="387"/>
                  </a:cubicBezTo>
                  <a:cubicBezTo>
                    <a:pt x="867" y="351"/>
                    <a:pt x="870" y="338"/>
                    <a:pt x="887" y="327"/>
                  </a:cubicBezTo>
                  <a:cubicBezTo>
                    <a:pt x="941" y="298"/>
                    <a:pt x="1011" y="382"/>
                    <a:pt x="1108" y="316"/>
                  </a:cubicBezTo>
                  <a:cubicBezTo>
                    <a:pt x="1206" y="252"/>
                    <a:pt x="1156" y="152"/>
                    <a:pt x="1203" y="114"/>
                  </a:cubicBezTo>
                  <a:cubicBezTo>
                    <a:pt x="1240" y="92"/>
                    <a:pt x="1294" y="135"/>
                    <a:pt x="1356" y="129"/>
                  </a:cubicBezTo>
                  <a:cubicBezTo>
                    <a:pt x="1310" y="77"/>
                    <a:pt x="1258" y="34"/>
                    <a:pt x="1199" y="0"/>
                  </a:cubicBezTo>
                  <a:cubicBezTo>
                    <a:pt x="1126" y="14"/>
                    <a:pt x="1070" y="82"/>
                    <a:pt x="1071" y="163"/>
                  </a:cubicBezTo>
                  <a:cubicBezTo>
                    <a:pt x="1067" y="200"/>
                    <a:pt x="1064" y="213"/>
                    <a:pt x="1047" y="225"/>
                  </a:cubicBezTo>
                  <a:cubicBezTo>
                    <a:pt x="994" y="253"/>
                    <a:pt x="921" y="169"/>
                    <a:pt x="825" y="236"/>
                  </a:cubicBezTo>
                  <a:cubicBezTo>
                    <a:pt x="727" y="300"/>
                    <a:pt x="778" y="397"/>
                    <a:pt x="731" y="437"/>
                  </a:cubicBezTo>
                  <a:cubicBezTo>
                    <a:pt x="677" y="466"/>
                    <a:pt x="605" y="382"/>
                    <a:pt x="509" y="449"/>
                  </a:cubicBezTo>
                  <a:cubicBezTo>
                    <a:pt x="411" y="513"/>
                    <a:pt x="462" y="611"/>
                    <a:pt x="415" y="650"/>
                  </a:cubicBezTo>
                  <a:cubicBezTo>
                    <a:pt x="361" y="679"/>
                    <a:pt x="290" y="595"/>
                    <a:pt x="193" y="661"/>
                  </a:cubicBezTo>
                  <a:cubicBezTo>
                    <a:pt x="95" y="724"/>
                    <a:pt x="145" y="823"/>
                    <a:pt x="98" y="863"/>
                  </a:cubicBezTo>
                  <a:cubicBezTo>
                    <a:pt x="70" y="877"/>
                    <a:pt x="38" y="862"/>
                    <a:pt x="0" y="853"/>
                  </a:cubicBezTo>
                  <a:cubicBezTo>
                    <a:pt x="8" y="895"/>
                    <a:pt x="22" y="937"/>
                    <a:pt x="39" y="976"/>
                  </a:cubicBezTo>
                  <a:cubicBezTo>
                    <a:pt x="145" y="996"/>
                    <a:pt x="230" y="918"/>
                    <a:pt x="231" y="813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2" name="Freeform 531">
              <a:extLst>
                <a:ext uri="{FF2B5EF4-FFF2-40B4-BE49-F238E27FC236}">
                  <a16:creationId xmlns:a16="http://schemas.microsoft.com/office/drawing/2014/main" id="{ACAA5E4F-DD9F-FA49-B348-3D3BD0886763}"/>
                </a:ext>
              </a:extLst>
            </p:cNvPr>
            <p:cNvSpPr/>
            <p:nvPr/>
          </p:nvSpPr>
          <p:spPr>
            <a:xfrm>
              <a:off x="19161523" y="10869612"/>
              <a:ext cx="975455" cy="14630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4" h="1175">
                  <a:moveTo>
                    <a:pt x="0" y="587"/>
                  </a:moveTo>
                  <a:cubicBezTo>
                    <a:pt x="0" y="267"/>
                    <a:pt x="254" y="8"/>
                    <a:pt x="573" y="0"/>
                  </a:cubicBezTo>
                  <a:lnTo>
                    <a:pt x="784" y="0"/>
                  </a:lnTo>
                  <a:lnTo>
                    <a:pt x="784" y="1175"/>
                  </a:lnTo>
                  <a:lnTo>
                    <a:pt x="603" y="1175"/>
                  </a:lnTo>
                  <a:cubicBezTo>
                    <a:pt x="598" y="1175"/>
                    <a:pt x="593" y="1175"/>
                    <a:pt x="587" y="1175"/>
                  </a:cubicBezTo>
                  <a:cubicBezTo>
                    <a:pt x="582" y="1175"/>
                    <a:pt x="577" y="1175"/>
                    <a:pt x="573" y="1175"/>
                  </a:cubicBezTo>
                  <a:cubicBezTo>
                    <a:pt x="254" y="1167"/>
                    <a:pt x="0" y="907"/>
                    <a:pt x="0" y="587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3" name="Freeform 532">
              <a:extLst>
                <a:ext uri="{FF2B5EF4-FFF2-40B4-BE49-F238E27FC236}">
                  <a16:creationId xmlns:a16="http://schemas.microsoft.com/office/drawing/2014/main" id="{2626D394-331D-DE41-B8E6-6D591BDA6780}"/>
                </a:ext>
              </a:extLst>
            </p:cNvPr>
            <p:cNvSpPr/>
            <p:nvPr/>
          </p:nvSpPr>
          <p:spPr>
            <a:xfrm>
              <a:off x="19220075" y="11839179"/>
              <a:ext cx="916903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7" h="168">
                  <a:moveTo>
                    <a:pt x="0" y="40"/>
                  </a:moveTo>
                  <a:cubicBezTo>
                    <a:pt x="69" y="-13"/>
                    <a:pt x="221" y="-13"/>
                    <a:pt x="290" y="40"/>
                  </a:cubicBezTo>
                  <a:cubicBezTo>
                    <a:pt x="337" y="77"/>
                    <a:pt x="433" y="77"/>
                    <a:pt x="479" y="40"/>
                  </a:cubicBezTo>
                  <a:cubicBezTo>
                    <a:pt x="539" y="-5"/>
                    <a:pt x="660" y="-12"/>
                    <a:pt x="737" y="22"/>
                  </a:cubicBezTo>
                  <a:lnTo>
                    <a:pt x="737" y="137"/>
                  </a:lnTo>
                  <a:cubicBezTo>
                    <a:pt x="707" y="120"/>
                    <a:pt x="678" y="101"/>
                    <a:pt x="624" y="99"/>
                  </a:cubicBezTo>
                  <a:cubicBezTo>
                    <a:pt x="578" y="99"/>
                    <a:pt x="557" y="111"/>
                    <a:pt x="530" y="127"/>
                  </a:cubicBezTo>
                  <a:cubicBezTo>
                    <a:pt x="460" y="181"/>
                    <a:pt x="310" y="181"/>
                    <a:pt x="240" y="127"/>
                  </a:cubicBezTo>
                  <a:cubicBezTo>
                    <a:pt x="194" y="91"/>
                    <a:pt x="97" y="91"/>
                    <a:pt x="51" y="127"/>
                  </a:cubicBezTo>
                  <a:cubicBezTo>
                    <a:pt x="49" y="128"/>
                    <a:pt x="49" y="129"/>
                    <a:pt x="47" y="129"/>
                  </a:cubicBezTo>
                  <a:cubicBezTo>
                    <a:pt x="29" y="101"/>
                    <a:pt x="13" y="71"/>
                    <a:pt x="0" y="40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4" name="Freeform 533">
              <a:extLst>
                <a:ext uri="{FF2B5EF4-FFF2-40B4-BE49-F238E27FC236}">
                  <a16:creationId xmlns:a16="http://schemas.microsoft.com/office/drawing/2014/main" id="{9F840E1D-FE0D-174F-A7D9-93B9502785EB}"/>
                </a:ext>
              </a:extLst>
            </p:cNvPr>
            <p:cNvSpPr/>
            <p:nvPr/>
          </p:nvSpPr>
          <p:spPr>
            <a:xfrm>
              <a:off x="19161523" y="11427923"/>
              <a:ext cx="975455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4" h="168">
                  <a:moveTo>
                    <a:pt x="560" y="127"/>
                  </a:moveTo>
                  <a:cubicBezTo>
                    <a:pt x="490" y="181"/>
                    <a:pt x="340" y="181"/>
                    <a:pt x="270" y="127"/>
                  </a:cubicBezTo>
                  <a:cubicBezTo>
                    <a:pt x="224" y="91"/>
                    <a:pt x="127" y="91"/>
                    <a:pt x="81" y="127"/>
                  </a:cubicBezTo>
                  <a:cubicBezTo>
                    <a:pt x="59" y="144"/>
                    <a:pt x="31" y="155"/>
                    <a:pt x="0" y="162"/>
                  </a:cubicBezTo>
                  <a:cubicBezTo>
                    <a:pt x="0" y="154"/>
                    <a:pt x="0" y="147"/>
                    <a:pt x="0" y="139"/>
                  </a:cubicBezTo>
                  <a:cubicBezTo>
                    <a:pt x="0" y="111"/>
                    <a:pt x="2" y="82"/>
                    <a:pt x="6" y="54"/>
                  </a:cubicBezTo>
                  <a:cubicBezTo>
                    <a:pt x="15" y="50"/>
                    <a:pt x="23" y="46"/>
                    <a:pt x="30" y="40"/>
                  </a:cubicBezTo>
                  <a:cubicBezTo>
                    <a:pt x="99" y="-13"/>
                    <a:pt x="252" y="-13"/>
                    <a:pt x="320" y="40"/>
                  </a:cubicBezTo>
                  <a:cubicBezTo>
                    <a:pt x="367" y="76"/>
                    <a:pt x="463" y="76"/>
                    <a:pt x="509" y="40"/>
                  </a:cubicBezTo>
                  <a:cubicBezTo>
                    <a:pt x="574" y="-9"/>
                    <a:pt x="710" y="-13"/>
                    <a:pt x="784" y="30"/>
                  </a:cubicBezTo>
                  <a:lnTo>
                    <a:pt x="784" y="146"/>
                  </a:lnTo>
                  <a:cubicBezTo>
                    <a:pt x="746" y="127"/>
                    <a:pt x="719" y="101"/>
                    <a:pt x="655" y="100"/>
                  </a:cubicBezTo>
                  <a:cubicBezTo>
                    <a:pt x="608" y="100"/>
                    <a:pt x="588" y="111"/>
                    <a:pt x="560" y="127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5" name="Freeform 534">
              <a:extLst>
                <a:ext uri="{FF2B5EF4-FFF2-40B4-BE49-F238E27FC236}">
                  <a16:creationId xmlns:a16="http://schemas.microsoft.com/office/drawing/2014/main" id="{7134C19D-75FB-5C42-A7E3-16154DB42D0F}"/>
                </a:ext>
              </a:extLst>
            </p:cNvPr>
            <p:cNvSpPr/>
            <p:nvPr/>
          </p:nvSpPr>
          <p:spPr>
            <a:xfrm>
              <a:off x="19320987" y="11016667"/>
              <a:ext cx="815994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6" h="168">
                  <a:moveTo>
                    <a:pt x="656" y="153"/>
                  </a:moveTo>
                  <a:cubicBezTo>
                    <a:pt x="608" y="134"/>
                    <a:pt x="583" y="102"/>
                    <a:pt x="509" y="99"/>
                  </a:cubicBezTo>
                  <a:cubicBezTo>
                    <a:pt x="463" y="99"/>
                    <a:pt x="443" y="111"/>
                    <a:pt x="415" y="127"/>
                  </a:cubicBezTo>
                  <a:cubicBezTo>
                    <a:pt x="345" y="181"/>
                    <a:pt x="195" y="181"/>
                    <a:pt x="125" y="127"/>
                  </a:cubicBezTo>
                  <a:cubicBezTo>
                    <a:pt x="96" y="104"/>
                    <a:pt x="45" y="96"/>
                    <a:pt x="0" y="102"/>
                  </a:cubicBezTo>
                  <a:cubicBezTo>
                    <a:pt x="29" y="67"/>
                    <a:pt x="61" y="34"/>
                    <a:pt x="97" y="6"/>
                  </a:cubicBezTo>
                  <a:cubicBezTo>
                    <a:pt x="128" y="13"/>
                    <a:pt x="155" y="24"/>
                    <a:pt x="176" y="40"/>
                  </a:cubicBezTo>
                  <a:cubicBezTo>
                    <a:pt x="222" y="77"/>
                    <a:pt x="318" y="77"/>
                    <a:pt x="365" y="40"/>
                  </a:cubicBezTo>
                  <a:cubicBezTo>
                    <a:pt x="434" y="-13"/>
                    <a:pt x="585" y="-13"/>
                    <a:pt x="654" y="40"/>
                  </a:cubicBezTo>
                  <a:cubicBezTo>
                    <a:pt x="655" y="41"/>
                    <a:pt x="656" y="41"/>
                    <a:pt x="656" y="41"/>
                  </a:cubicBezTo>
                  <a:close/>
                </a:path>
              </a:pathLst>
            </a:custGeom>
            <a:solidFill>
              <a:srgbClr val="5DA8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6" name="Freeform 535">
              <a:extLst>
                <a:ext uri="{FF2B5EF4-FFF2-40B4-BE49-F238E27FC236}">
                  <a16:creationId xmlns:a16="http://schemas.microsoft.com/office/drawing/2014/main" id="{646691D7-1D93-9A4A-A5CD-3504C1F89B8D}"/>
                </a:ext>
              </a:extLst>
            </p:cNvPr>
            <p:cNvSpPr/>
            <p:nvPr/>
          </p:nvSpPr>
          <p:spPr>
            <a:xfrm>
              <a:off x="19446812" y="10893287"/>
              <a:ext cx="1413974" cy="1415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6" h="1137">
                  <a:moveTo>
                    <a:pt x="568" y="1137"/>
                  </a:moveTo>
                  <a:cubicBezTo>
                    <a:pt x="255" y="1137"/>
                    <a:pt x="0" y="881"/>
                    <a:pt x="0" y="568"/>
                  </a:cubicBezTo>
                  <a:cubicBezTo>
                    <a:pt x="0" y="255"/>
                    <a:pt x="255" y="0"/>
                    <a:pt x="568" y="0"/>
                  </a:cubicBezTo>
                  <a:cubicBezTo>
                    <a:pt x="882" y="0"/>
                    <a:pt x="1136" y="255"/>
                    <a:pt x="1136" y="568"/>
                  </a:cubicBezTo>
                  <a:cubicBezTo>
                    <a:pt x="1136" y="881"/>
                    <a:pt x="882" y="1137"/>
                    <a:pt x="568" y="1137"/>
                  </a:cubicBezTo>
                  <a:close/>
                </a:path>
              </a:pathLst>
            </a:custGeom>
            <a:solidFill>
              <a:srgbClr val="D4245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1" name="Freeform 590">
              <a:extLst>
                <a:ext uri="{FF2B5EF4-FFF2-40B4-BE49-F238E27FC236}">
                  <a16:creationId xmlns:a16="http://schemas.microsoft.com/office/drawing/2014/main" id="{C83A692F-00D2-184D-9AC4-BFF5CB9627E5}"/>
                </a:ext>
              </a:extLst>
            </p:cNvPr>
            <p:cNvSpPr/>
            <p:nvPr/>
          </p:nvSpPr>
          <p:spPr>
            <a:xfrm>
              <a:off x="19421896" y="10869612"/>
              <a:ext cx="1463804" cy="1463073"/>
            </a:xfrm>
            <a:custGeom>
              <a:avLst/>
              <a:gdLst>
                <a:gd name="connsiteX0" fmla="*/ 731904 w 1463804"/>
                <a:gd name="connsiteY0" fmla="*/ 47357 h 1463073"/>
                <a:gd name="connsiteX1" fmla="*/ 248976 w 1463804"/>
                <a:gd name="connsiteY1" fmla="*/ 247817 h 1463073"/>
                <a:gd name="connsiteX2" fmla="*/ 48586 w 1463804"/>
                <a:gd name="connsiteY2" fmla="*/ 730914 h 1463073"/>
                <a:gd name="connsiteX3" fmla="*/ 248976 w 1463804"/>
                <a:gd name="connsiteY3" fmla="*/ 1215257 h 1463073"/>
                <a:gd name="connsiteX4" fmla="*/ 731904 w 1463804"/>
                <a:gd name="connsiteY4" fmla="*/ 1415717 h 1463073"/>
                <a:gd name="connsiteX5" fmla="*/ 1214830 w 1463804"/>
                <a:gd name="connsiteY5" fmla="*/ 1215257 h 1463073"/>
                <a:gd name="connsiteX6" fmla="*/ 1415220 w 1463804"/>
                <a:gd name="connsiteY6" fmla="*/ 730914 h 1463073"/>
                <a:gd name="connsiteX7" fmla="*/ 1214830 w 1463804"/>
                <a:gd name="connsiteY7" fmla="*/ 247817 h 1463073"/>
                <a:gd name="connsiteX8" fmla="*/ 731904 w 1463804"/>
                <a:gd name="connsiteY8" fmla="*/ 47357 h 1463073"/>
                <a:gd name="connsiteX9" fmla="*/ 731902 w 1463804"/>
                <a:gd name="connsiteY9" fmla="*/ 0 h 1463073"/>
                <a:gd name="connsiteX10" fmla="*/ 1463804 w 1463804"/>
                <a:gd name="connsiteY10" fmla="*/ 730914 h 1463073"/>
                <a:gd name="connsiteX11" fmla="*/ 731902 w 1463804"/>
                <a:gd name="connsiteY11" fmla="*/ 1463073 h 1463073"/>
                <a:gd name="connsiteX12" fmla="*/ 0 w 1463804"/>
                <a:gd name="connsiteY12" fmla="*/ 730914 h 1463073"/>
                <a:gd name="connsiteX13" fmla="*/ 731902 w 1463804"/>
                <a:gd name="connsiteY13" fmla="*/ 0 h 1463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63804" h="1463073">
                  <a:moveTo>
                    <a:pt x="731904" y="47357"/>
                  </a:moveTo>
                  <a:cubicBezTo>
                    <a:pt x="548938" y="47357"/>
                    <a:pt x="378420" y="119573"/>
                    <a:pt x="248976" y="247817"/>
                  </a:cubicBezTo>
                  <a:cubicBezTo>
                    <a:pt x="119532" y="377307"/>
                    <a:pt x="48586" y="549130"/>
                    <a:pt x="48586" y="730914"/>
                  </a:cubicBezTo>
                  <a:cubicBezTo>
                    <a:pt x="48586" y="913944"/>
                    <a:pt x="119532" y="1085767"/>
                    <a:pt x="248976" y="1215257"/>
                  </a:cubicBezTo>
                  <a:cubicBezTo>
                    <a:pt x="378420" y="1343502"/>
                    <a:pt x="548938" y="1415717"/>
                    <a:pt x="731904" y="1415717"/>
                  </a:cubicBezTo>
                  <a:cubicBezTo>
                    <a:pt x="914868" y="1415717"/>
                    <a:pt x="1085386" y="1343502"/>
                    <a:pt x="1214830" y="1215257"/>
                  </a:cubicBezTo>
                  <a:cubicBezTo>
                    <a:pt x="1344274" y="1085767"/>
                    <a:pt x="1415220" y="913944"/>
                    <a:pt x="1415220" y="730914"/>
                  </a:cubicBezTo>
                  <a:cubicBezTo>
                    <a:pt x="1415220" y="549130"/>
                    <a:pt x="1344274" y="377307"/>
                    <a:pt x="1214830" y="247817"/>
                  </a:cubicBezTo>
                  <a:cubicBezTo>
                    <a:pt x="1085386" y="119573"/>
                    <a:pt x="914868" y="47357"/>
                    <a:pt x="731904" y="47357"/>
                  </a:cubicBezTo>
                  <a:close/>
                  <a:moveTo>
                    <a:pt x="731902" y="0"/>
                  </a:moveTo>
                  <a:cubicBezTo>
                    <a:pt x="1136440" y="0"/>
                    <a:pt x="1463804" y="327479"/>
                    <a:pt x="1463804" y="730914"/>
                  </a:cubicBezTo>
                  <a:cubicBezTo>
                    <a:pt x="1463804" y="1135594"/>
                    <a:pt x="1136440" y="1463073"/>
                    <a:pt x="731902" y="1463073"/>
                  </a:cubicBezTo>
                  <a:cubicBezTo>
                    <a:pt x="327364" y="1463073"/>
                    <a:pt x="0" y="1135594"/>
                    <a:pt x="0" y="730914"/>
                  </a:cubicBezTo>
                  <a:cubicBezTo>
                    <a:pt x="0" y="327479"/>
                    <a:pt x="327364" y="0"/>
                    <a:pt x="731902" y="0"/>
                  </a:cubicBezTo>
                  <a:close/>
                </a:path>
              </a:pathLst>
            </a:custGeom>
            <a:solidFill>
              <a:srgbClr val="B5D663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9" name="Freeform 538">
              <a:extLst>
                <a:ext uri="{FF2B5EF4-FFF2-40B4-BE49-F238E27FC236}">
                  <a16:creationId xmlns:a16="http://schemas.microsoft.com/office/drawing/2014/main" id="{69B6157F-2BDC-7C46-9CFC-B9D33FFF4328}"/>
                </a:ext>
              </a:extLst>
            </p:cNvPr>
            <p:cNvSpPr/>
            <p:nvPr/>
          </p:nvSpPr>
          <p:spPr>
            <a:xfrm>
              <a:off x="20136981" y="11174938"/>
              <a:ext cx="61044" cy="123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" h="100">
                  <a:moveTo>
                    <a:pt x="32" y="97"/>
                  </a:moveTo>
                  <a:cubicBezTo>
                    <a:pt x="29" y="102"/>
                    <a:pt x="21" y="101"/>
                    <a:pt x="18" y="96"/>
                  </a:cubicBezTo>
                  <a:cubicBezTo>
                    <a:pt x="7" y="71"/>
                    <a:pt x="-14" y="12"/>
                    <a:pt x="15" y="2"/>
                  </a:cubicBezTo>
                  <a:cubicBezTo>
                    <a:pt x="56" y="-13"/>
                    <a:pt x="60" y="52"/>
                    <a:pt x="32" y="9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0" name="Freeform 539">
              <a:extLst>
                <a:ext uri="{FF2B5EF4-FFF2-40B4-BE49-F238E27FC236}">
                  <a16:creationId xmlns:a16="http://schemas.microsoft.com/office/drawing/2014/main" id="{5435057E-E719-A040-AA39-BB240022227C}"/>
                </a:ext>
              </a:extLst>
            </p:cNvPr>
            <p:cNvSpPr/>
            <p:nvPr/>
          </p:nvSpPr>
          <p:spPr>
            <a:xfrm>
              <a:off x="20136981" y="11912706"/>
              <a:ext cx="61044" cy="125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" h="102">
                  <a:moveTo>
                    <a:pt x="19" y="4"/>
                  </a:moveTo>
                  <a:cubicBezTo>
                    <a:pt x="22" y="-1"/>
                    <a:pt x="30" y="-1"/>
                    <a:pt x="32" y="5"/>
                  </a:cubicBezTo>
                  <a:cubicBezTo>
                    <a:pt x="44" y="31"/>
                    <a:pt x="65" y="89"/>
                    <a:pt x="35" y="100"/>
                  </a:cubicBezTo>
                  <a:cubicBezTo>
                    <a:pt x="-6" y="114"/>
                    <a:pt x="-10" y="49"/>
                    <a:pt x="19" y="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1" name="Freeform 540">
              <a:extLst>
                <a:ext uri="{FF2B5EF4-FFF2-40B4-BE49-F238E27FC236}">
                  <a16:creationId xmlns:a16="http://schemas.microsoft.com/office/drawing/2014/main" id="{9732F4BA-EB71-3C40-9DFB-DF8A5DE312E5}"/>
                </a:ext>
              </a:extLst>
            </p:cNvPr>
            <p:cNvSpPr/>
            <p:nvPr/>
          </p:nvSpPr>
          <p:spPr>
            <a:xfrm>
              <a:off x="20475836" y="11574978"/>
              <a:ext cx="124579" cy="610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50">
                  <a:moveTo>
                    <a:pt x="4" y="32"/>
                  </a:moveTo>
                  <a:cubicBezTo>
                    <a:pt x="-1" y="29"/>
                    <a:pt x="-1" y="21"/>
                    <a:pt x="5" y="18"/>
                  </a:cubicBezTo>
                  <a:cubicBezTo>
                    <a:pt x="31" y="7"/>
                    <a:pt x="89" y="-14"/>
                    <a:pt x="99" y="15"/>
                  </a:cubicBezTo>
                  <a:cubicBezTo>
                    <a:pt x="114" y="57"/>
                    <a:pt x="49" y="61"/>
                    <a:pt x="4" y="3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2" name="Freeform 541">
              <a:extLst>
                <a:ext uri="{FF2B5EF4-FFF2-40B4-BE49-F238E27FC236}">
                  <a16:creationId xmlns:a16="http://schemas.microsoft.com/office/drawing/2014/main" id="{7866AAC0-AE16-0E4E-97BC-269CA83A362C}"/>
                </a:ext>
              </a:extLst>
            </p:cNvPr>
            <p:cNvSpPr/>
            <p:nvPr/>
          </p:nvSpPr>
          <p:spPr>
            <a:xfrm>
              <a:off x="19737082" y="11576224"/>
              <a:ext cx="124579" cy="610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50">
                  <a:moveTo>
                    <a:pt x="96" y="18"/>
                  </a:moveTo>
                  <a:cubicBezTo>
                    <a:pt x="102" y="21"/>
                    <a:pt x="101" y="29"/>
                    <a:pt x="96" y="31"/>
                  </a:cubicBezTo>
                  <a:cubicBezTo>
                    <a:pt x="70" y="43"/>
                    <a:pt x="12" y="64"/>
                    <a:pt x="2" y="34"/>
                  </a:cubicBezTo>
                  <a:cubicBezTo>
                    <a:pt x="-14" y="-7"/>
                    <a:pt x="52" y="-10"/>
                    <a:pt x="96" y="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3" name="Freeform 542">
              <a:extLst>
                <a:ext uri="{FF2B5EF4-FFF2-40B4-BE49-F238E27FC236}">
                  <a16:creationId xmlns:a16="http://schemas.microsoft.com/office/drawing/2014/main" id="{3526B219-276D-6145-AA75-8D4A7CF4DECF}"/>
                </a:ext>
              </a:extLst>
            </p:cNvPr>
            <p:cNvSpPr/>
            <p:nvPr/>
          </p:nvSpPr>
          <p:spPr>
            <a:xfrm>
              <a:off x="20382398" y="11821731"/>
              <a:ext cx="99663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0">
                  <a:moveTo>
                    <a:pt x="0" y="9"/>
                  </a:moveTo>
                  <a:cubicBezTo>
                    <a:pt x="-1" y="3"/>
                    <a:pt x="5" y="-2"/>
                    <a:pt x="10" y="0"/>
                  </a:cubicBezTo>
                  <a:cubicBezTo>
                    <a:pt x="36" y="10"/>
                    <a:pt x="92" y="36"/>
                    <a:pt x="79" y="64"/>
                  </a:cubicBezTo>
                  <a:cubicBezTo>
                    <a:pt x="60" y="104"/>
                    <a:pt x="12" y="60"/>
                    <a:pt x="0" y="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4" name="Freeform 543">
              <a:extLst>
                <a:ext uri="{FF2B5EF4-FFF2-40B4-BE49-F238E27FC236}">
                  <a16:creationId xmlns:a16="http://schemas.microsoft.com/office/drawing/2014/main" id="{F9A42164-CCD6-644A-B8A2-BAE5B9031886}"/>
                </a:ext>
              </a:extLst>
            </p:cNvPr>
            <p:cNvSpPr/>
            <p:nvPr/>
          </p:nvSpPr>
          <p:spPr>
            <a:xfrm>
              <a:off x="19852940" y="11293330"/>
              <a:ext cx="99663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0">
                  <a:moveTo>
                    <a:pt x="81" y="72"/>
                  </a:moveTo>
                  <a:cubicBezTo>
                    <a:pt x="83" y="77"/>
                    <a:pt x="77" y="83"/>
                    <a:pt x="71" y="80"/>
                  </a:cubicBezTo>
                  <a:cubicBezTo>
                    <a:pt x="46" y="70"/>
                    <a:pt x="-11" y="44"/>
                    <a:pt x="2" y="16"/>
                  </a:cubicBezTo>
                  <a:cubicBezTo>
                    <a:pt x="21" y="-24"/>
                    <a:pt x="70" y="20"/>
                    <a:pt x="81" y="7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5" name="Freeform 544">
              <a:extLst>
                <a:ext uri="{FF2B5EF4-FFF2-40B4-BE49-F238E27FC236}">
                  <a16:creationId xmlns:a16="http://schemas.microsoft.com/office/drawing/2014/main" id="{FA7EEBA3-B691-C640-BEF1-B94151B25EDA}"/>
                </a:ext>
              </a:extLst>
            </p:cNvPr>
            <p:cNvSpPr/>
            <p:nvPr/>
          </p:nvSpPr>
          <p:spPr>
            <a:xfrm>
              <a:off x="19854186" y="11821731"/>
              <a:ext cx="98418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81">
                  <a:moveTo>
                    <a:pt x="71" y="0"/>
                  </a:moveTo>
                  <a:cubicBezTo>
                    <a:pt x="77" y="-2"/>
                    <a:pt x="82" y="4"/>
                    <a:pt x="80" y="9"/>
                  </a:cubicBezTo>
                  <a:cubicBezTo>
                    <a:pt x="70" y="35"/>
                    <a:pt x="44" y="92"/>
                    <a:pt x="15" y="78"/>
                  </a:cubicBezTo>
                  <a:cubicBezTo>
                    <a:pt x="-24" y="60"/>
                    <a:pt x="20" y="11"/>
                    <a:pt x="71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6" name="Freeform 545">
              <a:extLst>
                <a:ext uri="{FF2B5EF4-FFF2-40B4-BE49-F238E27FC236}">
                  <a16:creationId xmlns:a16="http://schemas.microsoft.com/office/drawing/2014/main" id="{6ADFF1D3-84DC-9B42-91DD-7B801A311AB2}"/>
                </a:ext>
              </a:extLst>
            </p:cNvPr>
            <p:cNvSpPr/>
            <p:nvPr/>
          </p:nvSpPr>
          <p:spPr>
            <a:xfrm>
              <a:off x="20382398" y="11292080"/>
              <a:ext cx="98418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81">
                  <a:moveTo>
                    <a:pt x="9" y="81"/>
                  </a:moveTo>
                  <a:cubicBezTo>
                    <a:pt x="3" y="82"/>
                    <a:pt x="-2" y="76"/>
                    <a:pt x="1" y="70"/>
                  </a:cubicBezTo>
                  <a:cubicBezTo>
                    <a:pt x="11" y="45"/>
                    <a:pt x="37" y="-11"/>
                    <a:pt x="65" y="2"/>
                  </a:cubicBezTo>
                  <a:cubicBezTo>
                    <a:pt x="105" y="20"/>
                    <a:pt x="61" y="69"/>
                    <a:pt x="9" y="8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547" name="Freeform 546">
            <a:extLst>
              <a:ext uri="{FF2B5EF4-FFF2-40B4-BE49-F238E27FC236}">
                <a16:creationId xmlns:a16="http://schemas.microsoft.com/office/drawing/2014/main" id="{C319C90A-0707-E645-9110-D3FFB9C4A46D}"/>
              </a:ext>
            </a:extLst>
          </p:cNvPr>
          <p:cNvSpPr/>
          <p:nvPr/>
        </p:nvSpPr>
        <p:spPr>
          <a:xfrm>
            <a:off x="22177588" y="11333210"/>
            <a:ext cx="247913" cy="24924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" h="201">
                <a:moveTo>
                  <a:pt x="200" y="100"/>
                </a:moveTo>
                <a:cubicBezTo>
                  <a:pt x="200" y="155"/>
                  <a:pt x="155" y="201"/>
                  <a:pt x="100" y="201"/>
                </a:cubicBezTo>
                <a:cubicBezTo>
                  <a:pt x="44" y="201"/>
                  <a:pt x="0" y="155"/>
                  <a:pt x="0" y="100"/>
                </a:cubicBezTo>
                <a:cubicBezTo>
                  <a:pt x="0" y="45"/>
                  <a:pt x="44" y="0"/>
                  <a:pt x="100" y="0"/>
                </a:cubicBezTo>
                <a:cubicBezTo>
                  <a:pt x="155" y="0"/>
                  <a:pt x="200" y="45"/>
                  <a:pt x="200" y="10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8" name="Freeform 547">
            <a:extLst>
              <a:ext uri="{FF2B5EF4-FFF2-40B4-BE49-F238E27FC236}">
                <a16:creationId xmlns:a16="http://schemas.microsoft.com/office/drawing/2014/main" id="{23B83419-85B2-384E-9726-624C96E14410}"/>
              </a:ext>
            </a:extLst>
          </p:cNvPr>
          <p:cNvSpPr/>
          <p:nvPr/>
        </p:nvSpPr>
        <p:spPr>
          <a:xfrm>
            <a:off x="22408056" y="8114199"/>
            <a:ext cx="386195" cy="33623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1" h="2699">
                <a:moveTo>
                  <a:pt x="15" y="2699"/>
                </a:moveTo>
                <a:lnTo>
                  <a:pt x="260" y="2699"/>
                </a:lnTo>
                <a:lnTo>
                  <a:pt x="295" y="2699"/>
                </a:lnTo>
                <a:cubicBezTo>
                  <a:pt x="304" y="2699"/>
                  <a:pt x="311" y="2691"/>
                  <a:pt x="311" y="2683"/>
                </a:cubicBezTo>
                <a:lnTo>
                  <a:pt x="311" y="2611"/>
                </a:lnTo>
                <a:lnTo>
                  <a:pt x="311" y="2417"/>
                </a:lnTo>
                <a:lnTo>
                  <a:pt x="311" y="2130"/>
                </a:lnTo>
                <a:lnTo>
                  <a:pt x="311" y="1780"/>
                </a:lnTo>
                <a:lnTo>
                  <a:pt x="311" y="1397"/>
                </a:lnTo>
                <a:lnTo>
                  <a:pt x="311" y="1008"/>
                </a:lnTo>
                <a:lnTo>
                  <a:pt x="311" y="648"/>
                </a:lnTo>
                <a:lnTo>
                  <a:pt x="311" y="343"/>
                </a:lnTo>
                <a:lnTo>
                  <a:pt x="311" y="123"/>
                </a:lnTo>
                <a:cubicBezTo>
                  <a:pt x="311" y="88"/>
                  <a:pt x="311" y="54"/>
                  <a:pt x="311" y="19"/>
                </a:cubicBezTo>
                <a:cubicBezTo>
                  <a:pt x="310" y="18"/>
                  <a:pt x="311" y="17"/>
                  <a:pt x="311" y="15"/>
                </a:cubicBezTo>
                <a:cubicBezTo>
                  <a:pt x="311" y="-5"/>
                  <a:pt x="280" y="-5"/>
                  <a:pt x="280" y="15"/>
                </a:cubicBezTo>
                <a:lnTo>
                  <a:pt x="280" y="87"/>
                </a:lnTo>
                <a:lnTo>
                  <a:pt x="280" y="281"/>
                </a:lnTo>
                <a:lnTo>
                  <a:pt x="280" y="568"/>
                </a:lnTo>
                <a:lnTo>
                  <a:pt x="280" y="919"/>
                </a:lnTo>
                <a:lnTo>
                  <a:pt x="280" y="1301"/>
                </a:lnTo>
                <a:lnTo>
                  <a:pt x="280" y="1690"/>
                </a:lnTo>
                <a:lnTo>
                  <a:pt x="280" y="2050"/>
                </a:lnTo>
                <a:lnTo>
                  <a:pt x="280" y="2356"/>
                </a:lnTo>
                <a:lnTo>
                  <a:pt x="280" y="2575"/>
                </a:lnTo>
                <a:cubicBezTo>
                  <a:pt x="280" y="2609"/>
                  <a:pt x="278" y="2644"/>
                  <a:pt x="280" y="2679"/>
                </a:cubicBezTo>
                <a:cubicBezTo>
                  <a:pt x="280" y="2680"/>
                  <a:pt x="280" y="2682"/>
                  <a:pt x="280" y="2683"/>
                </a:cubicBezTo>
                <a:lnTo>
                  <a:pt x="295" y="2668"/>
                </a:lnTo>
                <a:lnTo>
                  <a:pt x="50" y="2668"/>
                </a:lnTo>
                <a:lnTo>
                  <a:pt x="15" y="2668"/>
                </a:lnTo>
                <a:cubicBezTo>
                  <a:pt x="-5" y="2668"/>
                  <a:pt x="-5" y="2699"/>
                  <a:pt x="15" y="2699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93" name="TextBox 592">
            <a:extLst>
              <a:ext uri="{FF2B5EF4-FFF2-40B4-BE49-F238E27FC236}">
                <a16:creationId xmlns:a16="http://schemas.microsoft.com/office/drawing/2014/main" id="{4D4BEAAE-EE4F-984A-820A-CDBBDE68534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594" name="TextBox 593">
            <a:extLst>
              <a:ext uri="{FF2B5EF4-FFF2-40B4-BE49-F238E27FC236}">
                <a16:creationId xmlns:a16="http://schemas.microsoft.com/office/drawing/2014/main" id="{D1A7BBCE-2E10-1F4F-B238-97DD30261A29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95" name="TextBox 594">
            <a:extLst>
              <a:ext uri="{FF2B5EF4-FFF2-40B4-BE49-F238E27FC236}">
                <a16:creationId xmlns:a16="http://schemas.microsoft.com/office/drawing/2014/main" id="{2101FDDD-5936-764A-9A26-49EE00A8F684}"/>
              </a:ext>
            </a:extLst>
          </p:cNvPr>
          <p:cNvSpPr txBox="1"/>
          <p:nvPr/>
        </p:nvSpPr>
        <p:spPr>
          <a:xfrm>
            <a:off x="1520093" y="3448260"/>
            <a:ext cx="38282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D42456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F9B70C0C-DE52-D842-8EA2-B940FE7F2B8B}"/>
              </a:ext>
            </a:extLst>
          </p:cNvPr>
          <p:cNvSpPr txBox="1"/>
          <p:nvPr/>
        </p:nvSpPr>
        <p:spPr>
          <a:xfrm>
            <a:off x="1528719" y="4109792"/>
            <a:ext cx="382828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98F8CCC1-BF66-9D46-95B2-D79FBBBC1037}"/>
              </a:ext>
            </a:extLst>
          </p:cNvPr>
          <p:cNvSpPr txBox="1"/>
          <p:nvPr/>
        </p:nvSpPr>
        <p:spPr>
          <a:xfrm>
            <a:off x="5842381" y="9942737"/>
            <a:ext cx="38282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C8A2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1D80B8F5-6703-E543-AC85-BDF34DF6EA34}"/>
              </a:ext>
            </a:extLst>
          </p:cNvPr>
          <p:cNvSpPr txBox="1"/>
          <p:nvPr/>
        </p:nvSpPr>
        <p:spPr>
          <a:xfrm>
            <a:off x="5851007" y="10604269"/>
            <a:ext cx="382828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DF02AEBA-4BFC-7E40-896F-A17253DF2E75}"/>
              </a:ext>
            </a:extLst>
          </p:cNvPr>
          <p:cNvSpPr txBox="1"/>
          <p:nvPr/>
        </p:nvSpPr>
        <p:spPr>
          <a:xfrm>
            <a:off x="10224112" y="3448871"/>
            <a:ext cx="38282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FCBC2B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3D341349-1C91-414B-B7D8-733A46C4D413}"/>
              </a:ext>
            </a:extLst>
          </p:cNvPr>
          <p:cNvSpPr txBox="1"/>
          <p:nvPr/>
        </p:nvSpPr>
        <p:spPr>
          <a:xfrm>
            <a:off x="10232738" y="4110403"/>
            <a:ext cx="382828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D572FE3E-6B78-4F4A-8C00-61312473863D}"/>
              </a:ext>
            </a:extLst>
          </p:cNvPr>
          <p:cNvSpPr txBox="1"/>
          <p:nvPr/>
        </p:nvSpPr>
        <p:spPr>
          <a:xfrm>
            <a:off x="14620503" y="9948191"/>
            <a:ext cx="38282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5DA87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866C419D-A007-9043-B315-90B949FBC6F9}"/>
              </a:ext>
            </a:extLst>
          </p:cNvPr>
          <p:cNvSpPr txBox="1"/>
          <p:nvPr/>
        </p:nvSpPr>
        <p:spPr>
          <a:xfrm>
            <a:off x="14629129" y="10609723"/>
            <a:ext cx="382828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E9B4F3C7-52E5-0440-A271-AD49ED7720AE}"/>
              </a:ext>
            </a:extLst>
          </p:cNvPr>
          <p:cNvSpPr txBox="1"/>
          <p:nvPr/>
        </p:nvSpPr>
        <p:spPr>
          <a:xfrm>
            <a:off x="19019934" y="3442687"/>
            <a:ext cx="38282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B5D66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05</a:t>
            </a:r>
          </a:p>
        </p:txBody>
      </p:sp>
      <p:sp>
        <p:nvSpPr>
          <p:cNvPr id="604" name="TextBox 603">
            <a:extLst>
              <a:ext uri="{FF2B5EF4-FFF2-40B4-BE49-F238E27FC236}">
                <a16:creationId xmlns:a16="http://schemas.microsoft.com/office/drawing/2014/main" id="{11B17C63-A29A-5B49-BA28-2532B8E34D73}"/>
              </a:ext>
            </a:extLst>
          </p:cNvPr>
          <p:cNvSpPr txBox="1"/>
          <p:nvPr/>
        </p:nvSpPr>
        <p:spPr>
          <a:xfrm>
            <a:off x="19028560" y="4104219"/>
            <a:ext cx="382828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376510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2EEB44-41E4-AF44-9493-1FF3FBC446C5}"/>
              </a:ext>
            </a:extLst>
          </p:cNvPr>
          <p:cNvGrpSpPr/>
          <p:nvPr/>
        </p:nvGrpSpPr>
        <p:grpSpPr>
          <a:xfrm>
            <a:off x="1503674" y="3293784"/>
            <a:ext cx="21366574" cy="9679463"/>
            <a:chOff x="1503674" y="3293784"/>
            <a:chExt cx="21366574" cy="9679463"/>
          </a:xfrm>
        </p:grpSpPr>
        <p:grpSp>
          <p:nvGrpSpPr>
            <p:cNvPr id="650" name="Group 649">
              <a:extLst>
                <a:ext uri="{FF2B5EF4-FFF2-40B4-BE49-F238E27FC236}">
                  <a16:creationId xmlns:a16="http://schemas.microsoft.com/office/drawing/2014/main" id="{413A9FBE-0058-8040-81EC-86498089B0D0}"/>
                </a:ext>
              </a:extLst>
            </p:cNvPr>
            <p:cNvGrpSpPr/>
            <p:nvPr/>
          </p:nvGrpSpPr>
          <p:grpSpPr>
            <a:xfrm>
              <a:off x="1503674" y="3293784"/>
              <a:ext cx="6731013" cy="6733377"/>
              <a:chOff x="1503674" y="3293784"/>
              <a:chExt cx="6731013" cy="6733377"/>
            </a:xfrm>
          </p:grpSpPr>
          <p:sp>
            <p:nvSpPr>
              <p:cNvPr id="4" name="Freeform 3">
                <a:extLst>
                  <a:ext uri="{FF2B5EF4-FFF2-40B4-BE49-F238E27FC236}">
                    <a16:creationId xmlns:a16="http://schemas.microsoft.com/office/drawing/2014/main" id="{58BE4C89-34DB-414D-8C3A-42731D91EF4D}"/>
                  </a:ext>
                </a:extLst>
              </p:cNvPr>
              <p:cNvSpPr/>
              <p:nvPr/>
            </p:nvSpPr>
            <p:spPr>
              <a:xfrm>
                <a:off x="1503674" y="3293784"/>
                <a:ext cx="6731013" cy="67333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4" h="5404">
                    <a:moveTo>
                      <a:pt x="5404" y="2702"/>
                    </a:moveTo>
                    <a:cubicBezTo>
                      <a:pt x="5404" y="4194"/>
                      <a:pt x="4194" y="5404"/>
                      <a:pt x="2702" y="5404"/>
                    </a:cubicBezTo>
                    <a:cubicBezTo>
                      <a:pt x="1210" y="5404"/>
                      <a:pt x="0" y="4194"/>
                      <a:pt x="0" y="2702"/>
                    </a:cubicBezTo>
                    <a:cubicBezTo>
                      <a:pt x="0" y="1210"/>
                      <a:pt x="1210" y="0"/>
                      <a:pt x="2702" y="0"/>
                    </a:cubicBezTo>
                    <a:cubicBezTo>
                      <a:pt x="4194" y="0"/>
                      <a:pt x="5404" y="1210"/>
                      <a:pt x="5404" y="2702"/>
                    </a:cubicBezTo>
                    <a:close/>
                  </a:path>
                </a:pathLst>
              </a:custGeom>
              <a:solidFill>
                <a:srgbClr val="C3C8CF">
                  <a:alpha val="2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grpSp>
            <p:nvGrpSpPr>
              <p:cNvPr id="613" name="Group 612">
                <a:extLst>
                  <a:ext uri="{FF2B5EF4-FFF2-40B4-BE49-F238E27FC236}">
                    <a16:creationId xmlns:a16="http://schemas.microsoft.com/office/drawing/2014/main" id="{4A0AFD0C-1621-7344-833F-255CEC7428AB}"/>
                  </a:ext>
                </a:extLst>
              </p:cNvPr>
              <p:cNvGrpSpPr/>
              <p:nvPr/>
            </p:nvGrpSpPr>
            <p:grpSpPr>
              <a:xfrm>
                <a:off x="2385691" y="5421098"/>
                <a:ext cx="1955897" cy="1268661"/>
                <a:chOff x="2385691" y="5421098"/>
                <a:chExt cx="1955897" cy="1268661"/>
              </a:xfrm>
            </p:grpSpPr>
            <p:sp>
              <p:nvSpPr>
                <p:cNvPr id="62" name="Freeform 61">
                  <a:extLst>
                    <a:ext uri="{FF2B5EF4-FFF2-40B4-BE49-F238E27FC236}">
                      <a16:creationId xmlns:a16="http://schemas.microsoft.com/office/drawing/2014/main" id="{8B2C552D-9688-A942-BB4B-0C5DE28CCF69}"/>
                    </a:ext>
                  </a:extLst>
                </p:cNvPr>
                <p:cNvSpPr/>
                <p:nvPr/>
              </p:nvSpPr>
              <p:spPr>
                <a:xfrm>
                  <a:off x="3292631" y="5421098"/>
                  <a:ext cx="918149" cy="86363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8" h="694">
                      <a:moveTo>
                        <a:pt x="63" y="552"/>
                      </a:moveTo>
                      <a:cubicBezTo>
                        <a:pt x="24" y="479"/>
                        <a:pt x="-1" y="390"/>
                        <a:pt x="0" y="308"/>
                      </a:cubicBezTo>
                      <a:cubicBezTo>
                        <a:pt x="1" y="57"/>
                        <a:pt x="267" y="63"/>
                        <a:pt x="447" y="91"/>
                      </a:cubicBezTo>
                      <a:cubicBezTo>
                        <a:pt x="478" y="96"/>
                        <a:pt x="510" y="95"/>
                        <a:pt x="537" y="81"/>
                      </a:cubicBezTo>
                      <a:cubicBezTo>
                        <a:pt x="564" y="66"/>
                        <a:pt x="582" y="40"/>
                        <a:pt x="604" y="18"/>
                      </a:cubicBezTo>
                      <a:cubicBezTo>
                        <a:pt x="617" y="5"/>
                        <a:pt x="640" y="-7"/>
                        <a:pt x="655" y="5"/>
                      </a:cubicBezTo>
                      <a:cubicBezTo>
                        <a:pt x="667" y="14"/>
                        <a:pt x="667" y="32"/>
                        <a:pt x="678" y="43"/>
                      </a:cubicBezTo>
                      <a:cubicBezTo>
                        <a:pt x="689" y="53"/>
                        <a:pt x="707" y="51"/>
                        <a:pt x="721" y="58"/>
                      </a:cubicBezTo>
                      <a:cubicBezTo>
                        <a:pt x="737" y="67"/>
                        <a:pt x="742" y="90"/>
                        <a:pt x="736" y="108"/>
                      </a:cubicBezTo>
                      <a:cubicBezTo>
                        <a:pt x="730" y="125"/>
                        <a:pt x="716" y="139"/>
                        <a:pt x="701" y="151"/>
                      </a:cubicBezTo>
                      <a:cubicBezTo>
                        <a:pt x="675" y="169"/>
                        <a:pt x="645" y="183"/>
                        <a:pt x="614" y="190"/>
                      </a:cubicBezTo>
                      <a:cubicBezTo>
                        <a:pt x="601" y="192"/>
                        <a:pt x="588" y="194"/>
                        <a:pt x="576" y="200"/>
                      </a:cubicBezTo>
                      <a:cubicBezTo>
                        <a:pt x="488" y="250"/>
                        <a:pt x="569" y="330"/>
                        <a:pt x="573" y="393"/>
                      </a:cubicBezTo>
                      <a:cubicBezTo>
                        <a:pt x="580" y="520"/>
                        <a:pt x="440" y="667"/>
                        <a:pt x="319" y="690"/>
                      </a:cubicBezTo>
                      <a:cubicBezTo>
                        <a:pt x="207" y="711"/>
                        <a:pt x="115" y="649"/>
                        <a:pt x="63" y="552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3" name="Freeform 62">
                  <a:extLst>
                    <a:ext uri="{FF2B5EF4-FFF2-40B4-BE49-F238E27FC236}">
                      <a16:creationId xmlns:a16="http://schemas.microsoft.com/office/drawing/2014/main" id="{01CBDF0E-3B88-BA4D-935C-150F5B4E5419}"/>
                    </a:ext>
                  </a:extLst>
                </p:cNvPr>
                <p:cNvSpPr/>
                <p:nvPr/>
              </p:nvSpPr>
              <p:spPr>
                <a:xfrm>
                  <a:off x="3292631" y="5421098"/>
                  <a:ext cx="918149" cy="86363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8" h="694">
                      <a:moveTo>
                        <a:pt x="63" y="552"/>
                      </a:moveTo>
                      <a:cubicBezTo>
                        <a:pt x="24" y="479"/>
                        <a:pt x="-1" y="390"/>
                        <a:pt x="0" y="308"/>
                      </a:cubicBezTo>
                      <a:cubicBezTo>
                        <a:pt x="1" y="57"/>
                        <a:pt x="267" y="63"/>
                        <a:pt x="447" y="91"/>
                      </a:cubicBezTo>
                      <a:cubicBezTo>
                        <a:pt x="478" y="96"/>
                        <a:pt x="510" y="95"/>
                        <a:pt x="537" y="81"/>
                      </a:cubicBezTo>
                      <a:cubicBezTo>
                        <a:pt x="564" y="66"/>
                        <a:pt x="582" y="40"/>
                        <a:pt x="604" y="18"/>
                      </a:cubicBezTo>
                      <a:cubicBezTo>
                        <a:pt x="617" y="5"/>
                        <a:pt x="640" y="-7"/>
                        <a:pt x="655" y="5"/>
                      </a:cubicBezTo>
                      <a:cubicBezTo>
                        <a:pt x="667" y="14"/>
                        <a:pt x="667" y="32"/>
                        <a:pt x="678" y="43"/>
                      </a:cubicBezTo>
                      <a:cubicBezTo>
                        <a:pt x="689" y="53"/>
                        <a:pt x="707" y="51"/>
                        <a:pt x="721" y="58"/>
                      </a:cubicBezTo>
                      <a:cubicBezTo>
                        <a:pt x="737" y="67"/>
                        <a:pt x="742" y="90"/>
                        <a:pt x="736" y="108"/>
                      </a:cubicBezTo>
                      <a:cubicBezTo>
                        <a:pt x="730" y="125"/>
                        <a:pt x="716" y="139"/>
                        <a:pt x="701" y="151"/>
                      </a:cubicBezTo>
                      <a:cubicBezTo>
                        <a:pt x="675" y="169"/>
                        <a:pt x="645" y="183"/>
                        <a:pt x="614" y="190"/>
                      </a:cubicBezTo>
                      <a:cubicBezTo>
                        <a:pt x="601" y="192"/>
                        <a:pt x="588" y="194"/>
                        <a:pt x="576" y="200"/>
                      </a:cubicBezTo>
                      <a:cubicBezTo>
                        <a:pt x="488" y="250"/>
                        <a:pt x="569" y="330"/>
                        <a:pt x="573" y="393"/>
                      </a:cubicBezTo>
                      <a:cubicBezTo>
                        <a:pt x="580" y="520"/>
                        <a:pt x="440" y="667"/>
                        <a:pt x="319" y="690"/>
                      </a:cubicBezTo>
                      <a:cubicBezTo>
                        <a:pt x="207" y="711"/>
                        <a:pt x="115" y="649"/>
                        <a:pt x="63" y="552"/>
                      </a:cubicBezTo>
                      <a:close/>
                    </a:path>
                  </a:pathLst>
                </a:custGeom>
                <a:solidFill>
                  <a:srgbClr val="EA4444">
                    <a:alpha val="16863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4" name="Freeform 63">
                  <a:extLst>
                    <a:ext uri="{FF2B5EF4-FFF2-40B4-BE49-F238E27FC236}">
                      <a16:creationId xmlns:a16="http://schemas.microsoft.com/office/drawing/2014/main" id="{C068FCB0-2335-5941-BBDD-B5847291A8AD}"/>
                    </a:ext>
                  </a:extLst>
                </p:cNvPr>
                <p:cNvSpPr/>
                <p:nvPr/>
              </p:nvSpPr>
              <p:spPr>
                <a:xfrm>
                  <a:off x="3458321" y="5421098"/>
                  <a:ext cx="752458" cy="266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05" h="215">
                      <a:moveTo>
                        <a:pt x="568" y="151"/>
                      </a:moveTo>
                      <a:cubicBezTo>
                        <a:pt x="583" y="139"/>
                        <a:pt x="597" y="125"/>
                        <a:pt x="603" y="108"/>
                      </a:cubicBezTo>
                      <a:cubicBezTo>
                        <a:pt x="609" y="90"/>
                        <a:pt x="604" y="67"/>
                        <a:pt x="588" y="58"/>
                      </a:cubicBezTo>
                      <a:cubicBezTo>
                        <a:pt x="574" y="51"/>
                        <a:pt x="556" y="53"/>
                        <a:pt x="545" y="43"/>
                      </a:cubicBezTo>
                      <a:cubicBezTo>
                        <a:pt x="534" y="32"/>
                        <a:pt x="534" y="14"/>
                        <a:pt x="522" y="5"/>
                      </a:cubicBezTo>
                      <a:cubicBezTo>
                        <a:pt x="507" y="-7"/>
                        <a:pt x="484" y="5"/>
                        <a:pt x="471" y="18"/>
                      </a:cubicBezTo>
                      <a:cubicBezTo>
                        <a:pt x="449" y="40"/>
                        <a:pt x="431" y="66"/>
                        <a:pt x="404" y="81"/>
                      </a:cubicBezTo>
                      <a:cubicBezTo>
                        <a:pt x="377" y="95"/>
                        <a:pt x="345" y="96"/>
                        <a:pt x="314" y="91"/>
                      </a:cubicBezTo>
                      <a:cubicBezTo>
                        <a:pt x="216" y="76"/>
                        <a:pt x="92" y="67"/>
                        <a:pt x="0" y="103"/>
                      </a:cubicBezTo>
                      <a:cubicBezTo>
                        <a:pt x="4" y="103"/>
                        <a:pt x="8" y="104"/>
                        <a:pt x="13" y="104"/>
                      </a:cubicBezTo>
                      <a:cubicBezTo>
                        <a:pt x="113" y="108"/>
                        <a:pt x="200" y="105"/>
                        <a:pt x="295" y="150"/>
                      </a:cubicBezTo>
                      <a:cubicBezTo>
                        <a:pt x="338" y="170"/>
                        <a:pt x="378" y="196"/>
                        <a:pt x="422" y="215"/>
                      </a:cubicBezTo>
                      <a:cubicBezTo>
                        <a:pt x="428" y="210"/>
                        <a:pt x="435" y="205"/>
                        <a:pt x="443" y="200"/>
                      </a:cubicBezTo>
                      <a:cubicBezTo>
                        <a:pt x="455" y="194"/>
                        <a:pt x="468" y="192"/>
                        <a:pt x="481" y="190"/>
                      </a:cubicBezTo>
                      <a:cubicBezTo>
                        <a:pt x="512" y="183"/>
                        <a:pt x="542" y="169"/>
                        <a:pt x="568" y="151"/>
                      </a:cubicBezTo>
                      <a:close/>
                    </a:path>
                  </a:pathLst>
                </a:custGeom>
                <a:solidFill>
                  <a:srgbClr val="FE2C3A">
                    <a:alpha val="1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5" name="Freeform 64">
                  <a:extLst>
                    <a:ext uri="{FF2B5EF4-FFF2-40B4-BE49-F238E27FC236}">
                      <a16:creationId xmlns:a16="http://schemas.microsoft.com/office/drawing/2014/main" id="{DA556D21-C30F-A146-B314-F0D152CCF2CC}"/>
                    </a:ext>
                  </a:extLst>
                </p:cNvPr>
                <p:cNvSpPr/>
                <p:nvPr/>
              </p:nvSpPr>
              <p:spPr>
                <a:xfrm>
                  <a:off x="2385691" y="5616756"/>
                  <a:ext cx="1955893" cy="107300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71" h="862">
                      <a:moveTo>
                        <a:pt x="15" y="600"/>
                      </a:moveTo>
                      <a:cubicBezTo>
                        <a:pt x="-35" y="444"/>
                        <a:pt x="40" y="260"/>
                        <a:pt x="183" y="171"/>
                      </a:cubicBezTo>
                      <a:cubicBezTo>
                        <a:pt x="265" y="121"/>
                        <a:pt x="363" y="106"/>
                        <a:pt x="456" y="87"/>
                      </a:cubicBezTo>
                      <a:cubicBezTo>
                        <a:pt x="575" y="65"/>
                        <a:pt x="695" y="46"/>
                        <a:pt x="814" y="22"/>
                      </a:cubicBezTo>
                      <a:cubicBezTo>
                        <a:pt x="879" y="10"/>
                        <a:pt x="966" y="-14"/>
                        <a:pt x="1031" y="10"/>
                      </a:cubicBezTo>
                      <a:cubicBezTo>
                        <a:pt x="1114" y="40"/>
                        <a:pt x="1174" y="126"/>
                        <a:pt x="1252" y="170"/>
                      </a:cubicBezTo>
                      <a:cubicBezTo>
                        <a:pt x="1333" y="216"/>
                        <a:pt x="1421" y="255"/>
                        <a:pt x="1485" y="326"/>
                      </a:cubicBezTo>
                      <a:cubicBezTo>
                        <a:pt x="1587" y="442"/>
                        <a:pt x="1609" y="623"/>
                        <a:pt x="1487" y="735"/>
                      </a:cubicBezTo>
                      <a:cubicBezTo>
                        <a:pt x="1387" y="827"/>
                        <a:pt x="1234" y="853"/>
                        <a:pt x="1103" y="854"/>
                      </a:cubicBezTo>
                      <a:cubicBezTo>
                        <a:pt x="905" y="855"/>
                        <a:pt x="706" y="865"/>
                        <a:pt x="508" y="861"/>
                      </a:cubicBezTo>
                      <a:cubicBezTo>
                        <a:pt x="352" y="858"/>
                        <a:pt x="181" y="832"/>
                        <a:pt x="74" y="706"/>
                      </a:cubicBezTo>
                      <a:cubicBezTo>
                        <a:pt x="47" y="673"/>
                        <a:pt x="28" y="638"/>
                        <a:pt x="15" y="600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6" name="Freeform 65">
                  <a:extLst>
                    <a:ext uri="{FF2B5EF4-FFF2-40B4-BE49-F238E27FC236}">
                      <a16:creationId xmlns:a16="http://schemas.microsoft.com/office/drawing/2014/main" id="{BE66DC12-B171-2644-AA55-1EB57F4DA1B0}"/>
                    </a:ext>
                  </a:extLst>
                </p:cNvPr>
                <p:cNvSpPr/>
                <p:nvPr/>
              </p:nvSpPr>
              <p:spPr>
                <a:xfrm>
                  <a:off x="2385691" y="5616756"/>
                  <a:ext cx="1326768" cy="73652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66" h="592">
                      <a:moveTo>
                        <a:pt x="1031" y="10"/>
                      </a:moveTo>
                      <a:cubicBezTo>
                        <a:pt x="966" y="-14"/>
                        <a:pt x="879" y="10"/>
                        <a:pt x="814" y="22"/>
                      </a:cubicBezTo>
                      <a:cubicBezTo>
                        <a:pt x="695" y="46"/>
                        <a:pt x="575" y="65"/>
                        <a:pt x="456" y="87"/>
                      </a:cubicBezTo>
                      <a:cubicBezTo>
                        <a:pt x="364" y="106"/>
                        <a:pt x="266" y="121"/>
                        <a:pt x="184" y="171"/>
                      </a:cubicBezTo>
                      <a:cubicBezTo>
                        <a:pt x="43" y="258"/>
                        <a:pt x="-32" y="438"/>
                        <a:pt x="14" y="592"/>
                      </a:cubicBezTo>
                      <a:cubicBezTo>
                        <a:pt x="22" y="546"/>
                        <a:pt x="36" y="501"/>
                        <a:pt x="60" y="461"/>
                      </a:cubicBezTo>
                      <a:cubicBezTo>
                        <a:pt x="100" y="392"/>
                        <a:pt x="170" y="345"/>
                        <a:pt x="244" y="316"/>
                      </a:cubicBezTo>
                      <a:cubicBezTo>
                        <a:pt x="318" y="287"/>
                        <a:pt x="397" y="274"/>
                        <a:pt x="475" y="263"/>
                      </a:cubicBezTo>
                      <a:cubicBezTo>
                        <a:pt x="555" y="250"/>
                        <a:pt x="636" y="238"/>
                        <a:pt x="717" y="225"/>
                      </a:cubicBezTo>
                      <a:cubicBezTo>
                        <a:pt x="767" y="218"/>
                        <a:pt x="818" y="210"/>
                        <a:pt x="864" y="188"/>
                      </a:cubicBezTo>
                      <a:cubicBezTo>
                        <a:pt x="909" y="167"/>
                        <a:pt x="947" y="133"/>
                        <a:pt x="985" y="100"/>
                      </a:cubicBezTo>
                      <a:cubicBezTo>
                        <a:pt x="1012" y="76"/>
                        <a:pt x="1040" y="52"/>
                        <a:pt x="1066" y="26"/>
                      </a:cubicBezTo>
                      <a:cubicBezTo>
                        <a:pt x="1055" y="20"/>
                        <a:pt x="1043" y="14"/>
                        <a:pt x="1031" y="10"/>
                      </a:cubicBezTo>
                      <a:close/>
                    </a:path>
                  </a:pathLst>
                </a:custGeom>
                <a:solidFill>
                  <a:srgbClr val="FE2C3A">
                    <a:alpha val="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7" name="Freeform 66">
                  <a:extLst>
                    <a:ext uri="{FF2B5EF4-FFF2-40B4-BE49-F238E27FC236}">
                      <a16:creationId xmlns:a16="http://schemas.microsoft.com/office/drawing/2014/main" id="{448EFC3B-C5FE-EC49-A141-3E2D239BC0C6}"/>
                    </a:ext>
                  </a:extLst>
                </p:cNvPr>
                <p:cNvSpPr/>
                <p:nvPr/>
              </p:nvSpPr>
              <p:spPr>
                <a:xfrm>
                  <a:off x="2993641" y="6109016"/>
                  <a:ext cx="1347947" cy="58074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83" h="467">
                      <a:moveTo>
                        <a:pt x="968" y="1"/>
                      </a:moveTo>
                      <a:cubicBezTo>
                        <a:pt x="882" y="8"/>
                        <a:pt x="798" y="38"/>
                        <a:pt x="718" y="72"/>
                      </a:cubicBezTo>
                      <a:cubicBezTo>
                        <a:pt x="648" y="102"/>
                        <a:pt x="578" y="135"/>
                        <a:pt x="514" y="176"/>
                      </a:cubicBezTo>
                      <a:cubicBezTo>
                        <a:pt x="437" y="224"/>
                        <a:pt x="367" y="281"/>
                        <a:pt x="292" y="330"/>
                      </a:cubicBezTo>
                      <a:cubicBezTo>
                        <a:pt x="202" y="389"/>
                        <a:pt x="103" y="434"/>
                        <a:pt x="0" y="465"/>
                      </a:cubicBezTo>
                      <a:cubicBezTo>
                        <a:pt x="7" y="465"/>
                        <a:pt x="14" y="466"/>
                        <a:pt x="21" y="466"/>
                      </a:cubicBezTo>
                      <a:cubicBezTo>
                        <a:pt x="219" y="470"/>
                        <a:pt x="418" y="460"/>
                        <a:pt x="616" y="459"/>
                      </a:cubicBezTo>
                      <a:cubicBezTo>
                        <a:pt x="747" y="458"/>
                        <a:pt x="900" y="432"/>
                        <a:pt x="1000" y="340"/>
                      </a:cubicBezTo>
                      <a:cubicBezTo>
                        <a:pt x="1100" y="249"/>
                        <a:pt x="1103" y="111"/>
                        <a:pt x="1046" y="1"/>
                      </a:cubicBezTo>
                      <a:cubicBezTo>
                        <a:pt x="1020" y="0"/>
                        <a:pt x="994" y="0"/>
                        <a:pt x="968" y="1"/>
                      </a:cubicBezTo>
                      <a:close/>
                    </a:path>
                  </a:pathLst>
                </a:custGeom>
                <a:solidFill>
                  <a:srgbClr val="FFFFFF">
                    <a:alpha val="23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8" name="Freeform 67">
                  <a:extLst>
                    <a:ext uri="{FF2B5EF4-FFF2-40B4-BE49-F238E27FC236}">
                      <a16:creationId xmlns:a16="http://schemas.microsoft.com/office/drawing/2014/main" id="{998FB706-494E-C840-8FBF-1DE02D9667AB}"/>
                    </a:ext>
                  </a:extLst>
                </p:cNvPr>
                <p:cNvSpPr/>
                <p:nvPr/>
              </p:nvSpPr>
              <p:spPr>
                <a:xfrm>
                  <a:off x="2669735" y="5989378"/>
                  <a:ext cx="646566" cy="70038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20" h="563">
                      <a:moveTo>
                        <a:pt x="174" y="545"/>
                      </a:moveTo>
                      <a:cubicBezTo>
                        <a:pt x="123" y="533"/>
                        <a:pt x="80" y="501"/>
                        <a:pt x="53" y="456"/>
                      </a:cubicBezTo>
                      <a:cubicBezTo>
                        <a:pt x="8" y="380"/>
                        <a:pt x="-41" y="256"/>
                        <a:pt x="58" y="186"/>
                      </a:cubicBezTo>
                      <a:cubicBezTo>
                        <a:pt x="196" y="85"/>
                        <a:pt x="245" y="155"/>
                        <a:pt x="427" y="7"/>
                      </a:cubicBezTo>
                      <a:cubicBezTo>
                        <a:pt x="447" y="-9"/>
                        <a:pt x="476" y="2"/>
                        <a:pt x="481" y="27"/>
                      </a:cubicBezTo>
                      <a:cubicBezTo>
                        <a:pt x="489" y="74"/>
                        <a:pt x="488" y="142"/>
                        <a:pt x="431" y="191"/>
                      </a:cubicBezTo>
                      <a:cubicBezTo>
                        <a:pt x="336" y="272"/>
                        <a:pt x="268" y="290"/>
                        <a:pt x="268" y="290"/>
                      </a:cubicBezTo>
                      <a:cubicBezTo>
                        <a:pt x="268" y="290"/>
                        <a:pt x="363" y="336"/>
                        <a:pt x="428" y="371"/>
                      </a:cubicBezTo>
                      <a:cubicBezTo>
                        <a:pt x="493" y="405"/>
                        <a:pt x="559" y="481"/>
                        <a:pt x="492" y="522"/>
                      </a:cubicBezTo>
                      <a:cubicBezTo>
                        <a:pt x="435" y="558"/>
                        <a:pt x="316" y="580"/>
                        <a:pt x="174" y="545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FDF892B1-E51D-5142-91F0-32385EF743DE}"/>
                    </a:ext>
                  </a:extLst>
                </p:cNvPr>
                <p:cNvSpPr/>
                <p:nvPr/>
              </p:nvSpPr>
              <p:spPr>
                <a:xfrm>
                  <a:off x="2669735" y="5989378"/>
                  <a:ext cx="646566" cy="70038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20" h="563">
                      <a:moveTo>
                        <a:pt x="174" y="545"/>
                      </a:moveTo>
                      <a:cubicBezTo>
                        <a:pt x="123" y="533"/>
                        <a:pt x="80" y="501"/>
                        <a:pt x="53" y="456"/>
                      </a:cubicBezTo>
                      <a:cubicBezTo>
                        <a:pt x="8" y="380"/>
                        <a:pt x="-41" y="256"/>
                        <a:pt x="58" y="186"/>
                      </a:cubicBezTo>
                      <a:cubicBezTo>
                        <a:pt x="196" y="85"/>
                        <a:pt x="245" y="155"/>
                        <a:pt x="427" y="7"/>
                      </a:cubicBezTo>
                      <a:cubicBezTo>
                        <a:pt x="447" y="-9"/>
                        <a:pt x="476" y="2"/>
                        <a:pt x="481" y="27"/>
                      </a:cubicBezTo>
                      <a:cubicBezTo>
                        <a:pt x="489" y="74"/>
                        <a:pt x="488" y="142"/>
                        <a:pt x="431" y="191"/>
                      </a:cubicBezTo>
                      <a:cubicBezTo>
                        <a:pt x="336" y="272"/>
                        <a:pt x="268" y="290"/>
                        <a:pt x="268" y="290"/>
                      </a:cubicBezTo>
                      <a:cubicBezTo>
                        <a:pt x="268" y="290"/>
                        <a:pt x="363" y="336"/>
                        <a:pt x="428" y="371"/>
                      </a:cubicBezTo>
                      <a:cubicBezTo>
                        <a:pt x="493" y="405"/>
                        <a:pt x="559" y="481"/>
                        <a:pt x="492" y="522"/>
                      </a:cubicBezTo>
                      <a:cubicBezTo>
                        <a:pt x="435" y="558"/>
                        <a:pt x="316" y="580"/>
                        <a:pt x="174" y="545"/>
                      </a:cubicBezTo>
                      <a:close/>
                    </a:path>
                  </a:pathLst>
                </a:custGeom>
                <a:solidFill>
                  <a:srgbClr val="FE2C3A">
                    <a:alpha val="1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7110E736-02E3-7844-8D0E-DE4C80093EEA}"/>
                    </a:ext>
                  </a:extLst>
                </p:cNvPr>
                <p:cNvSpPr/>
                <p:nvPr/>
              </p:nvSpPr>
              <p:spPr>
                <a:xfrm>
                  <a:off x="2930106" y="5989378"/>
                  <a:ext cx="386195" cy="70038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1" h="563">
                      <a:moveTo>
                        <a:pt x="219" y="371"/>
                      </a:moveTo>
                      <a:cubicBezTo>
                        <a:pt x="154" y="336"/>
                        <a:pt x="59" y="290"/>
                        <a:pt x="59" y="290"/>
                      </a:cubicBezTo>
                      <a:cubicBezTo>
                        <a:pt x="59" y="290"/>
                        <a:pt x="127" y="272"/>
                        <a:pt x="222" y="191"/>
                      </a:cubicBezTo>
                      <a:cubicBezTo>
                        <a:pt x="279" y="142"/>
                        <a:pt x="280" y="74"/>
                        <a:pt x="272" y="27"/>
                      </a:cubicBezTo>
                      <a:cubicBezTo>
                        <a:pt x="267" y="2"/>
                        <a:pt x="238" y="-9"/>
                        <a:pt x="218" y="7"/>
                      </a:cubicBezTo>
                      <a:cubicBezTo>
                        <a:pt x="215" y="10"/>
                        <a:pt x="211" y="13"/>
                        <a:pt x="208" y="16"/>
                      </a:cubicBezTo>
                      <a:cubicBezTo>
                        <a:pt x="210" y="19"/>
                        <a:pt x="211" y="23"/>
                        <a:pt x="212" y="27"/>
                      </a:cubicBezTo>
                      <a:cubicBezTo>
                        <a:pt x="220" y="74"/>
                        <a:pt x="219" y="142"/>
                        <a:pt x="162" y="191"/>
                      </a:cubicBezTo>
                      <a:cubicBezTo>
                        <a:pt x="67" y="272"/>
                        <a:pt x="0" y="290"/>
                        <a:pt x="0" y="290"/>
                      </a:cubicBezTo>
                      <a:cubicBezTo>
                        <a:pt x="0" y="290"/>
                        <a:pt x="95" y="336"/>
                        <a:pt x="160" y="371"/>
                      </a:cubicBezTo>
                      <a:cubicBezTo>
                        <a:pt x="224" y="405"/>
                        <a:pt x="291" y="481"/>
                        <a:pt x="223" y="522"/>
                      </a:cubicBezTo>
                      <a:cubicBezTo>
                        <a:pt x="191" y="542"/>
                        <a:pt x="139" y="558"/>
                        <a:pt x="75" y="562"/>
                      </a:cubicBezTo>
                      <a:cubicBezTo>
                        <a:pt x="166" y="567"/>
                        <a:pt x="241" y="548"/>
                        <a:pt x="283" y="522"/>
                      </a:cubicBezTo>
                      <a:cubicBezTo>
                        <a:pt x="350" y="481"/>
                        <a:pt x="284" y="405"/>
                        <a:pt x="219" y="371"/>
                      </a:cubicBezTo>
                      <a:close/>
                    </a:path>
                  </a:pathLst>
                </a:custGeom>
                <a:solidFill>
                  <a:srgbClr val="FE2C3A">
                    <a:alpha val="28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1" name="Freeform 70">
                  <a:extLst>
                    <a:ext uri="{FF2B5EF4-FFF2-40B4-BE49-F238E27FC236}">
                      <a16:creationId xmlns:a16="http://schemas.microsoft.com/office/drawing/2014/main" id="{8EE150B0-BAEA-8C46-B3E6-814FC1F88FB5}"/>
                    </a:ext>
                  </a:extLst>
                </p:cNvPr>
                <p:cNvSpPr/>
                <p:nvPr/>
              </p:nvSpPr>
              <p:spPr>
                <a:xfrm>
                  <a:off x="3422193" y="5823630"/>
                  <a:ext cx="919394" cy="86363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9" h="694">
                      <a:moveTo>
                        <a:pt x="63" y="552"/>
                      </a:moveTo>
                      <a:cubicBezTo>
                        <a:pt x="24" y="479"/>
                        <a:pt x="0" y="390"/>
                        <a:pt x="0" y="308"/>
                      </a:cubicBezTo>
                      <a:cubicBezTo>
                        <a:pt x="2" y="58"/>
                        <a:pt x="267" y="64"/>
                        <a:pt x="448" y="92"/>
                      </a:cubicBezTo>
                      <a:cubicBezTo>
                        <a:pt x="478" y="97"/>
                        <a:pt x="511" y="96"/>
                        <a:pt x="538" y="81"/>
                      </a:cubicBezTo>
                      <a:cubicBezTo>
                        <a:pt x="565" y="67"/>
                        <a:pt x="582" y="40"/>
                        <a:pt x="604" y="18"/>
                      </a:cubicBezTo>
                      <a:cubicBezTo>
                        <a:pt x="618" y="5"/>
                        <a:pt x="641" y="-7"/>
                        <a:pt x="656" y="6"/>
                      </a:cubicBezTo>
                      <a:cubicBezTo>
                        <a:pt x="667" y="15"/>
                        <a:pt x="667" y="33"/>
                        <a:pt x="678" y="43"/>
                      </a:cubicBezTo>
                      <a:cubicBezTo>
                        <a:pt x="690" y="53"/>
                        <a:pt x="708" y="51"/>
                        <a:pt x="721" y="59"/>
                      </a:cubicBezTo>
                      <a:cubicBezTo>
                        <a:pt x="738" y="68"/>
                        <a:pt x="743" y="90"/>
                        <a:pt x="737" y="108"/>
                      </a:cubicBezTo>
                      <a:cubicBezTo>
                        <a:pt x="731" y="126"/>
                        <a:pt x="717" y="139"/>
                        <a:pt x="702" y="150"/>
                      </a:cubicBezTo>
                      <a:cubicBezTo>
                        <a:pt x="676" y="169"/>
                        <a:pt x="645" y="183"/>
                        <a:pt x="614" y="190"/>
                      </a:cubicBezTo>
                      <a:cubicBezTo>
                        <a:pt x="601" y="192"/>
                        <a:pt x="589" y="194"/>
                        <a:pt x="577" y="200"/>
                      </a:cubicBezTo>
                      <a:cubicBezTo>
                        <a:pt x="488" y="250"/>
                        <a:pt x="569" y="330"/>
                        <a:pt x="573" y="393"/>
                      </a:cubicBezTo>
                      <a:cubicBezTo>
                        <a:pt x="580" y="520"/>
                        <a:pt x="441" y="667"/>
                        <a:pt x="320" y="690"/>
                      </a:cubicBezTo>
                      <a:cubicBezTo>
                        <a:pt x="207" y="711"/>
                        <a:pt x="115" y="649"/>
                        <a:pt x="63" y="552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2" name="Freeform 71">
                  <a:extLst>
                    <a:ext uri="{FF2B5EF4-FFF2-40B4-BE49-F238E27FC236}">
                      <a16:creationId xmlns:a16="http://schemas.microsoft.com/office/drawing/2014/main" id="{1E2BFBBA-263B-0848-98D9-2C59874E9693}"/>
                    </a:ext>
                  </a:extLst>
                </p:cNvPr>
                <p:cNvSpPr/>
                <p:nvPr/>
              </p:nvSpPr>
              <p:spPr>
                <a:xfrm>
                  <a:off x="2603708" y="5974423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1" y="12"/>
                        <a:pt x="13" y="13"/>
                        <a:pt x="18" y="14"/>
                      </a:cubicBezTo>
                      <a:cubicBezTo>
                        <a:pt x="19" y="15"/>
                        <a:pt x="22" y="15"/>
                        <a:pt x="25" y="16"/>
                      </a:cubicBezTo>
                      <a:cubicBezTo>
                        <a:pt x="27" y="16"/>
                        <a:pt x="28" y="18"/>
                        <a:pt x="28" y="20"/>
                      </a:cubicBezTo>
                      <a:cubicBezTo>
                        <a:pt x="27" y="24"/>
                        <a:pt x="24" y="28"/>
                        <a:pt x="20" y="31"/>
                      </a:cubicBezTo>
                      <a:cubicBezTo>
                        <a:pt x="15" y="34"/>
                        <a:pt x="8" y="33"/>
                        <a:pt x="4" y="29"/>
                      </a:cubicBezTo>
                      <a:cubicBezTo>
                        <a:pt x="-1" y="23"/>
                        <a:pt x="-1" y="14"/>
                        <a:pt x="2" y="7"/>
                      </a:cubicBezTo>
                      <a:cubicBezTo>
                        <a:pt x="3" y="5"/>
                        <a:pt x="6" y="0"/>
                        <a:pt x="9" y="0"/>
                      </a:cubicBezTo>
                      <a:cubicBezTo>
                        <a:pt x="13" y="0"/>
                        <a:pt x="12" y="2"/>
                        <a:pt x="11" y="4"/>
                      </a:cubicBezTo>
                      <a:cubicBezTo>
                        <a:pt x="11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3" name="Freeform 72">
                  <a:extLst>
                    <a:ext uri="{FF2B5EF4-FFF2-40B4-BE49-F238E27FC236}">
                      <a16:creationId xmlns:a16="http://schemas.microsoft.com/office/drawing/2014/main" id="{B8E6365F-1492-044B-B7DD-F422B01B2E62}"/>
                    </a:ext>
                  </a:extLst>
                </p:cNvPr>
                <p:cNvSpPr/>
                <p:nvPr/>
              </p:nvSpPr>
              <p:spPr>
                <a:xfrm>
                  <a:off x="2694651" y="5935787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9"/>
                      </a:moveTo>
                      <a:cubicBezTo>
                        <a:pt x="11" y="13"/>
                        <a:pt x="14" y="15"/>
                        <a:pt x="18" y="15"/>
                      </a:cubicBezTo>
                      <a:cubicBezTo>
                        <a:pt x="20" y="15"/>
                        <a:pt x="22" y="16"/>
                        <a:pt x="25" y="16"/>
                      </a:cubicBezTo>
                      <a:cubicBezTo>
                        <a:pt x="27" y="17"/>
                        <a:pt x="28" y="19"/>
                        <a:pt x="28" y="21"/>
                      </a:cubicBezTo>
                      <a:cubicBezTo>
                        <a:pt x="27" y="26"/>
                        <a:pt x="24" y="29"/>
                        <a:pt x="21" y="32"/>
                      </a:cubicBezTo>
                      <a:cubicBezTo>
                        <a:pt x="15" y="35"/>
                        <a:pt x="9" y="34"/>
                        <a:pt x="4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3" y="6"/>
                        <a:pt x="6" y="0"/>
                        <a:pt x="9" y="0"/>
                      </a:cubicBezTo>
                      <a:cubicBezTo>
                        <a:pt x="13" y="0"/>
                        <a:pt x="12" y="3"/>
                        <a:pt x="12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4" name="Freeform 73">
                  <a:extLst>
                    <a:ext uri="{FF2B5EF4-FFF2-40B4-BE49-F238E27FC236}">
                      <a16:creationId xmlns:a16="http://schemas.microsoft.com/office/drawing/2014/main" id="{60954D14-405E-8D4E-8D6A-8B40A416B479}"/>
                    </a:ext>
                  </a:extLst>
                </p:cNvPr>
                <p:cNvSpPr/>
                <p:nvPr/>
              </p:nvSpPr>
              <p:spPr>
                <a:xfrm>
                  <a:off x="2824213" y="5923328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8"/>
                      </a:moveTo>
                      <a:cubicBezTo>
                        <a:pt x="12" y="12"/>
                        <a:pt x="14" y="14"/>
                        <a:pt x="19" y="15"/>
                      </a:cubicBezTo>
                      <a:cubicBezTo>
                        <a:pt x="20" y="15"/>
                        <a:pt x="23" y="15"/>
                        <a:pt x="25" y="16"/>
                      </a:cubicBezTo>
                      <a:cubicBezTo>
                        <a:pt x="27" y="17"/>
                        <a:pt x="28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4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3" y="6"/>
                        <a:pt x="6" y="0"/>
                        <a:pt x="10" y="0"/>
                      </a:cubicBezTo>
                      <a:cubicBezTo>
                        <a:pt x="13" y="0"/>
                        <a:pt x="12" y="2"/>
                        <a:pt x="12" y="5"/>
                      </a:cubicBezTo>
                      <a:cubicBezTo>
                        <a:pt x="12" y="6"/>
                        <a:pt x="12" y="7"/>
                        <a:pt x="12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5" name="Freeform 74">
                  <a:extLst>
                    <a:ext uri="{FF2B5EF4-FFF2-40B4-BE49-F238E27FC236}">
                      <a16:creationId xmlns:a16="http://schemas.microsoft.com/office/drawing/2014/main" id="{A42FB564-228A-894C-9D59-FD6DEE6C3F9E}"/>
                    </a:ext>
                  </a:extLst>
                </p:cNvPr>
                <p:cNvSpPr/>
                <p:nvPr/>
              </p:nvSpPr>
              <p:spPr>
                <a:xfrm>
                  <a:off x="2976200" y="5923328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2" y="12"/>
                        <a:pt x="14" y="14"/>
                        <a:pt x="19" y="15"/>
                      </a:cubicBezTo>
                      <a:cubicBezTo>
                        <a:pt x="20" y="15"/>
                        <a:pt x="23" y="15"/>
                        <a:pt x="25" y="16"/>
                      </a:cubicBezTo>
                      <a:cubicBezTo>
                        <a:pt x="27" y="17"/>
                        <a:pt x="29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5" y="29"/>
                      </a:cubicBezTo>
                      <a:cubicBezTo>
                        <a:pt x="0" y="24"/>
                        <a:pt x="-1" y="15"/>
                        <a:pt x="2" y="8"/>
                      </a:cubicBezTo>
                      <a:cubicBezTo>
                        <a:pt x="3" y="6"/>
                        <a:pt x="7" y="0"/>
                        <a:pt x="9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6" name="Freeform 75">
                  <a:extLst>
                    <a:ext uri="{FF2B5EF4-FFF2-40B4-BE49-F238E27FC236}">
                      <a16:creationId xmlns:a16="http://schemas.microsoft.com/office/drawing/2014/main" id="{A626D900-FFF2-FF41-B65C-C6AACC0CC9CF}"/>
                    </a:ext>
                  </a:extLst>
                </p:cNvPr>
                <p:cNvSpPr/>
                <p:nvPr/>
              </p:nvSpPr>
              <p:spPr>
                <a:xfrm>
                  <a:off x="2932594" y="5994363"/>
                  <a:ext cx="32391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6"/>
                        <a:pt x="27" y="19"/>
                        <a:pt x="27" y="21"/>
                      </a:cubicBezTo>
                      <a:cubicBezTo>
                        <a:pt x="26" y="25"/>
                        <a:pt x="23" y="29"/>
                        <a:pt x="20" y="31"/>
                      </a:cubicBezTo>
                      <a:cubicBezTo>
                        <a:pt x="15" y="35"/>
                        <a:pt x="8" y="34"/>
                        <a:pt x="4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5"/>
                        <a:pt x="5" y="0"/>
                        <a:pt x="9" y="0"/>
                      </a:cubicBezTo>
                      <a:cubicBezTo>
                        <a:pt x="12" y="0"/>
                        <a:pt x="12" y="2"/>
                        <a:pt x="11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7" name="Freeform 76">
                  <a:extLst>
                    <a:ext uri="{FF2B5EF4-FFF2-40B4-BE49-F238E27FC236}">
                      <a16:creationId xmlns:a16="http://schemas.microsoft.com/office/drawing/2014/main" id="{BC86CA0C-02E3-8146-B38F-DA52A121684B}"/>
                    </a:ext>
                  </a:extLst>
                </p:cNvPr>
                <p:cNvSpPr/>
                <p:nvPr/>
              </p:nvSpPr>
              <p:spPr>
                <a:xfrm>
                  <a:off x="2859095" y="6075368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10"/>
                      </a:moveTo>
                      <a:cubicBezTo>
                        <a:pt x="11" y="13"/>
                        <a:pt x="14" y="15"/>
                        <a:pt x="18" y="16"/>
                      </a:cubicBezTo>
                      <a:cubicBezTo>
                        <a:pt x="20" y="16"/>
                        <a:pt x="22" y="16"/>
                        <a:pt x="25" y="17"/>
                      </a:cubicBezTo>
                      <a:cubicBezTo>
                        <a:pt x="27" y="17"/>
                        <a:pt x="28" y="19"/>
                        <a:pt x="28" y="22"/>
                      </a:cubicBezTo>
                      <a:cubicBezTo>
                        <a:pt x="27" y="25"/>
                        <a:pt x="24" y="30"/>
                        <a:pt x="20" y="32"/>
                      </a:cubicBezTo>
                      <a:cubicBezTo>
                        <a:pt x="16" y="35"/>
                        <a:pt x="9" y="35"/>
                        <a:pt x="4" y="30"/>
                      </a:cubicBezTo>
                      <a:cubicBezTo>
                        <a:pt x="-1" y="25"/>
                        <a:pt x="-1" y="15"/>
                        <a:pt x="1" y="9"/>
                      </a:cubicBezTo>
                      <a:cubicBezTo>
                        <a:pt x="3" y="6"/>
                        <a:pt x="6" y="0"/>
                        <a:pt x="9" y="0"/>
                      </a:cubicBezTo>
                      <a:cubicBezTo>
                        <a:pt x="13" y="1"/>
                        <a:pt x="12" y="3"/>
                        <a:pt x="12" y="5"/>
                      </a:cubicBezTo>
                      <a:cubicBezTo>
                        <a:pt x="11" y="7"/>
                        <a:pt x="11" y="8"/>
                        <a:pt x="11" y="10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8" name="Freeform 77">
                  <a:extLst>
                    <a:ext uri="{FF2B5EF4-FFF2-40B4-BE49-F238E27FC236}">
                      <a16:creationId xmlns:a16="http://schemas.microsoft.com/office/drawing/2014/main" id="{40303F60-702D-DB4E-BB5B-F9D5D74DDCC9}"/>
                    </a:ext>
                  </a:extLst>
                </p:cNvPr>
                <p:cNvSpPr/>
                <p:nvPr/>
              </p:nvSpPr>
              <p:spPr>
                <a:xfrm>
                  <a:off x="2586267" y="6244855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4" y="14"/>
                        <a:pt x="18" y="15"/>
                      </a:cubicBezTo>
                      <a:cubicBezTo>
                        <a:pt x="19" y="15"/>
                        <a:pt x="22" y="15"/>
                        <a:pt x="25" y="16"/>
                      </a:cubicBezTo>
                      <a:cubicBezTo>
                        <a:pt x="27" y="17"/>
                        <a:pt x="28" y="19"/>
                        <a:pt x="28" y="20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5" y="29"/>
                      </a:cubicBezTo>
                      <a:cubicBezTo>
                        <a:pt x="-1" y="23"/>
                        <a:pt x="-1" y="14"/>
                        <a:pt x="1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2" y="0"/>
                        <a:pt x="12" y="2"/>
                        <a:pt x="12" y="4"/>
                      </a:cubicBezTo>
                      <a:cubicBezTo>
                        <a:pt x="11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79" name="Freeform 78">
                  <a:extLst>
                    <a:ext uri="{FF2B5EF4-FFF2-40B4-BE49-F238E27FC236}">
                      <a16:creationId xmlns:a16="http://schemas.microsoft.com/office/drawing/2014/main" id="{893FF124-2D84-A448-A7CF-C81382536A6D}"/>
                    </a:ext>
                  </a:extLst>
                </p:cNvPr>
                <p:cNvSpPr/>
                <p:nvPr/>
              </p:nvSpPr>
              <p:spPr>
                <a:xfrm>
                  <a:off x="2783102" y="5994363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19" y="15"/>
                        <a:pt x="22" y="16"/>
                        <a:pt x="25" y="16"/>
                      </a:cubicBezTo>
                      <a:cubicBezTo>
                        <a:pt x="26" y="16"/>
                        <a:pt x="28" y="19"/>
                        <a:pt x="28" y="21"/>
                      </a:cubicBezTo>
                      <a:cubicBezTo>
                        <a:pt x="26" y="25"/>
                        <a:pt x="23" y="29"/>
                        <a:pt x="20" y="31"/>
                      </a:cubicBezTo>
                      <a:cubicBezTo>
                        <a:pt x="15" y="35"/>
                        <a:pt x="8" y="34"/>
                        <a:pt x="4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5"/>
                        <a:pt x="6" y="0"/>
                        <a:pt x="9" y="0"/>
                      </a:cubicBezTo>
                      <a:cubicBezTo>
                        <a:pt x="12" y="0"/>
                        <a:pt x="12" y="2"/>
                        <a:pt x="12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0" name="Freeform 79">
                  <a:extLst>
                    <a:ext uri="{FF2B5EF4-FFF2-40B4-BE49-F238E27FC236}">
                      <a16:creationId xmlns:a16="http://schemas.microsoft.com/office/drawing/2014/main" id="{EDA11353-017B-A84F-A7D5-5C721175E225}"/>
                    </a:ext>
                  </a:extLst>
                </p:cNvPr>
                <p:cNvSpPr/>
                <p:nvPr/>
              </p:nvSpPr>
              <p:spPr>
                <a:xfrm>
                  <a:off x="2512765" y="6023026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2" y="9"/>
                      </a:moveTo>
                      <a:cubicBezTo>
                        <a:pt x="12" y="12"/>
                        <a:pt x="14" y="14"/>
                        <a:pt x="18" y="15"/>
                      </a:cubicBezTo>
                      <a:cubicBezTo>
                        <a:pt x="19" y="15"/>
                        <a:pt x="23" y="16"/>
                        <a:pt x="25" y="17"/>
                      </a:cubicBezTo>
                      <a:cubicBezTo>
                        <a:pt x="27" y="17"/>
                        <a:pt x="29" y="19"/>
                        <a:pt x="28" y="21"/>
                      </a:cubicBezTo>
                      <a:cubicBezTo>
                        <a:pt x="27" y="25"/>
                        <a:pt x="24" y="30"/>
                        <a:pt x="21" y="31"/>
                      </a:cubicBezTo>
                      <a:cubicBezTo>
                        <a:pt x="16" y="35"/>
                        <a:pt x="9" y="34"/>
                        <a:pt x="5" y="30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3" y="6"/>
                        <a:pt x="7" y="0"/>
                        <a:pt x="10" y="0"/>
                      </a:cubicBezTo>
                      <a:cubicBezTo>
                        <a:pt x="13" y="0"/>
                        <a:pt x="13" y="3"/>
                        <a:pt x="12" y="5"/>
                      </a:cubicBezTo>
                      <a:cubicBezTo>
                        <a:pt x="12" y="6"/>
                        <a:pt x="12" y="8"/>
                        <a:pt x="12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1" name="Freeform 80">
                  <a:extLst>
                    <a:ext uri="{FF2B5EF4-FFF2-40B4-BE49-F238E27FC236}">
                      <a16:creationId xmlns:a16="http://schemas.microsoft.com/office/drawing/2014/main" id="{8FF16C58-167E-C149-BB40-98F6B9C59025}"/>
                    </a:ext>
                  </a:extLst>
                </p:cNvPr>
                <p:cNvSpPr/>
                <p:nvPr/>
              </p:nvSpPr>
              <p:spPr>
                <a:xfrm>
                  <a:off x="2611183" y="6125217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8"/>
                      </a:moveTo>
                      <a:cubicBezTo>
                        <a:pt x="12" y="12"/>
                        <a:pt x="14" y="14"/>
                        <a:pt x="18" y="14"/>
                      </a:cubicBezTo>
                      <a:cubicBezTo>
                        <a:pt x="20" y="14"/>
                        <a:pt x="22" y="15"/>
                        <a:pt x="25" y="16"/>
                      </a:cubicBezTo>
                      <a:cubicBezTo>
                        <a:pt x="27" y="16"/>
                        <a:pt x="29" y="18"/>
                        <a:pt x="28" y="21"/>
                      </a:cubicBezTo>
                      <a:cubicBezTo>
                        <a:pt x="27" y="25"/>
                        <a:pt x="24" y="28"/>
                        <a:pt x="21" y="31"/>
                      </a:cubicBezTo>
                      <a:cubicBezTo>
                        <a:pt x="16" y="34"/>
                        <a:pt x="9" y="33"/>
                        <a:pt x="5" y="28"/>
                      </a:cubicBezTo>
                      <a:cubicBezTo>
                        <a:pt x="-1" y="23"/>
                        <a:pt x="-1" y="14"/>
                        <a:pt x="2" y="8"/>
                      </a:cubicBezTo>
                      <a:cubicBezTo>
                        <a:pt x="3" y="5"/>
                        <a:pt x="7" y="-1"/>
                        <a:pt x="9" y="0"/>
                      </a:cubicBezTo>
                      <a:cubicBezTo>
                        <a:pt x="13" y="0"/>
                        <a:pt x="13" y="1"/>
                        <a:pt x="12" y="5"/>
                      </a:cubicBezTo>
                      <a:cubicBezTo>
                        <a:pt x="12" y="6"/>
                        <a:pt x="12" y="7"/>
                        <a:pt x="12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2" name="Freeform 81">
                  <a:extLst>
                    <a:ext uri="{FF2B5EF4-FFF2-40B4-BE49-F238E27FC236}">
                      <a16:creationId xmlns:a16="http://schemas.microsoft.com/office/drawing/2014/main" id="{CCE3B0B2-20AB-274D-B0C1-293A114C6A4D}"/>
                    </a:ext>
                  </a:extLst>
                </p:cNvPr>
                <p:cNvSpPr/>
                <p:nvPr/>
              </p:nvSpPr>
              <p:spPr>
                <a:xfrm>
                  <a:off x="2743237" y="6075368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10"/>
                      </a:moveTo>
                      <a:cubicBezTo>
                        <a:pt x="11" y="13"/>
                        <a:pt x="13" y="15"/>
                        <a:pt x="18" y="16"/>
                      </a:cubicBezTo>
                      <a:cubicBezTo>
                        <a:pt x="19" y="16"/>
                        <a:pt x="22" y="16"/>
                        <a:pt x="24" y="17"/>
                      </a:cubicBezTo>
                      <a:cubicBezTo>
                        <a:pt x="27" y="17"/>
                        <a:pt x="28" y="19"/>
                        <a:pt x="27" y="22"/>
                      </a:cubicBezTo>
                      <a:cubicBezTo>
                        <a:pt x="27" y="25"/>
                        <a:pt x="23" y="30"/>
                        <a:pt x="21" y="32"/>
                      </a:cubicBezTo>
                      <a:cubicBezTo>
                        <a:pt x="15" y="35"/>
                        <a:pt x="8" y="35"/>
                        <a:pt x="4" y="30"/>
                      </a:cubicBezTo>
                      <a:cubicBezTo>
                        <a:pt x="-1" y="25"/>
                        <a:pt x="-1" y="15"/>
                        <a:pt x="1" y="9"/>
                      </a:cubicBezTo>
                      <a:cubicBezTo>
                        <a:pt x="2" y="6"/>
                        <a:pt x="6" y="0"/>
                        <a:pt x="10" y="0"/>
                      </a:cubicBezTo>
                      <a:cubicBezTo>
                        <a:pt x="12" y="1"/>
                        <a:pt x="12" y="3"/>
                        <a:pt x="11" y="5"/>
                      </a:cubicBezTo>
                      <a:cubicBezTo>
                        <a:pt x="11" y="7"/>
                        <a:pt x="11" y="8"/>
                        <a:pt x="11" y="10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3" name="Freeform 82">
                  <a:extLst>
                    <a:ext uri="{FF2B5EF4-FFF2-40B4-BE49-F238E27FC236}">
                      <a16:creationId xmlns:a16="http://schemas.microsoft.com/office/drawing/2014/main" id="{22FF0C48-7303-2542-8ABC-A8C4ECCD07A9}"/>
                    </a:ext>
                  </a:extLst>
                </p:cNvPr>
                <p:cNvSpPr/>
                <p:nvPr/>
              </p:nvSpPr>
              <p:spPr>
                <a:xfrm>
                  <a:off x="2628624" y="5894665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9"/>
                      </a:moveTo>
                      <a:cubicBezTo>
                        <a:pt x="12" y="12"/>
                        <a:pt x="13" y="14"/>
                        <a:pt x="18" y="15"/>
                      </a:cubicBezTo>
                      <a:cubicBezTo>
                        <a:pt x="19" y="15"/>
                        <a:pt x="23" y="16"/>
                        <a:pt x="25" y="16"/>
                      </a:cubicBezTo>
                      <a:cubicBezTo>
                        <a:pt x="27" y="17"/>
                        <a:pt x="28" y="19"/>
                        <a:pt x="28" y="20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5"/>
                        <a:pt x="8" y="33"/>
                        <a:pt x="4" y="29"/>
                      </a:cubicBezTo>
                      <a:cubicBezTo>
                        <a:pt x="-1" y="24"/>
                        <a:pt x="-1" y="14"/>
                        <a:pt x="2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3" y="0"/>
                        <a:pt x="12" y="2"/>
                        <a:pt x="12" y="5"/>
                      </a:cubicBezTo>
                      <a:cubicBezTo>
                        <a:pt x="12" y="7"/>
                        <a:pt x="12" y="8"/>
                        <a:pt x="12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4" name="Freeform 83">
                  <a:extLst>
                    <a:ext uri="{FF2B5EF4-FFF2-40B4-BE49-F238E27FC236}">
                      <a16:creationId xmlns:a16="http://schemas.microsoft.com/office/drawing/2014/main" id="{C87CA9D0-16BF-0046-B74E-B11108F01285}"/>
                    </a:ext>
                  </a:extLst>
                </p:cNvPr>
                <p:cNvSpPr/>
                <p:nvPr/>
              </p:nvSpPr>
              <p:spPr>
                <a:xfrm>
                  <a:off x="2568826" y="5914604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9"/>
                      </a:moveTo>
                      <a:cubicBezTo>
                        <a:pt x="12" y="13"/>
                        <a:pt x="14" y="15"/>
                        <a:pt x="18" y="15"/>
                      </a:cubicBezTo>
                      <a:cubicBezTo>
                        <a:pt x="20" y="15"/>
                        <a:pt x="22" y="16"/>
                        <a:pt x="25" y="17"/>
                      </a:cubicBezTo>
                      <a:cubicBezTo>
                        <a:pt x="27" y="17"/>
                        <a:pt x="28" y="19"/>
                        <a:pt x="28" y="22"/>
                      </a:cubicBezTo>
                      <a:cubicBezTo>
                        <a:pt x="27" y="25"/>
                        <a:pt x="24" y="30"/>
                        <a:pt x="21" y="32"/>
                      </a:cubicBezTo>
                      <a:cubicBezTo>
                        <a:pt x="15" y="35"/>
                        <a:pt x="9" y="35"/>
                        <a:pt x="4" y="30"/>
                      </a:cubicBezTo>
                      <a:cubicBezTo>
                        <a:pt x="0" y="24"/>
                        <a:pt x="-1" y="15"/>
                        <a:pt x="2" y="9"/>
                      </a:cubicBezTo>
                      <a:cubicBezTo>
                        <a:pt x="3" y="6"/>
                        <a:pt x="6" y="0"/>
                        <a:pt x="9" y="0"/>
                      </a:cubicBezTo>
                      <a:cubicBezTo>
                        <a:pt x="13" y="1"/>
                        <a:pt x="13" y="3"/>
                        <a:pt x="12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5" name="Freeform 84">
                  <a:extLst>
                    <a:ext uri="{FF2B5EF4-FFF2-40B4-BE49-F238E27FC236}">
                      <a16:creationId xmlns:a16="http://schemas.microsoft.com/office/drawing/2014/main" id="{6E985D72-340A-7F46-ADD3-C23CD40352AB}"/>
                    </a:ext>
                  </a:extLst>
                </p:cNvPr>
                <p:cNvSpPr/>
                <p:nvPr/>
              </p:nvSpPr>
              <p:spPr>
                <a:xfrm>
                  <a:off x="2512765" y="5935787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2" y="9"/>
                      </a:moveTo>
                      <a:cubicBezTo>
                        <a:pt x="12" y="13"/>
                        <a:pt x="14" y="15"/>
                        <a:pt x="18" y="15"/>
                      </a:cubicBezTo>
                      <a:cubicBezTo>
                        <a:pt x="19" y="15"/>
                        <a:pt x="23" y="16"/>
                        <a:pt x="25" y="16"/>
                      </a:cubicBezTo>
                      <a:cubicBezTo>
                        <a:pt x="27" y="17"/>
                        <a:pt x="29" y="19"/>
                        <a:pt x="28" y="21"/>
                      </a:cubicBezTo>
                      <a:cubicBezTo>
                        <a:pt x="27" y="26"/>
                        <a:pt x="24" y="29"/>
                        <a:pt x="21" y="32"/>
                      </a:cubicBezTo>
                      <a:cubicBezTo>
                        <a:pt x="16" y="35"/>
                        <a:pt x="9" y="34"/>
                        <a:pt x="5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3" y="6"/>
                        <a:pt x="7" y="0"/>
                        <a:pt x="10" y="0"/>
                      </a:cubicBezTo>
                      <a:cubicBezTo>
                        <a:pt x="13" y="0"/>
                        <a:pt x="13" y="3"/>
                        <a:pt x="12" y="5"/>
                      </a:cubicBezTo>
                      <a:cubicBezTo>
                        <a:pt x="12" y="7"/>
                        <a:pt x="12" y="8"/>
                        <a:pt x="12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6" name="Freeform 85">
                  <a:extLst>
                    <a:ext uri="{FF2B5EF4-FFF2-40B4-BE49-F238E27FC236}">
                      <a16:creationId xmlns:a16="http://schemas.microsoft.com/office/drawing/2014/main" id="{5CB15B6C-B631-2542-96AB-64786137B52B}"/>
                    </a:ext>
                  </a:extLst>
                </p:cNvPr>
                <p:cNvSpPr/>
                <p:nvPr/>
              </p:nvSpPr>
              <p:spPr>
                <a:xfrm>
                  <a:off x="2765661" y="5867248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9"/>
                      </a:moveTo>
                      <a:cubicBezTo>
                        <a:pt x="11" y="13"/>
                        <a:pt x="13" y="14"/>
                        <a:pt x="18" y="15"/>
                      </a:cubicBezTo>
                      <a:cubicBezTo>
                        <a:pt x="20" y="16"/>
                        <a:pt x="22" y="16"/>
                        <a:pt x="24" y="17"/>
                      </a:cubicBezTo>
                      <a:cubicBezTo>
                        <a:pt x="26" y="17"/>
                        <a:pt x="28" y="19"/>
                        <a:pt x="28" y="21"/>
                      </a:cubicBezTo>
                      <a:cubicBezTo>
                        <a:pt x="26" y="25"/>
                        <a:pt x="24" y="29"/>
                        <a:pt x="20" y="32"/>
                      </a:cubicBezTo>
                      <a:cubicBezTo>
                        <a:pt x="15" y="35"/>
                        <a:pt x="9" y="34"/>
                        <a:pt x="4" y="30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3" y="6"/>
                        <a:pt x="6" y="0"/>
                        <a:pt x="9" y="0"/>
                      </a:cubicBezTo>
                      <a:cubicBezTo>
                        <a:pt x="13" y="0"/>
                        <a:pt x="12" y="3"/>
                        <a:pt x="12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7" name="Freeform 86">
                  <a:extLst>
                    <a:ext uri="{FF2B5EF4-FFF2-40B4-BE49-F238E27FC236}">
                      <a16:creationId xmlns:a16="http://schemas.microsoft.com/office/drawing/2014/main" id="{49D35514-BF80-3D4B-AA6D-4766E809D287}"/>
                    </a:ext>
                  </a:extLst>
                </p:cNvPr>
                <p:cNvSpPr/>
                <p:nvPr/>
              </p:nvSpPr>
              <p:spPr>
                <a:xfrm>
                  <a:off x="2450476" y="6133941"/>
                  <a:ext cx="32391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" h="33">
                      <a:moveTo>
                        <a:pt x="11" y="9"/>
                      </a:moveTo>
                      <a:cubicBezTo>
                        <a:pt x="11" y="13"/>
                        <a:pt x="13" y="15"/>
                        <a:pt x="17" y="15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7"/>
                        <a:pt x="27" y="19"/>
                        <a:pt x="27" y="21"/>
                      </a:cubicBezTo>
                      <a:cubicBezTo>
                        <a:pt x="26" y="25"/>
                        <a:pt x="23" y="29"/>
                        <a:pt x="20" y="31"/>
                      </a:cubicBezTo>
                      <a:cubicBezTo>
                        <a:pt x="15" y="35"/>
                        <a:pt x="8" y="34"/>
                        <a:pt x="4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6"/>
                        <a:pt x="5" y="0"/>
                        <a:pt x="9" y="0"/>
                      </a:cubicBezTo>
                      <a:cubicBezTo>
                        <a:pt x="12" y="0"/>
                        <a:pt x="12" y="2"/>
                        <a:pt x="11" y="5"/>
                      </a:cubicBezTo>
                      <a:cubicBezTo>
                        <a:pt x="11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8" name="Freeform 87">
                  <a:extLst>
                    <a:ext uri="{FF2B5EF4-FFF2-40B4-BE49-F238E27FC236}">
                      <a16:creationId xmlns:a16="http://schemas.microsoft.com/office/drawing/2014/main" id="{F65131CB-37F1-E242-9DA4-4A86CEF97577}"/>
                    </a:ext>
                  </a:extLst>
                </p:cNvPr>
                <p:cNvSpPr/>
                <p:nvPr/>
              </p:nvSpPr>
              <p:spPr>
                <a:xfrm>
                  <a:off x="2672227" y="6003087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1" y="12"/>
                        <a:pt x="13" y="14"/>
                        <a:pt x="17" y="14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6"/>
                        <a:pt x="28" y="19"/>
                        <a:pt x="27" y="20"/>
                      </a:cubicBezTo>
                      <a:cubicBezTo>
                        <a:pt x="26" y="25"/>
                        <a:pt x="23" y="28"/>
                        <a:pt x="20" y="31"/>
                      </a:cubicBezTo>
                      <a:cubicBezTo>
                        <a:pt x="15" y="34"/>
                        <a:pt x="8" y="33"/>
                        <a:pt x="4" y="29"/>
                      </a:cubicBezTo>
                      <a:cubicBezTo>
                        <a:pt x="-1" y="24"/>
                        <a:pt x="-1" y="14"/>
                        <a:pt x="1" y="8"/>
                      </a:cubicBezTo>
                      <a:cubicBezTo>
                        <a:pt x="2" y="5"/>
                        <a:pt x="6" y="0"/>
                        <a:pt x="9" y="0"/>
                      </a:cubicBezTo>
                      <a:cubicBezTo>
                        <a:pt x="12" y="0"/>
                        <a:pt x="12" y="2"/>
                        <a:pt x="11" y="5"/>
                      </a:cubicBezTo>
                      <a:cubicBezTo>
                        <a:pt x="11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89" name="Freeform 88">
                  <a:extLst>
                    <a:ext uri="{FF2B5EF4-FFF2-40B4-BE49-F238E27FC236}">
                      <a16:creationId xmlns:a16="http://schemas.microsoft.com/office/drawing/2014/main" id="{71F28427-F627-2645-AB09-2A597FC36A17}"/>
                    </a:ext>
                  </a:extLst>
                </p:cNvPr>
                <p:cNvSpPr/>
                <p:nvPr/>
              </p:nvSpPr>
              <p:spPr>
                <a:xfrm>
                  <a:off x="2466671" y="6055428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4" y="15"/>
                        <a:pt x="19" y="15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7" y="17"/>
                        <a:pt x="28" y="19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5"/>
                        <a:pt x="9" y="33"/>
                        <a:pt x="4" y="29"/>
                      </a:cubicBezTo>
                      <a:cubicBezTo>
                        <a:pt x="0" y="24"/>
                        <a:pt x="-1" y="15"/>
                        <a:pt x="2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0" name="Freeform 89">
                  <a:extLst>
                    <a:ext uri="{FF2B5EF4-FFF2-40B4-BE49-F238E27FC236}">
                      <a16:creationId xmlns:a16="http://schemas.microsoft.com/office/drawing/2014/main" id="{7B31186E-8F40-E045-81C5-5B3F24141C7A}"/>
                    </a:ext>
                  </a:extLst>
                </p:cNvPr>
                <p:cNvSpPr/>
                <p:nvPr/>
              </p:nvSpPr>
              <p:spPr>
                <a:xfrm>
                  <a:off x="2586267" y="6055428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4" y="15"/>
                        <a:pt x="18" y="15"/>
                      </a:cubicBezTo>
                      <a:cubicBezTo>
                        <a:pt x="19" y="15"/>
                        <a:pt x="22" y="16"/>
                        <a:pt x="25" y="16"/>
                      </a:cubicBezTo>
                      <a:cubicBezTo>
                        <a:pt x="27" y="17"/>
                        <a:pt x="28" y="19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5"/>
                        <a:pt x="9" y="33"/>
                        <a:pt x="5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2" y="0"/>
                        <a:pt x="12" y="2"/>
                        <a:pt x="12" y="5"/>
                      </a:cubicBezTo>
                      <a:cubicBezTo>
                        <a:pt x="11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1" name="Freeform 90">
                  <a:extLst>
                    <a:ext uri="{FF2B5EF4-FFF2-40B4-BE49-F238E27FC236}">
                      <a16:creationId xmlns:a16="http://schemas.microsoft.com/office/drawing/2014/main" id="{D0A1BEAE-94D4-DF43-A6A5-F0F7936E514D}"/>
                    </a:ext>
                  </a:extLst>
                </p:cNvPr>
                <p:cNvSpPr/>
                <p:nvPr/>
              </p:nvSpPr>
              <p:spPr>
                <a:xfrm>
                  <a:off x="2560102" y="6150142"/>
                  <a:ext cx="32391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20" y="15"/>
                        <a:pt x="22" y="16"/>
                        <a:pt x="24" y="16"/>
                      </a:cubicBezTo>
                      <a:cubicBezTo>
                        <a:pt x="27" y="17"/>
                        <a:pt x="28" y="19"/>
                        <a:pt x="27" y="20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4"/>
                        <a:pt x="8" y="33"/>
                        <a:pt x="4" y="29"/>
                      </a:cubicBezTo>
                      <a:cubicBezTo>
                        <a:pt x="-1" y="24"/>
                        <a:pt x="-1" y="14"/>
                        <a:pt x="2" y="8"/>
                      </a:cubicBezTo>
                      <a:cubicBezTo>
                        <a:pt x="2" y="5"/>
                        <a:pt x="6" y="0"/>
                        <a:pt x="10" y="0"/>
                      </a:cubicBezTo>
                      <a:cubicBezTo>
                        <a:pt x="13" y="0"/>
                        <a:pt x="12" y="2"/>
                        <a:pt x="11" y="4"/>
                      </a:cubicBezTo>
                      <a:cubicBezTo>
                        <a:pt x="11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2" name="Freeform 91">
                  <a:extLst>
                    <a:ext uri="{FF2B5EF4-FFF2-40B4-BE49-F238E27FC236}">
                      <a16:creationId xmlns:a16="http://schemas.microsoft.com/office/drawing/2014/main" id="{7A7D15EA-EB59-194C-BEDA-AAD1A0B079A4}"/>
                    </a:ext>
                  </a:extLst>
                </p:cNvPr>
                <p:cNvSpPr/>
                <p:nvPr/>
              </p:nvSpPr>
              <p:spPr>
                <a:xfrm>
                  <a:off x="3422193" y="5823630"/>
                  <a:ext cx="919394" cy="86363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9" h="694">
                      <a:moveTo>
                        <a:pt x="63" y="552"/>
                      </a:moveTo>
                      <a:cubicBezTo>
                        <a:pt x="24" y="479"/>
                        <a:pt x="0" y="390"/>
                        <a:pt x="0" y="308"/>
                      </a:cubicBezTo>
                      <a:cubicBezTo>
                        <a:pt x="2" y="58"/>
                        <a:pt x="267" y="64"/>
                        <a:pt x="448" y="92"/>
                      </a:cubicBezTo>
                      <a:cubicBezTo>
                        <a:pt x="478" y="97"/>
                        <a:pt x="511" y="96"/>
                        <a:pt x="538" y="81"/>
                      </a:cubicBezTo>
                      <a:cubicBezTo>
                        <a:pt x="565" y="67"/>
                        <a:pt x="582" y="40"/>
                        <a:pt x="604" y="18"/>
                      </a:cubicBezTo>
                      <a:cubicBezTo>
                        <a:pt x="618" y="5"/>
                        <a:pt x="641" y="-7"/>
                        <a:pt x="656" y="6"/>
                      </a:cubicBezTo>
                      <a:cubicBezTo>
                        <a:pt x="667" y="15"/>
                        <a:pt x="667" y="33"/>
                        <a:pt x="678" y="43"/>
                      </a:cubicBezTo>
                      <a:cubicBezTo>
                        <a:pt x="690" y="53"/>
                        <a:pt x="708" y="51"/>
                        <a:pt x="721" y="59"/>
                      </a:cubicBezTo>
                      <a:cubicBezTo>
                        <a:pt x="738" y="68"/>
                        <a:pt x="743" y="90"/>
                        <a:pt x="737" y="108"/>
                      </a:cubicBezTo>
                      <a:cubicBezTo>
                        <a:pt x="731" y="126"/>
                        <a:pt x="717" y="139"/>
                        <a:pt x="702" y="150"/>
                      </a:cubicBezTo>
                      <a:cubicBezTo>
                        <a:pt x="676" y="169"/>
                        <a:pt x="645" y="183"/>
                        <a:pt x="614" y="190"/>
                      </a:cubicBezTo>
                      <a:cubicBezTo>
                        <a:pt x="601" y="192"/>
                        <a:pt x="589" y="194"/>
                        <a:pt x="577" y="200"/>
                      </a:cubicBezTo>
                      <a:cubicBezTo>
                        <a:pt x="488" y="250"/>
                        <a:pt x="569" y="330"/>
                        <a:pt x="573" y="393"/>
                      </a:cubicBezTo>
                      <a:cubicBezTo>
                        <a:pt x="580" y="520"/>
                        <a:pt x="441" y="667"/>
                        <a:pt x="320" y="690"/>
                      </a:cubicBezTo>
                      <a:cubicBezTo>
                        <a:pt x="207" y="711"/>
                        <a:pt x="115" y="649"/>
                        <a:pt x="63" y="552"/>
                      </a:cubicBezTo>
                      <a:close/>
                    </a:path>
                  </a:pathLst>
                </a:custGeom>
                <a:solidFill>
                  <a:srgbClr val="FE2C3A">
                    <a:alpha val="1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3" name="Freeform 92">
                  <a:extLst>
                    <a:ext uri="{FF2B5EF4-FFF2-40B4-BE49-F238E27FC236}">
                      <a16:creationId xmlns:a16="http://schemas.microsoft.com/office/drawing/2014/main" id="{3880CEBB-4084-7A41-8E29-F8CE6D39093E}"/>
                    </a:ext>
                  </a:extLst>
                </p:cNvPr>
                <p:cNvSpPr/>
                <p:nvPr/>
              </p:nvSpPr>
              <p:spPr>
                <a:xfrm>
                  <a:off x="3419702" y="5885941"/>
                  <a:ext cx="728788" cy="56204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86" h="452">
                      <a:moveTo>
                        <a:pt x="577" y="0"/>
                      </a:moveTo>
                      <a:cubicBezTo>
                        <a:pt x="547" y="38"/>
                        <a:pt x="497" y="51"/>
                        <a:pt x="450" y="42"/>
                      </a:cubicBezTo>
                      <a:cubicBezTo>
                        <a:pt x="242" y="-3"/>
                        <a:pt x="-50" y="41"/>
                        <a:pt x="7" y="324"/>
                      </a:cubicBezTo>
                      <a:cubicBezTo>
                        <a:pt x="93" y="404"/>
                        <a:pt x="199" y="470"/>
                        <a:pt x="318" y="448"/>
                      </a:cubicBezTo>
                      <a:cubicBezTo>
                        <a:pt x="387" y="433"/>
                        <a:pt x="451" y="377"/>
                        <a:pt x="462" y="307"/>
                      </a:cubicBezTo>
                      <a:cubicBezTo>
                        <a:pt x="469" y="261"/>
                        <a:pt x="457" y="207"/>
                        <a:pt x="488" y="173"/>
                      </a:cubicBezTo>
                      <a:cubicBezTo>
                        <a:pt x="507" y="151"/>
                        <a:pt x="538" y="142"/>
                        <a:pt x="559" y="122"/>
                      </a:cubicBezTo>
                      <a:cubicBezTo>
                        <a:pt x="591" y="92"/>
                        <a:pt x="590" y="43"/>
                        <a:pt x="577" y="0"/>
                      </a:cubicBezTo>
                      <a:close/>
                    </a:path>
                  </a:pathLst>
                </a:custGeom>
                <a:solidFill>
                  <a:srgbClr val="FE2C3A">
                    <a:alpha val="1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4" name="Freeform 93">
                  <a:extLst>
                    <a:ext uri="{FF2B5EF4-FFF2-40B4-BE49-F238E27FC236}">
                      <a16:creationId xmlns:a16="http://schemas.microsoft.com/office/drawing/2014/main" id="{04E53E2C-AA3C-AB4D-8CD8-85BACFD3251D}"/>
                    </a:ext>
                  </a:extLst>
                </p:cNvPr>
                <p:cNvSpPr/>
                <p:nvPr/>
              </p:nvSpPr>
              <p:spPr>
                <a:xfrm>
                  <a:off x="3744850" y="6125217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1" y="12"/>
                        <a:pt x="14" y="13"/>
                        <a:pt x="18" y="14"/>
                      </a:cubicBezTo>
                      <a:cubicBezTo>
                        <a:pt x="20" y="15"/>
                        <a:pt x="22" y="15"/>
                        <a:pt x="25" y="15"/>
                      </a:cubicBezTo>
                      <a:cubicBezTo>
                        <a:pt x="27" y="16"/>
                        <a:pt x="29" y="18"/>
                        <a:pt x="28" y="20"/>
                      </a:cubicBezTo>
                      <a:cubicBezTo>
                        <a:pt x="27" y="24"/>
                        <a:pt x="24" y="28"/>
                        <a:pt x="21" y="31"/>
                      </a:cubicBezTo>
                      <a:cubicBezTo>
                        <a:pt x="16" y="34"/>
                        <a:pt x="9" y="33"/>
                        <a:pt x="5" y="29"/>
                      </a:cubicBezTo>
                      <a:cubicBezTo>
                        <a:pt x="0" y="23"/>
                        <a:pt x="-1" y="14"/>
                        <a:pt x="2" y="7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1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5" name="Freeform 94">
                  <a:extLst>
                    <a:ext uri="{FF2B5EF4-FFF2-40B4-BE49-F238E27FC236}">
                      <a16:creationId xmlns:a16="http://schemas.microsoft.com/office/drawing/2014/main" id="{0A39C664-8538-1D49-A4D2-530C25751507}"/>
                    </a:ext>
                  </a:extLst>
                </p:cNvPr>
                <p:cNvSpPr/>
                <p:nvPr/>
              </p:nvSpPr>
              <p:spPr>
                <a:xfrm>
                  <a:off x="3909298" y="6070383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3" y="15"/>
                        <a:pt x="18" y="15"/>
                      </a:cubicBezTo>
                      <a:cubicBezTo>
                        <a:pt x="20" y="15"/>
                        <a:pt x="23" y="16"/>
                        <a:pt x="24" y="17"/>
                      </a:cubicBezTo>
                      <a:cubicBezTo>
                        <a:pt x="27" y="17"/>
                        <a:pt x="28" y="19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5"/>
                        <a:pt x="9" y="34"/>
                        <a:pt x="4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2" y="5"/>
                        <a:pt x="6" y="0"/>
                        <a:pt x="9" y="0"/>
                      </a:cubicBezTo>
                      <a:cubicBezTo>
                        <a:pt x="13" y="0"/>
                        <a:pt x="12" y="3"/>
                        <a:pt x="12" y="5"/>
                      </a:cubicBezTo>
                      <a:cubicBezTo>
                        <a:pt x="12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6" name="Freeform 95">
                  <a:extLst>
                    <a:ext uri="{FF2B5EF4-FFF2-40B4-BE49-F238E27FC236}">
                      <a16:creationId xmlns:a16="http://schemas.microsoft.com/office/drawing/2014/main" id="{E96BAE5C-C3DA-FF4A-8EB5-FF78451FEE95}"/>
                    </a:ext>
                  </a:extLst>
                </p:cNvPr>
                <p:cNvSpPr/>
                <p:nvPr/>
              </p:nvSpPr>
              <p:spPr>
                <a:xfrm>
                  <a:off x="3922998" y="5981901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3" y="14"/>
                        <a:pt x="18" y="15"/>
                      </a:cubicBezTo>
                      <a:cubicBezTo>
                        <a:pt x="19" y="15"/>
                        <a:pt x="23" y="16"/>
                        <a:pt x="24" y="16"/>
                      </a:cubicBezTo>
                      <a:cubicBezTo>
                        <a:pt x="27" y="17"/>
                        <a:pt x="28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4"/>
                        <a:pt x="9" y="34"/>
                        <a:pt x="4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2" y="6"/>
                        <a:pt x="6" y="0"/>
                        <a:pt x="9" y="0"/>
                      </a:cubicBezTo>
                      <a:cubicBezTo>
                        <a:pt x="13" y="0"/>
                        <a:pt x="12" y="2"/>
                        <a:pt x="12" y="5"/>
                      </a:cubicBezTo>
                      <a:cubicBezTo>
                        <a:pt x="12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7" name="Freeform 96">
                  <a:extLst>
                    <a:ext uri="{FF2B5EF4-FFF2-40B4-BE49-F238E27FC236}">
                      <a16:creationId xmlns:a16="http://schemas.microsoft.com/office/drawing/2014/main" id="{11D8B296-AF87-A94F-8BB6-3F8D2B0B2368}"/>
                    </a:ext>
                  </a:extLst>
                </p:cNvPr>
                <p:cNvSpPr/>
                <p:nvPr/>
              </p:nvSpPr>
              <p:spPr>
                <a:xfrm>
                  <a:off x="3976567" y="6196252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4" y="14"/>
                        <a:pt x="19" y="15"/>
                      </a:cubicBezTo>
                      <a:cubicBezTo>
                        <a:pt x="20" y="15"/>
                        <a:pt x="23" y="16"/>
                        <a:pt x="25" y="17"/>
                      </a:cubicBezTo>
                      <a:cubicBezTo>
                        <a:pt x="27" y="17"/>
                        <a:pt x="29" y="19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5"/>
                        <a:pt x="9" y="34"/>
                        <a:pt x="5" y="29"/>
                      </a:cubicBezTo>
                      <a:cubicBezTo>
                        <a:pt x="0" y="24"/>
                        <a:pt x="-1" y="15"/>
                        <a:pt x="2" y="8"/>
                      </a:cubicBezTo>
                      <a:cubicBezTo>
                        <a:pt x="3" y="6"/>
                        <a:pt x="7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8" name="Freeform 97">
                  <a:extLst>
                    <a:ext uri="{FF2B5EF4-FFF2-40B4-BE49-F238E27FC236}">
                      <a16:creationId xmlns:a16="http://schemas.microsoft.com/office/drawing/2014/main" id="{629C17EB-4C62-9443-AFAB-58855978CE67}"/>
                    </a:ext>
                  </a:extLst>
                </p:cNvPr>
                <p:cNvSpPr/>
                <p:nvPr/>
              </p:nvSpPr>
              <p:spPr>
                <a:xfrm>
                  <a:off x="3830813" y="6003087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8"/>
                      </a:moveTo>
                      <a:cubicBezTo>
                        <a:pt x="12" y="12"/>
                        <a:pt x="14" y="14"/>
                        <a:pt x="19" y="14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8" y="16"/>
                        <a:pt x="29" y="19"/>
                        <a:pt x="28" y="20"/>
                      </a:cubicBezTo>
                      <a:cubicBezTo>
                        <a:pt x="28" y="25"/>
                        <a:pt x="24" y="28"/>
                        <a:pt x="21" y="31"/>
                      </a:cubicBezTo>
                      <a:cubicBezTo>
                        <a:pt x="16" y="34"/>
                        <a:pt x="9" y="33"/>
                        <a:pt x="5" y="29"/>
                      </a:cubicBezTo>
                      <a:cubicBezTo>
                        <a:pt x="0" y="24"/>
                        <a:pt x="-1" y="14"/>
                        <a:pt x="2" y="8"/>
                      </a:cubicBezTo>
                      <a:cubicBezTo>
                        <a:pt x="3" y="5"/>
                        <a:pt x="7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6"/>
                        <a:pt x="12" y="7"/>
                        <a:pt x="12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99" name="Freeform 98">
                  <a:extLst>
                    <a:ext uri="{FF2B5EF4-FFF2-40B4-BE49-F238E27FC236}">
                      <a16:creationId xmlns:a16="http://schemas.microsoft.com/office/drawing/2014/main" id="{84F8FBD2-80BB-AC41-A9E3-6543899A3F77}"/>
                    </a:ext>
                  </a:extLst>
                </p:cNvPr>
                <p:cNvSpPr/>
                <p:nvPr/>
              </p:nvSpPr>
              <p:spPr>
                <a:xfrm>
                  <a:off x="3982796" y="6044212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19" y="15"/>
                        <a:pt x="22" y="15"/>
                        <a:pt x="25" y="16"/>
                      </a:cubicBezTo>
                      <a:cubicBezTo>
                        <a:pt x="27" y="17"/>
                        <a:pt x="28" y="19"/>
                        <a:pt x="28" y="20"/>
                      </a:cubicBezTo>
                      <a:cubicBezTo>
                        <a:pt x="27" y="25"/>
                        <a:pt x="24" y="29"/>
                        <a:pt x="20" y="31"/>
                      </a:cubicBezTo>
                      <a:cubicBezTo>
                        <a:pt x="16" y="35"/>
                        <a:pt x="8" y="33"/>
                        <a:pt x="4" y="29"/>
                      </a:cubicBezTo>
                      <a:cubicBezTo>
                        <a:pt x="-1" y="24"/>
                        <a:pt x="-1" y="14"/>
                        <a:pt x="2" y="8"/>
                      </a:cubicBezTo>
                      <a:cubicBezTo>
                        <a:pt x="3" y="5"/>
                        <a:pt x="6" y="0"/>
                        <a:pt x="9" y="0"/>
                      </a:cubicBezTo>
                      <a:cubicBezTo>
                        <a:pt x="13" y="0"/>
                        <a:pt x="13" y="2"/>
                        <a:pt x="12" y="4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0" name="Freeform 99">
                  <a:extLst>
                    <a:ext uri="{FF2B5EF4-FFF2-40B4-BE49-F238E27FC236}">
                      <a16:creationId xmlns:a16="http://schemas.microsoft.com/office/drawing/2014/main" id="{02210EE2-F023-A74E-90ED-B4A8BB214548}"/>
                    </a:ext>
                  </a:extLst>
                </p:cNvPr>
                <p:cNvSpPr/>
                <p:nvPr/>
              </p:nvSpPr>
              <p:spPr>
                <a:xfrm>
                  <a:off x="3830813" y="6153880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9"/>
                      </a:moveTo>
                      <a:cubicBezTo>
                        <a:pt x="12" y="12"/>
                        <a:pt x="14" y="14"/>
                        <a:pt x="19" y="15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8" y="16"/>
                        <a:pt x="29" y="18"/>
                        <a:pt x="28" y="21"/>
                      </a:cubicBezTo>
                      <a:cubicBezTo>
                        <a:pt x="28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5" y="29"/>
                      </a:cubicBezTo>
                      <a:cubicBezTo>
                        <a:pt x="0" y="24"/>
                        <a:pt x="-1" y="15"/>
                        <a:pt x="2" y="8"/>
                      </a:cubicBezTo>
                      <a:cubicBezTo>
                        <a:pt x="3" y="5"/>
                        <a:pt x="7" y="-1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6"/>
                        <a:pt x="12" y="7"/>
                        <a:pt x="12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1" name="Freeform 100">
                  <a:extLst>
                    <a:ext uri="{FF2B5EF4-FFF2-40B4-BE49-F238E27FC236}">
                      <a16:creationId xmlns:a16="http://schemas.microsoft.com/office/drawing/2014/main" id="{DB6A8A4F-599A-AC41-B108-CE7D9926FFC1}"/>
                    </a:ext>
                  </a:extLst>
                </p:cNvPr>
                <p:cNvSpPr/>
                <p:nvPr/>
              </p:nvSpPr>
              <p:spPr>
                <a:xfrm>
                  <a:off x="4000241" y="6125217"/>
                  <a:ext cx="32391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" h="33">
                      <a:moveTo>
                        <a:pt x="11" y="8"/>
                      </a:moveTo>
                      <a:cubicBezTo>
                        <a:pt x="11" y="12"/>
                        <a:pt x="13" y="13"/>
                        <a:pt x="18" y="14"/>
                      </a:cubicBezTo>
                      <a:cubicBezTo>
                        <a:pt x="19" y="15"/>
                        <a:pt x="23" y="15"/>
                        <a:pt x="24" y="15"/>
                      </a:cubicBezTo>
                      <a:cubicBezTo>
                        <a:pt x="27" y="16"/>
                        <a:pt x="28" y="18"/>
                        <a:pt x="27" y="20"/>
                      </a:cubicBezTo>
                      <a:cubicBezTo>
                        <a:pt x="27" y="24"/>
                        <a:pt x="24" y="28"/>
                        <a:pt x="20" y="31"/>
                      </a:cubicBezTo>
                      <a:cubicBezTo>
                        <a:pt x="15" y="34"/>
                        <a:pt x="8" y="33"/>
                        <a:pt x="4" y="29"/>
                      </a:cubicBezTo>
                      <a:cubicBezTo>
                        <a:pt x="-1" y="23"/>
                        <a:pt x="-1" y="14"/>
                        <a:pt x="2" y="7"/>
                      </a:cubicBezTo>
                      <a:cubicBezTo>
                        <a:pt x="2" y="5"/>
                        <a:pt x="6" y="0"/>
                        <a:pt x="10" y="0"/>
                      </a:cubicBezTo>
                      <a:cubicBezTo>
                        <a:pt x="13" y="0"/>
                        <a:pt x="12" y="2"/>
                        <a:pt x="11" y="5"/>
                      </a:cubicBezTo>
                      <a:cubicBezTo>
                        <a:pt x="11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2" name="Freeform 101">
                  <a:extLst>
                    <a:ext uri="{FF2B5EF4-FFF2-40B4-BE49-F238E27FC236}">
                      <a16:creationId xmlns:a16="http://schemas.microsoft.com/office/drawing/2014/main" id="{F8E1A704-F17F-494E-B971-34620CEA6B03}"/>
                    </a:ext>
                  </a:extLst>
                </p:cNvPr>
                <p:cNvSpPr/>
                <p:nvPr/>
              </p:nvSpPr>
              <p:spPr>
                <a:xfrm>
                  <a:off x="3909298" y="6153880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3" y="14"/>
                        <a:pt x="18" y="15"/>
                      </a:cubicBezTo>
                      <a:cubicBezTo>
                        <a:pt x="20" y="15"/>
                        <a:pt x="23" y="16"/>
                        <a:pt x="24" y="16"/>
                      </a:cubicBezTo>
                      <a:cubicBezTo>
                        <a:pt x="27" y="16"/>
                        <a:pt x="28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4"/>
                        <a:pt x="9" y="34"/>
                        <a:pt x="4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2" y="5"/>
                        <a:pt x="6" y="-1"/>
                        <a:pt x="9" y="0"/>
                      </a:cubicBezTo>
                      <a:cubicBezTo>
                        <a:pt x="13" y="0"/>
                        <a:pt x="12" y="2"/>
                        <a:pt x="12" y="5"/>
                      </a:cubicBezTo>
                      <a:cubicBezTo>
                        <a:pt x="12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3" name="Freeform 102">
                  <a:extLst>
                    <a:ext uri="{FF2B5EF4-FFF2-40B4-BE49-F238E27FC236}">
                      <a16:creationId xmlns:a16="http://schemas.microsoft.com/office/drawing/2014/main" id="{6091C522-9FA5-DA48-BE31-706FC630A8BF}"/>
                    </a:ext>
                  </a:extLst>
                </p:cNvPr>
                <p:cNvSpPr/>
                <p:nvPr/>
              </p:nvSpPr>
              <p:spPr>
                <a:xfrm>
                  <a:off x="3837042" y="6077860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1" y="12"/>
                        <a:pt x="13" y="14"/>
                        <a:pt x="18" y="14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6"/>
                        <a:pt x="28" y="18"/>
                        <a:pt x="27" y="21"/>
                      </a:cubicBezTo>
                      <a:cubicBezTo>
                        <a:pt x="26" y="25"/>
                        <a:pt x="24" y="29"/>
                        <a:pt x="20" y="31"/>
                      </a:cubicBezTo>
                      <a:cubicBezTo>
                        <a:pt x="15" y="34"/>
                        <a:pt x="8" y="33"/>
                        <a:pt x="4" y="29"/>
                      </a:cubicBezTo>
                      <a:cubicBezTo>
                        <a:pt x="-1" y="24"/>
                        <a:pt x="-1" y="14"/>
                        <a:pt x="1" y="8"/>
                      </a:cubicBezTo>
                      <a:cubicBezTo>
                        <a:pt x="2" y="5"/>
                        <a:pt x="6" y="-1"/>
                        <a:pt x="9" y="0"/>
                      </a:cubicBezTo>
                      <a:cubicBezTo>
                        <a:pt x="12" y="0"/>
                        <a:pt x="12" y="2"/>
                        <a:pt x="11" y="5"/>
                      </a:cubicBezTo>
                      <a:cubicBezTo>
                        <a:pt x="11" y="6"/>
                        <a:pt x="11" y="7"/>
                        <a:pt x="11" y="8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4" name="Freeform 103">
                  <a:extLst>
                    <a:ext uri="{FF2B5EF4-FFF2-40B4-BE49-F238E27FC236}">
                      <a16:creationId xmlns:a16="http://schemas.microsoft.com/office/drawing/2014/main" id="{B97E9C7D-839E-6B43-86C5-7EA970FF068E}"/>
                    </a:ext>
                  </a:extLst>
                </p:cNvPr>
                <p:cNvSpPr/>
                <p:nvPr/>
              </p:nvSpPr>
              <p:spPr>
                <a:xfrm>
                  <a:off x="3768523" y="6029257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6"/>
                        <a:pt x="28" y="19"/>
                        <a:pt x="27" y="21"/>
                      </a:cubicBezTo>
                      <a:cubicBezTo>
                        <a:pt x="26" y="25"/>
                        <a:pt x="24" y="29"/>
                        <a:pt x="20" y="31"/>
                      </a:cubicBezTo>
                      <a:cubicBezTo>
                        <a:pt x="15" y="34"/>
                        <a:pt x="8" y="34"/>
                        <a:pt x="4" y="30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6"/>
                        <a:pt x="6" y="0"/>
                        <a:pt x="9" y="0"/>
                      </a:cubicBezTo>
                      <a:cubicBezTo>
                        <a:pt x="12" y="0"/>
                        <a:pt x="12" y="3"/>
                        <a:pt x="11" y="5"/>
                      </a:cubicBezTo>
                      <a:cubicBezTo>
                        <a:pt x="11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5" name="Freeform 104">
                  <a:extLst>
                    <a:ext uri="{FF2B5EF4-FFF2-40B4-BE49-F238E27FC236}">
                      <a16:creationId xmlns:a16="http://schemas.microsoft.com/office/drawing/2014/main" id="{725571E6-12F0-CB44-8E08-BEB80BDEB520}"/>
                    </a:ext>
                  </a:extLst>
                </p:cNvPr>
                <p:cNvSpPr/>
                <p:nvPr/>
              </p:nvSpPr>
              <p:spPr>
                <a:xfrm>
                  <a:off x="3680069" y="5981901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4" y="14"/>
                        <a:pt x="18" y="15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7" y="17"/>
                        <a:pt x="29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5" y="29"/>
                      </a:cubicBezTo>
                      <a:cubicBezTo>
                        <a:pt x="-1" y="24"/>
                        <a:pt x="-1" y="15"/>
                        <a:pt x="2" y="8"/>
                      </a:cubicBezTo>
                      <a:cubicBezTo>
                        <a:pt x="3" y="6"/>
                        <a:pt x="7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1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6" name="Freeform 105">
                  <a:extLst>
                    <a:ext uri="{FF2B5EF4-FFF2-40B4-BE49-F238E27FC236}">
                      <a16:creationId xmlns:a16="http://schemas.microsoft.com/office/drawing/2014/main" id="{A122DD76-AC1D-1445-9609-B0F335279218}"/>
                    </a:ext>
                  </a:extLst>
                </p:cNvPr>
                <p:cNvSpPr/>
                <p:nvPr/>
              </p:nvSpPr>
              <p:spPr>
                <a:xfrm>
                  <a:off x="3768523" y="5948249"/>
                  <a:ext cx="33636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4">
                      <a:moveTo>
                        <a:pt x="11" y="9"/>
                      </a:moveTo>
                      <a:cubicBezTo>
                        <a:pt x="11" y="12"/>
                        <a:pt x="13" y="15"/>
                        <a:pt x="18" y="16"/>
                      </a:cubicBezTo>
                      <a:cubicBezTo>
                        <a:pt x="19" y="16"/>
                        <a:pt x="22" y="16"/>
                        <a:pt x="24" y="17"/>
                      </a:cubicBezTo>
                      <a:cubicBezTo>
                        <a:pt x="26" y="17"/>
                        <a:pt x="28" y="19"/>
                        <a:pt x="27" y="21"/>
                      </a:cubicBezTo>
                      <a:cubicBezTo>
                        <a:pt x="26" y="25"/>
                        <a:pt x="24" y="29"/>
                        <a:pt x="20" y="32"/>
                      </a:cubicBezTo>
                      <a:cubicBezTo>
                        <a:pt x="15" y="35"/>
                        <a:pt x="8" y="34"/>
                        <a:pt x="4" y="29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6"/>
                        <a:pt x="6" y="0"/>
                        <a:pt x="9" y="0"/>
                      </a:cubicBezTo>
                      <a:cubicBezTo>
                        <a:pt x="12" y="0"/>
                        <a:pt x="12" y="3"/>
                        <a:pt x="11" y="5"/>
                      </a:cubicBezTo>
                      <a:cubicBezTo>
                        <a:pt x="11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chemeClr val="bg2">
                    <a:alpha val="49000"/>
                  </a:scheme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7" name="Freeform 106">
                  <a:extLst>
                    <a:ext uri="{FF2B5EF4-FFF2-40B4-BE49-F238E27FC236}">
                      <a16:creationId xmlns:a16="http://schemas.microsoft.com/office/drawing/2014/main" id="{B799E0EC-D4B7-1247-A6AD-C85D26ACF1BC}"/>
                    </a:ext>
                  </a:extLst>
                </p:cNvPr>
                <p:cNvSpPr/>
                <p:nvPr/>
              </p:nvSpPr>
              <p:spPr>
                <a:xfrm>
                  <a:off x="3762294" y="5564414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2" y="8"/>
                      </a:moveTo>
                      <a:cubicBezTo>
                        <a:pt x="12" y="12"/>
                        <a:pt x="14" y="14"/>
                        <a:pt x="18" y="14"/>
                      </a:cubicBezTo>
                      <a:cubicBezTo>
                        <a:pt x="20" y="15"/>
                        <a:pt x="23" y="15"/>
                        <a:pt x="25" y="15"/>
                      </a:cubicBezTo>
                      <a:cubicBezTo>
                        <a:pt x="27" y="16"/>
                        <a:pt x="28" y="18"/>
                        <a:pt x="28" y="20"/>
                      </a:cubicBezTo>
                      <a:cubicBezTo>
                        <a:pt x="27" y="25"/>
                        <a:pt x="24" y="28"/>
                        <a:pt x="21" y="31"/>
                      </a:cubicBezTo>
                      <a:cubicBezTo>
                        <a:pt x="16" y="34"/>
                        <a:pt x="9" y="33"/>
                        <a:pt x="5" y="29"/>
                      </a:cubicBezTo>
                      <a:cubicBezTo>
                        <a:pt x="-1" y="24"/>
                        <a:pt x="-1" y="14"/>
                        <a:pt x="2" y="8"/>
                      </a:cubicBezTo>
                      <a:cubicBezTo>
                        <a:pt x="3" y="5"/>
                        <a:pt x="6" y="-1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6"/>
                        <a:pt x="12" y="7"/>
                        <a:pt x="12" y="8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8" name="Freeform 107">
                  <a:extLst>
                    <a:ext uri="{FF2B5EF4-FFF2-40B4-BE49-F238E27FC236}">
                      <a16:creationId xmlns:a16="http://schemas.microsoft.com/office/drawing/2014/main" id="{84BC092C-1DE9-6745-9E67-60C25EE05435}"/>
                    </a:ext>
                  </a:extLst>
                </p:cNvPr>
                <p:cNvSpPr/>
                <p:nvPr/>
              </p:nvSpPr>
              <p:spPr>
                <a:xfrm>
                  <a:off x="3703742" y="5538243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4" y="14"/>
                        <a:pt x="18" y="15"/>
                      </a:cubicBezTo>
                      <a:cubicBezTo>
                        <a:pt x="20" y="15"/>
                        <a:pt x="22" y="16"/>
                        <a:pt x="25" y="16"/>
                      </a:cubicBezTo>
                      <a:cubicBezTo>
                        <a:pt x="27" y="17"/>
                        <a:pt x="28" y="18"/>
                        <a:pt x="28" y="20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3"/>
                        <a:pt x="5" y="29"/>
                      </a:cubicBezTo>
                      <a:cubicBezTo>
                        <a:pt x="-1" y="23"/>
                        <a:pt x="-1" y="14"/>
                        <a:pt x="2" y="7"/>
                      </a:cubicBezTo>
                      <a:cubicBezTo>
                        <a:pt x="3" y="5"/>
                        <a:pt x="7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1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09" name="Freeform 108">
                  <a:extLst>
                    <a:ext uri="{FF2B5EF4-FFF2-40B4-BE49-F238E27FC236}">
                      <a16:creationId xmlns:a16="http://schemas.microsoft.com/office/drawing/2014/main" id="{3A633332-66ED-E14E-851A-3C50BB5D3B30}"/>
                    </a:ext>
                  </a:extLst>
                </p:cNvPr>
                <p:cNvSpPr/>
                <p:nvPr/>
              </p:nvSpPr>
              <p:spPr>
                <a:xfrm>
                  <a:off x="3707480" y="5596816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8" y="15"/>
                      </a:cubicBezTo>
                      <a:cubicBezTo>
                        <a:pt x="19" y="16"/>
                        <a:pt x="22" y="16"/>
                        <a:pt x="24" y="16"/>
                      </a:cubicBezTo>
                      <a:cubicBezTo>
                        <a:pt x="26" y="17"/>
                        <a:pt x="28" y="19"/>
                        <a:pt x="28" y="21"/>
                      </a:cubicBezTo>
                      <a:cubicBezTo>
                        <a:pt x="26" y="25"/>
                        <a:pt x="23" y="29"/>
                        <a:pt x="20" y="32"/>
                      </a:cubicBezTo>
                      <a:cubicBezTo>
                        <a:pt x="15" y="34"/>
                        <a:pt x="8" y="34"/>
                        <a:pt x="4" y="30"/>
                      </a:cubicBezTo>
                      <a:cubicBezTo>
                        <a:pt x="-1" y="24"/>
                        <a:pt x="-1" y="15"/>
                        <a:pt x="1" y="8"/>
                      </a:cubicBezTo>
                      <a:cubicBezTo>
                        <a:pt x="2" y="6"/>
                        <a:pt x="5" y="0"/>
                        <a:pt x="9" y="0"/>
                      </a:cubicBezTo>
                      <a:cubicBezTo>
                        <a:pt x="12" y="0"/>
                        <a:pt x="12" y="3"/>
                        <a:pt x="11" y="5"/>
                      </a:cubicBezTo>
                      <a:cubicBezTo>
                        <a:pt x="11" y="6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0" name="Freeform 109">
                  <a:extLst>
                    <a:ext uri="{FF2B5EF4-FFF2-40B4-BE49-F238E27FC236}">
                      <a16:creationId xmlns:a16="http://schemas.microsoft.com/office/drawing/2014/main" id="{EE01614C-041C-2642-AF5D-AC96368F1E43}"/>
                    </a:ext>
                  </a:extLst>
                </p:cNvPr>
                <p:cNvSpPr/>
                <p:nvPr/>
              </p:nvSpPr>
              <p:spPr>
                <a:xfrm>
                  <a:off x="3551752" y="5545721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4" y="14"/>
                        <a:pt x="18" y="15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7" y="16"/>
                        <a:pt x="28" y="18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4"/>
                        <a:pt x="4" y="29"/>
                      </a:cubicBezTo>
                      <a:cubicBezTo>
                        <a:pt x="0" y="24"/>
                        <a:pt x="-1" y="15"/>
                        <a:pt x="2" y="8"/>
                      </a:cubicBezTo>
                      <a:cubicBezTo>
                        <a:pt x="3" y="5"/>
                        <a:pt x="6" y="-1"/>
                        <a:pt x="10" y="0"/>
                      </a:cubicBezTo>
                      <a:cubicBezTo>
                        <a:pt x="13" y="0"/>
                        <a:pt x="12" y="2"/>
                        <a:pt x="12" y="5"/>
                      </a:cubicBezTo>
                      <a:cubicBezTo>
                        <a:pt x="12" y="6"/>
                        <a:pt x="11" y="7"/>
                        <a:pt x="11" y="9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1" name="Freeform 110">
                  <a:extLst>
                    <a:ext uri="{FF2B5EF4-FFF2-40B4-BE49-F238E27FC236}">
                      <a16:creationId xmlns:a16="http://schemas.microsoft.com/office/drawing/2014/main" id="{B60871D2-57D0-1145-A832-554E1ECCA7AD}"/>
                    </a:ext>
                  </a:extLst>
                </p:cNvPr>
                <p:cNvSpPr/>
                <p:nvPr/>
              </p:nvSpPr>
              <p:spPr>
                <a:xfrm>
                  <a:off x="3829567" y="5549459"/>
                  <a:ext cx="32391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" h="33">
                      <a:moveTo>
                        <a:pt x="11" y="9"/>
                      </a:moveTo>
                      <a:cubicBezTo>
                        <a:pt x="11" y="12"/>
                        <a:pt x="13" y="14"/>
                        <a:pt x="17" y="15"/>
                      </a:cubicBezTo>
                      <a:cubicBezTo>
                        <a:pt x="19" y="15"/>
                        <a:pt x="22" y="16"/>
                        <a:pt x="24" y="16"/>
                      </a:cubicBezTo>
                      <a:cubicBezTo>
                        <a:pt x="26" y="16"/>
                        <a:pt x="27" y="19"/>
                        <a:pt x="27" y="21"/>
                      </a:cubicBezTo>
                      <a:cubicBezTo>
                        <a:pt x="26" y="25"/>
                        <a:pt x="23" y="29"/>
                        <a:pt x="20" y="31"/>
                      </a:cubicBezTo>
                      <a:cubicBezTo>
                        <a:pt x="14" y="35"/>
                        <a:pt x="8" y="33"/>
                        <a:pt x="3" y="29"/>
                      </a:cubicBezTo>
                      <a:cubicBezTo>
                        <a:pt x="-1" y="24"/>
                        <a:pt x="-1" y="14"/>
                        <a:pt x="1" y="8"/>
                      </a:cubicBezTo>
                      <a:cubicBezTo>
                        <a:pt x="1" y="5"/>
                        <a:pt x="5" y="0"/>
                        <a:pt x="9" y="0"/>
                      </a:cubicBezTo>
                      <a:cubicBezTo>
                        <a:pt x="12" y="0"/>
                        <a:pt x="11" y="2"/>
                        <a:pt x="11" y="5"/>
                      </a:cubicBezTo>
                      <a:cubicBezTo>
                        <a:pt x="11" y="7"/>
                        <a:pt x="10" y="8"/>
                        <a:pt x="11" y="9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2" name="Freeform 111">
                  <a:extLst>
                    <a:ext uri="{FF2B5EF4-FFF2-40B4-BE49-F238E27FC236}">
                      <a16:creationId xmlns:a16="http://schemas.microsoft.com/office/drawing/2014/main" id="{52AE286E-F9F5-4D48-A7A0-DFB7FCAE9C92}"/>
                    </a:ext>
                  </a:extLst>
                </p:cNvPr>
                <p:cNvSpPr/>
                <p:nvPr/>
              </p:nvSpPr>
              <p:spPr>
                <a:xfrm>
                  <a:off x="3788456" y="5634203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8"/>
                      </a:moveTo>
                      <a:cubicBezTo>
                        <a:pt x="11" y="12"/>
                        <a:pt x="14" y="14"/>
                        <a:pt x="18" y="14"/>
                      </a:cubicBezTo>
                      <a:cubicBezTo>
                        <a:pt x="19" y="15"/>
                        <a:pt x="22" y="16"/>
                        <a:pt x="25" y="16"/>
                      </a:cubicBezTo>
                      <a:cubicBezTo>
                        <a:pt x="27" y="16"/>
                        <a:pt x="28" y="19"/>
                        <a:pt x="28" y="20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6" y="34"/>
                        <a:pt x="9" y="33"/>
                        <a:pt x="5" y="29"/>
                      </a:cubicBezTo>
                      <a:cubicBezTo>
                        <a:pt x="-1" y="23"/>
                        <a:pt x="-1" y="14"/>
                        <a:pt x="2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2" y="0"/>
                        <a:pt x="12" y="2"/>
                        <a:pt x="12" y="4"/>
                      </a:cubicBezTo>
                      <a:cubicBezTo>
                        <a:pt x="11" y="6"/>
                        <a:pt x="11" y="8"/>
                        <a:pt x="11" y="8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3" name="Freeform 112">
                  <a:extLst>
                    <a:ext uri="{FF2B5EF4-FFF2-40B4-BE49-F238E27FC236}">
                      <a16:creationId xmlns:a16="http://schemas.microsoft.com/office/drawing/2014/main" id="{BC171C50-2ECE-694C-AC96-B08E8E48117A}"/>
                    </a:ext>
                  </a:extLst>
                </p:cNvPr>
                <p:cNvSpPr/>
                <p:nvPr/>
              </p:nvSpPr>
              <p:spPr>
                <a:xfrm>
                  <a:off x="3633978" y="5549459"/>
                  <a:ext cx="33636" cy="3987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" h="33">
                      <a:moveTo>
                        <a:pt x="11" y="9"/>
                      </a:moveTo>
                      <a:cubicBezTo>
                        <a:pt x="12" y="12"/>
                        <a:pt x="14" y="14"/>
                        <a:pt x="19" y="15"/>
                      </a:cubicBezTo>
                      <a:cubicBezTo>
                        <a:pt x="20" y="15"/>
                        <a:pt x="23" y="16"/>
                        <a:pt x="25" y="16"/>
                      </a:cubicBezTo>
                      <a:cubicBezTo>
                        <a:pt x="27" y="16"/>
                        <a:pt x="28" y="19"/>
                        <a:pt x="28" y="21"/>
                      </a:cubicBezTo>
                      <a:cubicBezTo>
                        <a:pt x="27" y="25"/>
                        <a:pt x="24" y="29"/>
                        <a:pt x="21" y="31"/>
                      </a:cubicBezTo>
                      <a:cubicBezTo>
                        <a:pt x="15" y="35"/>
                        <a:pt x="9" y="33"/>
                        <a:pt x="4" y="29"/>
                      </a:cubicBezTo>
                      <a:cubicBezTo>
                        <a:pt x="0" y="24"/>
                        <a:pt x="-1" y="14"/>
                        <a:pt x="2" y="8"/>
                      </a:cubicBezTo>
                      <a:cubicBezTo>
                        <a:pt x="3" y="5"/>
                        <a:pt x="6" y="0"/>
                        <a:pt x="10" y="0"/>
                      </a:cubicBezTo>
                      <a:cubicBezTo>
                        <a:pt x="13" y="0"/>
                        <a:pt x="13" y="2"/>
                        <a:pt x="12" y="5"/>
                      </a:cubicBezTo>
                      <a:cubicBezTo>
                        <a:pt x="12" y="7"/>
                        <a:pt x="11" y="8"/>
                        <a:pt x="11" y="9"/>
                      </a:cubicBezTo>
                      <a:close/>
                    </a:path>
                  </a:pathLst>
                </a:custGeom>
                <a:solidFill>
                  <a:srgbClr val="FFFFFF">
                    <a:alpha val="5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14" name="Group 613">
                <a:extLst>
                  <a:ext uri="{FF2B5EF4-FFF2-40B4-BE49-F238E27FC236}">
                    <a16:creationId xmlns:a16="http://schemas.microsoft.com/office/drawing/2014/main" id="{5F8E52CB-773A-CF43-86D2-DECCB1F52BC5}"/>
                  </a:ext>
                </a:extLst>
              </p:cNvPr>
              <p:cNvGrpSpPr/>
              <p:nvPr/>
            </p:nvGrpSpPr>
            <p:grpSpPr>
              <a:xfrm>
                <a:off x="5172527" y="5852293"/>
                <a:ext cx="2307206" cy="1107898"/>
                <a:chOff x="5172527" y="5852293"/>
                <a:chExt cx="2307206" cy="1107898"/>
              </a:xfrm>
            </p:grpSpPr>
            <p:sp>
              <p:nvSpPr>
                <p:cNvPr id="114" name="Freeform 113">
                  <a:extLst>
                    <a:ext uri="{FF2B5EF4-FFF2-40B4-BE49-F238E27FC236}">
                      <a16:creationId xmlns:a16="http://schemas.microsoft.com/office/drawing/2014/main" id="{FF96D26A-25B4-FE4E-A124-8BCA424F1C3B}"/>
                    </a:ext>
                  </a:extLst>
                </p:cNvPr>
                <p:cNvSpPr/>
                <p:nvPr/>
              </p:nvSpPr>
              <p:spPr>
                <a:xfrm>
                  <a:off x="5172527" y="5852293"/>
                  <a:ext cx="2305960" cy="110789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52" h="890">
                      <a:moveTo>
                        <a:pt x="1" y="623"/>
                      </a:moveTo>
                      <a:cubicBezTo>
                        <a:pt x="29" y="760"/>
                        <a:pt x="357" y="814"/>
                        <a:pt x="561" y="812"/>
                      </a:cubicBezTo>
                      <a:cubicBezTo>
                        <a:pt x="823" y="809"/>
                        <a:pt x="1061" y="796"/>
                        <a:pt x="1314" y="845"/>
                      </a:cubicBezTo>
                      <a:cubicBezTo>
                        <a:pt x="1449" y="872"/>
                        <a:pt x="1662" y="923"/>
                        <a:pt x="1790" y="858"/>
                      </a:cubicBezTo>
                      <a:cubicBezTo>
                        <a:pt x="1851" y="827"/>
                        <a:pt x="1856" y="775"/>
                        <a:pt x="1850" y="729"/>
                      </a:cubicBezTo>
                      <a:cubicBezTo>
                        <a:pt x="1831" y="579"/>
                        <a:pt x="1773" y="428"/>
                        <a:pt x="1650" y="294"/>
                      </a:cubicBezTo>
                      <a:cubicBezTo>
                        <a:pt x="1531" y="165"/>
                        <a:pt x="1302" y="18"/>
                        <a:pt x="1026" y="1"/>
                      </a:cubicBezTo>
                      <a:cubicBezTo>
                        <a:pt x="903" y="-6"/>
                        <a:pt x="778" y="22"/>
                        <a:pt x="689" y="70"/>
                      </a:cubicBezTo>
                      <a:cubicBezTo>
                        <a:pt x="531" y="155"/>
                        <a:pt x="567" y="293"/>
                        <a:pt x="412" y="371"/>
                      </a:cubicBezTo>
                      <a:cubicBezTo>
                        <a:pt x="277" y="439"/>
                        <a:pt x="-24" y="497"/>
                        <a:pt x="1" y="623"/>
                      </a:cubicBezTo>
                      <a:close/>
                    </a:path>
                  </a:pathLst>
                </a:custGeom>
                <a:solidFill>
                  <a:srgbClr val="FE2C3A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5" name="Freeform 114">
                  <a:extLst>
                    <a:ext uri="{FF2B5EF4-FFF2-40B4-BE49-F238E27FC236}">
                      <a16:creationId xmlns:a16="http://schemas.microsoft.com/office/drawing/2014/main" id="{6840EC7D-E512-054C-8B6B-8F122CB01416}"/>
                    </a:ext>
                  </a:extLst>
                </p:cNvPr>
                <p:cNvSpPr/>
                <p:nvPr/>
              </p:nvSpPr>
              <p:spPr>
                <a:xfrm>
                  <a:off x="5172527" y="6521518"/>
                  <a:ext cx="2304715" cy="4386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51" h="353">
                      <a:moveTo>
                        <a:pt x="1701" y="239"/>
                      </a:moveTo>
                      <a:cubicBezTo>
                        <a:pt x="1508" y="229"/>
                        <a:pt x="1332" y="107"/>
                        <a:pt x="1138" y="107"/>
                      </a:cubicBezTo>
                      <a:cubicBezTo>
                        <a:pt x="1048" y="107"/>
                        <a:pt x="960" y="133"/>
                        <a:pt x="872" y="153"/>
                      </a:cubicBezTo>
                      <a:cubicBezTo>
                        <a:pt x="739" y="183"/>
                        <a:pt x="601" y="198"/>
                        <a:pt x="465" y="182"/>
                      </a:cubicBezTo>
                      <a:cubicBezTo>
                        <a:pt x="352" y="170"/>
                        <a:pt x="242" y="136"/>
                        <a:pt x="144" y="78"/>
                      </a:cubicBezTo>
                      <a:cubicBezTo>
                        <a:pt x="109" y="56"/>
                        <a:pt x="74" y="27"/>
                        <a:pt x="39" y="0"/>
                      </a:cubicBezTo>
                      <a:cubicBezTo>
                        <a:pt x="10" y="25"/>
                        <a:pt x="-5" y="53"/>
                        <a:pt x="1" y="86"/>
                      </a:cubicBezTo>
                      <a:cubicBezTo>
                        <a:pt x="29" y="223"/>
                        <a:pt x="357" y="277"/>
                        <a:pt x="561" y="275"/>
                      </a:cubicBezTo>
                      <a:cubicBezTo>
                        <a:pt x="823" y="272"/>
                        <a:pt x="1061" y="259"/>
                        <a:pt x="1314" y="308"/>
                      </a:cubicBezTo>
                      <a:cubicBezTo>
                        <a:pt x="1449" y="335"/>
                        <a:pt x="1662" y="386"/>
                        <a:pt x="1790" y="321"/>
                      </a:cubicBezTo>
                      <a:cubicBezTo>
                        <a:pt x="1830" y="300"/>
                        <a:pt x="1847" y="270"/>
                        <a:pt x="1851" y="239"/>
                      </a:cubicBezTo>
                      <a:cubicBezTo>
                        <a:pt x="1801" y="237"/>
                        <a:pt x="1751" y="242"/>
                        <a:pt x="1701" y="239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6" name="Freeform 115">
                  <a:extLst>
                    <a:ext uri="{FF2B5EF4-FFF2-40B4-BE49-F238E27FC236}">
                      <a16:creationId xmlns:a16="http://schemas.microsoft.com/office/drawing/2014/main" id="{B42BA0AE-07F6-1741-BB8A-9207975C128C}"/>
                    </a:ext>
                  </a:extLst>
                </p:cNvPr>
                <p:cNvSpPr/>
                <p:nvPr/>
              </p:nvSpPr>
              <p:spPr>
                <a:xfrm>
                  <a:off x="6089433" y="6744593"/>
                  <a:ext cx="950539" cy="20188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64" h="163">
                      <a:moveTo>
                        <a:pt x="0" y="92"/>
                      </a:moveTo>
                      <a:cubicBezTo>
                        <a:pt x="196" y="89"/>
                        <a:pt x="383" y="90"/>
                        <a:pt x="579" y="128"/>
                      </a:cubicBezTo>
                      <a:cubicBezTo>
                        <a:pt x="631" y="139"/>
                        <a:pt x="696" y="153"/>
                        <a:pt x="764" y="163"/>
                      </a:cubicBezTo>
                      <a:cubicBezTo>
                        <a:pt x="724" y="128"/>
                        <a:pt x="678" y="101"/>
                        <a:pt x="633" y="76"/>
                      </a:cubicBezTo>
                      <a:cubicBezTo>
                        <a:pt x="575" y="44"/>
                        <a:pt x="515" y="12"/>
                        <a:pt x="450" y="3"/>
                      </a:cubicBezTo>
                      <a:cubicBezTo>
                        <a:pt x="409" y="-3"/>
                        <a:pt x="367" y="0"/>
                        <a:pt x="326" y="5"/>
                      </a:cubicBezTo>
                      <a:cubicBezTo>
                        <a:pt x="226" y="18"/>
                        <a:pt x="127" y="42"/>
                        <a:pt x="32" y="79"/>
                      </a:cubicBezTo>
                      <a:cubicBezTo>
                        <a:pt x="22" y="83"/>
                        <a:pt x="11" y="87"/>
                        <a:pt x="0" y="92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7" name="Freeform 116">
                  <a:extLst>
                    <a:ext uri="{FF2B5EF4-FFF2-40B4-BE49-F238E27FC236}">
                      <a16:creationId xmlns:a16="http://schemas.microsoft.com/office/drawing/2014/main" id="{531A7A46-6384-C946-82AD-6377948796CB}"/>
                    </a:ext>
                  </a:extLst>
                </p:cNvPr>
                <p:cNvSpPr/>
                <p:nvPr/>
              </p:nvSpPr>
              <p:spPr>
                <a:xfrm>
                  <a:off x="5959871" y="5852293"/>
                  <a:ext cx="1310573" cy="44241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53" h="356">
                      <a:moveTo>
                        <a:pt x="1019" y="294"/>
                      </a:moveTo>
                      <a:cubicBezTo>
                        <a:pt x="900" y="165"/>
                        <a:pt x="671" y="18"/>
                        <a:pt x="395" y="1"/>
                      </a:cubicBezTo>
                      <a:cubicBezTo>
                        <a:pt x="272" y="-6"/>
                        <a:pt x="147" y="22"/>
                        <a:pt x="58" y="70"/>
                      </a:cubicBezTo>
                      <a:cubicBezTo>
                        <a:pt x="35" y="82"/>
                        <a:pt x="16" y="96"/>
                        <a:pt x="0" y="110"/>
                      </a:cubicBezTo>
                      <a:cubicBezTo>
                        <a:pt x="52" y="132"/>
                        <a:pt x="107" y="142"/>
                        <a:pt x="163" y="139"/>
                      </a:cubicBezTo>
                      <a:cubicBezTo>
                        <a:pt x="229" y="135"/>
                        <a:pt x="295" y="113"/>
                        <a:pt x="360" y="126"/>
                      </a:cubicBezTo>
                      <a:cubicBezTo>
                        <a:pt x="433" y="141"/>
                        <a:pt x="490" y="198"/>
                        <a:pt x="551" y="242"/>
                      </a:cubicBezTo>
                      <a:cubicBezTo>
                        <a:pt x="671" y="329"/>
                        <a:pt x="823" y="368"/>
                        <a:pt x="970" y="352"/>
                      </a:cubicBezTo>
                      <a:cubicBezTo>
                        <a:pt x="998" y="349"/>
                        <a:pt x="1027" y="343"/>
                        <a:pt x="1053" y="334"/>
                      </a:cubicBezTo>
                      <a:cubicBezTo>
                        <a:pt x="1042" y="321"/>
                        <a:pt x="1031" y="307"/>
                        <a:pt x="1019" y="294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8" name="Freeform 117">
                  <a:extLst>
                    <a:ext uri="{FF2B5EF4-FFF2-40B4-BE49-F238E27FC236}">
                      <a16:creationId xmlns:a16="http://schemas.microsoft.com/office/drawing/2014/main" id="{6A365EB1-9926-8D49-89EE-046CB94F776E}"/>
                    </a:ext>
                  </a:extLst>
                </p:cNvPr>
                <p:cNvSpPr/>
                <p:nvPr/>
              </p:nvSpPr>
              <p:spPr>
                <a:xfrm>
                  <a:off x="5817851" y="5963207"/>
                  <a:ext cx="1471280" cy="52341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82" h="421">
                      <a:moveTo>
                        <a:pt x="1180" y="344"/>
                      </a:moveTo>
                      <a:cubicBezTo>
                        <a:pt x="1046" y="375"/>
                        <a:pt x="895" y="448"/>
                        <a:pt x="765" y="367"/>
                      </a:cubicBezTo>
                      <a:cubicBezTo>
                        <a:pt x="709" y="334"/>
                        <a:pt x="659" y="290"/>
                        <a:pt x="604" y="255"/>
                      </a:cubicBezTo>
                      <a:cubicBezTo>
                        <a:pt x="565" y="230"/>
                        <a:pt x="523" y="207"/>
                        <a:pt x="477" y="199"/>
                      </a:cubicBezTo>
                      <a:cubicBezTo>
                        <a:pt x="523" y="178"/>
                        <a:pt x="565" y="148"/>
                        <a:pt x="611" y="129"/>
                      </a:cubicBezTo>
                      <a:cubicBezTo>
                        <a:pt x="642" y="120"/>
                        <a:pt x="676" y="127"/>
                        <a:pt x="705" y="112"/>
                      </a:cubicBezTo>
                      <a:cubicBezTo>
                        <a:pt x="747" y="93"/>
                        <a:pt x="766" y="39"/>
                        <a:pt x="744" y="0"/>
                      </a:cubicBezTo>
                      <a:lnTo>
                        <a:pt x="741" y="0"/>
                      </a:lnTo>
                      <a:cubicBezTo>
                        <a:pt x="734" y="59"/>
                        <a:pt x="690" y="109"/>
                        <a:pt x="631" y="117"/>
                      </a:cubicBezTo>
                      <a:cubicBezTo>
                        <a:pt x="615" y="117"/>
                        <a:pt x="597" y="114"/>
                        <a:pt x="581" y="120"/>
                      </a:cubicBezTo>
                      <a:cubicBezTo>
                        <a:pt x="538" y="135"/>
                        <a:pt x="500" y="164"/>
                        <a:pt x="468" y="198"/>
                      </a:cubicBezTo>
                      <a:cubicBezTo>
                        <a:pt x="313" y="180"/>
                        <a:pt x="157" y="364"/>
                        <a:pt x="7" y="252"/>
                      </a:cubicBezTo>
                      <a:lnTo>
                        <a:pt x="0" y="262"/>
                      </a:lnTo>
                      <a:cubicBezTo>
                        <a:pt x="66" y="314"/>
                        <a:pt x="158" y="303"/>
                        <a:pt x="232" y="274"/>
                      </a:cubicBezTo>
                      <a:cubicBezTo>
                        <a:pt x="318" y="243"/>
                        <a:pt x="408" y="184"/>
                        <a:pt x="502" y="216"/>
                      </a:cubicBezTo>
                      <a:cubicBezTo>
                        <a:pt x="562" y="235"/>
                        <a:pt x="611" y="274"/>
                        <a:pt x="659" y="314"/>
                      </a:cubicBezTo>
                      <a:cubicBezTo>
                        <a:pt x="844" y="482"/>
                        <a:pt x="970" y="418"/>
                        <a:pt x="1182" y="352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19" name="Freeform 118">
                  <a:extLst>
                    <a:ext uri="{FF2B5EF4-FFF2-40B4-BE49-F238E27FC236}">
                      <a16:creationId xmlns:a16="http://schemas.microsoft.com/office/drawing/2014/main" id="{1D01729B-D234-824D-9876-57CADA7312F5}"/>
                    </a:ext>
                  </a:extLst>
                </p:cNvPr>
                <p:cNvSpPr/>
                <p:nvPr/>
              </p:nvSpPr>
              <p:spPr>
                <a:xfrm>
                  <a:off x="5785457" y="6376955"/>
                  <a:ext cx="822223" cy="45113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61" h="363">
                      <a:moveTo>
                        <a:pt x="632" y="295"/>
                      </a:moveTo>
                      <a:cubicBezTo>
                        <a:pt x="590" y="218"/>
                        <a:pt x="562" y="142"/>
                        <a:pt x="462" y="130"/>
                      </a:cubicBezTo>
                      <a:cubicBezTo>
                        <a:pt x="297" y="118"/>
                        <a:pt x="146" y="89"/>
                        <a:pt x="3" y="0"/>
                      </a:cubicBezTo>
                      <a:lnTo>
                        <a:pt x="0" y="4"/>
                      </a:lnTo>
                      <a:cubicBezTo>
                        <a:pt x="43" y="35"/>
                        <a:pt x="88" y="61"/>
                        <a:pt x="137" y="82"/>
                      </a:cubicBezTo>
                      <a:cubicBezTo>
                        <a:pt x="90" y="96"/>
                        <a:pt x="-4" y="163"/>
                        <a:pt x="62" y="209"/>
                      </a:cubicBezTo>
                      <a:cubicBezTo>
                        <a:pt x="102" y="230"/>
                        <a:pt x="149" y="240"/>
                        <a:pt x="191" y="257"/>
                      </a:cubicBezTo>
                      <a:cubicBezTo>
                        <a:pt x="209" y="264"/>
                        <a:pt x="227" y="272"/>
                        <a:pt x="241" y="287"/>
                      </a:cubicBezTo>
                      <a:cubicBezTo>
                        <a:pt x="272" y="315"/>
                        <a:pt x="305" y="342"/>
                        <a:pt x="342" y="363"/>
                      </a:cubicBezTo>
                      <a:lnTo>
                        <a:pt x="342" y="361"/>
                      </a:lnTo>
                      <a:cubicBezTo>
                        <a:pt x="303" y="326"/>
                        <a:pt x="271" y="282"/>
                        <a:pt x="227" y="254"/>
                      </a:cubicBezTo>
                      <a:cubicBezTo>
                        <a:pt x="188" y="234"/>
                        <a:pt x="145" y="231"/>
                        <a:pt x="104" y="221"/>
                      </a:cubicBezTo>
                      <a:cubicBezTo>
                        <a:pt x="-8" y="193"/>
                        <a:pt x="90" y="118"/>
                        <a:pt x="140" y="83"/>
                      </a:cubicBezTo>
                      <a:cubicBezTo>
                        <a:pt x="211" y="113"/>
                        <a:pt x="286" y="132"/>
                        <a:pt x="363" y="139"/>
                      </a:cubicBezTo>
                      <a:cubicBezTo>
                        <a:pt x="419" y="145"/>
                        <a:pt x="480" y="141"/>
                        <a:pt x="529" y="173"/>
                      </a:cubicBezTo>
                      <a:cubicBezTo>
                        <a:pt x="588" y="213"/>
                        <a:pt x="601" y="293"/>
                        <a:pt x="656" y="338"/>
                      </a:cubicBezTo>
                      <a:lnTo>
                        <a:pt x="661" y="332"/>
                      </a:lnTo>
                      <a:cubicBezTo>
                        <a:pt x="650" y="321"/>
                        <a:pt x="640" y="308"/>
                        <a:pt x="632" y="295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0" name="Freeform 119">
                  <a:extLst>
                    <a:ext uri="{FF2B5EF4-FFF2-40B4-BE49-F238E27FC236}">
                      <a16:creationId xmlns:a16="http://schemas.microsoft.com/office/drawing/2014/main" id="{F602BBC1-5753-024A-9B96-AD70A2E23E46}"/>
                    </a:ext>
                  </a:extLst>
                </p:cNvPr>
                <p:cNvSpPr/>
                <p:nvPr/>
              </p:nvSpPr>
              <p:spPr>
                <a:xfrm>
                  <a:off x="5172527" y="5852293"/>
                  <a:ext cx="2307206" cy="96333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53" h="774">
                      <a:moveTo>
                        <a:pt x="1850" y="729"/>
                      </a:moveTo>
                      <a:cubicBezTo>
                        <a:pt x="1831" y="579"/>
                        <a:pt x="1773" y="428"/>
                        <a:pt x="1650" y="294"/>
                      </a:cubicBezTo>
                      <a:cubicBezTo>
                        <a:pt x="1531" y="165"/>
                        <a:pt x="1302" y="18"/>
                        <a:pt x="1026" y="1"/>
                      </a:cubicBezTo>
                      <a:cubicBezTo>
                        <a:pt x="903" y="-6"/>
                        <a:pt x="778" y="22"/>
                        <a:pt x="689" y="70"/>
                      </a:cubicBezTo>
                      <a:cubicBezTo>
                        <a:pt x="531" y="155"/>
                        <a:pt x="567" y="293"/>
                        <a:pt x="412" y="371"/>
                      </a:cubicBezTo>
                      <a:cubicBezTo>
                        <a:pt x="277" y="439"/>
                        <a:pt x="-24" y="497"/>
                        <a:pt x="1" y="623"/>
                      </a:cubicBezTo>
                      <a:cubicBezTo>
                        <a:pt x="12" y="678"/>
                        <a:pt x="71" y="719"/>
                        <a:pt x="151" y="749"/>
                      </a:cubicBezTo>
                      <a:cubicBezTo>
                        <a:pt x="144" y="746"/>
                        <a:pt x="131" y="716"/>
                        <a:pt x="127" y="709"/>
                      </a:cubicBezTo>
                      <a:cubicBezTo>
                        <a:pt x="118" y="695"/>
                        <a:pt x="110" y="680"/>
                        <a:pt x="105" y="664"/>
                      </a:cubicBezTo>
                      <a:cubicBezTo>
                        <a:pt x="81" y="593"/>
                        <a:pt x="141" y="539"/>
                        <a:pt x="201" y="513"/>
                      </a:cubicBezTo>
                      <a:cubicBezTo>
                        <a:pt x="246" y="494"/>
                        <a:pt x="329" y="503"/>
                        <a:pt x="378" y="493"/>
                      </a:cubicBezTo>
                      <a:cubicBezTo>
                        <a:pt x="401" y="488"/>
                        <a:pt x="426" y="482"/>
                        <a:pt x="450" y="474"/>
                      </a:cubicBezTo>
                      <a:cubicBezTo>
                        <a:pt x="488" y="486"/>
                        <a:pt x="568" y="504"/>
                        <a:pt x="621" y="457"/>
                      </a:cubicBezTo>
                      <a:cubicBezTo>
                        <a:pt x="675" y="410"/>
                        <a:pt x="649" y="349"/>
                        <a:pt x="632" y="321"/>
                      </a:cubicBezTo>
                      <a:cubicBezTo>
                        <a:pt x="646" y="289"/>
                        <a:pt x="658" y="256"/>
                        <a:pt x="677" y="226"/>
                      </a:cubicBezTo>
                      <a:cubicBezTo>
                        <a:pt x="751" y="113"/>
                        <a:pt x="927" y="52"/>
                        <a:pt x="1062" y="65"/>
                      </a:cubicBezTo>
                      <a:cubicBezTo>
                        <a:pt x="1380" y="94"/>
                        <a:pt x="1653" y="334"/>
                        <a:pt x="1787" y="624"/>
                      </a:cubicBezTo>
                      <a:cubicBezTo>
                        <a:pt x="1809" y="673"/>
                        <a:pt x="1827" y="725"/>
                        <a:pt x="1851" y="774"/>
                      </a:cubicBezTo>
                      <a:cubicBezTo>
                        <a:pt x="1853" y="759"/>
                        <a:pt x="1853" y="743"/>
                        <a:pt x="1850" y="729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1" name="Freeform 120">
                  <a:extLst>
                    <a:ext uri="{FF2B5EF4-FFF2-40B4-BE49-F238E27FC236}">
                      <a16:creationId xmlns:a16="http://schemas.microsoft.com/office/drawing/2014/main" id="{C37480A9-91FE-8B4F-AEE8-B6D717D1C9AB}"/>
                    </a:ext>
                  </a:extLst>
                </p:cNvPr>
                <p:cNvSpPr/>
                <p:nvPr/>
              </p:nvSpPr>
              <p:spPr>
                <a:xfrm>
                  <a:off x="6652531" y="6472915"/>
                  <a:ext cx="478384" cy="14580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85" h="118">
                      <a:moveTo>
                        <a:pt x="173" y="106"/>
                      </a:moveTo>
                      <a:cubicBezTo>
                        <a:pt x="210" y="116"/>
                        <a:pt x="248" y="120"/>
                        <a:pt x="282" y="117"/>
                      </a:cubicBezTo>
                      <a:cubicBezTo>
                        <a:pt x="308" y="114"/>
                        <a:pt x="337" y="107"/>
                        <a:pt x="359" y="92"/>
                      </a:cubicBezTo>
                      <a:cubicBezTo>
                        <a:pt x="380" y="78"/>
                        <a:pt x="405" y="34"/>
                        <a:pt x="359" y="45"/>
                      </a:cubicBezTo>
                      <a:cubicBezTo>
                        <a:pt x="259" y="67"/>
                        <a:pt x="142" y="77"/>
                        <a:pt x="51" y="20"/>
                      </a:cubicBezTo>
                      <a:cubicBezTo>
                        <a:pt x="43" y="14"/>
                        <a:pt x="23" y="-4"/>
                        <a:pt x="11" y="1"/>
                      </a:cubicBezTo>
                      <a:cubicBezTo>
                        <a:pt x="-18" y="12"/>
                        <a:pt x="16" y="37"/>
                        <a:pt x="28" y="45"/>
                      </a:cubicBezTo>
                      <a:cubicBezTo>
                        <a:pt x="70" y="70"/>
                        <a:pt x="121" y="94"/>
                        <a:pt x="173" y="106"/>
                      </a:cubicBezTo>
                      <a:close/>
                    </a:path>
                  </a:pathLst>
                </a:custGeom>
                <a:solidFill>
                  <a:srgbClr val="FFFFFF">
                    <a:alpha val="2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2" name="Freeform 121">
                  <a:extLst>
                    <a:ext uri="{FF2B5EF4-FFF2-40B4-BE49-F238E27FC236}">
                      <a16:creationId xmlns:a16="http://schemas.microsoft.com/office/drawing/2014/main" id="{D224A83E-35AA-5F4B-92E4-484555C552B6}"/>
                    </a:ext>
                  </a:extLst>
                </p:cNvPr>
                <p:cNvSpPr/>
                <p:nvPr/>
              </p:nvSpPr>
              <p:spPr>
                <a:xfrm>
                  <a:off x="5650915" y="6550181"/>
                  <a:ext cx="190606" cy="17073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4" h="138">
                      <a:moveTo>
                        <a:pt x="0" y="39"/>
                      </a:moveTo>
                      <a:cubicBezTo>
                        <a:pt x="-4" y="88"/>
                        <a:pt x="84" y="127"/>
                        <a:pt x="121" y="135"/>
                      </a:cubicBezTo>
                      <a:cubicBezTo>
                        <a:pt x="205" y="153"/>
                        <a:pt x="103" y="91"/>
                        <a:pt x="89" y="78"/>
                      </a:cubicBezTo>
                      <a:cubicBezTo>
                        <a:pt x="79" y="70"/>
                        <a:pt x="70" y="59"/>
                        <a:pt x="68" y="46"/>
                      </a:cubicBezTo>
                      <a:cubicBezTo>
                        <a:pt x="67" y="38"/>
                        <a:pt x="76" y="22"/>
                        <a:pt x="74" y="17"/>
                      </a:cubicBezTo>
                      <a:cubicBezTo>
                        <a:pt x="60" y="-18"/>
                        <a:pt x="5" y="7"/>
                        <a:pt x="0" y="36"/>
                      </a:cubicBezTo>
                      <a:cubicBezTo>
                        <a:pt x="0" y="37"/>
                        <a:pt x="0" y="38"/>
                        <a:pt x="0" y="39"/>
                      </a:cubicBezTo>
                      <a:close/>
                    </a:path>
                  </a:pathLst>
                </a:custGeom>
                <a:solidFill>
                  <a:srgbClr val="FFFFFF">
                    <a:alpha val="2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3" name="Freeform 122">
                  <a:extLst>
                    <a:ext uri="{FF2B5EF4-FFF2-40B4-BE49-F238E27FC236}">
                      <a16:creationId xmlns:a16="http://schemas.microsoft.com/office/drawing/2014/main" id="{5BFFDF2A-F99D-4248-9FC8-F1B76E1C7811}"/>
                    </a:ext>
                  </a:extLst>
                </p:cNvPr>
                <p:cNvSpPr/>
                <p:nvPr/>
              </p:nvSpPr>
              <p:spPr>
                <a:xfrm>
                  <a:off x="6094417" y="6114001"/>
                  <a:ext cx="289024" cy="11091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33" h="90">
                      <a:moveTo>
                        <a:pt x="83" y="65"/>
                      </a:moveTo>
                      <a:cubicBezTo>
                        <a:pt x="128" y="46"/>
                        <a:pt x="166" y="40"/>
                        <a:pt x="213" y="45"/>
                      </a:cubicBezTo>
                      <a:cubicBezTo>
                        <a:pt x="233" y="46"/>
                        <a:pt x="238" y="20"/>
                        <a:pt x="227" y="7"/>
                      </a:cubicBezTo>
                      <a:cubicBezTo>
                        <a:pt x="216" y="-5"/>
                        <a:pt x="192" y="2"/>
                        <a:pt x="179" y="3"/>
                      </a:cubicBezTo>
                      <a:cubicBezTo>
                        <a:pt x="128" y="8"/>
                        <a:pt x="80" y="25"/>
                        <a:pt x="34" y="43"/>
                      </a:cubicBezTo>
                      <a:cubicBezTo>
                        <a:pt x="21" y="48"/>
                        <a:pt x="-14" y="67"/>
                        <a:pt x="6" y="87"/>
                      </a:cubicBezTo>
                      <a:cubicBezTo>
                        <a:pt x="19" y="100"/>
                        <a:pt x="68" y="71"/>
                        <a:pt x="83" y="65"/>
                      </a:cubicBezTo>
                      <a:close/>
                    </a:path>
                  </a:pathLst>
                </a:custGeom>
                <a:solidFill>
                  <a:srgbClr val="FFFFFF">
                    <a:alpha val="2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4" name="Freeform 123">
                  <a:extLst>
                    <a:ext uri="{FF2B5EF4-FFF2-40B4-BE49-F238E27FC236}">
                      <a16:creationId xmlns:a16="http://schemas.microsoft.com/office/drawing/2014/main" id="{50316B46-E9A6-604C-A2F5-6F585D217EC9}"/>
                    </a:ext>
                  </a:extLst>
                </p:cNvPr>
                <p:cNvSpPr/>
                <p:nvPr/>
              </p:nvSpPr>
              <p:spPr>
                <a:xfrm>
                  <a:off x="6448221" y="6502825"/>
                  <a:ext cx="143266" cy="834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6" h="68">
                      <a:moveTo>
                        <a:pt x="84" y="61"/>
                      </a:moveTo>
                      <a:cubicBezTo>
                        <a:pt x="92" y="66"/>
                        <a:pt x="102" y="70"/>
                        <a:pt x="111" y="67"/>
                      </a:cubicBezTo>
                      <a:cubicBezTo>
                        <a:pt x="114" y="67"/>
                        <a:pt x="115" y="65"/>
                        <a:pt x="116" y="63"/>
                      </a:cubicBezTo>
                      <a:cubicBezTo>
                        <a:pt x="116" y="62"/>
                        <a:pt x="115" y="60"/>
                        <a:pt x="115" y="59"/>
                      </a:cubicBezTo>
                      <a:cubicBezTo>
                        <a:pt x="101" y="36"/>
                        <a:pt x="72" y="31"/>
                        <a:pt x="49" y="18"/>
                      </a:cubicBezTo>
                      <a:cubicBezTo>
                        <a:pt x="38" y="13"/>
                        <a:pt x="21" y="-3"/>
                        <a:pt x="8" y="0"/>
                      </a:cubicBezTo>
                      <a:cubicBezTo>
                        <a:pt x="-7" y="4"/>
                        <a:pt x="1" y="10"/>
                        <a:pt x="10" y="17"/>
                      </a:cubicBezTo>
                      <a:cubicBezTo>
                        <a:pt x="32" y="32"/>
                        <a:pt x="60" y="48"/>
                        <a:pt x="84" y="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5" name="Freeform 124">
                  <a:extLst>
                    <a:ext uri="{FF2B5EF4-FFF2-40B4-BE49-F238E27FC236}">
                      <a16:creationId xmlns:a16="http://schemas.microsoft.com/office/drawing/2014/main" id="{8BEA1295-117D-834A-AB24-07D4E3454BAF}"/>
                    </a:ext>
                  </a:extLst>
                </p:cNvPr>
                <p:cNvSpPr/>
                <p:nvPr/>
              </p:nvSpPr>
              <p:spPr>
                <a:xfrm>
                  <a:off x="6836908" y="6395649"/>
                  <a:ext cx="94680" cy="2492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7" h="21">
                      <a:moveTo>
                        <a:pt x="77" y="16"/>
                      </a:moveTo>
                      <a:cubicBezTo>
                        <a:pt x="73" y="12"/>
                        <a:pt x="67" y="10"/>
                        <a:pt x="62" y="9"/>
                      </a:cubicBezTo>
                      <a:cubicBezTo>
                        <a:pt x="52" y="7"/>
                        <a:pt x="-13" y="-11"/>
                        <a:pt x="3" y="10"/>
                      </a:cubicBezTo>
                      <a:cubicBezTo>
                        <a:pt x="8" y="18"/>
                        <a:pt x="31" y="20"/>
                        <a:pt x="39" y="21"/>
                      </a:cubicBezTo>
                      <a:cubicBezTo>
                        <a:pt x="43" y="21"/>
                        <a:pt x="77" y="17"/>
                        <a:pt x="77" y="1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6" name="Freeform 125">
                  <a:extLst>
                    <a:ext uri="{FF2B5EF4-FFF2-40B4-BE49-F238E27FC236}">
                      <a16:creationId xmlns:a16="http://schemas.microsoft.com/office/drawing/2014/main" id="{F208A779-2FCA-9840-B191-DD5E0116CF08}"/>
                    </a:ext>
                  </a:extLst>
                </p:cNvPr>
                <p:cNvSpPr/>
                <p:nvPr/>
              </p:nvSpPr>
              <p:spPr>
                <a:xfrm>
                  <a:off x="5659632" y="6583830"/>
                  <a:ext cx="39865" cy="635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3" h="52">
                      <a:moveTo>
                        <a:pt x="0" y="10"/>
                      </a:moveTo>
                      <a:cubicBezTo>
                        <a:pt x="0" y="12"/>
                        <a:pt x="0" y="13"/>
                        <a:pt x="0" y="15"/>
                      </a:cubicBezTo>
                      <a:cubicBezTo>
                        <a:pt x="1" y="22"/>
                        <a:pt x="5" y="30"/>
                        <a:pt x="10" y="36"/>
                      </a:cubicBezTo>
                      <a:cubicBezTo>
                        <a:pt x="15" y="43"/>
                        <a:pt x="22" y="49"/>
                        <a:pt x="29" y="52"/>
                      </a:cubicBezTo>
                      <a:cubicBezTo>
                        <a:pt x="30" y="52"/>
                        <a:pt x="32" y="52"/>
                        <a:pt x="33" y="51"/>
                      </a:cubicBezTo>
                      <a:lnTo>
                        <a:pt x="33" y="50"/>
                      </a:lnTo>
                      <a:cubicBezTo>
                        <a:pt x="31" y="47"/>
                        <a:pt x="30" y="45"/>
                        <a:pt x="28" y="43"/>
                      </a:cubicBezTo>
                      <a:cubicBezTo>
                        <a:pt x="24" y="38"/>
                        <a:pt x="20" y="32"/>
                        <a:pt x="18" y="26"/>
                      </a:cubicBezTo>
                      <a:cubicBezTo>
                        <a:pt x="15" y="19"/>
                        <a:pt x="15" y="12"/>
                        <a:pt x="13" y="5"/>
                      </a:cubicBezTo>
                      <a:cubicBezTo>
                        <a:pt x="13" y="3"/>
                        <a:pt x="11" y="0"/>
                        <a:pt x="9" y="0"/>
                      </a:cubicBezTo>
                      <a:cubicBezTo>
                        <a:pt x="3" y="-2"/>
                        <a:pt x="0" y="5"/>
                        <a:pt x="0" y="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7" name="Freeform 126">
                  <a:extLst>
                    <a:ext uri="{FF2B5EF4-FFF2-40B4-BE49-F238E27FC236}">
                      <a16:creationId xmlns:a16="http://schemas.microsoft.com/office/drawing/2014/main" id="{96361B7B-F974-B74E-8B52-2BC93963A1DB}"/>
                    </a:ext>
                  </a:extLst>
                </p:cNvPr>
                <p:cNvSpPr/>
                <p:nvPr/>
              </p:nvSpPr>
              <p:spPr>
                <a:xfrm>
                  <a:off x="6074484" y="6216192"/>
                  <a:ext cx="134546" cy="635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9" h="52">
                      <a:moveTo>
                        <a:pt x="92" y="2"/>
                      </a:moveTo>
                      <a:cubicBezTo>
                        <a:pt x="89" y="3"/>
                        <a:pt x="86" y="5"/>
                        <a:pt x="84" y="6"/>
                      </a:cubicBezTo>
                      <a:cubicBezTo>
                        <a:pt x="76" y="9"/>
                        <a:pt x="69" y="12"/>
                        <a:pt x="61" y="15"/>
                      </a:cubicBezTo>
                      <a:cubicBezTo>
                        <a:pt x="46" y="22"/>
                        <a:pt x="31" y="29"/>
                        <a:pt x="17" y="36"/>
                      </a:cubicBezTo>
                      <a:cubicBezTo>
                        <a:pt x="11" y="39"/>
                        <a:pt x="5" y="42"/>
                        <a:pt x="1" y="47"/>
                      </a:cubicBezTo>
                      <a:cubicBezTo>
                        <a:pt x="-2" y="50"/>
                        <a:pt x="2" y="52"/>
                        <a:pt x="4" y="51"/>
                      </a:cubicBezTo>
                      <a:cubicBezTo>
                        <a:pt x="15" y="48"/>
                        <a:pt x="26" y="44"/>
                        <a:pt x="35" y="40"/>
                      </a:cubicBezTo>
                      <a:cubicBezTo>
                        <a:pt x="58" y="31"/>
                        <a:pt x="80" y="20"/>
                        <a:pt x="102" y="12"/>
                      </a:cubicBezTo>
                      <a:cubicBezTo>
                        <a:pt x="105" y="11"/>
                        <a:pt x="106" y="10"/>
                        <a:pt x="108" y="8"/>
                      </a:cubicBezTo>
                      <a:cubicBezTo>
                        <a:pt x="111" y="4"/>
                        <a:pt x="108" y="1"/>
                        <a:pt x="105" y="0"/>
                      </a:cubicBezTo>
                      <a:cubicBezTo>
                        <a:pt x="101" y="-1"/>
                        <a:pt x="96" y="0"/>
                        <a:pt x="92" y="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28" name="Freeform 127">
                  <a:extLst>
                    <a:ext uri="{FF2B5EF4-FFF2-40B4-BE49-F238E27FC236}">
                      <a16:creationId xmlns:a16="http://schemas.microsoft.com/office/drawing/2014/main" id="{B93D51D8-9476-DB4C-9C11-963F371674C0}"/>
                    </a:ext>
                  </a:extLst>
                </p:cNvPr>
                <p:cNvSpPr/>
                <p:nvPr/>
              </p:nvSpPr>
              <p:spPr>
                <a:xfrm>
                  <a:off x="7168289" y="6469176"/>
                  <a:ext cx="225488" cy="32651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2" h="263">
                      <a:moveTo>
                        <a:pt x="100" y="110"/>
                      </a:moveTo>
                      <a:cubicBezTo>
                        <a:pt x="107" y="132"/>
                        <a:pt x="110" y="155"/>
                        <a:pt x="98" y="174"/>
                      </a:cubicBezTo>
                      <a:cubicBezTo>
                        <a:pt x="77" y="205"/>
                        <a:pt x="24" y="195"/>
                        <a:pt x="1" y="224"/>
                      </a:cubicBezTo>
                      <a:cubicBezTo>
                        <a:pt x="-7" y="235"/>
                        <a:pt x="35" y="245"/>
                        <a:pt x="43" y="248"/>
                      </a:cubicBezTo>
                      <a:cubicBezTo>
                        <a:pt x="66" y="255"/>
                        <a:pt x="90" y="259"/>
                        <a:pt x="114" y="262"/>
                      </a:cubicBezTo>
                      <a:cubicBezTo>
                        <a:pt x="136" y="264"/>
                        <a:pt x="161" y="263"/>
                        <a:pt x="174" y="242"/>
                      </a:cubicBezTo>
                      <a:cubicBezTo>
                        <a:pt x="184" y="226"/>
                        <a:pt x="184" y="203"/>
                        <a:pt x="180" y="185"/>
                      </a:cubicBezTo>
                      <a:cubicBezTo>
                        <a:pt x="168" y="129"/>
                        <a:pt x="132" y="84"/>
                        <a:pt x="102" y="36"/>
                      </a:cubicBezTo>
                      <a:cubicBezTo>
                        <a:pt x="97" y="28"/>
                        <a:pt x="74" y="-8"/>
                        <a:pt x="60" y="1"/>
                      </a:cubicBezTo>
                      <a:cubicBezTo>
                        <a:pt x="57" y="3"/>
                        <a:pt x="57" y="6"/>
                        <a:pt x="56" y="9"/>
                      </a:cubicBezTo>
                      <a:cubicBezTo>
                        <a:pt x="55" y="23"/>
                        <a:pt x="63" y="37"/>
                        <a:pt x="70" y="49"/>
                      </a:cubicBezTo>
                      <a:cubicBezTo>
                        <a:pt x="79" y="65"/>
                        <a:pt x="93" y="87"/>
                        <a:pt x="100" y="110"/>
                      </a:cubicBezTo>
                      <a:close/>
                    </a:path>
                  </a:pathLst>
                </a:custGeom>
                <a:solidFill>
                  <a:srgbClr val="FFFFFF">
                    <a:alpha val="23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15" name="Group 614">
                <a:extLst>
                  <a:ext uri="{FF2B5EF4-FFF2-40B4-BE49-F238E27FC236}">
                    <a16:creationId xmlns:a16="http://schemas.microsoft.com/office/drawing/2014/main" id="{0D66C6E8-8012-7448-BD14-99F2A24CFD9E}"/>
                  </a:ext>
                </a:extLst>
              </p:cNvPr>
              <p:cNvGrpSpPr/>
              <p:nvPr/>
            </p:nvGrpSpPr>
            <p:grpSpPr>
              <a:xfrm>
                <a:off x="4182123" y="4378004"/>
                <a:ext cx="2395661" cy="1005707"/>
                <a:chOff x="4182123" y="4378004"/>
                <a:chExt cx="2395661" cy="1005707"/>
              </a:xfrm>
            </p:grpSpPr>
            <p:sp>
              <p:nvSpPr>
                <p:cNvPr id="129" name="Freeform 128">
                  <a:extLst>
                    <a:ext uri="{FF2B5EF4-FFF2-40B4-BE49-F238E27FC236}">
                      <a16:creationId xmlns:a16="http://schemas.microsoft.com/office/drawing/2014/main" id="{7F02534A-149A-6249-9C0C-9A4307C59BA4}"/>
                    </a:ext>
                  </a:extLst>
                </p:cNvPr>
                <p:cNvSpPr/>
                <p:nvPr/>
              </p:nvSpPr>
              <p:spPr>
                <a:xfrm>
                  <a:off x="4182123" y="4378004"/>
                  <a:ext cx="2395654" cy="100570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924" h="808">
                      <a:moveTo>
                        <a:pt x="1268" y="196"/>
                      </a:moveTo>
                      <a:cubicBezTo>
                        <a:pt x="1034" y="144"/>
                        <a:pt x="798" y="168"/>
                        <a:pt x="619" y="207"/>
                      </a:cubicBezTo>
                      <a:cubicBezTo>
                        <a:pt x="365" y="231"/>
                        <a:pt x="115" y="0"/>
                        <a:pt x="115" y="0"/>
                      </a:cubicBezTo>
                      <a:cubicBezTo>
                        <a:pt x="103" y="193"/>
                        <a:pt x="227" y="275"/>
                        <a:pt x="227" y="275"/>
                      </a:cubicBezTo>
                      <a:cubicBezTo>
                        <a:pt x="22" y="337"/>
                        <a:pt x="0" y="493"/>
                        <a:pt x="0" y="493"/>
                      </a:cubicBezTo>
                      <a:cubicBezTo>
                        <a:pt x="124" y="435"/>
                        <a:pt x="258" y="432"/>
                        <a:pt x="356" y="441"/>
                      </a:cubicBezTo>
                      <a:cubicBezTo>
                        <a:pt x="429" y="449"/>
                        <a:pt x="498" y="474"/>
                        <a:pt x="558" y="516"/>
                      </a:cubicBezTo>
                      <a:cubicBezTo>
                        <a:pt x="695" y="613"/>
                        <a:pt x="887" y="716"/>
                        <a:pt x="1126" y="768"/>
                      </a:cubicBezTo>
                      <a:cubicBezTo>
                        <a:pt x="1647" y="882"/>
                        <a:pt x="1924" y="714"/>
                        <a:pt x="1924" y="714"/>
                      </a:cubicBezTo>
                      <a:cubicBezTo>
                        <a:pt x="1924" y="714"/>
                        <a:pt x="1740" y="301"/>
                        <a:pt x="1268" y="19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0" name="Freeform 129">
                  <a:extLst>
                    <a:ext uri="{FF2B5EF4-FFF2-40B4-BE49-F238E27FC236}">
                      <a16:creationId xmlns:a16="http://schemas.microsoft.com/office/drawing/2014/main" id="{354DF4DE-B3DF-D543-86E3-ADD974D603E0}"/>
                    </a:ext>
                  </a:extLst>
                </p:cNvPr>
                <p:cNvSpPr/>
                <p:nvPr/>
              </p:nvSpPr>
              <p:spPr>
                <a:xfrm>
                  <a:off x="4182123" y="4378004"/>
                  <a:ext cx="2395654" cy="100570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924" h="808">
                      <a:moveTo>
                        <a:pt x="1268" y="196"/>
                      </a:moveTo>
                      <a:cubicBezTo>
                        <a:pt x="1034" y="144"/>
                        <a:pt x="798" y="168"/>
                        <a:pt x="619" y="207"/>
                      </a:cubicBezTo>
                      <a:cubicBezTo>
                        <a:pt x="365" y="231"/>
                        <a:pt x="115" y="0"/>
                        <a:pt x="115" y="0"/>
                      </a:cubicBezTo>
                      <a:cubicBezTo>
                        <a:pt x="103" y="193"/>
                        <a:pt x="227" y="275"/>
                        <a:pt x="227" y="275"/>
                      </a:cubicBezTo>
                      <a:cubicBezTo>
                        <a:pt x="22" y="337"/>
                        <a:pt x="0" y="493"/>
                        <a:pt x="0" y="493"/>
                      </a:cubicBezTo>
                      <a:cubicBezTo>
                        <a:pt x="124" y="435"/>
                        <a:pt x="258" y="432"/>
                        <a:pt x="356" y="441"/>
                      </a:cubicBezTo>
                      <a:cubicBezTo>
                        <a:pt x="429" y="449"/>
                        <a:pt x="498" y="474"/>
                        <a:pt x="558" y="516"/>
                      </a:cubicBezTo>
                      <a:cubicBezTo>
                        <a:pt x="695" y="613"/>
                        <a:pt x="887" y="716"/>
                        <a:pt x="1126" y="768"/>
                      </a:cubicBezTo>
                      <a:cubicBezTo>
                        <a:pt x="1647" y="882"/>
                        <a:pt x="1924" y="714"/>
                        <a:pt x="1924" y="714"/>
                      </a:cubicBezTo>
                      <a:cubicBezTo>
                        <a:pt x="1924" y="714"/>
                        <a:pt x="1740" y="301"/>
                        <a:pt x="1268" y="196"/>
                      </a:cubicBezTo>
                      <a:close/>
                    </a:path>
                  </a:pathLst>
                </a:custGeom>
                <a:solidFill>
                  <a:srgbClr val="000000">
                    <a:alpha val="1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1" name="Freeform 130">
                  <a:extLst>
                    <a:ext uri="{FF2B5EF4-FFF2-40B4-BE49-F238E27FC236}">
                      <a16:creationId xmlns:a16="http://schemas.microsoft.com/office/drawing/2014/main" id="{44DD48CF-8701-F547-8995-D5227F3843D1}"/>
                    </a:ext>
                  </a:extLst>
                </p:cNvPr>
                <p:cNvSpPr/>
                <p:nvPr/>
              </p:nvSpPr>
              <p:spPr>
                <a:xfrm>
                  <a:off x="5984787" y="4794244"/>
                  <a:ext cx="175657" cy="58946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2" h="474">
                      <a:moveTo>
                        <a:pt x="142" y="0"/>
                      </a:moveTo>
                      <a:cubicBezTo>
                        <a:pt x="25" y="126"/>
                        <a:pt x="-20" y="309"/>
                        <a:pt x="28" y="474"/>
                      </a:cubicBezTo>
                      <a:cubicBezTo>
                        <a:pt x="-36" y="312"/>
                        <a:pt x="12" y="115"/>
                        <a:pt x="142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6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2" name="Freeform 131">
                  <a:extLst>
                    <a:ext uri="{FF2B5EF4-FFF2-40B4-BE49-F238E27FC236}">
                      <a16:creationId xmlns:a16="http://schemas.microsoft.com/office/drawing/2014/main" id="{1A432898-EB9D-3F41-AAE5-886AEB3BC791}"/>
                    </a:ext>
                  </a:extLst>
                </p:cNvPr>
                <p:cNvSpPr/>
                <p:nvPr/>
              </p:nvSpPr>
              <p:spPr>
                <a:xfrm>
                  <a:off x="5912531" y="4866526"/>
                  <a:ext cx="120842" cy="40751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8" h="328">
                      <a:moveTo>
                        <a:pt x="98" y="0"/>
                      </a:moveTo>
                      <a:cubicBezTo>
                        <a:pt x="17" y="87"/>
                        <a:pt x="-14" y="214"/>
                        <a:pt x="20" y="328"/>
                      </a:cubicBezTo>
                      <a:cubicBezTo>
                        <a:pt x="-25" y="216"/>
                        <a:pt x="8" y="80"/>
                        <a:pt x="98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6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3" name="Freeform 132">
                  <a:extLst>
                    <a:ext uri="{FF2B5EF4-FFF2-40B4-BE49-F238E27FC236}">
                      <a16:creationId xmlns:a16="http://schemas.microsoft.com/office/drawing/2014/main" id="{25F339D1-8D33-874C-BDFE-BED509FE17A5}"/>
                    </a:ext>
                  </a:extLst>
                </p:cNvPr>
                <p:cNvSpPr/>
                <p:nvPr/>
              </p:nvSpPr>
              <p:spPr>
                <a:xfrm>
                  <a:off x="4182123" y="4378004"/>
                  <a:ext cx="475892" cy="61314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83" h="493">
                      <a:moveTo>
                        <a:pt x="383" y="167"/>
                      </a:moveTo>
                      <a:cubicBezTo>
                        <a:pt x="230" y="106"/>
                        <a:pt x="115" y="0"/>
                        <a:pt x="115" y="0"/>
                      </a:cubicBezTo>
                      <a:cubicBezTo>
                        <a:pt x="103" y="193"/>
                        <a:pt x="227" y="275"/>
                        <a:pt x="227" y="275"/>
                      </a:cubicBezTo>
                      <a:cubicBezTo>
                        <a:pt x="22" y="337"/>
                        <a:pt x="0" y="493"/>
                        <a:pt x="0" y="493"/>
                      </a:cubicBezTo>
                      <a:cubicBezTo>
                        <a:pt x="103" y="444"/>
                        <a:pt x="214" y="434"/>
                        <a:pt x="305" y="438"/>
                      </a:cubicBezTo>
                      <a:cubicBezTo>
                        <a:pt x="289" y="306"/>
                        <a:pt x="343" y="215"/>
                        <a:pt x="383" y="167"/>
                      </a:cubicBezTo>
                      <a:close/>
                    </a:path>
                  </a:pathLst>
                </a:custGeom>
                <a:solidFill>
                  <a:srgbClr val="000000">
                    <a:alpha val="2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4" name="Freeform 133">
                  <a:extLst>
                    <a:ext uri="{FF2B5EF4-FFF2-40B4-BE49-F238E27FC236}">
                      <a16:creationId xmlns:a16="http://schemas.microsoft.com/office/drawing/2014/main" id="{F38EB2AE-5E37-6047-89E2-E311D2997257}"/>
                    </a:ext>
                  </a:extLst>
                </p:cNvPr>
                <p:cNvSpPr/>
                <p:nvPr/>
              </p:nvSpPr>
              <p:spPr>
                <a:xfrm>
                  <a:off x="5344450" y="4976194"/>
                  <a:ext cx="460943" cy="22556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71" h="182">
                      <a:moveTo>
                        <a:pt x="321" y="91"/>
                      </a:moveTo>
                      <a:lnTo>
                        <a:pt x="0" y="0"/>
                      </a:lnTo>
                      <a:cubicBezTo>
                        <a:pt x="0" y="0"/>
                        <a:pt x="26" y="117"/>
                        <a:pt x="204" y="167"/>
                      </a:cubicBezTo>
                      <a:cubicBezTo>
                        <a:pt x="381" y="216"/>
                        <a:pt x="413" y="136"/>
                        <a:pt x="321" y="91"/>
                      </a:cubicBezTo>
                      <a:close/>
                    </a:path>
                  </a:pathLst>
                </a:custGeom>
                <a:solidFill>
                  <a:srgbClr val="000000">
                    <a:alpha val="2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5" name="Freeform 134">
                  <a:extLst>
                    <a:ext uri="{FF2B5EF4-FFF2-40B4-BE49-F238E27FC236}">
                      <a16:creationId xmlns:a16="http://schemas.microsoft.com/office/drawing/2014/main" id="{AF9C99C4-199E-A940-8BF9-6E5014C304CC}"/>
                    </a:ext>
                  </a:extLst>
                </p:cNvPr>
                <p:cNvSpPr/>
                <p:nvPr/>
              </p:nvSpPr>
              <p:spPr>
                <a:xfrm>
                  <a:off x="6204046" y="4998626"/>
                  <a:ext cx="108384" cy="10842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8" h="88">
                      <a:moveTo>
                        <a:pt x="87" y="54"/>
                      </a:moveTo>
                      <a:cubicBezTo>
                        <a:pt x="81" y="77"/>
                        <a:pt x="57" y="92"/>
                        <a:pt x="34" y="86"/>
                      </a:cubicBezTo>
                      <a:cubicBezTo>
                        <a:pt x="10" y="81"/>
                        <a:pt x="-5" y="57"/>
                        <a:pt x="1" y="33"/>
                      </a:cubicBezTo>
                      <a:cubicBezTo>
                        <a:pt x="7" y="10"/>
                        <a:pt x="31" y="-5"/>
                        <a:pt x="54" y="1"/>
                      </a:cubicBezTo>
                      <a:cubicBezTo>
                        <a:pt x="78" y="6"/>
                        <a:pt x="92" y="30"/>
                        <a:pt x="87" y="54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6" name="Freeform 135">
                  <a:extLst>
                    <a:ext uri="{FF2B5EF4-FFF2-40B4-BE49-F238E27FC236}">
                      <a16:creationId xmlns:a16="http://schemas.microsoft.com/office/drawing/2014/main" id="{BCFA88F6-4344-6647-95DA-BC39B86A5FCE}"/>
                    </a:ext>
                  </a:extLst>
                </p:cNvPr>
                <p:cNvSpPr/>
                <p:nvPr/>
              </p:nvSpPr>
              <p:spPr>
                <a:xfrm>
                  <a:off x="6218996" y="5012334"/>
                  <a:ext cx="80976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6" h="65">
                      <a:moveTo>
                        <a:pt x="65" y="40"/>
                      </a:moveTo>
                      <a:cubicBezTo>
                        <a:pt x="61" y="58"/>
                        <a:pt x="43" y="68"/>
                        <a:pt x="25" y="64"/>
                      </a:cubicBezTo>
                      <a:cubicBezTo>
                        <a:pt x="7" y="60"/>
                        <a:pt x="-3" y="43"/>
                        <a:pt x="1" y="25"/>
                      </a:cubicBezTo>
                      <a:cubicBezTo>
                        <a:pt x="5" y="7"/>
                        <a:pt x="23" y="-4"/>
                        <a:pt x="41" y="1"/>
                      </a:cubicBezTo>
                      <a:cubicBezTo>
                        <a:pt x="58" y="5"/>
                        <a:pt x="69" y="23"/>
                        <a:pt x="65" y="4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7" name="Freeform 136">
                  <a:extLst>
                    <a:ext uri="{FF2B5EF4-FFF2-40B4-BE49-F238E27FC236}">
                      <a16:creationId xmlns:a16="http://schemas.microsoft.com/office/drawing/2014/main" id="{6952277C-2FCF-C04B-A960-83E701C96D32}"/>
                    </a:ext>
                  </a:extLst>
                </p:cNvPr>
                <p:cNvSpPr/>
                <p:nvPr/>
              </p:nvSpPr>
              <p:spPr>
                <a:xfrm>
                  <a:off x="6233945" y="5021058"/>
                  <a:ext cx="46094" cy="2741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8" h="23">
                      <a:moveTo>
                        <a:pt x="0" y="17"/>
                      </a:moveTo>
                      <a:cubicBezTo>
                        <a:pt x="0" y="21"/>
                        <a:pt x="1" y="26"/>
                        <a:pt x="5" y="22"/>
                      </a:cubicBezTo>
                      <a:cubicBezTo>
                        <a:pt x="10" y="19"/>
                        <a:pt x="13" y="15"/>
                        <a:pt x="19" y="14"/>
                      </a:cubicBezTo>
                      <a:cubicBezTo>
                        <a:pt x="24" y="13"/>
                        <a:pt x="29" y="18"/>
                        <a:pt x="34" y="16"/>
                      </a:cubicBezTo>
                      <a:cubicBezTo>
                        <a:pt x="44" y="12"/>
                        <a:pt x="33" y="2"/>
                        <a:pt x="26" y="1"/>
                      </a:cubicBezTo>
                      <a:cubicBezTo>
                        <a:pt x="15" y="-2"/>
                        <a:pt x="2" y="7"/>
                        <a:pt x="0" y="17"/>
                      </a:cubicBez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8" name="Freeform 137">
                  <a:extLst>
                    <a:ext uri="{FF2B5EF4-FFF2-40B4-BE49-F238E27FC236}">
                      <a16:creationId xmlns:a16="http://schemas.microsoft.com/office/drawing/2014/main" id="{858B97B5-73E4-F84B-A28D-2C67ECC42C61}"/>
                    </a:ext>
                  </a:extLst>
                </p:cNvPr>
                <p:cNvSpPr/>
                <p:nvPr/>
              </p:nvSpPr>
              <p:spPr>
                <a:xfrm>
                  <a:off x="6233945" y="5060934"/>
                  <a:ext cx="27407" cy="18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3" h="16">
                      <a:moveTo>
                        <a:pt x="0" y="4"/>
                      </a:moveTo>
                      <a:cubicBezTo>
                        <a:pt x="0" y="5"/>
                        <a:pt x="0" y="8"/>
                        <a:pt x="2" y="10"/>
                      </a:cubicBezTo>
                      <a:cubicBezTo>
                        <a:pt x="4" y="13"/>
                        <a:pt x="8" y="15"/>
                        <a:pt x="11" y="16"/>
                      </a:cubicBezTo>
                      <a:cubicBezTo>
                        <a:pt x="14" y="16"/>
                        <a:pt x="17" y="16"/>
                        <a:pt x="19" y="16"/>
                      </a:cubicBezTo>
                      <a:cubicBezTo>
                        <a:pt x="20" y="15"/>
                        <a:pt x="21" y="15"/>
                        <a:pt x="22" y="14"/>
                      </a:cubicBezTo>
                      <a:cubicBezTo>
                        <a:pt x="23" y="13"/>
                        <a:pt x="23" y="12"/>
                        <a:pt x="22" y="10"/>
                      </a:cubicBezTo>
                      <a:cubicBezTo>
                        <a:pt x="21" y="8"/>
                        <a:pt x="17" y="7"/>
                        <a:pt x="15" y="7"/>
                      </a:cubicBezTo>
                      <a:cubicBezTo>
                        <a:pt x="13" y="6"/>
                        <a:pt x="11" y="5"/>
                        <a:pt x="10" y="4"/>
                      </a:cubicBezTo>
                      <a:cubicBezTo>
                        <a:pt x="8" y="3"/>
                        <a:pt x="7" y="1"/>
                        <a:pt x="5" y="0"/>
                      </a:cubicBezTo>
                      <a:cubicBezTo>
                        <a:pt x="3" y="-1"/>
                        <a:pt x="1" y="1"/>
                        <a:pt x="0" y="2"/>
                      </a:cubicBezTo>
                      <a:cubicBezTo>
                        <a:pt x="0" y="3"/>
                        <a:pt x="0" y="4"/>
                        <a:pt x="0" y="4"/>
                      </a:cubicBezTo>
                      <a:close/>
                    </a:path>
                  </a:pathLst>
                </a:custGeom>
                <a:solidFill>
                  <a:srgbClr val="FFFFFF">
                    <a:alpha val="6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39" name="Freeform 138">
                  <a:extLst>
                    <a:ext uri="{FF2B5EF4-FFF2-40B4-BE49-F238E27FC236}">
                      <a16:creationId xmlns:a16="http://schemas.microsoft.com/office/drawing/2014/main" id="{82ED8E27-AA42-3047-90DB-2D8B8C0DBE5F}"/>
                    </a:ext>
                  </a:extLst>
                </p:cNvPr>
                <p:cNvSpPr/>
                <p:nvPr/>
              </p:nvSpPr>
              <p:spPr>
                <a:xfrm>
                  <a:off x="4325392" y="4378004"/>
                  <a:ext cx="255387" cy="37386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06" h="301">
                      <a:moveTo>
                        <a:pt x="0" y="0"/>
                      </a:moveTo>
                      <a:cubicBezTo>
                        <a:pt x="28" y="121"/>
                        <a:pt x="93" y="242"/>
                        <a:pt x="206" y="301"/>
                      </a:cubicBezTo>
                      <a:cubicBezTo>
                        <a:pt x="90" y="247"/>
                        <a:pt x="22" y="122"/>
                        <a:pt x="0" y="0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0" name="Freeform 139">
                  <a:extLst>
                    <a:ext uri="{FF2B5EF4-FFF2-40B4-BE49-F238E27FC236}">
                      <a16:creationId xmlns:a16="http://schemas.microsoft.com/office/drawing/2014/main" id="{A0568C82-70F3-3647-B2F2-1F31C006D14B}"/>
                    </a:ext>
                  </a:extLst>
                </p:cNvPr>
                <p:cNvSpPr/>
                <p:nvPr/>
              </p:nvSpPr>
              <p:spPr>
                <a:xfrm>
                  <a:off x="4368995" y="4415391"/>
                  <a:ext cx="225488" cy="27043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2" h="218">
                      <a:moveTo>
                        <a:pt x="0" y="0"/>
                      </a:moveTo>
                      <a:cubicBezTo>
                        <a:pt x="42" y="84"/>
                        <a:pt x="93" y="176"/>
                        <a:pt x="182" y="218"/>
                      </a:cubicBezTo>
                      <a:cubicBezTo>
                        <a:pt x="90" y="182"/>
                        <a:pt x="37" y="87"/>
                        <a:pt x="0" y="0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1" name="Freeform 140">
                  <a:extLst>
                    <a:ext uri="{FF2B5EF4-FFF2-40B4-BE49-F238E27FC236}">
                      <a16:creationId xmlns:a16="http://schemas.microsoft.com/office/drawing/2014/main" id="{28E42096-B557-6D4F-AD0B-FF125105D742}"/>
                    </a:ext>
                  </a:extLst>
                </p:cNvPr>
                <p:cNvSpPr/>
                <p:nvPr/>
              </p:nvSpPr>
              <p:spPr>
                <a:xfrm>
                  <a:off x="4463672" y="4482687"/>
                  <a:ext cx="155724" cy="15702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6" h="127">
                      <a:moveTo>
                        <a:pt x="0" y="0"/>
                      </a:moveTo>
                      <a:cubicBezTo>
                        <a:pt x="27" y="54"/>
                        <a:pt x="68" y="105"/>
                        <a:pt x="126" y="127"/>
                      </a:cubicBezTo>
                      <a:cubicBezTo>
                        <a:pt x="66" y="111"/>
                        <a:pt x="22" y="57"/>
                        <a:pt x="0" y="0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2" name="Freeform 141">
                  <a:extLst>
                    <a:ext uri="{FF2B5EF4-FFF2-40B4-BE49-F238E27FC236}">
                      <a16:creationId xmlns:a16="http://schemas.microsoft.com/office/drawing/2014/main" id="{4896C4EA-FC48-5C41-9799-E0A0495F08A2}"/>
                    </a:ext>
                  </a:extLst>
                </p:cNvPr>
                <p:cNvSpPr/>
                <p:nvPr/>
              </p:nvSpPr>
              <p:spPr>
                <a:xfrm>
                  <a:off x="4182123" y="4855309"/>
                  <a:ext cx="374983" cy="1345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2" h="109">
                      <a:moveTo>
                        <a:pt x="0" y="109"/>
                      </a:moveTo>
                      <a:cubicBezTo>
                        <a:pt x="73" y="26"/>
                        <a:pt x="194" y="-26"/>
                        <a:pt x="302" y="13"/>
                      </a:cubicBezTo>
                      <a:cubicBezTo>
                        <a:pt x="193" y="-19"/>
                        <a:pt x="78" y="32"/>
                        <a:pt x="0" y="109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3" name="Freeform 142">
                  <a:extLst>
                    <a:ext uri="{FF2B5EF4-FFF2-40B4-BE49-F238E27FC236}">
                      <a16:creationId xmlns:a16="http://schemas.microsoft.com/office/drawing/2014/main" id="{27A86A40-A270-F041-8151-44F4F754617F}"/>
                    </a:ext>
                  </a:extLst>
                </p:cNvPr>
                <p:cNvSpPr/>
                <p:nvPr/>
              </p:nvSpPr>
              <p:spPr>
                <a:xfrm>
                  <a:off x="4224480" y="4804214"/>
                  <a:ext cx="335118" cy="8474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70" h="69">
                      <a:moveTo>
                        <a:pt x="0" y="69"/>
                      </a:moveTo>
                      <a:cubicBezTo>
                        <a:pt x="76" y="14"/>
                        <a:pt x="179" y="-20"/>
                        <a:pt x="270" y="14"/>
                      </a:cubicBezTo>
                      <a:cubicBezTo>
                        <a:pt x="177" y="-14"/>
                        <a:pt x="79" y="20"/>
                        <a:pt x="0" y="69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4" name="Freeform 143">
                  <a:extLst>
                    <a:ext uri="{FF2B5EF4-FFF2-40B4-BE49-F238E27FC236}">
                      <a16:creationId xmlns:a16="http://schemas.microsoft.com/office/drawing/2014/main" id="{784D0C3F-B46B-6A45-8B93-2CDA9454F280}"/>
                    </a:ext>
                  </a:extLst>
                </p:cNvPr>
                <p:cNvSpPr/>
                <p:nvPr/>
              </p:nvSpPr>
              <p:spPr>
                <a:xfrm>
                  <a:off x="4360274" y="4750626"/>
                  <a:ext cx="205556" cy="2741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66" h="23">
                      <a:moveTo>
                        <a:pt x="0" y="11"/>
                      </a:moveTo>
                      <a:cubicBezTo>
                        <a:pt x="55" y="-6"/>
                        <a:pt x="115" y="-3"/>
                        <a:pt x="166" y="23"/>
                      </a:cubicBezTo>
                      <a:cubicBezTo>
                        <a:pt x="113" y="4"/>
                        <a:pt x="56" y="0"/>
                        <a:pt x="0" y="11"/>
                      </a:cubicBezTo>
                      <a:close/>
                    </a:path>
                  </a:pathLst>
                </a:custGeom>
                <a:solidFill>
                  <a:srgbClr val="000000">
                    <a:alpha val="1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5" name="Freeform 144">
                  <a:extLst>
                    <a:ext uri="{FF2B5EF4-FFF2-40B4-BE49-F238E27FC236}">
                      <a16:creationId xmlns:a16="http://schemas.microsoft.com/office/drawing/2014/main" id="{7B7AE2FD-3663-2443-BEEA-80D38C08482F}"/>
                    </a:ext>
                  </a:extLst>
                </p:cNvPr>
                <p:cNvSpPr/>
                <p:nvPr/>
              </p:nvSpPr>
              <p:spPr>
                <a:xfrm>
                  <a:off x="4666739" y="4584878"/>
                  <a:ext cx="1911045" cy="7028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35" h="565">
                      <a:moveTo>
                        <a:pt x="879" y="30"/>
                      </a:moveTo>
                      <a:cubicBezTo>
                        <a:pt x="645" y="-22"/>
                        <a:pt x="409" y="2"/>
                        <a:pt x="230" y="41"/>
                      </a:cubicBezTo>
                      <a:cubicBezTo>
                        <a:pt x="150" y="48"/>
                        <a:pt x="71" y="31"/>
                        <a:pt x="0" y="3"/>
                      </a:cubicBezTo>
                      <a:cubicBezTo>
                        <a:pt x="2" y="6"/>
                        <a:pt x="5" y="9"/>
                        <a:pt x="8" y="11"/>
                      </a:cubicBezTo>
                      <a:cubicBezTo>
                        <a:pt x="125" y="117"/>
                        <a:pt x="321" y="69"/>
                        <a:pt x="459" y="52"/>
                      </a:cubicBezTo>
                      <a:cubicBezTo>
                        <a:pt x="728" y="18"/>
                        <a:pt x="1022" y="52"/>
                        <a:pt x="1229" y="228"/>
                      </a:cubicBezTo>
                      <a:cubicBezTo>
                        <a:pt x="1314" y="299"/>
                        <a:pt x="1379" y="391"/>
                        <a:pt x="1441" y="483"/>
                      </a:cubicBezTo>
                      <a:cubicBezTo>
                        <a:pt x="1460" y="510"/>
                        <a:pt x="1479" y="539"/>
                        <a:pt x="1502" y="565"/>
                      </a:cubicBezTo>
                      <a:cubicBezTo>
                        <a:pt x="1524" y="555"/>
                        <a:pt x="1535" y="548"/>
                        <a:pt x="1535" y="548"/>
                      </a:cubicBezTo>
                      <a:cubicBezTo>
                        <a:pt x="1535" y="548"/>
                        <a:pt x="1351" y="135"/>
                        <a:pt x="879" y="30"/>
                      </a:cubicBezTo>
                      <a:close/>
                    </a:path>
                  </a:pathLst>
                </a:custGeom>
                <a:solidFill>
                  <a:srgbClr val="000000">
                    <a:alpha val="11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6" name="Freeform 145">
                  <a:extLst>
                    <a:ext uri="{FF2B5EF4-FFF2-40B4-BE49-F238E27FC236}">
                      <a16:creationId xmlns:a16="http://schemas.microsoft.com/office/drawing/2014/main" id="{52646CFD-BB3B-AA47-81E3-0D3E69BB7BF8}"/>
                    </a:ext>
                  </a:extLst>
                </p:cNvPr>
                <p:cNvSpPr/>
                <p:nvPr/>
              </p:nvSpPr>
              <p:spPr>
                <a:xfrm>
                  <a:off x="6359770" y="5204254"/>
                  <a:ext cx="218014" cy="6231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76" h="51">
                      <a:moveTo>
                        <a:pt x="0" y="10"/>
                      </a:moveTo>
                      <a:cubicBezTo>
                        <a:pt x="64" y="-17"/>
                        <a:pt x="123" y="16"/>
                        <a:pt x="176" y="51"/>
                      </a:cubicBezTo>
                      <a:cubicBezTo>
                        <a:pt x="111" y="30"/>
                        <a:pt x="74" y="1"/>
                        <a:pt x="0" y="1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7" name="Freeform 146">
                  <a:extLst>
                    <a:ext uri="{FF2B5EF4-FFF2-40B4-BE49-F238E27FC236}">
                      <a16:creationId xmlns:a16="http://schemas.microsoft.com/office/drawing/2014/main" id="{75E73E26-67DD-FD45-B6C5-AA13EB14658A}"/>
                    </a:ext>
                  </a:extLst>
                </p:cNvPr>
                <p:cNvSpPr/>
                <p:nvPr/>
              </p:nvSpPr>
              <p:spPr>
                <a:xfrm>
                  <a:off x="4771386" y="4703266"/>
                  <a:ext cx="1141145" cy="18070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17" h="146">
                      <a:moveTo>
                        <a:pt x="154" y="132"/>
                      </a:moveTo>
                      <a:cubicBezTo>
                        <a:pt x="214" y="131"/>
                        <a:pt x="270" y="109"/>
                        <a:pt x="328" y="96"/>
                      </a:cubicBezTo>
                      <a:cubicBezTo>
                        <a:pt x="480" y="62"/>
                        <a:pt x="638" y="94"/>
                        <a:pt x="789" y="135"/>
                      </a:cubicBezTo>
                      <a:cubicBezTo>
                        <a:pt x="827" y="145"/>
                        <a:pt x="871" y="155"/>
                        <a:pt x="903" y="132"/>
                      </a:cubicBezTo>
                      <a:cubicBezTo>
                        <a:pt x="910" y="127"/>
                        <a:pt x="917" y="119"/>
                        <a:pt x="917" y="110"/>
                      </a:cubicBezTo>
                      <a:cubicBezTo>
                        <a:pt x="916" y="99"/>
                        <a:pt x="907" y="91"/>
                        <a:pt x="897" y="85"/>
                      </a:cubicBezTo>
                      <a:cubicBezTo>
                        <a:pt x="670" y="-60"/>
                        <a:pt x="384" y="23"/>
                        <a:pt x="133" y="33"/>
                      </a:cubicBezTo>
                      <a:cubicBezTo>
                        <a:pt x="102" y="34"/>
                        <a:pt x="-4" y="11"/>
                        <a:pt x="0" y="66"/>
                      </a:cubicBezTo>
                      <a:cubicBezTo>
                        <a:pt x="4" y="117"/>
                        <a:pt x="116" y="133"/>
                        <a:pt x="154" y="132"/>
                      </a:cubicBez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8" name="Freeform 147">
                  <a:extLst>
                    <a:ext uri="{FF2B5EF4-FFF2-40B4-BE49-F238E27FC236}">
                      <a16:creationId xmlns:a16="http://schemas.microsoft.com/office/drawing/2014/main" id="{17662C18-91EB-4047-8D34-5EED15D21EE5}"/>
                    </a:ext>
                  </a:extLst>
                </p:cNvPr>
                <p:cNvSpPr/>
                <p:nvPr/>
              </p:nvSpPr>
              <p:spPr>
                <a:xfrm>
                  <a:off x="6045827" y="4926345"/>
                  <a:ext cx="97172" cy="36639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9" h="295">
                      <a:moveTo>
                        <a:pt x="14" y="66"/>
                      </a:moveTo>
                      <a:cubicBezTo>
                        <a:pt x="-3" y="129"/>
                        <a:pt x="-5" y="197"/>
                        <a:pt x="12" y="261"/>
                      </a:cubicBezTo>
                      <a:cubicBezTo>
                        <a:pt x="15" y="276"/>
                        <a:pt x="24" y="294"/>
                        <a:pt x="40" y="295"/>
                      </a:cubicBezTo>
                      <a:cubicBezTo>
                        <a:pt x="47" y="208"/>
                        <a:pt x="60" y="125"/>
                        <a:pt x="78" y="40"/>
                      </a:cubicBezTo>
                      <a:cubicBezTo>
                        <a:pt x="84" y="14"/>
                        <a:pt x="68" y="-15"/>
                        <a:pt x="42" y="9"/>
                      </a:cubicBezTo>
                      <a:cubicBezTo>
                        <a:pt x="27" y="22"/>
                        <a:pt x="20" y="47"/>
                        <a:pt x="14" y="66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49" name="Freeform 148">
                  <a:extLst>
                    <a:ext uri="{FF2B5EF4-FFF2-40B4-BE49-F238E27FC236}">
                      <a16:creationId xmlns:a16="http://schemas.microsoft.com/office/drawing/2014/main" id="{DCCFEF9A-7EAD-AF46-9AAF-013D913D7DD2}"/>
                    </a:ext>
                  </a:extLst>
                </p:cNvPr>
                <p:cNvSpPr/>
                <p:nvPr/>
              </p:nvSpPr>
              <p:spPr>
                <a:xfrm>
                  <a:off x="5839029" y="4744395"/>
                  <a:ext cx="37374" cy="4735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9">
                      <a:moveTo>
                        <a:pt x="31" y="0"/>
                      </a:moveTo>
                      <a:cubicBezTo>
                        <a:pt x="1" y="9"/>
                        <a:pt x="-5" y="18"/>
                        <a:pt x="22" y="39"/>
                      </a:cubicBezTo>
                      <a:cubicBezTo>
                        <a:pt x="-13" y="25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0" name="Freeform 149">
                  <a:extLst>
                    <a:ext uri="{FF2B5EF4-FFF2-40B4-BE49-F238E27FC236}">
                      <a16:creationId xmlns:a16="http://schemas.microsoft.com/office/drawing/2014/main" id="{B1F5C141-2BC9-8D4B-9660-9C4FF51E0256}"/>
                    </a:ext>
                  </a:extLst>
                </p:cNvPr>
                <p:cNvSpPr/>
                <p:nvPr/>
              </p:nvSpPr>
              <p:spPr>
                <a:xfrm>
                  <a:off x="5647177" y="4673360"/>
                  <a:ext cx="37374" cy="4735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9">
                      <a:moveTo>
                        <a:pt x="31" y="0"/>
                      </a:moveTo>
                      <a:cubicBezTo>
                        <a:pt x="0" y="9"/>
                        <a:pt x="-5" y="18"/>
                        <a:pt x="22" y="39"/>
                      </a:cubicBezTo>
                      <a:cubicBezTo>
                        <a:pt x="-12" y="25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1" name="Freeform 150">
                  <a:extLst>
                    <a:ext uri="{FF2B5EF4-FFF2-40B4-BE49-F238E27FC236}">
                      <a16:creationId xmlns:a16="http://schemas.microsoft.com/office/drawing/2014/main" id="{F802557E-5DED-974E-9BF2-38412E173B07}"/>
                    </a:ext>
                  </a:extLst>
                </p:cNvPr>
                <p:cNvSpPr/>
                <p:nvPr/>
              </p:nvSpPr>
              <p:spPr>
                <a:xfrm>
                  <a:off x="5537548" y="4872757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1" y="8"/>
                        <a:pt x="-4" y="17"/>
                        <a:pt x="23" y="38"/>
                      </a:cubicBezTo>
                      <a:cubicBezTo>
                        <a:pt x="-12" y="24"/>
                        <a:pt x="-4" y="-1"/>
                        <a:pt x="3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2" name="Freeform 151">
                  <a:extLst>
                    <a:ext uri="{FF2B5EF4-FFF2-40B4-BE49-F238E27FC236}">
                      <a16:creationId xmlns:a16="http://schemas.microsoft.com/office/drawing/2014/main" id="{19C54153-E71B-DE4E-8B6D-38595121CB33}"/>
                    </a:ext>
                  </a:extLst>
                </p:cNvPr>
                <p:cNvSpPr/>
                <p:nvPr/>
              </p:nvSpPr>
              <p:spPr>
                <a:xfrm>
                  <a:off x="5745591" y="4955008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0" y="8"/>
                        <a:pt x="-5" y="18"/>
                        <a:pt x="22" y="38"/>
                      </a:cubicBezTo>
                      <a:cubicBezTo>
                        <a:pt x="-13" y="25"/>
                        <a:pt x="-4" y="-2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3" name="Freeform 152">
                  <a:extLst>
                    <a:ext uri="{FF2B5EF4-FFF2-40B4-BE49-F238E27FC236}">
                      <a16:creationId xmlns:a16="http://schemas.microsoft.com/office/drawing/2014/main" id="{3545001F-3347-3041-BD9A-6081C5A55614}"/>
                    </a:ext>
                  </a:extLst>
                </p:cNvPr>
                <p:cNvSpPr/>
                <p:nvPr/>
              </p:nvSpPr>
              <p:spPr>
                <a:xfrm>
                  <a:off x="5607312" y="4964978"/>
                  <a:ext cx="36128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38">
                      <a:moveTo>
                        <a:pt x="30" y="0"/>
                      </a:moveTo>
                      <a:cubicBezTo>
                        <a:pt x="0" y="8"/>
                        <a:pt x="-6" y="17"/>
                        <a:pt x="21" y="38"/>
                      </a:cubicBezTo>
                      <a:cubicBezTo>
                        <a:pt x="-13" y="24"/>
                        <a:pt x="-4" y="-2"/>
                        <a:pt x="30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4" name="Freeform 153">
                  <a:extLst>
                    <a:ext uri="{FF2B5EF4-FFF2-40B4-BE49-F238E27FC236}">
                      <a16:creationId xmlns:a16="http://schemas.microsoft.com/office/drawing/2014/main" id="{DC544F9C-FAF0-2C48-ADF3-16BF6A5586F2}"/>
                    </a:ext>
                  </a:extLst>
                </p:cNvPr>
                <p:cNvSpPr/>
                <p:nvPr/>
              </p:nvSpPr>
              <p:spPr>
                <a:xfrm>
                  <a:off x="5293372" y="5095832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0" y="8"/>
                        <a:pt x="-5" y="17"/>
                        <a:pt x="22" y="38"/>
                      </a:cubicBezTo>
                      <a:cubicBezTo>
                        <a:pt x="-13" y="24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5" name="Freeform 154">
                  <a:extLst>
                    <a:ext uri="{FF2B5EF4-FFF2-40B4-BE49-F238E27FC236}">
                      <a16:creationId xmlns:a16="http://schemas.microsoft.com/office/drawing/2014/main" id="{300BE287-033A-8647-B1AB-8B86CBE3EA0E}"/>
                    </a:ext>
                  </a:extLst>
                </p:cNvPr>
                <p:cNvSpPr/>
                <p:nvPr/>
              </p:nvSpPr>
              <p:spPr>
                <a:xfrm>
                  <a:off x="4934584" y="4753119"/>
                  <a:ext cx="36128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38">
                      <a:moveTo>
                        <a:pt x="30" y="0"/>
                      </a:moveTo>
                      <a:cubicBezTo>
                        <a:pt x="0" y="8"/>
                        <a:pt x="-6" y="17"/>
                        <a:pt x="21" y="38"/>
                      </a:cubicBezTo>
                      <a:cubicBezTo>
                        <a:pt x="-13" y="24"/>
                        <a:pt x="-4" y="-2"/>
                        <a:pt x="30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6" name="Freeform 155">
                  <a:extLst>
                    <a:ext uri="{FF2B5EF4-FFF2-40B4-BE49-F238E27FC236}">
                      <a16:creationId xmlns:a16="http://schemas.microsoft.com/office/drawing/2014/main" id="{F7A2E300-3123-A046-AA44-1F5C5256B15A}"/>
                    </a:ext>
                  </a:extLst>
                </p:cNvPr>
                <p:cNvSpPr/>
                <p:nvPr/>
              </p:nvSpPr>
              <p:spPr>
                <a:xfrm>
                  <a:off x="5452834" y="4728194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0" y="8"/>
                        <a:pt x="-5" y="17"/>
                        <a:pt x="22" y="38"/>
                      </a:cubicBezTo>
                      <a:cubicBezTo>
                        <a:pt x="-13" y="25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7" name="Freeform 156">
                  <a:extLst>
                    <a:ext uri="{FF2B5EF4-FFF2-40B4-BE49-F238E27FC236}">
                      <a16:creationId xmlns:a16="http://schemas.microsoft.com/office/drawing/2014/main" id="{588DB56E-8FD0-FE46-AEDD-20036724B986}"/>
                    </a:ext>
                  </a:extLst>
                </p:cNvPr>
                <p:cNvSpPr/>
                <p:nvPr/>
              </p:nvSpPr>
              <p:spPr>
                <a:xfrm>
                  <a:off x="5498928" y="4778043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0" y="8"/>
                        <a:pt x="-5" y="18"/>
                        <a:pt x="22" y="38"/>
                      </a:cubicBezTo>
                      <a:cubicBezTo>
                        <a:pt x="-13" y="25"/>
                        <a:pt x="-3" y="-1"/>
                        <a:pt x="3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8" name="Freeform 157">
                  <a:extLst>
                    <a:ext uri="{FF2B5EF4-FFF2-40B4-BE49-F238E27FC236}">
                      <a16:creationId xmlns:a16="http://schemas.microsoft.com/office/drawing/2014/main" id="{9C9C9FBB-0400-2C44-B533-2E30B871CA88}"/>
                    </a:ext>
                  </a:extLst>
                </p:cNvPr>
                <p:cNvSpPr/>
                <p:nvPr/>
              </p:nvSpPr>
              <p:spPr>
                <a:xfrm>
                  <a:off x="5395527" y="4896435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1" y="8"/>
                        <a:pt x="-5" y="17"/>
                        <a:pt x="23" y="38"/>
                      </a:cubicBezTo>
                      <a:cubicBezTo>
                        <a:pt x="-12" y="25"/>
                        <a:pt x="-4" y="-1"/>
                        <a:pt x="3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59" name="Freeform 158">
                  <a:extLst>
                    <a:ext uri="{FF2B5EF4-FFF2-40B4-BE49-F238E27FC236}">
                      <a16:creationId xmlns:a16="http://schemas.microsoft.com/office/drawing/2014/main" id="{E8296AB5-0563-024D-A3B2-2F001946E994}"/>
                    </a:ext>
                  </a:extLst>
                </p:cNvPr>
                <p:cNvSpPr/>
                <p:nvPr/>
              </p:nvSpPr>
              <p:spPr>
                <a:xfrm>
                  <a:off x="5198689" y="4900174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1" y="8"/>
                        <a:pt x="-4" y="17"/>
                        <a:pt x="22" y="38"/>
                      </a:cubicBezTo>
                      <a:cubicBezTo>
                        <a:pt x="-13" y="24"/>
                        <a:pt x="-3" y="-1"/>
                        <a:pt x="3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0" name="Freeform 159">
                  <a:extLst>
                    <a:ext uri="{FF2B5EF4-FFF2-40B4-BE49-F238E27FC236}">
                      <a16:creationId xmlns:a16="http://schemas.microsoft.com/office/drawing/2014/main" id="{13762C03-BE76-0044-856F-BE06D4ADEDD7}"/>
                    </a:ext>
                  </a:extLst>
                </p:cNvPr>
                <p:cNvSpPr/>
                <p:nvPr/>
              </p:nvSpPr>
              <p:spPr>
                <a:xfrm>
                  <a:off x="5248521" y="4827892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1" y="8"/>
                        <a:pt x="-5" y="17"/>
                        <a:pt x="22" y="38"/>
                      </a:cubicBezTo>
                      <a:cubicBezTo>
                        <a:pt x="-13" y="25"/>
                        <a:pt x="-3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1" name="Freeform 160">
                  <a:extLst>
                    <a:ext uri="{FF2B5EF4-FFF2-40B4-BE49-F238E27FC236}">
                      <a16:creationId xmlns:a16="http://schemas.microsoft.com/office/drawing/2014/main" id="{C8FD03AA-A550-354C-9692-6CE6DC2C07FF}"/>
                    </a:ext>
                  </a:extLst>
                </p:cNvPr>
                <p:cNvSpPr/>
                <p:nvPr/>
              </p:nvSpPr>
              <p:spPr>
                <a:xfrm>
                  <a:off x="5754312" y="4781782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1" y="9"/>
                        <a:pt x="-5" y="18"/>
                        <a:pt x="22" y="38"/>
                      </a:cubicBezTo>
                      <a:cubicBezTo>
                        <a:pt x="-13" y="25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2" name="Freeform 161">
                  <a:extLst>
                    <a:ext uri="{FF2B5EF4-FFF2-40B4-BE49-F238E27FC236}">
                      <a16:creationId xmlns:a16="http://schemas.microsoft.com/office/drawing/2014/main" id="{6E4519AB-A363-EF48-9395-DBDD229F2491}"/>
                    </a:ext>
                  </a:extLst>
                </p:cNvPr>
                <p:cNvSpPr/>
                <p:nvPr/>
              </p:nvSpPr>
              <p:spPr>
                <a:xfrm>
                  <a:off x="5821585" y="4886465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0" y="8"/>
                        <a:pt x="-5" y="17"/>
                        <a:pt x="22" y="38"/>
                      </a:cubicBezTo>
                      <a:cubicBezTo>
                        <a:pt x="-13" y="24"/>
                        <a:pt x="-4" y="-1"/>
                        <a:pt x="31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3" name="Freeform 162">
                  <a:extLst>
                    <a:ext uri="{FF2B5EF4-FFF2-40B4-BE49-F238E27FC236}">
                      <a16:creationId xmlns:a16="http://schemas.microsoft.com/office/drawing/2014/main" id="{8D84A28D-2532-EA47-9A28-1A2C297AFC06}"/>
                    </a:ext>
                  </a:extLst>
                </p:cNvPr>
                <p:cNvSpPr/>
                <p:nvPr/>
              </p:nvSpPr>
              <p:spPr>
                <a:xfrm>
                  <a:off x="5669598" y="4819169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1" y="8"/>
                        <a:pt x="-5" y="18"/>
                        <a:pt x="22" y="38"/>
                      </a:cubicBezTo>
                      <a:cubicBezTo>
                        <a:pt x="-13" y="25"/>
                        <a:pt x="-3" y="-1"/>
                        <a:pt x="3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4" name="Freeform 163">
                  <a:extLst>
                    <a:ext uri="{FF2B5EF4-FFF2-40B4-BE49-F238E27FC236}">
                      <a16:creationId xmlns:a16="http://schemas.microsoft.com/office/drawing/2014/main" id="{7F25846D-D0FB-E34F-8BDF-040223108E86}"/>
                    </a:ext>
                  </a:extLst>
                </p:cNvPr>
                <p:cNvSpPr/>
                <p:nvPr/>
              </p:nvSpPr>
              <p:spPr>
                <a:xfrm>
                  <a:off x="5901319" y="4766827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5" y="2"/>
                        <a:pt x="21" y="3"/>
                        <a:pt x="15" y="6"/>
                      </a:cubicBezTo>
                      <a:cubicBezTo>
                        <a:pt x="13" y="6"/>
                        <a:pt x="10" y="8"/>
                        <a:pt x="8" y="10"/>
                      </a:cubicBezTo>
                      <a:cubicBezTo>
                        <a:pt x="7" y="11"/>
                        <a:pt x="5" y="12"/>
                        <a:pt x="4" y="15"/>
                      </a:cubicBezTo>
                      <a:cubicBezTo>
                        <a:pt x="3" y="16"/>
                        <a:pt x="4" y="19"/>
                        <a:pt x="5" y="21"/>
                      </a:cubicBezTo>
                      <a:cubicBezTo>
                        <a:pt x="5" y="22"/>
                        <a:pt x="7" y="23"/>
                        <a:pt x="7" y="24"/>
                      </a:cubicBezTo>
                      <a:cubicBezTo>
                        <a:pt x="8" y="25"/>
                        <a:pt x="8" y="26"/>
                        <a:pt x="10" y="27"/>
                      </a:cubicBezTo>
                      <a:cubicBezTo>
                        <a:pt x="13" y="31"/>
                        <a:pt x="18" y="34"/>
                        <a:pt x="22" y="38"/>
                      </a:cubicBezTo>
                      <a:cubicBezTo>
                        <a:pt x="17" y="36"/>
                        <a:pt x="12" y="33"/>
                        <a:pt x="7" y="30"/>
                      </a:cubicBezTo>
                      <a:cubicBezTo>
                        <a:pt x="5" y="28"/>
                        <a:pt x="3" y="25"/>
                        <a:pt x="2" y="23"/>
                      </a:cubicBezTo>
                      <a:cubicBezTo>
                        <a:pt x="0" y="21"/>
                        <a:pt x="-1" y="17"/>
                        <a:pt x="0" y="13"/>
                      </a:cubicBezTo>
                      <a:cubicBezTo>
                        <a:pt x="1" y="10"/>
                        <a:pt x="3" y="8"/>
                        <a:pt x="6" y="6"/>
                      </a:cubicBezTo>
                      <a:cubicBezTo>
                        <a:pt x="9" y="5"/>
                        <a:pt x="12" y="3"/>
                        <a:pt x="14" y="2"/>
                      </a:cubicBezTo>
                      <a:cubicBezTo>
                        <a:pt x="20" y="1"/>
                        <a:pt x="25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5" name="Freeform 164">
                  <a:extLst>
                    <a:ext uri="{FF2B5EF4-FFF2-40B4-BE49-F238E27FC236}">
                      <a16:creationId xmlns:a16="http://schemas.microsoft.com/office/drawing/2014/main" id="{E82CC3F3-75F0-C544-8111-87EDC3906112}"/>
                    </a:ext>
                  </a:extLst>
                </p:cNvPr>
                <p:cNvSpPr/>
                <p:nvPr/>
              </p:nvSpPr>
              <p:spPr>
                <a:xfrm>
                  <a:off x="5709463" y="4695792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1" y="4"/>
                        <a:pt x="16" y="5"/>
                      </a:cubicBezTo>
                      <a:cubicBezTo>
                        <a:pt x="13" y="7"/>
                        <a:pt x="11" y="8"/>
                        <a:pt x="8" y="9"/>
                      </a:cubicBezTo>
                      <a:cubicBezTo>
                        <a:pt x="6" y="11"/>
                        <a:pt x="5" y="13"/>
                        <a:pt x="4" y="15"/>
                      </a:cubicBezTo>
                      <a:cubicBezTo>
                        <a:pt x="3" y="16"/>
                        <a:pt x="4" y="19"/>
                        <a:pt x="5" y="21"/>
                      </a:cubicBezTo>
                      <a:cubicBezTo>
                        <a:pt x="6" y="22"/>
                        <a:pt x="6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4" y="31"/>
                        <a:pt x="18" y="35"/>
                        <a:pt x="22" y="38"/>
                      </a:cubicBezTo>
                      <a:cubicBezTo>
                        <a:pt x="17" y="36"/>
                        <a:pt x="12" y="33"/>
                        <a:pt x="8" y="30"/>
                      </a:cubicBezTo>
                      <a:cubicBezTo>
                        <a:pt x="5" y="28"/>
                        <a:pt x="3" y="26"/>
                        <a:pt x="1" y="23"/>
                      </a:cubicBezTo>
                      <a:cubicBezTo>
                        <a:pt x="0" y="20"/>
                        <a:pt x="-1" y="16"/>
                        <a:pt x="0" y="13"/>
                      </a:cubicBezTo>
                      <a:cubicBezTo>
                        <a:pt x="1" y="10"/>
                        <a:pt x="4" y="8"/>
                        <a:pt x="6" y="6"/>
                      </a:cubicBezTo>
                      <a:cubicBezTo>
                        <a:pt x="9" y="4"/>
                        <a:pt x="11" y="3"/>
                        <a:pt x="14" y="2"/>
                      </a:cubicBezTo>
                      <a:cubicBezTo>
                        <a:pt x="20" y="0"/>
                        <a:pt x="25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6" name="Freeform 165">
                  <a:extLst>
                    <a:ext uri="{FF2B5EF4-FFF2-40B4-BE49-F238E27FC236}">
                      <a16:creationId xmlns:a16="http://schemas.microsoft.com/office/drawing/2014/main" id="{ECD5DA30-76E8-EC41-A4BC-18B274830D50}"/>
                    </a:ext>
                  </a:extLst>
                </p:cNvPr>
                <p:cNvSpPr/>
                <p:nvPr/>
              </p:nvSpPr>
              <p:spPr>
                <a:xfrm>
                  <a:off x="5599837" y="4893943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0" y="4"/>
                        <a:pt x="15" y="6"/>
                      </a:cubicBezTo>
                      <a:cubicBezTo>
                        <a:pt x="13" y="7"/>
                        <a:pt x="11" y="8"/>
                        <a:pt x="9" y="10"/>
                      </a:cubicBezTo>
                      <a:cubicBezTo>
                        <a:pt x="6" y="11"/>
                        <a:pt x="5" y="13"/>
                        <a:pt x="4" y="14"/>
                      </a:cubicBezTo>
                      <a:cubicBezTo>
                        <a:pt x="3" y="17"/>
                        <a:pt x="4" y="19"/>
                        <a:pt x="5" y="21"/>
                      </a:cubicBezTo>
                      <a:cubicBezTo>
                        <a:pt x="6" y="23"/>
                        <a:pt x="6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4" y="31"/>
                        <a:pt x="18" y="35"/>
                        <a:pt x="22" y="38"/>
                      </a:cubicBezTo>
                      <a:cubicBezTo>
                        <a:pt x="17" y="36"/>
                        <a:pt x="12" y="34"/>
                        <a:pt x="8" y="30"/>
                      </a:cubicBezTo>
                      <a:cubicBezTo>
                        <a:pt x="5" y="28"/>
                        <a:pt x="3" y="25"/>
                        <a:pt x="2" y="23"/>
                      </a:cubicBezTo>
                      <a:cubicBezTo>
                        <a:pt x="0" y="21"/>
                        <a:pt x="-1" y="17"/>
                        <a:pt x="0" y="13"/>
                      </a:cubicBezTo>
                      <a:cubicBezTo>
                        <a:pt x="2" y="10"/>
                        <a:pt x="4" y="8"/>
                        <a:pt x="6" y="6"/>
                      </a:cubicBezTo>
                      <a:cubicBezTo>
                        <a:pt x="9" y="5"/>
                        <a:pt x="12" y="4"/>
                        <a:pt x="14" y="3"/>
                      </a:cubicBezTo>
                      <a:cubicBezTo>
                        <a:pt x="20" y="1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7" name="Freeform 166">
                  <a:extLst>
                    <a:ext uri="{FF2B5EF4-FFF2-40B4-BE49-F238E27FC236}">
                      <a16:creationId xmlns:a16="http://schemas.microsoft.com/office/drawing/2014/main" id="{420496DF-0DC3-D44B-B0A7-E1962ABD54E3}"/>
                    </a:ext>
                  </a:extLst>
                </p:cNvPr>
                <p:cNvSpPr/>
                <p:nvPr/>
              </p:nvSpPr>
              <p:spPr>
                <a:xfrm>
                  <a:off x="5807881" y="4977440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26" y="1"/>
                        <a:pt x="21" y="3"/>
                        <a:pt x="16" y="6"/>
                      </a:cubicBezTo>
                      <a:cubicBezTo>
                        <a:pt x="13" y="6"/>
                        <a:pt x="11" y="7"/>
                        <a:pt x="9" y="9"/>
                      </a:cubicBezTo>
                      <a:cubicBezTo>
                        <a:pt x="7" y="10"/>
                        <a:pt x="6" y="12"/>
                        <a:pt x="5" y="14"/>
                      </a:cubicBezTo>
                      <a:cubicBezTo>
                        <a:pt x="4" y="16"/>
                        <a:pt x="4" y="19"/>
                        <a:pt x="6" y="21"/>
                      </a:cubicBezTo>
                      <a:cubicBezTo>
                        <a:pt x="6" y="21"/>
                        <a:pt x="7" y="23"/>
                        <a:pt x="8" y="24"/>
                      </a:cubicBezTo>
                      <a:cubicBezTo>
                        <a:pt x="9" y="25"/>
                        <a:pt x="9" y="26"/>
                        <a:pt x="10" y="27"/>
                      </a:cubicBezTo>
                      <a:cubicBezTo>
                        <a:pt x="14" y="31"/>
                        <a:pt x="18" y="34"/>
                        <a:pt x="23" y="38"/>
                      </a:cubicBezTo>
                      <a:cubicBezTo>
                        <a:pt x="18" y="36"/>
                        <a:pt x="12" y="33"/>
                        <a:pt x="8" y="30"/>
                      </a:cubicBezTo>
                      <a:cubicBezTo>
                        <a:pt x="6" y="28"/>
                        <a:pt x="4" y="25"/>
                        <a:pt x="2" y="23"/>
                      </a:cubicBezTo>
                      <a:cubicBezTo>
                        <a:pt x="1" y="20"/>
                        <a:pt x="-1" y="17"/>
                        <a:pt x="1" y="13"/>
                      </a:cubicBezTo>
                      <a:cubicBezTo>
                        <a:pt x="2" y="10"/>
                        <a:pt x="4" y="7"/>
                        <a:pt x="7" y="6"/>
                      </a:cubicBezTo>
                      <a:cubicBezTo>
                        <a:pt x="9" y="4"/>
                        <a:pt x="12" y="3"/>
                        <a:pt x="15" y="2"/>
                      </a:cubicBezTo>
                      <a:cubicBezTo>
                        <a:pt x="20" y="1"/>
                        <a:pt x="26" y="0"/>
                        <a:pt x="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8" name="Freeform 167">
                  <a:extLst>
                    <a:ext uri="{FF2B5EF4-FFF2-40B4-BE49-F238E27FC236}">
                      <a16:creationId xmlns:a16="http://schemas.microsoft.com/office/drawing/2014/main" id="{6AF0E892-B390-B843-890B-398F5292ED3F}"/>
                    </a:ext>
                  </a:extLst>
                </p:cNvPr>
                <p:cNvSpPr/>
                <p:nvPr/>
              </p:nvSpPr>
              <p:spPr>
                <a:xfrm>
                  <a:off x="5669598" y="4986164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1" y="3"/>
                        <a:pt x="16" y="6"/>
                      </a:cubicBezTo>
                      <a:cubicBezTo>
                        <a:pt x="13" y="7"/>
                        <a:pt x="11" y="8"/>
                        <a:pt x="9" y="10"/>
                      </a:cubicBezTo>
                      <a:cubicBezTo>
                        <a:pt x="7" y="11"/>
                        <a:pt x="5" y="13"/>
                        <a:pt x="4" y="14"/>
                      </a:cubicBezTo>
                      <a:cubicBezTo>
                        <a:pt x="4" y="16"/>
                        <a:pt x="4" y="19"/>
                        <a:pt x="5" y="21"/>
                      </a:cubicBezTo>
                      <a:cubicBezTo>
                        <a:pt x="6" y="22"/>
                        <a:pt x="7" y="23"/>
                        <a:pt x="7" y="24"/>
                      </a:cubicBezTo>
                      <a:cubicBezTo>
                        <a:pt x="9" y="25"/>
                        <a:pt x="9" y="26"/>
                        <a:pt x="10" y="27"/>
                      </a:cubicBezTo>
                      <a:cubicBezTo>
                        <a:pt x="14" y="31"/>
                        <a:pt x="18" y="35"/>
                        <a:pt x="22" y="38"/>
                      </a:cubicBezTo>
                      <a:cubicBezTo>
                        <a:pt x="17" y="36"/>
                        <a:pt x="12" y="34"/>
                        <a:pt x="8" y="30"/>
                      </a:cubicBezTo>
                      <a:cubicBezTo>
                        <a:pt x="5" y="28"/>
                        <a:pt x="4" y="25"/>
                        <a:pt x="2" y="23"/>
                      </a:cubicBezTo>
                      <a:cubicBezTo>
                        <a:pt x="0" y="21"/>
                        <a:pt x="-1" y="17"/>
                        <a:pt x="0" y="13"/>
                      </a:cubicBezTo>
                      <a:cubicBezTo>
                        <a:pt x="1" y="10"/>
                        <a:pt x="4" y="8"/>
                        <a:pt x="7" y="6"/>
                      </a:cubicBezTo>
                      <a:cubicBezTo>
                        <a:pt x="9" y="5"/>
                        <a:pt x="11" y="3"/>
                        <a:pt x="15" y="2"/>
                      </a:cubicBezTo>
                      <a:cubicBezTo>
                        <a:pt x="20" y="1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69" name="Freeform 168">
                  <a:extLst>
                    <a:ext uri="{FF2B5EF4-FFF2-40B4-BE49-F238E27FC236}">
                      <a16:creationId xmlns:a16="http://schemas.microsoft.com/office/drawing/2014/main" id="{78C774CA-3A88-FC4E-911B-B0A582C165FF}"/>
                    </a:ext>
                  </a:extLst>
                </p:cNvPr>
                <p:cNvSpPr/>
                <p:nvPr/>
              </p:nvSpPr>
              <p:spPr>
                <a:xfrm>
                  <a:off x="5355662" y="5118264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27" y="1"/>
                        <a:pt x="21" y="3"/>
                        <a:pt x="16" y="5"/>
                      </a:cubicBezTo>
                      <a:cubicBezTo>
                        <a:pt x="14" y="6"/>
                        <a:pt x="11" y="7"/>
                        <a:pt x="9" y="9"/>
                      </a:cubicBezTo>
                      <a:cubicBezTo>
                        <a:pt x="7" y="10"/>
                        <a:pt x="5" y="12"/>
                        <a:pt x="5" y="14"/>
                      </a:cubicBezTo>
                      <a:cubicBezTo>
                        <a:pt x="4" y="16"/>
                        <a:pt x="5" y="18"/>
                        <a:pt x="6" y="20"/>
                      </a:cubicBezTo>
                      <a:cubicBezTo>
                        <a:pt x="6" y="22"/>
                        <a:pt x="7" y="22"/>
                        <a:pt x="8" y="23"/>
                      </a:cubicBezTo>
                      <a:cubicBezTo>
                        <a:pt x="9" y="25"/>
                        <a:pt x="10" y="25"/>
                        <a:pt x="10" y="27"/>
                      </a:cubicBezTo>
                      <a:cubicBezTo>
                        <a:pt x="14" y="30"/>
                        <a:pt x="19" y="34"/>
                        <a:pt x="22" y="38"/>
                      </a:cubicBezTo>
                      <a:cubicBezTo>
                        <a:pt x="17" y="36"/>
                        <a:pt x="13" y="33"/>
                        <a:pt x="8" y="29"/>
                      </a:cubicBezTo>
                      <a:cubicBezTo>
                        <a:pt x="6" y="27"/>
                        <a:pt x="4" y="25"/>
                        <a:pt x="2" y="22"/>
                      </a:cubicBezTo>
                      <a:cubicBezTo>
                        <a:pt x="0" y="20"/>
                        <a:pt x="0" y="16"/>
                        <a:pt x="0" y="12"/>
                      </a:cubicBezTo>
                      <a:cubicBezTo>
                        <a:pt x="2" y="9"/>
                        <a:pt x="5" y="7"/>
                        <a:pt x="7" y="5"/>
                      </a:cubicBezTo>
                      <a:cubicBezTo>
                        <a:pt x="10" y="4"/>
                        <a:pt x="12" y="3"/>
                        <a:pt x="15" y="2"/>
                      </a:cubicBezTo>
                      <a:cubicBezTo>
                        <a:pt x="21" y="0"/>
                        <a:pt x="26" y="0"/>
                        <a:pt x="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0" name="Freeform 169">
                  <a:extLst>
                    <a:ext uri="{FF2B5EF4-FFF2-40B4-BE49-F238E27FC236}">
                      <a16:creationId xmlns:a16="http://schemas.microsoft.com/office/drawing/2014/main" id="{C5E20D8D-BC54-9D4A-9DE9-2ACF2EC62775}"/>
                    </a:ext>
                  </a:extLst>
                </p:cNvPr>
                <p:cNvSpPr/>
                <p:nvPr/>
              </p:nvSpPr>
              <p:spPr>
                <a:xfrm>
                  <a:off x="4996871" y="4774301"/>
                  <a:ext cx="37374" cy="4735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9">
                      <a:moveTo>
                        <a:pt x="31" y="0"/>
                      </a:moveTo>
                      <a:cubicBezTo>
                        <a:pt x="26" y="2"/>
                        <a:pt x="21" y="4"/>
                        <a:pt x="16" y="6"/>
                      </a:cubicBezTo>
                      <a:cubicBezTo>
                        <a:pt x="13" y="7"/>
                        <a:pt x="11" y="9"/>
                        <a:pt x="9" y="10"/>
                      </a:cubicBezTo>
                      <a:cubicBezTo>
                        <a:pt x="7" y="11"/>
                        <a:pt x="5" y="13"/>
                        <a:pt x="4" y="15"/>
                      </a:cubicBezTo>
                      <a:cubicBezTo>
                        <a:pt x="4" y="17"/>
                        <a:pt x="4" y="19"/>
                        <a:pt x="5" y="21"/>
                      </a:cubicBezTo>
                      <a:cubicBezTo>
                        <a:pt x="6" y="22"/>
                        <a:pt x="7" y="24"/>
                        <a:pt x="7" y="24"/>
                      </a:cubicBezTo>
                      <a:cubicBezTo>
                        <a:pt x="9" y="26"/>
                        <a:pt x="9" y="27"/>
                        <a:pt x="10" y="27"/>
                      </a:cubicBezTo>
                      <a:cubicBezTo>
                        <a:pt x="13" y="32"/>
                        <a:pt x="18" y="35"/>
                        <a:pt x="22" y="39"/>
                      </a:cubicBezTo>
                      <a:cubicBezTo>
                        <a:pt x="17" y="37"/>
                        <a:pt x="12" y="33"/>
                        <a:pt x="8" y="30"/>
                      </a:cubicBezTo>
                      <a:cubicBezTo>
                        <a:pt x="5" y="28"/>
                        <a:pt x="3" y="26"/>
                        <a:pt x="2" y="23"/>
                      </a:cubicBezTo>
                      <a:cubicBezTo>
                        <a:pt x="0" y="21"/>
                        <a:pt x="-1" y="17"/>
                        <a:pt x="0" y="14"/>
                      </a:cubicBezTo>
                      <a:cubicBezTo>
                        <a:pt x="1" y="10"/>
                        <a:pt x="4" y="8"/>
                        <a:pt x="7" y="6"/>
                      </a:cubicBezTo>
                      <a:cubicBezTo>
                        <a:pt x="9" y="5"/>
                        <a:pt x="11" y="4"/>
                        <a:pt x="15" y="3"/>
                      </a:cubicBezTo>
                      <a:cubicBezTo>
                        <a:pt x="20" y="1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1" name="Freeform 170">
                  <a:extLst>
                    <a:ext uri="{FF2B5EF4-FFF2-40B4-BE49-F238E27FC236}">
                      <a16:creationId xmlns:a16="http://schemas.microsoft.com/office/drawing/2014/main" id="{6E3E0E19-E4FA-AB4B-BCDA-16124F78F1BB}"/>
                    </a:ext>
                  </a:extLst>
                </p:cNvPr>
                <p:cNvSpPr/>
                <p:nvPr/>
              </p:nvSpPr>
              <p:spPr>
                <a:xfrm>
                  <a:off x="5515123" y="4750626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5" y="2"/>
                        <a:pt x="20" y="3"/>
                        <a:pt x="15" y="5"/>
                      </a:cubicBezTo>
                      <a:cubicBezTo>
                        <a:pt x="13" y="7"/>
                        <a:pt x="10" y="7"/>
                        <a:pt x="8" y="9"/>
                      </a:cubicBezTo>
                      <a:cubicBezTo>
                        <a:pt x="6" y="10"/>
                        <a:pt x="5" y="12"/>
                        <a:pt x="3" y="14"/>
                      </a:cubicBezTo>
                      <a:cubicBezTo>
                        <a:pt x="3" y="16"/>
                        <a:pt x="3" y="18"/>
                        <a:pt x="5" y="21"/>
                      </a:cubicBezTo>
                      <a:cubicBezTo>
                        <a:pt x="5" y="22"/>
                        <a:pt x="6" y="23"/>
                        <a:pt x="7" y="24"/>
                      </a:cubicBezTo>
                      <a:cubicBezTo>
                        <a:pt x="8" y="25"/>
                        <a:pt x="8" y="25"/>
                        <a:pt x="10" y="27"/>
                      </a:cubicBezTo>
                      <a:cubicBezTo>
                        <a:pt x="13" y="30"/>
                        <a:pt x="18" y="34"/>
                        <a:pt x="22" y="38"/>
                      </a:cubicBezTo>
                      <a:cubicBezTo>
                        <a:pt x="16" y="36"/>
                        <a:pt x="11" y="33"/>
                        <a:pt x="7" y="29"/>
                      </a:cubicBezTo>
                      <a:cubicBezTo>
                        <a:pt x="5" y="28"/>
                        <a:pt x="3" y="25"/>
                        <a:pt x="1" y="23"/>
                      </a:cubicBezTo>
                      <a:cubicBezTo>
                        <a:pt x="0" y="20"/>
                        <a:pt x="-1" y="16"/>
                        <a:pt x="0" y="13"/>
                      </a:cubicBezTo>
                      <a:cubicBezTo>
                        <a:pt x="1" y="10"/>
                        <a:pt x="3" y="7"/>
                        <a:pt x="6" y="5"/>
                      </a:cubicBezTo>
                      <a:cubicBezTo>
                        <a:pt x="8" y="4"/>
                        <a:pt x="11" y="3"/>
                        <a:pt x="14" y="2"/>
                      </a:cubicBezTo>
                      <a:cubicBezTo>
                        <a:pt x="19" y="0"/>
                        <a:pt x="25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2" name="Freeform 171">
                  <a:extLst>
                    <a:ext uri="{FF2B5EF4-FFF2-40B4-BE49-F238E27FC236}">
                      <a16:creationId xmlns:a16="http://schemas.microsoft.com/office/drawing/2014/main" id="{0B072359-9A04-674E-84D8-7EDCC404E486}"/>
                    </a:ext>
                  </a:extLst>
                </p:cNvPr>
                <p:cNvSpPr/>
                <p:nvPr/>
              </p:nvSpPr>
              <p:spPr>
                <a:xfrm>
                  <a:off x="5561218" y="4800475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1"/>
                        <a:pt x="20" y="3"/>
                        <a:pt x="15" y="5"/>
                      </a:cubicBezTo>
                      <a:cubicBezTo>
                        <a:pt x="13" y="6"/>
                        <a:pt x="10" y="7"/>
                        <a:pt x="9" y="9"/>
                      </a:cubicBezTo>
                      <a:cubicBezTo>
                        <a:pt x="7" y="11"/>
                        <a:pt x="5" y="12"/>
                        <a:pt x="4" y="14"/>
                      </a:cubicBezTo>
                      <a:cubicBezTo>
                        <a:pt x="4" y="16"/>
                        <a:pt x="4" y="18"/>
                        <a:pt x="5" y="21"/>
                      </a:cubicBezTo>
                      <a:cubicBezTo>
                        <a:pt x="5" y="22"/>
                        <a:pt x="6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4" y="31"/>
                        <a:pt x="18" y="35"/>
                        <a:pt x="22" y="38"/>
                      </a:cubicBezTo>
                      <a:cubicBezTo>
                        <a:pt x="17" y="36"/>
                        <a:pt x="12" y="33"/>
                        <a:pt x="7" y="30"/>
                      </a:cubicBezTo>
                      <a:cubicBezTo>
                        <a:pt x="5" y="28"/>
                        <a:pt x="3" y="25"/>
                        <a:pt x="1" y="23"/>
                      </a:cubicBezTo>
                      <a:cubicBezTo>
                        <a:pt x="0" y="20"/>
                        <a:pt x="-1" y="17"/>
                        <a:pt x="0" y="13"/>
                      </a:cubicBezTo>
                      <a:cubicBezTo>
                        <a:pt x="1" y="9"/>
                        <a:pt x="4" y="7"/>
                        <a:pt x="6" y="6"/>
                      </a:cubicBezTo>
                      <a:cubicBezTo>
                        <a:pt x="9" y="4"/>
                        <a:pt x="12" y="3"/>
                        <a:pt x="14" y="2"/>
                      </a:cubicBezTo>
                      <a:cubicBezTo>
                        <a:pt x="20" y="1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3" name="Freeform 172">
                  <a:extLst>
                    <a:ext uri="{FF2B5EF4-FFF2-40B4-BE49-F238E27FC236}">
                      <a16:creationId xmlns:a16="http://schemas.microsoft.com/office/drawing/2014/main" id="{45AD5D76-5837-D642-82F4-25644ABBEB8A}"/>
                    </a:ext>
                  </a:extLst>
                </p:cNvPr>
                <p:cNvSpPr/>
                <p:nvPr/>
              </p:nvSpPr>
              <p:spPr>
                <a:xfrm>
                  <a:off x="5459063" y="4918867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26" y="2"/>
                        <a:pt x="21" y="3"/>
                        <a:pt x="16" y="5"/>
                      </a:cubicBezTo>
                      <a:cubicBezTo>
                        <a:pt x="13" y="7"/>
                        <a:pt x="11" y="7"/>
                        <a:pt x="9" y="9"/>
                      </a:cubicBezTo>
                      <a:cubicBezTo>
                        <a:pt x="7" y="10"/>
                        <a:pt x="5" y="12"/>
                        <a:pt x="4" y="14"/>
                      </a:cubicBezTo>
                      <a:cubicBezTo>
                        <a:pt x="4" y="16"/>
                        <a:pt x="4" y="18"/>
                        <a:pt x="6" y="21"/>
                      </a:cubicBezTo>
                      <a:cubicBezTo>
                        <a:pt x="6" y="22"/>
                        <a:pt x="7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4" y="31"/>
                        <a:pt x="18" y="34"/>
                        <a:pt x="23" y="38"/>
                      </a:cubicBezTo>
                      <a:cubicBezTo>
                        <a:pt x="17" y="36"/>
                        <a:pt x="12" y="33"/>
                        <a:pt x="8" y="29"/>
                      </a:cubicBezTo>
                      <a:cubicBezTo>
                        <a:pt x="6" y="27"/>
                        <a:pt x="4" y="26"/>
                        <a:pt x="2" y="23"/>
                      </a:cubicBezTo>
                      <a:cubicBezTo>
                        <a:pt x="1" y="20"/>
                        <a:pt x="-1" y="16"/>
                        <a:pt x="1" y="13"/>
                      </a:cubicBezTo>
                      <a:cubicBezTo>
                        <a:pt x="2" y="10"/>
                        <a:pt x="4" y="7"/>
                        <a:pt x="7" y="5"/>
                      </a:cubicBezTo>
                      <a:cubicBezTo>
                        <a:pt x="9" y="4"/>
                        <a:pt x="12" y="3"/>
                        <a:pt x="14" y="3"/>
                      </a:cubicBezTo>
                      <a:cubicBezTo>
                        <a:pt x="20" y="1"/>
                        <a:pt x="25" y="0"/>
                        <a:pt x="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4" name="Freeform 173">
                  <a:extLst>
                    <a:ext uri="{FF2B5EF4-FFF2-40B4-BE49-F238E27FC236}">
                      <a16:creationId xmlns:a16="http://schemas.microsoft.com/office/drawing/2014/main" id="{8BD43291-A31F-4F41-B93F-A4710FB65B8A}"/>
                    </a:ext>
                  </a:extLst>
                </p:cNvPr>
                <p:cNvSpPr/>
                <p:nvPr/>
              </p:nvSpPr>
              <p:spPr>
                <a:xfrm>
                  <a:off x="5260978" y="4922606"/>
                  <a:ext cx="37374" cy="4486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7">
                      <a:moveTo>
                        <a:pt x="31" y="0"/>
                      </a:moveTo>
                      <a:cubicBezTo>
                        <a:pt x="26" y="1"/>
                        <a:pt x="21" y="2"/>
                        <a:pt x="15" y="5"/>
                      </a:cubicBezTo>
                      <a:cubicBezTo>
                        <a:pt x="13" y="6"/>
                        <a:pt x="10" y="7"/>
                        <a:pt x="9" y="9"/>
                      </a:cubicBezTo>
                      <a:cubicBezTo>
                        <a:pt x="7" y="10"/>
                        <a:pt x="5" y="12"/>
                        <a:pt x="4" y="13"/>
                      </a:cubicBezTo>
                      <a:cubicBezTo>
                        <a:pt x="4" y="16"/>
                        <a:pt x="4" y="18"/>
                        <a:pt x="5" y="20"/>
                      </a:cubicBezTo>
                      <a:cubicBezTo>
                        <a:pt x="5" y="22"/>
                        <a:pt x="7" y="22"/>
                        <a:pt x="7" y="23"/>
                      </a:cubicBezTo>
                      <a:cubicBezTo>
                        <a:pt x="8" y="24"/>
                        <a:pt x="9" y="25"/>
                        <a:pt x="10" y="26"/>
                      </a:cubicBezTo>
                      <a:cubicBezTo>
                        <a:pt x="14" y="30"/>
                        <a:pt x="18" y="34"/>
                        <a:pt x="22" y="37"/>
                      </a:cubicBezTo>
                      <a:cubicBezTo>
                        <a:pt x="17" y="35"/>
                        <a:pt x="12" y="33"/>
                        <a:pt x="7" y="29"/>
                      </a:cubicBezTo>
                      <a:cubicBezTo>
                        <a:pt x="5" y="27"/>
                        <a:pt x="3" y="25"/>
                        <a:pt x="2" y="22"/>
                      </a:cubicBezTo>
                      <a:cubicBezTo>
                        <a:pt x="0" y="20"/>
                        <a:pt x="-1" y="16"/>
                        <a:pt x="0" y="12"/>
                      </a:cubicBezTo>
                      <a:cubicBezTo>
                        <a:pt x="1" y="9"/>
                        <a:pt x="4" y="7"/>
                        <a:pt x="6" y="5"/>
                      </a:cubicBezTo>
                      <a:cubicBezTo>
                        <a:pt x="9" y="4"/>
                        <a:pt x="12" y="2"/>
                        <a:pt x="15" y="2"/>
                      </a:cubicBezTo>
                      <a:cubicBezTo>
                        <a:pt x="20" y="0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5" name="Freeform 174">
                  <a:extLst>
                    <a:ext uri="{FF2B5EF4-FFF2-40B4-BE49-F238E27FC236}">
                      <a16:creationId xmlns:a16="http://schemas.microsoft.com/office/drawing/2014/main" id="{18E5EA13-9C40-0648-8946-70FAB63BEE5A}"/>
                    </a:ext>
                  </a:extLst>
                </p:cNvPr>
                <p:cNvSpPr/>
                <p:nvPr/>
              </p:nvSpPr>
              <p:spPr>
                <a:xfrm>
                  <a:off x="5310810" y="4850325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1" y="3"/>
                        <a:pt x="15" y="6"/>
                      </a:cubicBezTo>
                      <a:cubicBezTo>
                        <a:pt x="13" y="7"/>
                        <a:pt x="10" y="7"/>
                        <a:pt x="9" y="9"/>
                      </a:cubicBezTo>
                      <a:cubicBezTo>
                        <a:pt x="7" y="10"/>
                        <a:pt x="5" y="12"/>
                        <a:pt x="4" y="14"/>
                      </a:cubicBezTo>
                      <a:cubicBezTo>
                        <a:pt x="4" y="17"/>
                        <a:pt x="4" y="18"/>
                        <a:pt x="5" y="21"/>
                      </a:cubicBezTo>
                      <a:cubicBezTo>
                        <a:pt x="5" y="22"/>
                        <a:pt x="7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3" y="30"/>
                        <a:pt x="17" y="34"/>
                        <a:pt x="22" y="38"/>
                      </a:cubicBezTo>
                      <a:cubicBezTo>
                        <a:pt x="17" y="36"/>
                        <a:pt x="11" y="33"/>
                        <a:pt x="7" y="29"/>
                      </a:cubicBezTo>
                      <a:cubicBezTo>
                        <a:pt x="5" y="28"/>
                        <a:pt x="3" y="25"/>
                        <a:pt x="1" y="23"/>
                      </a:cubicBezTo>
                      <a:cubicBezTo>
                        <a:pt x="0" y="20"/>
                        <a:pt x="-1" y="17"/>
                        <a:pt x="0" y="13"/>
                      </a:cubicBezTo>
                      <a:cubicBezTo>
                        <a:pt x="1" y="10"/>
                        <a:pt x="4" y="7"/>
                        <a:pt x="6" y="6"/>
                      </a:cubicBezTo>
                      <a:cubicBezTo>
                        <a:pt x="9" y="4"/>
                        <a:pt x="11" y="3"/>
                        <a:pt x="14" y="2"/>
                      </a:cubicBezTo>
                      <a:cubicBezTo>
                        <a:pt x="20" y="1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6" name="Freeform 175">
                  <a:extLst>
                    <a:ext uri="{FF2B5EF4-FFF2-40B4-BE49-F238E27FC236}">
                      <a16:creationId xmlns:a16="http://schemas.microsoft.com/office/drawing/2014/main" id="{AF7BB121-2778-C546-BB1B-F96FE213BABD}"/>
                    </a:ext>
                  </a:extLst>
                </p:cNvPr>
                <p:cNvSpPr/>
                <p:nvPr/>
              </p:nvSpPr>
              <p:spPr>
                <a:xfrm>
                  <a:off x="5816605" y="4804214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1" y="3"/>
                        <a:pt x="15" y="5"/>
                      </a:cubicBezTo>
                      <a:cubicBezTo>
                        <a:pt x="13" y="6"/>
                        <a:pt x="10" y="8"/>
                        <a:pt x="8" y="9"/>
                      </a:cubicBezTo>
                      <a:cubicBezTo>
                        <a:pt x="7" y="11"/>
                        <a:pt x="5" y="13"/>
                        <a:pt x="4" y="14"/>
                      </a:cubicBezTo>
                      <a:cubicBezTo>
                        <a:pt x="4" y="16"/>
                        <a:pt x="4" y="19"/>
                        <a:pt x="5" y="20"/>
                      </a:cubicBezTo>
                      <a:cubicBezTo>
                        <a:pt x="5" y="22"/>
                        <a:pt x="7" y="23"/>
                        <a:pt x="7" y="24"/>
                      </a:cubicBezTo>
                      <a:cubicBezTo>
                        <a:pt x="8" y="25"/>
                        <a:pt x="9" y="26"/>
                        <a:pt x="10" y="27"/>
                      </a:cubicBezTo>
                      <a:cubicBezTo>
                        <a:pt x="13" y="31"/>
                        <a:pt x="18" y="34"/>
                        <a:pt x="22" y="38"/>
                      </a:cubicBezTo>
                      <a:cubicBezTo>
                        <a:pt x="17" y="36"/>
                        <a:pt x="12" y="33"/>
                        <a:pt x="7" y="30"/>
                      </a:cubicBezTo>
                      <a:cubicBezTo>
                        <a:pt x="5" y="28"/>
                        <a:pt x="3" y="25"/>
                        <a:pt x="2" y="23"/>
                      </a:cubicBezTo>
                      <a:cubicBezTo>
                        <a:pt x="0" y="20"/>
                        <a:pt x="-1" y="17"/>
                        <a:pt x="0" y="13"/>
                      </a:cubicBezTo>
                      <a:cubicBezTo>
                        <a:pt x="1" y="9"/>
                        <a:pt x="4" y="8"/>
                        <a:pt x="6" y="6"/>
                      </a:cubicBezTo>
                      <a:cubicBezTo>
                        <a:pt x="9" y="4"/>
                        <a:pt x="12" y="3"/>
                        <a:pt x="15" y="2"/>
                      </a:cubicBezTo>
                      <a:cubicBezTo>
                        <a:pt x="20" y="0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7" name="Freeform 176">
                  <a:extLst>
                    <a:ext uri="{FF2B5EF4-FFF2-40B4-BE49-F238E27FC236}">
                      <a16:creationId xmlns:a16="http://schemas.microsoft.com/office/drawing/2014/main" id="{32148670-3D37-FA42-9D12-560CF3144C22}"/>
                    </a:ext>
                  </a:extLst>
                </p:cNvPr>
                <p:cNvSpPr/>
                <p:nvPr/>
              </p:nvSpPr>
              <p:spPr>
                <a:xfrm>
                  <a:off x="5883874" y="4907651"/>
                  <a:ext cx="38620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2" h="38">
                      <a:moveTo>
                        <a:pt x="32" y="0"/>
                      </a:moveTo>
                      <a:cubicBezTo>
                        <a:pt x="27" y="2"/>
                        <a:pt x="21" y="3"/>
                        <a:pt x="16" y="6"/>
                      </a:cubicBezTo>
                      <a:cubicBezTo>
                        <a:pt x="14" y="7"/>
                        <a:pt x="11" y="8"/>
                        <a:pt x="9" y="10"/>
                      </a:cubicBezTo>
                      <a:cubicBezTo>
                        <a:pt x="7" y="11"/>
                        <a:pt x="6" y="13"/>
                        <a:pt x="5" y="14"/>
                      </a:cubicBezTo>
                      <a:cubicBezTo>
                        <a:pt x="4" y="17"/>
                        <a:pt x="4" y="19"/>
                        <a:pt x="6" y="21"/>
                      </a:cubicBezTo>
                      <a:cubicBezTo>
                        <a:pt x="6" y="23"/>
                        <a:pt x="7" y="23"/>
                        <a:pt x="8" y="24"/>
                      </a:cubicBezTo>
                      <a:cubicBezTo>
                        <a:pt x="9" y="25"/>
                        <a:pt x="9" y="26"/>
                        <a:pt x="11" y="27"/>
                      </a:cubicBezTo>
                      <a:cubicBezTo>
                        <a:pt x="14" y="31"/>
                        <a:pt x="18" y="35"/>
                        <a:pt x="23" y="38"/>
                      </a:cubicBezTo>
                      <a:cubicBezTo>
                        <a:pt x="17" y="36"/>
                        <a:pt x="12" y="34"/>
                        <a:pt x="8" y="30"/>
                      </a:cubicBezTo>
                      <a:cubicBezTo>
                        <a:pt x="6" y="28"/>
                        <a:pt x="4" y="25"/>
                        <a:pt x="2" y="23"/>
                      </a:cubicBezTo>
                      <a:cubicBezTo>
                        <a:pt x="1" y="21"/>
                        <a:pt x="-1" y="17"/>
                        <a:pt x="1" y="13"/>
                      </a:cubicBezTo>
                      <a:cubicBezTo>
                        <a:pt x="2" y="10"/>
                        <a:pt x="4" y="8"/>
                        <a:pt x="7" y="6"/>
                      </a:cubicBezTo>
                      <a:cubicBezTo>
                        <a:pt x="9" y="5"/>
                        <a:pt x="12" y="3"/>
                        <a:pt x="15" y="2"/>
                      </a:cubicBezTo>
                      <a:cubicBezTo>
                        <a:pt x="20" y="1"/>
                        <a:pt x="27" y="0"/>
                        <a:pt x="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8" name="Freeform 177">
                  <a:extLst>
                    <a:ext uri="{FF2B5EF4-FFF2-40B4-BE49-F238E27FC236}">
                      <a16:creationId xmlns:a16="http://schemas.microsoft.com/office/drawing/2014/main" id="{603289F2-E85A-E549-AE6A-AC6C40EDD301}"/>
                    </a:ext>
                  </a:extLst>
                </p:cNvPr>
                <p:cNvSpPr/>
                <p:nvPr/>
              </p:nvSpPr>
              <p:spPr>
                <a:xfrm>
                  <a:off x="5731888" y="4841601"/>
                  <a:ext cx="37374" cy="4611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38">
                      <a:moveTo>
                        <a:pt x="31" y="0"/>
                      </a:moveTo>
                      <a:cubicBezTo>
                        <a:pt x="26" y="2"/>
                        <a:pt x="21" y="3"/>
                        <a:pt x="16" y="5"/>
                      </a:cubicBezTo>
                      <a:cubicBezTo>
                        <a:pt x="13" y="6"/>
                        <a:pt x="11" y="8"/>
                        <a:pt x="9" y="9"/>
                      </a:cubicBezTo>
                      <a:cubicBezTo>
                        <a:pt x="7" y="11"/>
                        <a:pt x="5" y="13"/>
                        <a:pt x="4" y="14"/>
                      </a:cubicBezTo>
                      <a:cubicBezTo>
                        <a:pt x="4" y="16"/>
                        <a:pt x="4" y="19"/>
                        <a:pt x="6" y="20"/>
                      </a:cubicBezTo>
                      <a:cubicBezTo>
                        <a:pt x="6" y="22"/>
                        <a:pt x="7" y="23"/>
                        <a:pt x="7" y="24"/>
                      </a:cubicBezTo>
                      <a:cubicBezTo>
                        <a:pt x="8" y="25"/>
                        <a:pt x="9" y="26"/>
                        <a:pt x="10" y="26"/>
                      </a:cubicBezTo>
                      <a:cubicBezTo>
                        <a:pt x="13" y="31"/>
                        <a:pt x="18" y="35"/>
                        <a:pt x="22" y="38"/>
                      </a:cubicBezTo>
                      <a:cubicBezTo>
                        <a:pt x="17" y="36"/>
                        <a:pt x="12" y="33"/>
                        <a:pt x="7" y="29"/>
                      </a:cubicBezTo>
                      <a:cubicBezTo>
                        <a:pt x="6" y="27"/>
                        <a:pt x="3" y="25"/>
                        <a:pt x="2" y="23"/>
                      </a:cubicBezTo>
                      <a:cubicBezTo>
                        <a:pt x="0" y="20"/>
                        <a:pt x="-1" y="16"/>
                        <a:pt x="0" y="13"/>
                      </a:cubicBezTo>
                      <a:cubicBezTo>
                        <a:pt x="1" y="9"/>
                        <a:pt x="4" y="7"/>
                        <a:pt x="6" y="6"/>
                      </a:cubicBezTo>
                      <a:cubicBezTo>
                        <a:pt x="9" y="4"/>
                        <a:pt x="12" y="3"/>
                        <a:pt x="15" y="2"/>
                      </a:cubicBezTo>
                      <a:cubicBezTo>
                        <a:pt x="20" y="0"/>
                        <a:pt x="26" y="0"/>
                        <a:pt x="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79" name="Freeform 178">
                  <a:extLst>
                    <a:ext uri="{FF2B5EF4-FFF2-40B4-BE49-F238E27FC236}">
                      <a16:creationId xmlns:a16="http://schemas.microsoft.com/office/drawing/2014/main" id="{BA65C538-0AA1-5049-A3D2-A48B5D7D1379}"/>
                    </a:ext>
                  </a:extLst>
                </p:cNvPr>
                <p:cNvSpPr/>
                <p:nvPr/>
              </p:nvSpPr>
              <p:spPr>
                <a:xfrm>
                  <a:off x="5344450" y="4976194"/>
                  <a:ext cx="237946" cy="1682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92" h="136">
                      <a:moveTo>
                        <a:pt x="0" y="0"/>
                      </a:moveTo>
                      <a:cubicBezTo>
                        <a:pt x="0" y="0"/>
                        <a:pt x="18" y="80"/>
                        <a:pt x="125" y="136"/>
                      </a:cubicBezTo>
                      <a:cubicBezTo>
                        <a:pt x="126" y="115"/>
                        <a:pt x="133" y="96"/>
                        <a:pt x="147" y="82"/>
                      </a:cubicBezTo>
                      <a:cubicBezTo>
                        <a:pt x="160" y="70"/>
                        <a:pt x="177" y="63"/>
                        <a:pt x="192" y="54"/>
                      </a:cubicBezTo>
                      <a:close/>
                    </a:path>
                  </a:pathLst>
                </a:custGeom>
                <a:solidFill>
                  <a:srgbClr val="000000">
                    <a:alpha val="14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0" name="Freeform 179">
                  <a:extLst>
                    <a:ext uri="{FF2B5EF4-FFF2-40B4-BE49-F238E27FC236}">
                      <a16:creationId xmlns:a16="http://schemas.microsoft.com/office/drawing/2014/main" id="{1F9503E8-619C-8A4E-8ECF-75F29E1E9D8B}"/>
                    </a:ext>
                  </a:extLst>
                </p:cNvPr>
                <p:cNvSpPr/>
                <p:nvPr/>
              </p:nvSpPr>
              <p:spPr>
                <a:xfrm>
                  <a:off x="5323271" y="4857802"/>
                  <a:ext cx="472155" cy="11216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80" h="91">
                      <a:moveTo>
                        <a:pt x="219" y="9"/>
                      </a:moveTo>
                      <a:cubicBezTo>
                        <a:pt x="209" y="7"/>
                        <a:pt x="201" y="6"/>
                        <a:pt x="197" y="6"/>
                      </a:cubicBezTo>
                      <a:cubicBezTo>
                        <a:pt x="163" y="2"/>
                        <a:pt x="128" y="-2"/>
                        <a:pt x="94" y="2"/>
                      </a:cubicBezTo>
                      <a:cubicBezTo>
                        <a:pt x="76" y="4"/>
                        <a:pt x="59" y="9"/>
                        <a:pt x="42" y="15"/>
                      </a:cubicBezTo>
                      <a:cubicBezTo>
                        <a:pt x="25" y="22"/>
                        <a:pt x="-26" y="50"/>
                        <a:pt x="17" y="64"/>
                      </a:cubicBezTo>
                      <a:cubicBezTo>
                        <a:pt x="61" y="78"/>
                        <a:pt x="117" y="64"/>
                        <a:pt x="162" y="65"/>
                      </a:cubicBezTo>
                      <a:cubicBezTo>
                        <a:pt x="195" y="65"/>
                        <a:pt x="228" y="69"/>
                        <a:pt x="260" y="77"/>
                      </a:cubicBezTo>
                      <a:cubicBezTo>
                        <a:pt x="278" y="82"/>
                        <a:pt x="296" y="87"/>
                        <a:pt x="315" y="90"/>
                      </a:cubicBezTo>
                      <a:cubicBezTo>
                        <a:pt x="333" y="92"/>
                        <a:pt x="364" y="92"/>
                        <a:pt x="377" y="76"/>
                      </a:cubicBezTo>
                      <a:cubicBezTo>
                        <a:pt x="403" y="42"/>
                        <a:pt x="274" y="18"/>
                        <a:pt x="219" y="9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16" name="Group 615">
                <a:extLst>
                  <a:ext uri="{FF2B5EF4-FFF2-40B4-BE49-F238E27FC236}">
                    <a16:creationId xmlns:a16="http://schemas.microsoft.com/office/drawing/2014/main" id="{22E8617F-D9CB-A34E-A6E6-378AEEADD2D3}"/>
                  </a:ext>
                </a:extLst>
              </p:cNvPr>
              <p:cNvGrpSpPr/>
              <p:nvPr/>
            </p:nvGrpSpPr>
            <p:grpSpPr>
              <a:xfrm>
                <a:off x="2719567" y="7302904"/>
                <a:ext cx="1583398" cy="751476"/>
                <a:chOff x="2719567" y="7302904"/>
                <a:chExt cx="1583398" cy="751476"/>
              </a:xfrm>
            </p:grpSpPr>
            <p:sp>
              <p:nvSpPr>
                <p:cNvPr id="181" name="Freeform 180">
                  <a:extLst>
                    <a:ext uri="{FF2B5EF4-FFF2-40B4-BE49-F238E27FC236}">
                      <a16:creationId xmlns:a16="http://schemas.microsoft.com/office/drawing/2014/main" id="{02B31C33-60AD-C04B-B629-66CBFADBCDF8}"/>
                    </a:ext>
                  </a:extLst>
                </p:cNvPr>
                <p:cNvSpPr/>
                <p:nvPr/>
              </p:nvSpPr>
              <p:spPr>
                <a:xfrm>
                  <a:off x="2719567" y="7302904"/>
                  <a:ext cx="1583398" cy="75147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72" h="604">
                      <a:moveTo>
                        <a:pt x="140" y="126"/>
                      </a:moveTo>
                      <a:cubicBezTo>
                        <a:pt x="246" y="29"/>
                        <a:pt x="424" y="-46"/>
                        <a:pt x="541" y="33"/>
                      </a:cubicBezTo>
                      <a:cubicBezTo>
                        <a:pt x="579" y="60"/>
                        <a:pt x="622" y="88"/>
                        <a:pt x="667" y="95"/>
                      </a:cubicBezTo>
                      <a:cubicBezTo>
                        <a:pt x="765" y="114"/>
                        <a:pt x="861" y="78"/>
                        <a:pt x="958" y="86"/>
                      </a:cubicBezTo>
                      <a:cubicBezTo>
                        <a:pt x="1112" y="98"/>
                        <a:pt x="1269" y="216"/>
                        <a:pt x="1271" y="402"/>
                      </a:cubicBezTo>
                      <a:cubicBezTo>
                        <a:pt x="1272" y="456"/>
                        <a:pt x="1239" y="507"/>
                        <a:pt x="1197" y="534"/>
                      </a:cubicBezTo>
                      <a:cubicBezTo>
                        <a:pt x="1155" y="562"/>
                        <a:pt x="1106" y="572"/>
                        <a:pt x="1057" y="578"/>
                      </a:cubicBezTo>
                      <a:cubicBezTo>
                        <a:pt x="933" y="593"/>
                        <a:pt x="810" y="599"/>
                        <a:pt x="685" y="601"/>
                      </a:cubicBezTo>
                      <a:cubicBezTo>
                        <a:pt x="565" y="603"/>
                        <a:pt x="443" y="608"/>
                        <a:pt x="324" y="598"/>
                      </a:cubicBezTo>
                      <a:cubicBezTo>
                        <a:pt x="244" y="590"/>
                        <a:pt x="13" y="592"/>
                        <a:pt x="2" y="475"/>
                      </a:cubicBezTo>
                      <a:cubicBezTo>
                        <a:pt x="-11" y="352"/>
                        <a:pt x="60" y="199"/>
                        <a:pt x="140" y="126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2" name="Freeform 181">
                  <a:extLst>
                    <a:ext uri="{FF2B5EF4-FFF2-40B4-BE49-F238E27FC236}">
                      <a16:creationId xmlns:a16="http://schemas.microsoft.com/office/drawing/2014/main" id="{47CBAE1D-C780-DD4B-B3B8-5E133BFF3D0E}"/>
                    </a:ext>
                  </a:extLst>
                </p:cNvPr>
                <p:cNvSpPr/>
                <p:nvPr/>
              </p:nvSpPr>
              <p:spPr>
                <a:xfrm>
                  <a:off x="2719567" y="7302904"/>
                  <a:ext cx="1583398" cy="75147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72" h="604">
                      <a:moveTo>
                        <a:pt x="140" y="126"/>
                      </a:moveTo>
                      <a:cubicBezTo>
                        <a:pt x="246" y="29"/>
                        <a:pt x="424" y="-46"/>
                        <a:pt x="541" y="33"/>
                      </a:cubicBezTo>
                      <a:cubicBezTo>
                        <a:pt x="579" y="60"/>
                        <a:pt x="622" y="88"/>
                        <a:pt x="667" y="95"/>
                      </a:cubicBezTo>
                      <a:cubicBezTo>
                        <a:pt x="765" y="114"/>
                        <a:pt x="861" y="78"/>
                        <a:pt x="958" y="86"/>
                      </a:cubicBezTo>
                      <a:cubicBezTo>
                        <a:pt x="1112" y="98"/>
                        <a:pt x="1269" y="216"/>
                        <a:pt x="1271" y="402"/>
                      </a:cubicBezTo>
                      <a:cubicBezTo>
                        <a:pt x="1272" y="456"/>
                        <a:pt x="1239" y="507"/>
                        <a:pt x="1197" y="534"/>
                      </a:cubicBezTo>
                      <a:cubicBezTo>
                        <a:pt x="1155" y="562"/>
                        <a:pt x="1106" y="572"/>
                        <a:pt x="1057" y="578"/>
                      </a:cubicBezTo>
                      <a:cubicBezTo>
                        <a:pt x="933" y="593"/>
                        <a:pt x="810" y="599"/>
                        <a:pt x="685" y="601"/>
                      </a:cubicBezTo>
                      <a:cubicBezTo>
                        <a:pt x="565" y="603"/>
                        <a:pt x="443" y="608"/>
                        <a:pt x="324" y="598"/>
                      </a:cubicBezTo>
                      <a:cubicBezTo>
                        <a:pt x="244" y="590"/>
                        <a:pt x="13" y="592"/>
                        <a:pt x="2" y="475"/>
                      </a:cubicBezTo>
                      <a:cubicBezTo>
                        <a:pt x="-11" y="352"/>
                        <a:pt x="60" y="199"/>
                        <a:pt x="140" y="126"/>
                      </a:cubicBezTo>
                      <a:close/>
                    </a:path>
                  </a:pathLst>
                </a:custGeom>
                <a:solidFill>
                  <a:srgbClr val="FE2C3A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3" name="Freeform 182">
                  <a:extLst>
                    <a:ext uri="{FF2B5EF4-FFF2-40B4-BE49-F238E27FC236}">
                      <a16:creationId xmlns:a16="http://schemas.microsoft.com/office/drawing/2014/main" id="{52974A13-1ECB-2C4F-BC13-6241D87DAAB1}"/>
                    </a:ext>
                  </a:extLst>
                </p:cNvPr>
                <p:cNvSpPr/>
                <p:nvPr/>
              </p:nvSpPr>
              <p:spPr>
                <a:xfrm>
                  <a:off x="2759432" y="7302904"/>
                  <a:ext cx="1533566" cy="41499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32" h="334">
                      <a:moveTo>
                        <a:pt x="1185" y="254"/>
                      </a:moveTo>
                      <a:cubicBezTo>
                        <a:pt x="1204" y="278"/>
                        <a:pt x="1219" y="306"/>
                        <a:pt x="1232" y="334"/>
                      </a:cubicBezTo>
                      <a:cubicBezTo>
                        <a:pt x="1198" y="187"/>
                        <a:pt x="1061" y="96"/>
                        <a:pt x="927" y="86"/>
                      </a:cubicBezTo>
                      <a:cubicBezTo>
                        <a:pt x="829" y="78"/>
                        <a:pt x="733" y="114"/>
                        <a:pt x="635" y="95"/>
                      </a:cubicBezTo>
                      <a:cubicBezTo>
                        <a:pt x="590" y="88"/>
                        <a:pt x="547" y="60"/>
                        <a:pt x="509" y="33"/>
                      </a:cubicBezTo>
                      <a:cubicBezTo>
                        <a:pt x="392" y="-46"/>
                        <a:pt x="214" y="29"/>
                        <a:pt x="108" y="126"/>
                      </a:cubicBezTo>
                      <a:cubicBezTo>
                        <a:pt x="66" y="164"/>
                        <a:pt x="26" y="225"/>
                        <a:pt x="0" y="291"/>
                      </a:cubicBezTo>
                      <a:cubicBezTo>
                        <a:pt x="26" y="263"/>
                        <a:pt x="51" y="231"/>
                        <a:pt x="78" y="206"/>
                      </a:cubicBezTo>
                      <a:cubicBezTo>
                        <a:pt x="121" y="166"/>
                        <a:pt x="167" y="130"/>
                        <a:pt x="218" y="100"/>
                      </a:cubicBezTo>
                      <a:cubicBezTo>
                        <a:pt x="255" y="79"/>
                        <a:pt x="296" y="61"/>
                        <a:pt x="338" y="60"/>
                      </a:cubicBezTo>
                      <a:cubicBezTo>
                        <a:pt x="439" y="55"/>
                        <a:pt x="522" y="134"/>
                        <a:pt x="619" y="156"/>
                      </a:cubicBezTo>
                      <a:cubicBezTo>
                        <a:pt x="720" y="179"/>
                        <a:pt x="823" y="139"/>
                        <a:pt x="927" y="139"/>
                      </a:cubicBezTo>
                      <a:cubicBezTo>
                        <a:pt x="1024" y="139"/>
                        <a:pt x="1125" y="177"/>
                        <a:pt x="1185" y="254"/>
                      </a:cubicBezTo>
                      <a:close/>
                    </a:path>
                  </a:pathLst>
                </a:custGeom>
                <a:solidFill>
                  <a:srgbClr val="FFCEA9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4" name="Freeform 183">
                  <a:extLst>
                    <a:ext uri="{FF2B5EF4-FFF2-40B4-BE49-F238E27FC236}">
                      <a16:creationId xmlns:a16="http://schemas.microsoft.com/office/drawing/2014/main" id="{D5616350-FCA1-BF43-A4B9-6DAB8CD557BC}"/>
                    </a:ext>
                  </a:extLst>
                </p:cNvPr>
                <p:cNvSpPr/>
                <p:nvPr/>
              </p:nvSpPr>
              <p:spPr>
                <a:xfrm>
                  <a:off x="2784348" y="7605738"/>
                  <a:ext cx="1110000" cy="38383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92" h="309">
                      <a:moveTo>
                        <a:pt x="54" y="283"/>
                      </a:moveTo>
                      <a:cubicBezTo>
                        <a:pt x="104" y="313"/>
                        <a:pt x="167" y="305"/>
                        <a:pt x="226" y="297"/>
                      </a:cubicBezTo>
                      <a:cubicBezTo>
                        <a:pt x="354" y="279"/>
                        <a:pt x="484" y="270"/>
                        <a:pt x="611" y="290"/>
                      </a:cubicBezTo>
                      <a:cubicBezTo>
                        <a:pt x="659" y="298"/>
                        <a:pt x="706" y="309"/>
                        <a:pt x="754" y="309"/>
                      </a:cubicBezTo>
                      <a:cubicBezTo>
                        <a:pt x="789" y="308"/>
                        <a:pt x="826" y="300"/>
                        <a:pt x="856" y="280"/>
                      </a:cubicBezTo>
                      <a:cubicBezTo>
                        <a:pt x="874" y="268"/>
                        <a:pt x="911" y="236"/>
                        <a:pt x="879" y="219"/>
                      </a:cubicBezTo>
                      <a:cubicBezTo>
                        <a:pt x="797" y="175"/>
                        <a:pt x="707" y="145"/>
                        <a:pt x="616" y="133"/>
                      </a:cubicBezTo>
                      <a:cubicBezTo>
                        <a:pt x="517" y="119"/>
                        <a:pt x="414" y="126"/>
                        <a:pt x="325" y="76"/>
                      </a:cubicBezTo>
                      <a:cubicBezTo>
                        <a:pt x="256" y="36"/>
                        <a:pt x="160" y="-39"/>
                        <a:pt x="83" y="25"/>
                      </a:cubicBezTo>
                      <a:cubicBezTo>
                        <a:pt x="11" y="87"/>
                        <a:pt x="-46" y="221"/>
                        <a:pt x="54" y="283"/>
                      </a:cubicBezTo>
                      <a:close/>
                    </a:path>
                  </a:pathLst>
                </a:custGeom>
                <a:solidFill>
                  <a:srgbClr val="FE2C3A">
                    <a:alpha val="1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185" name="Freeform 184">
                  <a:extLst>
                    <a:ext uri="{FF2B5EF4-FFF2-40B4-BE49-F238E27FC236}">
                      <a16:creationId xmlns:a16="http://schemas.microsoft.com/office/drawing/2014/main" id="{BE4BF7F7-8BEB-1341-A908-C2511D54C0B1}"/>
                    </a:ext>
                  </a:extLst>
                </p:cNvPr>
                <p:cNvSpPr/>
                <p:nvPr/>
              </p:nvSpPr>
              <p:spPr>
                <a:xfrm>
                  <a:off x="3736133" y="7577074"/>
                  <a:ext cx="448485" cy="20064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1" h="162">
                      <a:moveTo>
                        <a:pt x="168" y="0"/>
                      </a:moveTo>
                      <a:cubicBezTo>
                        <a:pt x="229" y="1"/>
                        <a:pt x="290" y="13"/>
                        <a:pt x="332" y="54"/>
                      </a:cubicBezTo>
                      <a:cubicBezTo>
                        <a:pt x="347" y="69"/>
                        <a:pt x="359" y="88"/>
                        <a:pt x="360" y="109"/>
                      </a:cubicBezTo>
                      <a:cubicBezTo>
                        <a:pt x="362" y="129"/>
                        <a:pt x="351" y="151"/>
                        <a:pt x="331" y="159"/>
                      </a:cubicBezTo>
                      <a:cubicBezTo>
                        <a:pt x="301" y="170"/>
                        <a:pt x="272" y="145"/>
                        <a:pt x="247" y="125"/>
                      </a:cubicBezTo>
                      <a:cubicBezTo>
                        <a:pt x="192" y="83"/>
                        <a:pt x="132" y="79"/>
                        <a:pt x="68" y="63"/>
                      </a:cubicBezTo>
                      <a:cubicBezTo>
                        <a:pt x="52" y="60"/>
                        <a:pt x="-30" y="33"/>
                        <a:pt x="11" y="12"/>
                      </a:cubicBezTo>
                      <a:cubicBezTo>
                        <a:pt x="35" y="-1"/>
                        <a:pt x="73" y="2"/>
                        <a:pt x="99" y="1"/>
                      </a:cubicBezTo>
                      <a:cubicBezTo>
                        <a:pt x="121" y="0"/>
                        <a:pt x="145" y="-1"/>
                        <a:pt x="168" y="0"/>
                      </a:cubicBezTo>
                      <a:close/>
                    </a:path>
                  </a:pathLst>
                </a:custGeom>
                <a:solidFill>
                  <a:srgbClr val="FE2C3A">
                    <a:alpha val="1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31" name="Group 630">
                <a:extLst>
                  <a:ext uri="{FF2B5EF4-FFF2-40B4-BE49-F238E27FC236}">
                    <a16:creationId xmlns:a16="http://schemas.microsoft.com/office/drawing/2014/main" id="{3AD256E8-1BB8-524F-846D-26B878DDA620}"/>
                  </a:ext>
                </a:extLst>
              </p:cNvPr>
              <p:cNvGrpSpPr/>
              <p:nvPr/>
            </p:nvGrpSpPr>
            <p:grpSpPr>
              <a:xfrm>
                <a:off x="4428793" y="7752793"/>
                <a:ext cx="2435523" cy="1188902"/>
                <a:chOff x="4428793" y="7752793"/>
                <a:chExt cx="2435523" cy="1188902"/>
              </a:xfrm>
            </p:grpSpPr>
            <p:grpSp>
              <p:nvGrpSpPr>
                <p:cNvPr id="626" name="Group 625">
                  <a:extLst>
                    <a:ext uri="{FF2B5EF4-FFF2-40B4-BE49-F238E27FC236}">
                      <a16:creationId xmlns:a16="http://schemas.microsoft.com/office/drawing/2014/main" id="{29C74DB5-57CE-D744-947A-B466FA7FD17D}"/>
                    </a:ext>
                  </a:extLst>
                </p:cNvPr>
                <p:cNvGrpSpPr/>
                <p:nvPr/>
              </p:nvGrpSpPr>
              <p:grpSpPr>
                <a:xfrm>
                  <a:off x="5221113" y="7752793"/>
                  <a:ext cx="864579" cy="752722"/>
                  <a:chOff x="5221113" y="7752793"/>
                  <a:chExt cx="864579" cy="752722"/>
                </a:xfrm>
              </p:grpSpPr>
              <p:sp>
                <p:nvSpPr>
                  <p:cNvPr id="186" name="Freeform 185">
                    <a:extLst>
                      <a:ext uri="{FF2B5EF4-FFF2-40B4-BE49-F238E27FC236}">
                        <a16:creationId xmlns:a16="http://schemas.microsoft.com/office/drawing/2014/main" id="{24539A08-DCDF-E14C-9F49-B9AE6ADEF850}"/>
                      </a:ext>
                    </a:extLst>
                  </p:cNvPr>
                  <p:cNvSpPr/>
                  <p:nvPr/>
                </p:nvSpPr>
                <p:spPr>
                  <a:xfrm>
                    <a:off x="5221113" y="7752793"/>
                    <a:ext cx="862088" cy="539617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93" h="434">
                        <a:moveTo>
                          <a:pt x="693" y="226"/>
                        </a:moveTo>
                        <a:cubicBezTo>
                          <a:pt x="693" y="226"/>
                          <a:pt x="641" y="-92"/>
                          <a:pt x="267" y="26"/>
                        </a:cubicBezTo>
                        <a:cubicBezTo>
                          <a:pt x="-131" y="152"/>
                          <a:pt x="33" y="434"/>
                          <a:pt x="33" y="434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87" name="Freeform 186">
                    <a:extLst>
                      <a:ext uri="{FF2B5EF4-FFF2-40B4-BE49-F238E27FC236}">
                        <a16:creationId xmlns:a16="http://schemas.microsoft.com/office/drawing/2014/main" id="{1B79358E-D29C-8F46-BDA5-3FCCA78371E0}"/>
                      </a:ext>
                    </a:extLst>
                  </p:cNvPr>
                  <p:cNvSpPr/>
                  <p:nvPr/>
                </p:nvSpPr>
                <p:spPr>
                  <a:xfrm>
                    <a:off x="5260978" y="7982099"/>
                    <a:ext cx="824714" cy="363899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63" h="293">
                        <a:moveTo>
                          <a:pt x="2" y="250"/>
                        </a:moveTo>
                        <a:cubicBezTo>
                          <a:pt x="-17" y="194"/>
                          <a:pt x="117" y="101"/>
                          <a:pt x="299" y="44"/>
                        </a:cubicBezTo>
                        <a:cubicBezTo>
                          <a:pt x="482" y="-14"/>
                          <a:pt x="644" y="-15"/>
                          <a:pt x="662" y="42"/>
                        </a:cubicBezTo>
                        <a:cubicBezTo>
                          <a:pt x="680" y="99"/>
                          <a:pt x="547" y="191"/>
                          <a:pt x="364" y="248"/>
                        </a:cubicBezTo>
                        <a:cubicBezTo>
                          <a:pt x="182" y="307"/>
                          <a:pt x="19" y="307"/>
                          <a:pt x="2" y="250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88" name="Freeform 187">
                    <a:extLst>
                      <a:ext uri="{FF2B5EF4-FFF2-40B4-BE49-F238E27FC236}">
                        <a16:creationId xmlns:a16="http://schemas.microsoft.com/office/drawing/2014/main" id="{0B759374-884D-6F43-B802-11DC4A8E9B44}"/>
                      </a:ext>
                    </a:extLst>
                  </p:cNvPr>
                  <p:cNvSpPr/>
                  <p:nvPr/>
                </p:nvSpPr>
                <p:spPr>
                  <a:xfrm>
                    <a:off x="5260978" y="7982099"/>
                    <a:ext cx="824714" cy="363899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63" h="293">
                        <a:moveTo>
                          <a:pt x="2" y="250"/>
                        </a:moveTo>
                        <a:cubicBezTo>
                          <a:pt x="-17" y="194"/>
                          <a:pt x="117" y="101"/>
                          <a:pt x="299" y="44"/>
                        </a:cubicBezTo>
                        <a:cubicBezTo>
                          <a:pt x="482" y="-14"/>
                          <a:pt x="644" y="-15"/>
                          <a:pt x="662" y="42"/>
                        </a:cubicBezTo>
                        <a:cubicBezTo>
                          <a:pt x="680" y="99"/>
                          <a:pt x="547" y="191"/>
                          <a:pt x="364" y="248"/>
                        </a:cubicBezTo>
                        <a:cubicBezTo>
                          <a:pt x="182" y="307"/>
                          <a:pt x="19" y="307"/>
                          <a:pt x="2" y="25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89" name="Freeform 188">
                    <a:extLst>
                      <a:ext uri="{FF2B5EF4-FFF2-40B4-BE49-F238E27FC236}">
                        <a16:creationId xmlns:a16="http://schemas.microsoft.com/office/drawing/2014/main" id="{E89D0B3F-18E5-5546-A3D8-069473793D15}"/>
                      </a:ext>
                    </a:extLst>
                  </p:cNvPr>
                  <p:cNvSpPr/>
                  <p:nvPr/>
                </p:nvSpPr>
                <p:spPr>
                  <a:xfrm>
                    <a:off x="5475258" y="8096752"/>
                    <a:ext cx="482121" cy="408763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88" h="329">
                        <a:moveTo>
                          <a:pt x="68" y="319"/>
                        </a:moveTo>
                        <a:cubicBezTo>
                          <a:pt x="74" y="337"/>
                          <a:pt x="150" y="330"/>
                          <a:pt x="238" y="302"/>
                        </a:cubicBezTo>
                        <a:cubicBezTo>
                          <a:pt x="326" y="274"/>
                          <a:pt x="393" y="236"/>
                          <a:pt x="388" y="217"/>
                        </a:cubicBezTo>
                        <a:cubicBezTo>
                          <a:pt x="365" y="146"/>
                          <a:pt x="342" y="75"/>
                          <a:pt x="320" y="3"/>
                        </a:cubicBezTo>
                        <a:cubicBezTo>
                          <a:pt x="286" y="-1"/>
                          <a:pt x="222" y="-6"/>
                          <a:pt x="148" y="18"/>
                        </a:cubicBezTo>
                        <a:cubicBezTo>
                          <a:pt x="74" y="42"/>
                          <a:pt x="25" y="81"/>
                          <a:pt x="0" y="104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0" name="Freeform 189">
                    <a:extLst>
                      <a:ext uri="{FF2B5EF4-FFF2-40B4-BE49-F238E27FC236}">
                        <a16:creationId xmlns:a16="http://schemas.microsoft.com/office/drawing/2014/main" id="{F7683598-D22B-434D-BB37-FE4E1F617921}"/>
                      </a:ext>
                    </a:extLst>
                  </p:cNvPr>
                  <p:cNvSpPr/>
                  <p:nvPr/>
                </p:nvSpPr>
                <p:spPr>
                  <a:xfrm>
                    <a:off x="5558726" y="8354721"/>
                    <a:ext cx="398653" cy="150794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21" h="122">
                        <a:moveTo>
                          <a:pt x="0" y="112"/>
                        </a:moveTo>
                        <a:cubicBezTo>
                          <a:pt x="-6" y="93"/>
                          <a:pt x="61" y="55"/>
                          <a:pt x="149" y="27"/>
                        </a:cubicBezTo>
                        <a:cubicBezTo>
                          <a:pt x="237" y="-1"/>
                          <a:pt x="313" y="-8"/>
                          <a:pt x="320" y="10"/>
                        </a:cubicBezTo>
                        <a:cubicBezTo>
                          <a:pt x="325" y="29"/>
                          <a:pt x="258" y="67"/>
                          <a:pt x="170" y="95"/>
                        </a:cubicBezTo>
                        <a:cubicBezTo>
                          <a:pt x="82" y="123"/>
                          <a:pt x="6" y="130"/>
                          <a:pt x="0" y="112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28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1" name="Freeform 190">
                    <a:extLst>
                      <a:ext uri="{FF2B5EF4-FFF2-40B4-BE49-F238E27FC236}">
                        <a16:creationId xmlns:a16="http://schemas.microsoft.com/office/drawing/2014/main" id="{A6D3B992-157F-6D46-8726-4771F74A20B7}"/>
                      </a:ext>
                    </a:extLst>
                  </p:cNvPr>
                  <p:cNvSpPr/>
                  <p:nvPr/>
                </p:nvSpPr>
                <p:spPr>
                  <a:xfrm>
                    <a:off x="5307076" y="7752793"/>
                    <a:ext cx="730034" cy="216844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587" h="175">
                        <a:moveTo>
                          <a:pt x="243" y="146"/>
                        </a:moveTo>
                        <a:cubicBezTo>
                          <a:pt x="303" y="124"/>
                          <a:pt x="363" y="98"/>
                          <a:pt x="426" y="95"/>
                        </a:cubicBezTo>
                        <a:cubicBezTo>
                          <a:pt x="464" y="94"/>
                          <a:pt x="502" y="101"/>
                          <a:pt x="538" y="111"/>
                        </a:cubicBezTo>
                        <a:cubicBezTo>
                          <a:pt x="555" y="116"/>
                          <a:pt x="571" y="122"/>
                          <a:pt x="587" y="129"/>
                        </a:cubicBezTo>
                        <a:cubicBezTo>
                          <a:pt x="538" y="46"/>
                          <a:pt x="430" y="-47"/>
                          <a:pt x="199" y="26"/>
                        </a:cubicBezTo>
                        <a:cubicBezTo>
                          <a:pt x="104" y="56"/>
                          <a:pt x="41" y="95"/>
                          <a:pt x="0" y="136"/>
                        </a:cubicBezTo>
                        <a:cubicBezTo>
                          <a:pt x="15" y="152"/>
                          <a:pt x="36" y="163"/>
                          <a:pt x="58" y="169"/>
                        </a:cubicBezTo>
                        <a:cubicBezTo>
                          <a:pt x="119" y="184"/>
                          <a:pt x="184" y="167"/>
                          <a:pt x="243" y="146"/>
                        </a:cubicBezTo>
                        <a:close/>
                      </a:path>
                    </a:pathLst>
                  </a:custGeom>
                  <a:solidFill>
                    <a:srgbClr val="FC8A24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</p:grpSp>
            <p:grpSp>
              <p:nvGrpSpPr>
                <p:cNvPr id="627" name="Group 626">
                  <a:extLst>
                    <a:ext uri="{FF2B5EF4-FFF2-40B4-BE49-F238E27FC236}">
                      <a16:creationId xmlns:a16="http://schemas.microsoft.com/office/drawing/2014/main" id="{15E7BB2D-C131-1F4F-8C3D-84F00D35C38C}"/>
                    </a:ext>
                  </a:extLst>
                </p:cNvPr>
                <p:cNvGrpSpPr/>
                <p:nvPr/>
              </p:nvGrpSpPr>
              <p:grpSpPr>
                <a:xfrm>
                  <a:off x="6009699" y="7838782"/>
                  <a:ext cx="854617" cy="758954"/>
                  <a:chOff x="6009699" y="7838782"/>
                  <a:chExt cx="854617" cy="758954"/>
                </a:xfrm>
              </p:grpSpPr>
              <p:sp>
                <p:nvSpPr>
                  <p:cNvPr id="192" name="Freeform 191">
                    <a:extLst>
                      <a:ext uri="{FF2B5EF4-FFF2-40B4-BE49-F238E27FC236}">
                        <a16:creationId xmlns:a16="http://schemas.microsoft.com/office/drawing/2014/main" id="{F70BBD18-8D7A-2144-ABA9-44A4574DA2F3}"/>
                      </a:ext>
                    </a:extLst>
                  </p:cNvPr>
                  <p:cNvSpPr/>
                  <p:nvPr/>
                </p:nvSpPr>
                <p:spPr>
                  <a:xfrm>
                    <a:off x="6010949" y="8044410"/>
                    <a:ext cx="852122" cy="553326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85" h="445">
                        <a:moveTo>
                          <a:pt x="28" y="0"/>
                        </a:moveTo>
                        <a:cubicBezTo>
                          <a:pt x="28" y="0"/>
                          <a:pt x="-118" y="287"/>
                          <a:pt x="254" y="413"/>
                        </a:cubicBezTo>
                        <a:cubicBezTo>
                          <a:pt x="650" y="547"/>
                          <a:pt x="685" y="222"/>
                          <a:pt x="685" y="222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3" name="Freeform 192">
                    <a:extLst>
                      <a:ext uri="{FF2B5EF4-FFF2-40B4-BE49-F238E27FC236}">
                        <a16:creationId xmlns:a16="http://schemas.microsoft.com/office/drawing/2014/main" id="{2DD2E33B-0B74-F44A-A5AA-B87C36579733}"/>
                      </a:ext>
                    </a:extLst>
                  </p:cNvPr>
                  <p:cNvSpPr/>
                  <p:nvPr/>
                </p:nvSpPr>
                <p:spPr>
                  <a:xfrm>
                    <a:off x="6043339" y="7995807"/>
                    <a:ext cx="820977" cy="37511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60" h="302">
                        <a:moveTo>
                          <a:pt x="659" y="262"/>
                        </a:moveTo>
                        <a:cubicBezTo>
                          <a:pt x="640" y="319"/>
                          <a:pt x="477" y="314"/>
                          <a:pt x="296" y="253"/>
                        </a:cubicBezTo>
                        <a:cubicBezTo>
                          <a:pt x="115" y="191"/>
                          <a:pt x="-16" y="96"/>
                          <a:pt x="2" y="40"/>
                        </a:cubicBezTo>
                        <a:cubicBezTo>
                          <a:pt x="21" y="-17"/>
                          <a:pt x="184" y="-12"/>
                          <a:pt x="365" y="49"/>
                        </a:cubicBezTo>
                        <a:cubicBezTo>
                          <a:pt x="546" y="111"/>
                          <a:pt x="678" y="206"/>
                          <a:pt x="659" y="262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4" name="Freeform 193">
                    <a:extLst>
                      <a:ext uri="{FF2B5EF4-FFF2-40B4-BE49-F238E27FC236}">
                        <a16:creationId xmlns:a16="http://schemas.microsoft.com/office/drawing/2014/main" id="{6F0C1B34-F667-0D40-BA6D-035F9F9A45D8}"/>
                      </a:ext>
                    </a:extLst>
                  </p:cNvPr>
                  <p:cNvSpPr/>
                  <p:nvPr/>
                </p:nvSpPr>
                <p:spPr>
                  <a:xfrm>
                    <a:off x="6043339" y="7995807"/>
                    <a:ext cx="820977" cy="37511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660" h="302">
                        <a:moveTo>
                          <a:pt x="659" y="262"/>
                        </a:moveTo>
                        <a:cubicBezTo>
                          <a:pt x="640" y="319"/>
                          <a:pt x="477" y="314"/>
                          <a:pt x="296" y="253"/>
                        </a:cubicBezTo>
                        <a:cubicBezTo>
                          <a:pt x="115" y="191"/>
                          <a:pt x="-16" y="96"/>
                          <a:pt x="2" y="40"/>
                        </a:cubicBezTo>
                        <a:cubicBezTo>
                          <a:pt x="21" y="-17"/>
                          <a:pt x="184" y="-12"/>
                          <a:pt x="365" y="49"/>
                        </a:cubicBezTo>
                        <a:cubicBezTo>
                          <a:pt x="546" y="111"/>
                          <a:pt x="678" y="206"/>
                          <a:pt x="659" y="262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5" name="Freeform 194">
                    <a:extLst>
                      <a:ext uri="{FF2B5EF4-FFF2-40B4-BE49-F238E27FC236}">
                        <a16:creationId xmlns:a16="http://schemas.microsoft.com/office/drawing/2014/main" id="{D8FBC7BC-DB1E-5840-847C-761C66C7D102}"/>
                      </a:ext>
                    </a:extLst>
                  </p:cNvPr>
                  <p:cNvSpPr/>
                  <p:nvPr/>
                </p:nvSpPr>
                <p:spPr>
                  <a:xfrm>
                    <a:off x="6257612" y="7838782"/>
                    <a:ext cx="483367" cy="413748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89" h="333">
                        <a:moveTo>
                          <a:pt x="389" y="118"/>
                        </a:moveTo>
                        <a:cubicBezTo>
                          <a:pt x="395" y="99"/>
                          <a:pt x="330" y="60"/>
                          <a:pt x="242" y="30"/>
                        </a:cubicBezTo>
                        <a:cubicBezTo>
                          <a:pt x="154" y="0"/>
                          <a:pt x="78" y="-9"/>
                          <a:pt x="72" y="10"/>
                        </a:cubicBezTo>
                        <a:cubicBezTo>
                          <a:pt x="48" y="80"/>
                          <a:pt x="24" y="151"/>
                          <a:pt x="0" y="222"/>
                        </a:cubicBezTo>
                        <a:cubicBezTo>
                          <a:pt x="24" y="246"/>
                          <a:pt x="73" y="287"/>
                          <a:pt x="146" y="312"/>
                        </a:cubicBezTo>
                        <a:cubicBezTo>
                          <a:pt x="220" y="337"/>
                          <a:pt x="284" y="334"/>
                          <a:pt x="317" y="330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6" name="Freeform 195">
                    <a:extLst>
                      <a:ext uri="{FF2B5EF4-FFF2-40B4-BE49-F238E27FC236}">
                        <a16:creationId xmlns:a16="http://schemas.microsoft.com/office/drawing/2014/main" id="{3259530F-EA36-114D-B7CA-50E5CA2DE4EA}"/>
                      </a:ext>
                    </a:extLst>
                  </p:cNvPr>
                  <p:cNvSpPr/>
                  <p:nvPr/>
                </p:nvSpPr>
                <p:spPr>
                  <a:xfrm>
                    <a:off x="6346067" y="7838782"/>
                    <a:ext cx="394916" cy="15702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18" h="127">
                        <a:moveTo>
                          <a:pt x="317" y="118"/>
                        </a:moveTo>
                        <a:cubicBezTo>
                          <a:pt x="311" y="136"/>
                          <a:pt x="235" y="127"/>
                          <a:pt x="148" y="97"/>
                        </a:cubicBezTo>
                        <a:cubicBezTo>
                          <a:pt x="60" y="67"/>
                          <a:pt x="-6" y="28"/>
                          <a:pt x="1" y="10"/>
                        </a:cubicBezTo>
                        <a:cubicBezTo>
                          <a:pt x="7" y="-9"/>
                          <a:pt x="83" y="0"/>
                          <a:pt x="171" y="30"/>
                        </a:cubicBezTo>
                        <a:cubicBezTo>
                          <a:pt x="258" y="60"/>
                          <a:pt x="323" y="99"/>
                          <a:pt x="317" y="118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28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7" name="Freeform 196">
                    <a:extLst>
                      <a:ext uri="{FF2B5EF4-FFF2-40B4-BE49-F238E27FC236}">
                        <a16:creationId xmlns:a16="http://schemas.microsoft.com/office/drawing/2014/main" id="{77EFBC10-86B9-EB46-855D-9CDAC5E375FF}"/>
                      </a:ext>
                    </a:extLst>
                  </p:cNvPr>
                  <p:cNvSpPr/>
                  <p:nvPr/>
                </p:nvSpPr>
                <p:spPr>
                  <a:xfrm>
                    <a:off x="6009699" y="8170279"/>
                    <a:ext cx="596734" cy="427457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480" h="344">
                        <a:moveTo>
                          <a:pt x="289" y="189"/>
                        </a:moveTo>
                        <a:cubicBezTo>
                          <a:pt x="228" y="171"/>
                          <a:pt x="164" y="157"/>
                          <a:pt x="112" y="122"/>
                        </a:cubicBezTo>
                        <a:cubicBezTo>
                          <a:pt x="80" y="100"/>
                          <a:pt x="54" y="72"/>
                          <a:pt x="31" y="42"/>
                        </a:cubicBezTo>
                        <a:cubicBezTo>
                          <a:pt x="20" y="28"/>
                          <a:pt x="11" y="14"/>
                          <a:pt x="1" y="0"/>
                        </a:cubicBezTo>
                        <a:cubicBezTo>
                          <a:pt x="-8" y="94"/>
                          <a:pt x="24" y="234"/>
                          <a:pt x="254" y="312"/>
                        </a:cubicBezTo>
                        <a:cubicBezTo>
                          <a:pt x="348" y="344"/>
                          <a:pt x="422" y="350"/>
                          <a:pt x="480" y="340"/>
                        </a:cubicBezTo>
                        <a:cubicBezTo>
                          <a:pt x="477" y="319"/>
                          <a:pt x="466" y="297"/>
                          <a:pt x="452" y="281"/>
                        </a:cubicBezTo>
                        <a:cubicBezTo>
                          <a:pt x="412" y="232"/>
                          <a:pt x="350" y="208"/>
                          <a:pt x="289" y="189"/>
                        </a:cubicBezTo>
                        <a:close/>
                      </a:path>
                    </a:pathLst>
                  </a:custGeom>
                  <a:solidFill>
                    <a:srgbClr val="FC8A24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</p:grpSp>
            <p:grpSp>
              <p:nvGrpSpPr>
                <p:cNvPr id="628" name="Group 627">
                  <a:extLst>
                    <a:ext uri="{FF2B5EF4-FFF2-40B4-BE49-F238E27FC236}">
                      <a16:creationId xmlns:a16="http://schemas.microsoft.com/office/drawing/2014/main" id="{CB7F853B-232F-8841-9760-34B5CF047760}"/>
                    </a:ext>
                  </a:extLst>
                </p:cNvPr>
                <p:cNvGrpSpPr/>
                <p:nvPr/>
              </p:nvGrpSpPr>
              <p:grpSpPr>
                <a:xfrm>
                  <a:off x="4428793" y="7947204"/>
                  <a:ext cx="798553" cy="785125"/>
                  <a:chOff x="4428793" y="7947204"/>
                  <a:chExt cx="798553" cy="785125"/>
                </a:xfrm>
              </p:grpSpPr>
              <p:sp>
                <p:nvSpPr>
                  <p:cNvPr id="198" name="Freeform 197">
                    <a:extLst>
                      <a:ext uri="{FF2B5EF4-FFF2-40B4-BE49-F238E27FC236}">
                        <a16:creationId xmlns:a16="http://schemas.microsoft.com/office/drawing/2014/main" id="{E3FB4010-04DB-4646-8283-3A37D6B81001}"/>
                      </a:ext>
                    </a:extLst>
                  </p:cNvPr>
                  <p:cNvSpPr/>
                  <p:nvPr/>
                </p:nvSpPr>
                <p:spPr>
                  <a:xfrm>
                    <a:off x="4428793" y="7947204"/>
                    <a:ext cx="732526" cy="76518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589" h="615">
                        <a:moveTo>
                          <a:pt x="589" y="96"/>
                        </a:moveTo>
                        <a:cubicBezTo>
                          <a:pt x="589" y="96"/>
                          <a:pt x="381" y="-150"/>
                          <a:pt x="121" y="144"/>
                        </a:cubicBezTo>
                        <a:cubicBezTo>
                          <a:pt x="-156" y="457"/>
                          <a:pt x="130" y="615"/>
                          <a:pt x="130" y="615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199" name="Freeform 198">
                    <a:extLst>
                      <a:ext uri="{FF2B5EF4-FFF2-40B4-BE49-F238E27FC236}">
                        <a16:creationId xmlns:a16="http://schemas.microsoft.com/office/drawing/2014/main" id="{D9FCB315-6639-504E-BE46-E313F0103458}"/>
                      </a:ext>
                    </a:extLst>
                  </p:cNvPr>
                  <p:cNvSpPr/>
                  <p:nvPr/>
                </p:nvSpPr>
                <p:spPr>
                  <a:xfrm>
                    <a:off x="4573305" y="8055626"/>
                    <a:ext cx="605455" cy="66922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487" h="538">
                        <a:moveTo>
                          <a:pt x="14" y="529"/>
                        </a:moveTo>
                        <a:cubicBezTo>
                          <a:pt x="-30" y="490"/>
                          <a:pt x="36" y="341"/>
                          <a:pt x="163" y="198"/>
                        </a:cubicBezTo>
                        <a:cubicBezTo>
                          <a:pt x="289" y="55"/>
                          <a:pt x="428" y="-30"/>
                          <a:pt x="473" y="10"/>
                        </a:cubicBezTo>
                        <a:cubicBezTo>
                          <a:pt x="518" y="49"/>
                          <a:pt x="451" y="197"/>
                          <a:pt x="324" y="341"/>
                        </a:cubicBezTo>
                        <a:cubicBezTo>
                          <a:pt x="198" y="484"/>
                          <a:pt x="59" y="568"/>
                          <a:pt x="14" y="529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00" name="Freeform 199">
                    <a:extLst>
                      <a:ext uri="{FF2B5EF4-FFF2-40B4-BE49-F238E27FC236}">
                        <a16:creationId xmlns:a16="http://schemas.microsoft.com/office/drawing/2014/main" id="{144C4E84-C154-614C-8EB6-76F825A6B634}"/>
                      </a:ext>
                    </a:extLst>
                  </p:cNvPr>
                  <p:cNvSpPr/>
                  <p:nvPr/>
                </p:nvSpPr>
                <p:spPr>
                  <a:xfrm>
                    <a:off x="4573305" y="8055626"/>
                    <a:ext cx="605455" cy="669225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487" h="538">
                        <a:moveTo>
                          <a:pt x="14" y="529"/>
                        </a:moveTo>
                        <a:cubicBezTo>
                          <a:pt x="-30" y="490"/>
                          <a:pt x="36" y="341"/>
                          <a:pt x="163" y="198"/>
                        </a:cubicBezTo>
                        <a:cubicBezTo>
                          <a:pt x="289" y="55"/>
                          <a:pt x="428" y="-30"/>
                          <a:pt x="473" y="10"/>
                        </a:cubicBezTo>
                        <a:cubicBezTo>
                          <a:pt x="518" y="49"/>
                          <a:pt x="451" y="197"/>
                          <a:pt x="324" y="341"/>
                        </a:cubicBezTo>
                        <a:cubicBezTo>
                          <a:pt x="198" y="484"/>
                          <a:pt x="59" y="568"/>
                          <a:pt x="14" y="529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01" name="Freeform 200">
                    <a:extLst>
                      <a:ext uri="{FF2B5EF4-FFF2-40B4-BE49-F238E27FC236}">
                        <a16:creationId xmlns:a16="http://schemas.microsoft.com/office/drawing/2014/main" id="{21FB8131-6854-3945-B3A7-792A7FF10B88}"/>
                      </a:ext>
                    </a:extLst>
                  </p:cNvPr>
                  <p:cNvSpPr/>
                  <p:nvPr/>
                </p:nvSpPr>
                <p:spPr>
                  <a:xfrm>
                    <a:off x="4737746" y="8233837"/>
                    <a:ext cx="489596" cy="498492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94" h="401">
                        <a:moveTo>
                          <a:pt x="168" y="399"/>
                        </a:moveTo>
                        <a:cubicBezTo>
                          <a:pt x="183" y="413"/>
                          <a:pt x="245" y="367"/>
                          <a:pt x="306" y="297"/>
                        </a:cubicBezTo>
                        <a:cubicBezTo>
                          <a:pt x="367" y="228"/>
                          <a:pt x="405" y="161"/>
                          <a:pt x="391" y="148"/>
                        </a:cubicBezTo>
                        <a:cubicBezTo>
                          <a:pt x="335" y="99"/>
                          <a:pt x="279" y="49"/>
                          <a:pt x="223" y="0"/>
                        </a:cubicBezTo>
                        <a:cubicBezTo>
                          <a:pt x="191" y="13"/>
                          <a:pt x="135" y="42"/>
                          <a:pt x="84" y="100"/>
                        </a:cubicBezTo>
                        <a:cubicBezTo>
                          <a:pt x="31" y="158"/>
                          <a:pt x="10" y="218"/>
                          <a:pt x="0" y="251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02" name="Freeform 201">
                    <a:extLst>
                      <a:ext uri="{FF2B5EF4-FFF2-40B4-BE49-F238E27FC236}">
                        <a16:creationId xmlns:a16="http://schemas.microsoft.com/office/drawing/2014/main" id="{8C9E3DAF-5037-E443-BA37-83370DB4FFB1}"/>
                      </a:ext>
                    </a:extLst>
                  </p:cNvPr>
                  <p:cNvSpPr/>
                  <p:nvPr/>
                </p:nvSpPr>
                <p:spPr>
                  <a:xfrm>
                    <a:off x="4943305" y="8415787"/>
                    <a:ext cx="284041" cy="316542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229" h="255">
                        <a:moveTo>
                          <a:pt x="3" y="253"/>
                        </a:moveTo>
                        <a:cubicBezTo>
                          <a:pt x="-11" y="241"/>
                          <a:pt x="27" y="174"/>
                          <a:pt x="88" y="105"/>
                        </a:cubicBezTo>
                        <a:cubicBezTo>
                          <a:pt x="150" y="35"/>
                          <a:pt x="211" y="-10"/>
                          <a:pt x="226" y="2"/>
                        </a:cubicBezTo>
                        <a:cubicBezTo>
                          <a:pt x="240" y="15"/>
                          <a:pt x="202" y="82"/>
                          <a:pt x="141" y="151"/>
                        </a:cubicBezTo>
                        <a:cubicBezTo>
                          <a:pt x="80" y="221"/>
                          <a:pt x="18" y="267"/>
                          <a:pt x="3" y="253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28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03" name="Freeform 202">
                    <a:extLst>
                      <a:ext uri="{FF2B5EF4-FFF2-40B4-BE49-F238E27FC236}">
                        <a16:creationId xmlns:a16="http://schemas.microsoft.com/office/drawing/2014/main" id="{4F36C92A-5668-3A40-B0BE-68FE282FADF5}"/>
                      </a:ext>
                    </a:extLst>
                  </p:cNvPr>
                  <p:cNvSpPr/>
                  <p:nvPr/>
                </p:nvSpPr>
                <p:spPr>
                  <a:xfrm>
                    <a:off x="4437514" y="7947204"/>
                    <a:ext cx="621650" cy="429949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500" h="346">
                        <a:moveTo>
                          <a:pt x="213" y="225"/>
                        </a:moveTo>
                        <a:cubicBezTo>
                          <a:pt x="254" y="175"/>
                          <a:pt x="291" y="123"/>
                          <a:pt x="344" y="88"/>
                        </a:cubicBezTo>
                        <a:cubicBezTo>
                          <a:pt x="376" y="67"/>
                          <a:pt x="412" y="54"/>
                          <a:pt x="449" y="44"/>
                        </a:cubicBezTo>
                        <a:cubicBezTo>
                          <a:pt x="466" y="39"/>
                          <a:pt x="482" y="36"/>
                          <a:pt x="500" y="33"/>
                        </a:cubicBezTo>
                        <a:cubicBezTo>
                          <a:pt x="416" y="-13"/>
                          <a:pt x="274" y="-37"/>
                          <a:pt x="114" y="145"/>
                        </a:cubicBezTo>
                        <a:cubicBezTo>
                          <a:pt x="48" y="219"/>
                          <a:pt x="14" y="285"/>
                          <a:pt x="0" y="342"/>
                        </a:cubicBezTo>
                        <a:cubicBezTo>
                          <a:pt x="21" y="348"/>
                          <a:pt x="45" y="347"/>
                          <a:pt x="66" y="340"/>
                        </a:cubicBezTo>
                        <a:cubicBezTo>
                          <a:pt x="126" y="322"/>
                          <a:pt x="173" y="274"/>
                          <a:pt x="213" y="225"/>
                        </a:cubicBezTo>
                        <a:close/>
                      </a:path>
                    </a:pathLst>
                  </a:custGeom>
                  <a:solidFill>
                    <a:srgbClr val="FC8A24">
                      <a:alpha val="14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</p:grpSp>
            <p:grpSp>
              <p:nvGrpSpPr>
                <p:cNvPr id="629" name="Group 628">
                  <a:extLst>
                    <a:ext uri="{FF2B5EF4-FFF2-40B4-BE49-F238E27FC236}">
                      <a16:creationId xmlns:a16="http://schemas.microsoft.com/office/drawing/2014/main" id="{36004113-88F9-4141-B861-07ED62601808}"/>
                    </a:ext>
                  </a:extLst>
                </p:cNvPr>
                <p:cNvGrpSpPr/>
                <p:nvPr/>
              </p:nvGrpSpPr>
              <p:grpSpPr>
                <a:xfrm>
                  <a:off x="5599837" y="8337372"/>
                  <a:ext cx="810019" cy="604323"/>
                  <a:chOff x="5599837" y="8337372"/>
                  <a:chExt cx="810019" cy="604323"/>
                </a:xfrm>
              </p:grpSpPr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6775D0BD-E1DC-A442-85B3-D5E23E528E22}"/>
                      </a:ext>
                    </a:extLst>
                  </p:cNvPr>
                  <p:cNvSpPr/>
                  <p:nvPr/>
                </p:nvSpPr>
                <p:spPr>
                  <a:xfrm>
                    <a:off x="5605819" y="8343898"/>
                    <a:ext cx="798691" cy="593534"/>
                  </a:xfrm>
                  <a:custGeom>
                    <a:avLst/>
                    <a:gdLst>
                      <a:gd name="connsiteX0" fmla="*/ 239644 w 798691"/>
                      <a:gd name="connsiteY0" fmla="*/ 346058 h 593534"/>
                      <a:gd name="connsiteX1" fmla="*/ 189495 w 798691"/>
                      <a:gd name="connsiteY1" fmla="*/ 407411 h 593534"/>
                      <a:gd name="connsiteX2" fmla="*/ 250652 w 798691"/>
                      <a:gd name="connsiteY2" fmla="*/ 411092 h 593534"/>
                      <a:gd name="connsiteX3" fmla="*/ 580177 w 798691"/>
                      <a:gd name="connsiteY3" fmla="*/ 294752 h 593534"/>
                      <a:gd name="connsiteX4" fmla="*/ 555870 w 798691"/>
                      <a:gd name="connsiteY4" fmla="*/ 294963 h 593534"/>
                      <a:gd name="connsiteX5" fmla="*/ 566886 w 798691"/>
                      <a:gd name="connsiteY5" fmla="*/ 359855 h 593534"/>
                      <a:gd name="connsiteX6" fmla="*/ 624410 w 798691"/>
                      <a:gd name="connsiteY6" fmla="*/ 336592 h 593534"/>
                      <a:gd name="connsiteX7" fmla="*/ 580177 w 798691"/>
                      <a:gd name="connsiteY7" fmla="*/ 294752 h 593534"/>
                      <a:gd name="connsiteX8" fmla="*/ 472556 w 798691"/>
                      <a:gd name="connsiteY8" fmla="*/ 1041 h 593534"/>
                      <a:gd name="connsiteX9" fmla="*/ 726656 w 798691"/>
                      <a:gd name="connsiteY9" fmla="*/ 412487 h 593534"/>
                      <a:gd name="connsiteX10" fmla="*/ 578638 w 798691"/>
                      <a:gd name="connsiteY10" fmla="*/ 437359 h 593534"/>
                      <a:gd name="connsiteX11" fmla="*/ 587345 w 798691"/>
                      <a:gd name="connsiteY11" fmla="*/ 493322 h 593534"/>
                      <a:gd name="connsiteX12" fmla="*/ 540078 w 798691"/>
                      <a:gd name="connsiteY12" fmla="*/ 560477 h 593534"/>
                      <a:gd name="connsiteX13" fmla="*/ 339818 w 798691"/>
                      <a:gd name="connsiteY13" fmla="*/ 592811 h 593534"/>
                      <a:gd name="connsiteX14" fmla="*/ 272650 w 798691"/>
                      <a:gd name="connsiteY14" fmla="*/ 544310 h 593534"/>
                      <a:gd name="connsiteX15" fmla="*/ 262700 w 798691"/>
                      <a:gd name="connsiteY15" fmla="*/ 488347 h 593534"/>
                      <a:gd name="connsiteX16" fmla="*/ 114681 w 798691"/>
                      <a:gd name="connsiteY16" fmla="*/ 511976 h 593534"/>
                      <a:gd name="connsiteX17" fmla="*/ 347282 w 798691"/>
                      <a:gd name="connsiteY17" fmla="*/ 10799 h 593534"/>
                      <a:gd name="connsiteX18" fmla="*/ 413884 w 798691"/>
                      <a:gd name="connsiteY18" fmla="*/ 1046 h 593534"/>
                      <a:gd name="connsiteX19" fmla="*/ 472556 w 798691"/>
                      <a:gd name="connsiteY19" fmla="*/ 1041 h 5935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98691" h="593534">
                        <a:moveTo>
                          <a:pt x="239644" y="346058"/>
                        </a:moveTo>
                        <a:cubicBezTo>
                          <a:pt x="212735" y="353420"/>
                          <a:pt x="167478" y="373053"/>
                          <a:pt x="189495" y="407411"/>
                        </a:cubicBezTo>
                        <a:cubicBezTo>
                          <a:pt x="206619" y="436861"/>
                          <a:pt x="229859" y="424590"/>
                          <a:pt x="250652" y="411092"/>
                        </a:cubicBezTo>
                        <a:close/>
                        <a:moveTo>
                          <a:pt x="580177" y="294752"/>
                        </a:moveTo>
                        <a:cubicBezTo>
                          <a:pt x="571705" y="294121"/>
                          <a:pt x="563214" y="294351"/>
                          <a:pt x="555870" y="294963"/>
                        </a:cubicBezTo>
                        <a:lnTo>
                          <a:pt x="566886" y="359855"/>
                        </a:lnTo>
                        <a:cubicBezTo>
                          <a:pt x="591364" y="365976"/>
                          <a:pt x="617067" y="370874"/>
                          <a:pt x="624410" y="336592"/>
                        </a:cubicBezTo>
                        <a:cubicBezTo>
                          <a:pt x="630836" y="306288"/>
                          <a:pt x="605592" y="296646"/>
                          <a:pt x="580177" y="294752"/>
                        </a:cubicBezTo>
                        <a:close/>
                        <a:moveTo>
                          <a:pt x="472556" y="1041"/>
                        </a:moveTo>
                        <a:cubicBezTo>
                          <a:pt x="756331" y="21484"/>
                          <a:pt x="892827" y="337068"/>
                          <a:pt x="726656" y="412487"/>
                        </a:cubicBezTo>
                        <a:cubicBezTo>
                          <a:pt x="659488" y="443577"/>
                          <a:pt x="610978" y="446064"/>
                          <a:pt x="578638" y="437359"/>
                        </a:cubicBezTo>
                        <a:lnTo>
                          <a:pt x="587345" y="493322"/>
                        </a:lnTo>
                        <a:cubicBezTo>
                          <a:pt x="592320" y="525656"/>
                          <a:pt x="571175" y="555503"/>
                          <a:pt x="540078" y="560477"/>
                        </a:cubicBezTo>
                        <a:lnTo>
                          <a:pt x="339818" y="592811"/>
                        </a:lnTo>
                        <a:cubicBezTo>
                          <a:pt x="307478" y="597785"/>
                          <a:pt x="277626" y="576644"/>
                          <a:pt x="272650" y="544310"/>
                        </a:cubicBezTo>
                        <a:lnTo>
                          <a:pt x="262700" y="488347"/>
                        </a:lnTo>
                        <a:cubicBezTo>
                          <a:pt x="235335" y="507001"/>
                          <a:pt x="189313" y="519438"/>
                          <a:pt x="114681" y="511976"/>
                        </a:cubicBezTo>
                        <a:cubicBezTo>
                          <a:pt x="-90554" y="489591"/>
                          <a:pt x="-24630" y="49351"/>
                          <a:pt x="347282" y="10799"/>
                        </a:cubicBezTo>
                        <a:cubicBezTo>
                          <a:pt x="370138" y="5747"/>
                          <a:pt x="392357" y="2560"/>
                          <a:pt x="413884" y="1046"/>
                        </a:cubicBezTo>
                        <a:cubicBezTo>
                          <a:pt x="434065" y="-373"/>
                          <a:pt x="453638" y="-322"/>
                          <a:pt x="472556" y="1041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BE32B2E6-3A95-F24B-A6BD-170881547732}"/>
                      </a:ext>
                    </a:extLst>
                  </p:cNvPr>
                  <p:cNvSpPr/>
                  <p:nvPr/>
                </p:nvSpPr>
                <p:spPr>
                  <a:xfrm>
                    <a:off x="5599837" y="8337372"/>
                    <a:ext cx="810019" cy="604323"/>
                  </a:xfrm>
                  <a:custGeom>
                    <a:avLst/>
                    <a:gdLst>
                      <a:gd name="connsiteX0" fmla="*/ 434908 w 810019"/>
                      <a:gd name="connsiteY0" fmla="*/ 10980 h 604323"/>
                      <a:gd name="connsiteX1" fmla="*/ 355752 w 810019"/>
                      <a:gd name="connsiteY1" fmla="*/ 21067 h 604323"/>
                      <a:gd name="connsiteX2" fmla="*/ 354508 w 810019"/>
                      <a:gd name="connsiteY2" fmla="*/ 22310 h 604323"/>
                      <a:gd name="connsiteX3" fmla="*/ 11212 w 810019"/>
                      <a:gd name="connsiteY3" fmla="*/ 361805 h 604323"/>
                      <a:gd name="connsiteX4" fmla="*/ 120669 w 810019"/>
                      <a:gd name="connsiteY4" fmla="*/ 512277 h 604323"/>
                      <a:gd name="connsiteX5" fmla="*/ 266197 w 810019"/>
                      <a:gd name="connsiteY5" fmla="*/ 488649 h 604323"/>
                      <a:gd name="connsiteX6" fmla="*/ 268684 w 810019"/>
                      <a:gd name="connsiteY6" fmla="*/ 488649 h 604323"/>
                      <a:gd name="connsiteX7" fmla="*/ 271172 w 810019"/>
                      <a:gd name="connsiteY7" fmla="*/ 488649 h 604323"/>
                      <a:gd name="connsiteX8" fmla="*/ 274903 w 810019"/>
                      <a:gd name="connsiteY8" fmla="*/ 492380 h 604323"/>
                      <a:gd name="connsiteX9" fmla="*/ 283610 w 810019"/>
                      <a:gd name="connsiteY9" fmla="*/ 549584 h 604323"/>
                      <a:gd name="connsiteX10" fmla="*/ 344558 w 810019"/>
                      <a:gd name="connsiteY10" fmla="*/ 593109 h 604323"/>
                      <a:gd name="connsiteX11" fmla="*/ 544814 w 810019"/>
                      <a:gd name="connsiteY11" fmla="*/ 560777 h 604323"/>
                      <a:gd name="connsiteX12" fmla="*/ 578397 w 810019"/>
                      <a:gd name="connsiteY12" fmla="*/ 539636 h 604323"/>
                      <a:gd name="connsiteX13" fmla="*/ 588348 w 810019"/>
                      <a:gd name="connsiteY13" fmla="*/ 499842 h 604323"/>
                      <a:gd name="connsiteX14" fmla="*/ 578397 w 810019"/>
                      <a:gd name="connsiteY14" fmla="*/ 443881 h 604323"/>
                      <a:gd name="connsiteX15" fmla="*/ 580885 w 810019"/>
                      <a:gd name="connsiteY15" fmla="*/ 438907 h 604323"/>
                      <a:gd name="connsiteX16" fmla="*/ 585860 w 810019"/>
                      <a:gd name="connsiteY16" fmla="*/ 437663 h 604323"/>
                      <a:gd name="connsiteX17" fmla="*/ 731388 w 810019"/>
                      <a:gd name="connsiteY17" fmla="*/ 412792 h 604323"/>
                      <a:gd name="connsiteX18" fmla="*/ 788604 w 810019"/>
                      <a:gd name="connsiteY18" fmla="*/ 236204 h 604323"/>
                      <a:gd name="connsiteX19" fmla="*/ 434908 w 810019"/>
                      <a:gd name="connsiteY19" fmla="*/ 10980 h 604323"/>
                      <a:gd name="connsiteX20" fmla="*/ 447388 w 810019"/>
                      <a:gd name="connsiteY20" fmla="*/ 19 h 604323"/>
                      <a:gd name="connsiteX21" fmla="*/ 645573 w 810019"/>
                      <a:gd name="connsiteY21" fmla="*/ 52136 h 604323"/>
                      <a:gd name="connsiteX22" fmla="*/ 797326 w 810019"/>
                      <a:gd name="connsiteY22" fmla="*/ 232467 h 604323"/>
                      <a:gd name="connsiteX23" fmla="*/ 735132 w 810019"/>
                      <a:gd name="connsiteY23" fmla="*/ 422748 h 604323"/>
                      <a:gd name="connsiteX24" fmla="*/ 590843 w 810019"/>
                      <a:gd name="connsiteY24" fmla="*/ 450109 h 604323"/>
                      <a:gd name="connsiteX25" fmla="*/ 598306 w 810019"/>
                      <a:gd name="connsiteY25" fmla="*/ 498612 h 604323"/>
                      <a:gd name="connsiteX26" fmla="*/ 546063 w 810019"/>
                      <a:gd name="connsiteY26" fmla="*/ 570744 h 604323"/>
                      <a:gd name="connsiteX27" fmla="*/ 345798 w 810019"/>
                      <a:gd name="connsiteY27" fmla="*/ 603079 h 604323"/>
                      <a:gd name="connsiteX28" fmla="*/ 335847 w 810019"/>
                      <a:gd name="connsiteY28" fmla="*/ 604323 h 604323"/>
                      <a:gd name="connsiteX29" fmla="*/ 273654 w 810019"/>
                      <a:gd name="connsiteY29" fmla="*/ 550845 h 604323"/>
                      <a:gd name="connsiteX30" fmla="*/ 266190 w 810019"/>
                      <a:gd name="connsiteY30" fmla="*/ 502342 h 604323"/>
                      <a:gd name="connsiteX31" fmla="*/ 120656 w 810019"/>
                      <a:gd name="connsiteY31" fmla="*/ 522241 h 604323"/>
                      <a:gd name="connsiteX32" fmla="*/ 0 w 810019"/>
                      <a:gd name="connsiteY32" fmla="*/ 361808 h 604323"/>
                      <a:gd name="connsiteX33" fmla="*/ 87072 w 810019"/>
                      <a:gd name="connsiteY33" fmla="*/ 142923 h 604323"/>
                      <a:gd name="connsiteX34" fmla="*/ 353262 w 810019"/>
                      <a:gd name="connsiteY34" fmla="*/ 11095 h 604323"/>
                      <a:gd name="connsiteX35" fmla="*/ 447388 w 810019"/>
                      <a:gd name="connsiteY35" fmla="*/ 19 h 6043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</a:cxnLst>
                    <a:rect l="l" t="t" r="r" b="b"/>
                    <a:pathLst>
                      <a:path w="810019" h="604323">
                        <a:moveTo>
                          <a:pt x="434908" y="10980"/>
                        </a:moveTo>
                        <a:cubicBezTo>
                          <a:pt x="409392" y="11895"/>
                          <a:pt x="382961" y="15160"/>
                          <a:pt x="355752" y="21067"/>
                        </a:cubicBezTo>
                        <a:cubicBezTo>
                          <a:pt x="354508" y="21067"/>
                          <a:pt x="354508" y="22310"/>
                          <a:pt x="354508" y="22310"/>
                        </a:cubicBezTo>
                        <a:cubicBezTo>
                          <a:pt x="131863" y="44695"/>
                          <a:pt x="11212" y="215064"/>
                          <a:pt x="11212" y="361805"/>
                        </a:cubicBezTo>
                        <a:cubicBezTo>
                          <a:pt x="11212" y="447612"/>
                          <a:pt x="53502" y="504816"/>
                          <a:pt x="120669" y="512277"/>
                        </a:cubicBezTo>
                        <a:cubicBezTo>
                          <a:pt x="185348" y="518495"/>
                          <a:pt x="233857" y="511034"/>
                          <a:pt x="266197" y="488649"/>
                        </a:cubicBezTo>
                        <a:cubicBezTo>
                          <a:pt x="267441" y="488649"/>
                          <a:pt x="268684" y="488649"/>
                          <a:pt x="268684" y="488649"/>
                        </a:cubicBezTo>
                        <a:cubicBezTo>
                          <a:pt x="269928" y="488649"/>
                          <a:pt x="271172" y="488649"/>
                          <a:pt x="271172" y="488649"/>
                        </a:cubicBezTo>
                        <a:cubicBezTo>
                          <a:pt x="273660" y="488649"/>
                          <a:pt x="274903" y="491137"/>
                          <a:pt x="274903" y="492380"/>
                        </a:cubicBezTo>
                        <a:lnTo>
                          <a:pt x="283610" y="549584"/>
                        </a:lnTo>
                        <a:cubicBezTo>
                          <a:pt x="288586" y="578187"/>
                          <a:pt x="315950" y="596840"/>
                          <a:pt x="344558" y="593109"/>
                        </a:cubicBezTo>
                        <a:lnTo>
                          <a:pt x="544814" y="560777"/>
                        </a:lnTo>
                        <a:cubicBezTo>
                          <a:pt x="558496" y="558289"/>
                          <a:pt x="570934" y="550828"/>
                          <a:pt x="578397" y="539636"/>
                        </a:cubicBezTo>
                        <a:cubicBezTo>
                          <a:pt x="587104" y="528444"/>
                          <a:pt x="590835" y="514764"/>
                          <a:pt x="588348" y="499842"/>
                        </a:cubicBezTo>
                        <a:lnTo>
                          <a:pt x="578397" y="443881"/>
                        </a:lnTo>
                        <a:cubicBezTo>
                          <a:pt x="578397" y="441394"/>
                          <a:pt x="578397" y="440150"/>
                          <a:pt x="580885" y="438907"/>
                        </a:cubicBezTo>
                        <a:cubicBezTo>
                          <a:pt x="582129" y="437663"/>
                          <a:pt x="584616" y="437663"/>
                          <a:pt x="585860" y="437663"/>
                        </a:cubicBezTo>
                        <a:cubicBezTo>
                          <a:pt x="623175" y="447612"/>
                          <a:pt x="671684" y="440150"/>
                          <a:pt x="731388" y="412792"/>
                        </a:cubicBezTo>
                        <a:cubicBezTo>
                          <a:pt x="792335" y="385433"/>
                          <a:pt x="814724" y="317037"/>
                          <a:pt x="788604" y="236204"/>
                        </a:cubicBezTo>
                        <a:cubicBezTo>
                          <a:pt x="747246" y="113246"/>
                          <a:pt x="613516" y="4570"/>
                          <a:pt x="434908" y="10980"/>
                        </a:cubicBezTo>
                        <a:close/>
                        <a:moveTo>
                          <a:pt x="447388" y="19"/>
                        </a:moveTo>
                        <a:cubicBezTo>
                          <a:pt x="534790" y="-798"/>
                          <a:pt x="601727" y="26019"/>
                          <a:pt x="645573" y="52136"/>
                        </a:cubicBezTo>
                        <a:cubicBezTo>
                          <a:pt x="718962" y="95664"/>
                          <a:pt x="774937" y="161578"/>
                          <a:pt x="797326" y="232467"/>
                        </a:cubicBezTo>
                        <a:cubicBezTo>
                          <a:pt x="827180" y="319524"/>
                          <a:pt x="803546" y="391656"/>
                          <a:pt x="735132" y="422748"/>
                        </a:cubicBezTo>
                        <a:cubicBezTo>
                          <a:pt x="677914" y="448865"/>
                          <a:pt x="629403" y="457571"/>
                          <a:pt x="590843" y="450109"/>
                        </a:cubicBezTo>
                        <a:lnTo>
                          <a:pt x="598306" y="498612"/>
                        </a:lnTo>
                        <a:cubicBezTo>
                          <a:pt x="604525" y="533434"/>
                          <a:pt x="580892" y="564526"/>
                          <a:pt x="546063" y="570744"/>
                        </a:cubicBezTo>
                        <a:lnTo>
                          <a:pt x="345798" y="603079"/>
                        </a:lnTo>
                        <a:cubicBezTo>
                          <a:pt x="342067" y="604323"/>
                          <a:pt x="339579" y="604323"/>
                          <a:pt x="335847" y="604323"/>
                        </a:cubicBezTo>
                        <a:cubicBezTo>
                          <a:pt x="304751" y="604323"/>
                          <a:pt x="278629" y="581937"/>
                          <a:pt x="273654" y="550845"/>
                        </a:cubicBezTo>
                        <a:lnTo>
                          <a:pt x="266190" y="502342"/>
                        </a:lnTo>
                        <a:cubicBezTo>
                          <a:pt x="231362" y="522241"/>
                          <a:pt x="182850" y="529703"/>
                          <a:pt x="120656" y="522241"/>
                        </a:cubicBezTo>
                        <a:cubicBezTo>
                          <a:pt x="46024" y="514779"/>
                          <a:pt x="0" y="453840"/>
                          <a:pt x="0" y="361808"/>
                        </a:cubicBezTo>
                        <a:cubicBezTo>
                          <a:pt x="1244" y="287189"/>
                          <a:pt x="32341" y="206350"/>
                          <a:pt x="87072" y="142923"/>
                        </a:cubicBezTo>
                        <a:cubicBezTo>
                          <a:pt x="133095" y="90690"/>
                          <a:pt x="216435" y="24776"/>
                          <a:pt x="353262" y="11095"/>
                        </a:cubicBezTo>
                        <a:cubicBezTo>
                          <a:pt x="386847" y="3633"/>
                          <a:pt x="418254" y="291"/>
                          <a:pt x="447388" y="19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CD34A332-2EB8-064F-A3D9-96F3FD914001}"/>
                      </a:ext>
                    </a:extLst>
                  </p:cNvPr>
                  <p:cNvSpPr/>
                  <p:nvPr/>
                </p:nvSpPr>
                <p:spPr>
                  <a:xfrm>
                    <a:off x="5783412" y="8683726"/>
                    <a:ext cx="78523" cy="90975"/>
                  </a:xfrm>
                  <a:custGeom>
                    <a:avLst/>
                    <a:gdLst>
                      <a:gd name="connsiteX0" fmla="*/ 57098 w 78523"/>
                      <a:gd name="connsiteY0" fmla="*/ 12462 h 90975"/>
                      <a:gd name="connsiteX1" fmla="*/ 11985 w 78523"/>
                      <a:gd name="connsiteY1" fmla="*/ 43051 h 90975"/>
                      <a:gd name="connsiteX2" fmla="*/ 15642 w 78523"/>
                      <a:gd name="connsiteY2" fmla="*/ 65075 h 90975"/>
                      <a:gd name="connsiteX3" fmla="*/ 32712 w 78523"/>
                      <a:gd name="connsiteY3" fmla="*/ 79758 h 90975"/>
                      <a:gd name="connsiteX4" fmla="*/ 68071 w 78523"/>
                      <a:gd name="connsiteY4" fmla="*/ 68746 h 90975"/>
                      <a:gd name="connsiteX5" fmla="*/ 60874 w 78523"/>
                      <a:gd name="connsiteY5" fmla="*/ 0 h 90975"/>
                      <a:gd name="connsiteX6" fmla="*/ 65779 w 78523"/>
                      <a:gd name="connsiteY6" fmla="*/ 1229 h 90975"/>
                      <a:gd name="connsiteX7" fmla="*/ 68232 w 78523"/>
                      <a:gd name="connsiteY7" fmla="*/ 4918 h 90975"/>
                      <a:gd name="connsiteX8" fmla="*/ 78042 w 78523"/>
                      <a:gd name="connsiteY8" fmla="*/ 70075 h 90975"/>
                      <a:gd name="connsiteX9" fmla="*/ 75590 w 78523"/>
                      <a:gd name="connsiteY9" fmla="*/ 74993 h 90975"/>
                      <a:gd name="connsiteX10" fmla="*/ 37573 w 78523"/>
                      <a:gd name="connsiteY10" fmla="*/ 90975 h 90975"/>
                      <a:gd name="connsiteX11" fmla="*/ 30215 w 78523"/>
                      <a:gd name="connsiteY11" fmla="*/ 90975 h 90975"/>
                      <a:gd name="connsiteX12" fmla="*/ 6915 w 78523"/>
                      <a:gd name="connsiteY12" fmla="*/ 71305 h 90975"/>
                      <a:gd name="connsiteX13" fmla="*/ 2010 w 78523"/>
                      <a:gd name="connsiteY13" fmla="*/ 39341 h 90975"/>
                      <a:gd name="connsiteX14" fmla="*/ 60874 w 78523"/>
                      <a:gd name="connsiteY14" fmla="*/ 0 h 90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78523" h="90975">
                        <a:moveTo>
                          <a:pt x="57098" y="12462"/>
                        </a:moveTo>
                        <a:cubicBezTo>
                          <a:pt x="41247" y="17356"/>
                          <a:pt x="18081" y="28368"/>
                          <a:pt x="11985" y="43051"/>
                        </a:cubicBezTo>
                        <a:cubicBezTo>
                          <a:pt x="9546" y="50392"/>
                          <a:pt x="10765" y="57734"/>
                          <a:pt x="15642" y="65075"/>
                        </a:cubicBezTo>
                        <a:cubicBezTo>
                          <a:pt x="20519" y="73640"/>
                          <a:pt x="26616" y="78534"/>
                          <a:pt x="32712" y="79758"/>
                        </a:cubicBezTo>
                        <a:cubicBezTo>
                          <a:pt x="43686" y="82205"/>
                          <a:pt x="55878" y="74864"/>
                          <a:pt x="68071" y="68746"/>
                        </a:cubicBezTo>
                        <a:close/>
                        <a:moveTo>
                          <a:pt x="60874" y="0"/>
                        </a:moveTo>
                        <a:cubicBezTo>
                          <a:pt x="62100" y="0"/>
                          <a:pt x="63326" y="0"/>
                          <a:pt x="65779" y="1229"/>
                        </a:cubicBezTo>
                        <a:cubicBezTo>
                          <a:pt x="67005" y="2459"/>
                          <a:pt x="68232" y="3688"/>
                          <a:pt x="68232" y="4918"/>
                        </a:cubicBezTo>
                        <a:lnTo>
                          <a:pt x="78042" y="70075"/>
                        </a:lnTo>
                        <a:cubicBezTo>
                          <a:pt x="79269" y="72534"/>
                          <a:pt x="78042" y="74993"/>
                          <a:pt x="75590" y="74993"/>
                        </a:cubicBezTo>
                        <a:cubicBezTo>
                          <a:pt x="63326" y="83599"/>
                          <a:pt x="51063" y="90975"/>
                          <a:pt x="37573" y="90975"/>
                        </a:cubicBezTo>
                        <a:cubicBezTo>
                          <a:pt x="35121" y="90975"/>
                          <a:pt x="32668" y="90975"/>
                          <a:pt x="30215" y="90975"/>
                        </a:cubicBezTo>
                        <a:cubicBezTo>
                          <a:pt x="20405" y="88516"/>
                          <a:pt x="13047" y="81140"/>
                          <a:pt x="6915" y="71305"/>
                        </a:cubicBezTo>
                        <a:cubicBezTo>
                          <a:pt x="-443" y="60240"/>
                          <a:pt x="-1670" y="49176"/>
                          <a:pt x="2010" y="39341"/>
                        </a:cubicBezTo>
                        <a:cubicBezTo>
                          <a:pt x="10594" y="19670"/>
                          <a:pt x="38800" y="7376"/>
                          <a:pt x="60874" y="0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DB8393B0-D45A-5E4A-83CD-7737916B28C6}"/>
                      </a:ext>
                    </a:extLst>
                  </p:cNvPr>
                  <p:cNvSpPr/>
                  <p:nvPr/>
                </p:nvSpPr>
                <p:spPr>
                  <a:xfrm>
                    <a:off x="6154953" y="8632631"/>
                    <a:ext cx="80759" cy="81005"/>
                  </a:xfrm>
                  <a:custGeom>
                    <a:avLst/>
                    <a:gdLst>
                      <a:gd name="connsiteX0" fmla="*/ 12966 w 80759"/>
                      <a:gd name="connsiteY0" fmla="*/ 11216 h 81005"/>
                      <a:gd name="connsiteX1" fmla="*/ 21501 w 80759"/>
                      <a:gd name="connsiteY1" fmla="*/ 67348 h 81005"/>
                      <a:gd name="connsiteX2" fmla="*/ 59299 w 80759"/>
                      <a:gd name="connsiteY2" fmla="*/ 66128 h 81005"/>
                      <a:gd name="connsiteX3" fmla="*/ 70272 w 80759"/>
                      <a:gd name="connsiteY3" fmla="*/ 47824 h 81005"/>
                      <a:gd name="connsiteX4" fmla="*/ 66614 w 80759"/>
                      <a:gd name="connsiteY4" fmla="*/ 25859 h 81005"/>
                      <a:gd name="connsiteX5" fmla="*/ 12966 w 80759"/>
                      <a:gd name="connsiteY5" fmla="*/ 11216 h 81005"/>
                      <a:gd name="connsiteX6" fmla="*/ 5416 w 80759"/>
                      <a:gd name="connsiteY6" fmla="*/ 0 h 81005"/>
                      <a:gd name="connsiteX7" fmla="*/ 74123 w 80759"/>
                      <a:gd name="connsiteY7" fmla="*/ 18410 h 81005"/>
                      <a:gd name="connsiteX8" fmla="*/ 79030 w 80759"/>
                      <a:gd name="connsiteY8" fmla="*/ 50321 h 81005"/>
                      <a:gd name="connsiteX9" fmla="*/ 63081 w 80759"/>
                      <a:gd name="connsiteY9" fmla="*/ 76096 h 81005"/>
                      <a:gd name="connsiteX10" fmla="*/ 42223 w 80759"/>
                      <a:gd name="connsiteY10" fmla="*/ 81005 h 81005"/>
                      <a:gd name="connsiteX11" fmla="*/ 15231 w 80759"/>
                      <a:gd name="connsiteY11" fmla="*/ 76096 h 81005"/>
                      <a:gd name="connsiteX12" fmla="*/ 11550 w 80759"/>
                      <a:gd name="connsiteY12" fmla="*/ 72414 h 81005"/>
                      <a:gd name="connsiteX13" fmla="*/ 508 w 80759"/>
                      <a:gd name="connsiteY13" fmla="*/ 6137 h 81005"/>
                      <a:gd name="connsiteX14" fmla="*/ 1735 w 80759"/>
                      <a:gd name="connsiteY14" fmla="*/ 2455 h 81005"/>
                      <a:gd name="connsiteX15" fmla="*/ 5416 w 80759"/>
                      <a:gd name="connsiteY15" fmla="*/ 0 h 810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80759" h="81005">
                        <a:moveTo>
                          <a:pt x="12966" y="11216"/>
                        </a:moveTo>
                        <a:lnTo>
                          <a:pt x="21501" y="67348"/>
                        </a:lnTo>
                        <a:cubicBezTo>
                          <a:pt x="34913" y="69789"/>
                          <a:pt x="49545" y="72230"/>
                          <a:pt x="59299" y="66128"/>
                        </a:cubicBezTo>
                        <a:cubicBezTo>
                          <a:pt x="64176" y="63688"/>
                          <a:pt x="67834" y="56366"/>
                          <a:pt x="70272" y="47824"/>
                        </a:cubicBezTo>
                        <a:cubicBezTo>
                          <a:pt x="71492" y="38062"/>
                          <a:pt x="70272" y="31961"/>
                          <a:pt x="66614" y="25859"/>
                        </a:cubicBezTo>
                        <a:cubicBezTo>
                          <a:pt x="55641" y="13657"/>
                          <a:pt x="30036" y="11216"/>
                          <a:pt x="12966" y="11216"/>
                        </a:cubicBezTo>
                        <a:close/>
                        <a:moveTo>
                          <a:pt x="5416" y="0"/>
                        </a:moveTo>
                        <a:cubicBezTo>
                          <a:pt x="28727" y="0"/>
                          <a:pt x="59400" y="2455"/>
                          <a:pt x="74123" y="18410"/>
                        </a:cubicBezTo>
                        <a:cubicBezTo>
                          <a:pt x="80257" y="27002"/>
                          <a:pt x="82711" y="36820"/>
                          <a:pt x="79030" y="50321"/>
                        </a:cubicBezTo>
                        <a:cubicBezTo>
                          <a:pt x="76577" y="61367"/>
                          <a:pt x="70442" y="71186"/>
                          <a:pt x="63081" y="76096"/>
                        </a:cubicBezTo>
                        <a:cubicBezTo>
                          <a:pt x="56946" y="79778"/>
                          <a:pt x="49585" y="81005"/>
                          <a:pt x="42223" y="81005"/>
                        </a:cubicBezTo>
                        <a:cubicBezTo>
                          <a:pt x="33635" y="81005"/>
                          <a:pt x="23820" y="78550"/>
                          <a:pt x="15231" y="76096"/>
                        </a:cubicBezTo>
                        <a:cubicBezTo>
                          <a:pt x="12777" y="76096"/>
                          <a:pt x="11550" y="73641"/>
                          <a:pt x="11550" y="72414"/>
                        </a:cubicBezTo>
                        <a:lnTo>
                          <a:pt x="508" y="6137"/>
                        </a:lnTo>
                        <a:cubicBezTo>
                          <a:pt x="-719" y="4909"/>
                          <a:pt x="508" y="3682"/>
                          <a:pt x="1735" y="2455"/>
                        </a:cubicBezTo>
                        <a:cubicBezTo>
                          <a:pt x="1735" y="1227"/>
                          <a:pt x="4189" y="0"/>
                          <a:pt x="5416" y="0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4" name="Freeform 213">
                    <a:extLst>
                      <a:ext uri="{FF2B5EF4-FFF2-40B4-BE49-F238E27FC236}">
                        <a16:creationId xmlns:a16="http://schemas.microsoft.com/office/drawing/2014/main" id="{E3C77E38-EB93-354C-A1DE-FD3398DE0610}"/>
                      </a:ext>
                    </a:extLst>
                  </p:cNvPr>
                  <p:cNvSpPr/>
                  <p:nvPr/>
                </p:nvSpPr>
                <p:spPr>
                  <a:xfrm>
                    <a:off x="5857716" y="8756007"/>
                    <a:ext cx="9966" cy="74774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9" h="61">
                        <a:moveTo>
                          <a:pt x="9" y="61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5" name="Freeform 214">
                    <a:extLst>
                      <a:ext uri="{FF2B5EF4-FFF2-40B4-BE49-F238E27FC236}">
                        <a16:creationId xmlns:a16="http://schemas.microsoft.com/office/drawing/2014/main" id="{39EC302C-9C7C-F544-A593-975DF5DFC8E9}"/>
                      </a:ext>
                    </a:extLst>
                  </p:cNvPr>
                  <p:cNvSpPr/>
                  <p:nvPr/>
                </p:nvSpPr>
                <p:spPr>
                  <a:xfrm>
                    <a:off x="5852733" y="8754761"/>
                    <a:ext cx="21178" cy="76020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18" h="62">
                        <a:moveTo>
                          <a:pt x="9" y="62"/>
                        </a:moveTo>
                        <a:lnTo>
                          <a:pt x="0" y="2"/>
                        </a:lnTo>
                        <a:lnTo>
                          <a:pt x="8" y="0"/>
                        </a:lnTo>
                        <a:lnTo>
                          <a:pt x="18" y="61"/>
                        </a:ln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6" name="Freeform 215">
                    <a:extLst>
                      <a:ext uri="{FF2B5EF4-FFF2-40B4-BE49-F238E27FC236}">
                        <a16:creationId xmlns:a16="http://schemas.microsoft.com/office/drawing/2014/main" id="{3CBABEB3-A8E8-8D43-9B82-DEE8B71E6317}"/>
                      </a:ext>
                    </a:extLst>
                  </p:cNvPr>
                  <p:cNvSpPr/>
                  <p:nvPr/>
                </p:nvSpPr>
                <p:spPr>
                  <a:xfrm>
                    <a:off x="6172901" y="8704912"/>
                    <a:ext cx="11212" cy="74774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10" h="61">
                        <a:moveTo>
                          <a:pt x="10" y="61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7" name="Freeform 216">
                    <a:extLst>
                      <a:ext uri="{FF2B5EF4-FFF2-40B4-BE49-F238E27FC236}">
                        <a16:creationId xmlns:a16="http://schemas.microsoft.com/office/drawing/2014/main" id="{01F20BE0-A54A-6547-AD23-1A960A630D30}"/>
                      </a:ext>
                    </a:extLst>
                  </p:cNvPr>
                  <p:cNvSpPr/>
                  <p:nvPr/>
                </p:nvSpPr>
                <p:spPr>
                  <a:xfrm>
                    <a:off x="6167918" y="8703666"/>
                    <a:ext cx="21178" cy="77266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18" h="63">
                        <a:moveTo>
                          <a:pt x="9" y="63"/>
                        </a:moveTo>
                        <a:lnTo>
                          <a:pt x="0" y="2"/>
                        </a:lnTo>
                        <a:lnTo>
                          <a:pt x="8" y="0"/>
                        </a:lnTo>
                        <a:lnTo>
                          <a:pt x="18" y="61"/>
                        </a:ln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8" name="Freeform 217">
                    <a:extLst>
                      <a:ext uri="{FF2B5EF4-FFF2-40B4-BE49-F238E27FC236}">
                        <a16:creationId xmlns:a16="http://schemas.microsoft.com/office/drawing/2014/main" id="{FDCCFE89-CC08-7C41-8735-59826F8A5D0B}"/>
                      </a:ext>
                    </a:extLst>
                  </p:cNvPr>
                  <p:cNvSpPr/>
                  <p:nvPr/>
                </p:nvSpPr>
                <p:spPr>
                  <a:xfrm>
                    <a:off x="5835288" y="8506761"/>
                    <a:ext cx="105892" cy="380100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86" h="306">
                        <a:moveTo>
                          <a:pt x="0" y="0"/>
                        </a:moveTo>
                        <a:cubicBezTo>
                          <a:pt x="65" y="86"/>
                          <a:pt x="71" y="202"/>
                          <a:pt x="86" y="306"/>
                        </a:cubicBezTo>
                        <a:cubicBezTo>
                          <a:pt x="60" y="203"/>
                          <a:pt x="55" y="92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19" name="Freeform 218">
                    <a:extLst>
                      <a:ext uri="{FF2B5EF4-FFF2-40B4-BE49-F238E27FC236}">
                        <a16:creationId xmlns:a16="http://schemas.microsoft.com/office/drawing/2014/main" id="{CAD540A4-6D3F-FD41-93C0-643B2FBAA05A}"/>
                      </a:ext>
                    </a:extLst>
                  </p:cNvPr>
                  <p:cNvSpPr/>
                  <p:nvPr/>
                </p:nvSpPr>
                <p:spPr>
                  <a:xfrm>
                    <a:off x="5982295" y="8468128"/>
                    <a:ext cx="56061" cy="396301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46" h="319">
                        <a:moveTo>
                          <a:pt x="0" y="0"/>
                        </a:moveTo>
                        <a:cubicBezTo>
                          <a:pt x="21" y="106"/>
                          <a:pt x="36" y="212"/>
                          <a:pt x="46" y="319"/>
                        </a:cubicBezTo>
                        <a:cubicBezTo>
                          <a:pt x="25" y="214"/>
                          <a:pt x="10" y="107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 dirty="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20" name="Freeform 219">
                    <a:extLst>
                      <a:ext uri="{FF2B5EF4-FFF2-40B4-BE49-F238E27FC236}">
                        <a16:creationId xmlns:a16="http://schemas.microsoft.com/office/drawing/2014/main" id="{55293ABD-674C-3146-8BA2-5C964308BC70}"/>
                      </a:ext>
                    </a:extLst>
                  </p:cNvPr>
                  <p:cNvSpPr/>
                  <p:nvPr/>
                </p:nvSpPr>
                <p:spPr>
                  <a:xfrm>
                    <a:off x="6084450" y="8460651"/>
                    <a:ext cx="37374" cy="361407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31" h="291">
                        <a:moveTo>
                          <a:pt x="10" y="0"/>
                        </a:moveTo>
                        <a:cubicBezTo>
                          <a:pt x="3" y="97"/>
                          <a:pt x="10" y="195"/>
                          <a:pt x="31" y="291"/>
                        </a:cubicBezTo>
                        <a:cubicBezTo>
                          <a:pt x="-1" y="198"/>
                          <a:pt x="-8" y="96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</p:grpSp>
            <p:grpSp>
              <p:nvGrpSpPr>
                <p:cNvPr id="630" name="Group 629">
                  <a:extLst>
                    <a:ext uri="{FF2B5EF4-FFF2-40B4-BE49-F238E27FC236}">
                      <a16:creationId xmlns:a16="http://schemas.microsoft.com/office/drawing/2014/main" id="{72F0F191-D353-994E-BF32-C4E8BA2EAFC4}"/>
                    </a:ext>
                  </a:extLst>
                </p:cNvPr>
                <p:cNvGrpSpPr/>
                <p:nvPr/>
              </p:nvGrpSpPr>
              <p:grpSpPr>
                <a:xfrm>
                  <a:off x="4976844" y="8208050"/>
                  <a:ext cx="732736" cy="540480"/>
                  <a:chOff x="4976844" y="8208050"/>
                  <a:chExt cx="732736" cy="540480"/>
                </a:xfrm>
              </p:grpSpPr>
              <p:sp>
                <p:nvSpPr>
                  <p:cNvPr id="625" name="Freeform 624">
                    <a:extLst>
                      <a:ext uri="{FF2B5EF4-FFF2-40B4-BE49-F238E27FC236}">
                        <a16:creationId xmlns:a16="http://schemas.microsoft.com/office/drawing/2014/main" id="{00DFD352-E040-334A-89CB-B08B461D9723}"/>
                      </a:ext>
                    </a:extLst>
                  </p:cNvPr>
                  <p:cNvSpPr/>
                  <p:nvPr/>
                </p:nvSpPr>
                <p:spPr>
                  <a:xfrm>
                    <a:off x="4982384" y="8212273"/>
                    <a:ext cx="721022" cy="530239"/>
                  </a:xfrm>
                  <a:custGeom>
                    <a:avLst/>
                    <a:gdLst>
                      <a:gd name="connsiteX0" fmla="*/ 505179 w 721022"/>
                      <a:gd name="connsiteY0" fmla="*/ 304459 h 530239"/>
                      <a:gd name="connsiteX1" fmla="*/ 497857 w 721022"/>
                      <a:gd name="connsiteY1" fmla="*/ 364489 h 530239"/>
                      <a:gd name="connsiteX2" fmla="*/ 552774 w 721022"/>
                      <a:gd name="connsiteY2" fmla="*/ 359589 h 530239"/>
                      <a:gd name="connsiteX3" fmla="*/ 505179 w 721022"/>
                      <a:gd name="connsiteY3" fmla="*/ 304459 h 530239"/>
                      <a:gd name="connsiteX4" fmla="*/ 218797 w 721022"/>
                      <a:gd name="connsiteY4" fmla="*/ 269565 h 530239"/>
                      <a:gd name="connsiteX5" fmla="*/ 157729 w 721022"/>
                      <a:gd name="connsiteY5" fmla="*/ 311137 h 530239"/>
                      <a:gd name="connsiteX6" fmla="*/ 211469 w 721022"/>
                      <a:gd name="connsiteY6" fmla="*/ 329478 h 530239"/>
                      <a:gd name="connsiteX7" fmla="*/ 335765 w 721022"/>
                      <a:gd name="connsiteY7" fmla="*/ 185 h 530239"/>
                      <a:gd name="connsiteX8" fmla="*/ 396263 w 721022"/>
                      <a:gd name="connsiteY8" fmla="*/ 6596 h 530239"/>
                      <a:gd name="connsiteX9" fmla="*/ 622606 w 721022"/>
                      <a:gd name="connsiteY9" fmla="*/ 449214 h 530239"/>
                      <a:gd name="connsiteX10" fmla="*/ 488293 w 721022"/>
                      <a:gd name="connsiteY10" fmla="*/ 433051 h 530239"/>
                      <a:gd name="connsiteX11" fmla="*/ 482075 w 721022"/>
                      <a:gd name="connsiteY11" fmla="*/ 484027 h 530239"/>
                      <a:gd name="connsiteX12" fmla="*/ 423624 w 721022"/>
                      <a:gd name="connsiteY12" fmla="*/ 530030 h 530239"/>
                      <a:gd name="connsiteX13" fmla="*/ 242052 w 721022"/>
                      <a:gd name="connsiteY13" fmla="*/ 507650 h 530239"/>
                      <a:gd name="connsiteX14" fmla="*/ 197280 w 721022"/>
                      <a:gd name="connsiteY14" fmla="*/ 449214 h 530239"/>
                      <a:gd name="connsiteX15" fmla="*/ 203499 w 721022"/>
                      <a:gd name="connsiteY15" fmla="*/ 398239 h 530239"/>
                      <a:gd name="connsiteX16" fmla="*/ 69185 w 721022"/>
                      <a:gd name="connsiteY16" fmla="*/ 380832 h 530239"/>
                      <a:gd name="connsiteX17" fmla="*/ 335765 w 721022"/>
                      <a:gd name="connsiteY17" fmla="*/ 185 h 53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721022" h="530239">
                        <a:moveTo>
                          <a:pt x="505179" y="304459"/>
                        </a:moveTo>
                        <a:lnTo>
                          <a:pt x="497857" y="364489"/>
                        </a:lnTo>
                        <a:cubicBezTo>
                          <a:pt x="517383" y="375515"/>
                          <a:pt x="538129" y="386541"/>
                          <a:pt x="552774" y="359589"/>
                        </a:cubicBezTo>
                        <a:cubicBezTo>
                          <a:pt x="571079" y="326511"/>
                          <a:pt x="529587" y="310585"/>
                          <a:pt x="505179" y="304459"/>
                        </a:cubicBezTo>
                        <a:close/>
                        <a:moveTo>
                          <a:pt x="218797" y="269565"/>
                        </a:moveTo>
                        <a:cubicBezTo>
                          <a:pt x="193148" y="269565"/>
                          <a:pt x="149179" y="275679"/>
                          <a:pt x="157729" y="311137"/>
                        </a:cubicBezTo>
                        <a:cubicBezTo>
                          <a:pt x="166278" y="340483"/>
                          <a:pt x="189484" y="335592"/>
                          <a:pt x="211469" y="329478"/>
                        </a:cubicBezTo>
                        <a:close/>
                        <a:moveTo>
                          <a:pt x="335765" y="185"/>
                        </a:moveTo>
                        <a:cubicBezTo>
                          <a:pt x="355252" y="787"/>
                          <a:pt x="375432" y="2866"/>
                          <a:pt x="396263" y="6596"/>
                        </a:cubicBezTo>
                        <a:cubicBezTo>
                          <a:pt x="733291" y="27732"/>
                          <a:pt x="806666" y="421862"/>
                          <a:pt x="622606" y="449214"/>
                        </a:cubicBezTo>
                        <a:cubicBezTo>
                          <a:pt x="556693" y="459161"/>
                          <a:pt x="514409" y="449214"/>
                          <a:pt x="488293" y="433051"/>
                        </a:cubicBezTo>
                        <a:lnTo>
                          <a:pt x="482075" y="484027"/>
                        </a:lnTo>
                        <a:cubicBezTo>
                          <a:pt x="478344" y="512623"/>
                          <a:pt x="452227" y="532516"/>
                          <a:pt x="423624" y="530030"/>
                        </a:cubicBezTo>
                        <a:lnTo>
                          <a:pt x="242052" y="507650"/>
                        </a:lnTo>
                        <a:cubicBezTo>
                          <a:pt x="213448" y="503920"/>
                          <a:pt x="193550" y="477811"/>
                          <a:pt x="197280" y="449214"/>
                        </a:cubicBezTo>
                        <a:lnTo>
                          <a:pt x="203499" y="398239"/>
                        </a:lnTo>
                        <a:cubicBezTo>
                          <a:pt x="174895" y="408185"/>
                          <a:pt x="131367" y="405699"/>
                          <a:pt x="69185" y="380832"/>
                        </a:cubicBezTo>
                        <a:cubicBezTo>
                          <a:pt x="-92878" y="314393"/>
                          <a:pt x="43462" y="-8844"/>
                          <a:pt x="335765" y="185"/>
                        </a:cubicBez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3AD57533-4552-5F46-841B-50BB72A7AD74}"/>
                      </a:ext>
                    </a:extLst>
                  </p:cNvPr>
                  <p:cNvSpPr/>
                  <p:nvPr/>
                </p:nvSpPr>
                <p:spPr>
                  <a:xfrm>
                    <a:off x="4976844" y="8208050"/>
                    <a:ext cx="732736" cy="540480"/>
                  </a:xfrm>
                  <a:custGeom>
                    <a:avLst/>
                    <a:gdLst>
                      <a:gd name="connsiteX0" fmla="*/ 327664 w 732736"/>
                      <a:gd name="connsiteY0" fmla="*/ 9171 h 540480"/>
                      <a:gd name="connsiteX1" fmla="*/ 17522 w 732736"/>
                      <a:gd name="connsiteY1" fmla="*/ 223423 h 540480"/>
                      <a:gd name="connsiteX2" fmla="*/ 74728 w 732736"/>
                      <a:gd name="connsiteY2" fmla="*/ 380071 h 540480"/>
                      <a:gd name="connsiteX3" fmla="*/ 206551 w 732736"/>
                      <a:gd name="connsiteY3" fmla="*/ 397477 h 540480"/>
                      <a:gd name="connsiteX4" fmla="*/ 207794 w 732736"/>
                      <a:gd name="connsiteY4" fmla="*/ 396234 h 540480"/>
                      <a:gd name="connsiteX5" fmla="*/ 210281 w 732736"/>
                      <a:gd name="connsiteY5" fmla="*/ 398720 h 540480"/>
                      <a:gd name="connsiteX6" fmla="*/ 212769 w 732736"/>
                      <a:gd name="connsiteY6" fmla="*/ 402450 h 540480"/>
                      <a:gd name="connsiteX7" fmla="*/ 206551 w 732736"/>
                      <a:gd name="connsiteY7" fmla="*/ 454666 h 540480"/>
                      <a:gd name="connsiteX8" fmla="*/ 247590 w 732736"/>
                      <a:gd name="connsiteY8" fmla="*/ 506882 h 540480"/>
                      <a:gd name="connsiteX9" fmla="*/ 429157 w 732736"/>
                      <a:gd name="connsiteY9" fmla="*/ 528017 h 540480"/>
                      <a:gd name="connsiteX10" fmla="*/ 481388 w 732736"/>
                      <a:gd name="connsiteY10" fmla="*/ 488233 h 540480"/>
                      <a:gd name="connsiteX11" fmla="*/ 487606 w 732736"/>
                      <a:gd name="connsiteY11" fmla="*/ 437260 h 540480"/>
                      <a:gd name="connsiteX12" fmla="*/ 490093 w 732736"/>
                      <a:gd name="connsiteY12" fmla="*/ 432288 h 540480"/>
                      <a:gd name="connsiteX13" fmla="*/ 495068 w 732736"/>
                      <a:gd name="connsiteY13" fmla="*/ 432288 h 540480"/>
                      <a:gd name="connsiteX14" fmla="*/ 626891 w 732736"/>
                      <a:gd name="connsiteY14" fmla="*/ 447206 h 540480"/>
                      <a:gd name="connsiteX15" fmla="*/ 720161 w 732736"/>
                      <a:gd name="connsiteY15" fmla="*/ 310450 h 540480"/>
                      <a:gd name="connsiteX16" fmla="*/ 400554 w 732736"/>
                      <a:gd name="connsiteY16" fmla="*/ 15802 h 540480"/>
                      <a:gd name="connsiteX17" fmla="*/ 399310 w 732736"/>
                      <a:gd name="connsiteY17" fmla="*/ 15802 h 540480"/>
                      <a:gd name="connsiteX18" fmla="*/ 327664 w 732736"/>
                      <a:gd name="connsiteY18" fmla="*/ 9171 h 540480"/>
                      <a:gd name="connsiteX19" fmla="*/ 317254 w 732736"/>
                      <a:gd name="connsiteY19" fmla="*/ 121 h 540480"/>
                      <a:gd name="connsiteX20" fmla="*/ 401805 w 732736"/>
                      <a:gd name="connsiteY20" fmla="*/ 7076 h 540480"/>
                      <a:gd name="connsiteX21" fmla="*/ 645566 w 732736"/>
                      <a:gd name="connsiteY21" fmla="*/ 115249 h 540480"/>
                      <a:gd name="connsiteX22" fmla="*/ 732623 w 732736"/>
                      <a:gd name="connsiteY22" fmla="*/ 311701 h 540480"/>
                      <a:gd name="connsiteX23" fmla="*/ 629398 w 732736"/>
                      <a:gd name="connsiteY23" fmla="*/ 459661 h 540480"/>
                      <a:gd name="connsiteX24" fmla="*/ 497568 w 732736"/>
                      <a:gd name="connsiteY24" fmla="*/ 447228 h 540480"/>
                      <a:gd name="connsiteX25" fmla="*/ 492593 w 732736"/>
                      <a:gd name="connsiteY25" fmla="*/ 490745 h 540480"/>
                      <a:gd name="connsiteX26" fmla="*/ 435384 w 732736"/>
                      <a:gd name="connsiteY26" fmla="*/ 540480 h 540480"/>
                      <a:gd name="connsiteX27" fmla="*/ 429166 w 732736"/>
                      <a:gd name="connsiteY27" fmla="*/ 540480 h 540480"/>
                      <a:gd name="connsiteX28" fmla="*/ 247589 w 732736"/>
                      <a:gd name="connsiteY28" fmla="*/ 518099 h 540480"/>
                      <a:gd name="connsiteX29" fmla="*/ 197842 w 732736"/>
                      <a:gd name="connsiteY29" fmla="*/ 454688 h 540480"/>
                      <a:gd name="connsiteX30" fmla="*/ 202817 w 732736"/>
                      <a:gd name="connsiteY30" fmla="*/ 411170 h 540480"/>
                      <a:gd name="connsiteX31" fmla="*/ 72231 w 732736"/>
                      <a:gd name="connsiteY31" fmla="*/ 391276 h 540480"/>
                      <a:gd name="connsiteX32" fmla="*/ 8803 w 732736"/>
                      <a:gd name="connsiteY32" fmla="*/ 222178 h 540480"/>
                      <a:gd name="connsiteX33" fmla="*/ 139389 w 732736"/>
                      <a:gd name="connsiteY33" fmla="*/ 54324 h 540480"/>
                      <a:gd name="connsiteX34" fmla="*/ 317254 w 732736"/>
                      <a:gd name="connsiteY34" fmla="*/ 121 h 5404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732736" h="540480">
                        <a:moveTo>
                          <a:pt x="327664" y="9171"/>
                        </a:moveTo>
                        <a:cubicBezTo>
                          <a:pt x="166600" y="9120"/>
                          <a:pt x="50167" y="112465"/>
                          <a:pt x="17522" y="223423"/>
                        </a:cubicBezTo>
                        <a:cubicBezTo>
                          <a:pt x="-3620" y="296774"/>
                          <a:pt x="18766" y="357693"/>
                          <a:pt x="74728" y="380071"/>
                        </a:cubicBezTo>
                        <a:cubicBezTo>
                          <a:pt x="128203" y="402450"/>
                          <a:pt x="172973" y="407423"/>
                          <a:pt x="206551" y="397477"/>
                        </a:cubicBezTo>
                        <a:cubicBezTo>
                          <a:pt x="206551" y="396234"/>
                          <a:pt x="206551" y="396234"/>
                          <a:pt x="207794" y="396234"/>
                        </a:cubicBezTo>
                        <a:cubicBezTo>
                          <a:pt x="209038" y="396234"/>
                          <a:pt x="210281" y="397477"/>
                          <a:pt x="210281" y="398720"/>
                        </a:cubicBezTo>
                        <a:cubicBezTo>
                          <a:pt x="211525" y="398720"/>
                          <a:pt x="212769" y="401207"/>
                          <a:pt x="212769" y="402450"/>
                        </a:cubicBezTo>
                        <a:lnTo>
                          <a:pt x="206551" y="454666"/>
                        </a:lnTo>
                        <a:cubicBezTo>
                          <a:pt x="204063" y="479531"/>
                          <a:pt x="222717" y="503152"/>
                          <a:pt x="247590" y="506882"/>
                        </a:cubicBezTo>
                        <a:lnTo>
                          <a:pt x="429157" y="528017"/>
                        </a:lnTo>
                        <a:cubicBezTo>
                          <a:pt x="454029" y="530503"/>
                          <a:pt x="477657" y="513098"/>
                          <a:pt x="481388" y="488233"/>
                        </a:cubicBezTo>
                        <a:lnTo>
                          <a:pt x="487606" y="437260"/>
                        </a:lnTo>
                        <a:cubicBezTo>
                          <a:pt x="487606" y="434774"/>
                          <a:pt x="488850" y="433531"/>
                          <a:pt x="490093" y="432288"/>
                        </a:cubicBezTo>
                        <a:cubicBezTo>
                          <a:pt x="492581" y="431044"/>
                          <a:pt x="493824" y="431044"/>
                          <a:pt x="495068" y="432288"/>
                        </a:cubicBezTo>
                        <a:cubicBezTo>
                          <a:pt x="524915" y="450936"/>
                          <a:pt x="568441" y="455909"/>
                          <a:pt x="626891" y="447206"/>
                        </a:cubicBezTo>
                        <a:cubicBezTo>
                          <a:pt x="687827" y="439747"/>
                          <a:pt x="723892" y="386288"/>
                          <a:pt x="720161" y="310450"/>
                        </a:cubicBezTo>
                        <a:cubicBezTo>
                          <a:pt x="715187" y="177424"/>
                          <a:pt x="600775" y="28235"/>
                          <a:pt x="400554" y="15802"/>
                        </a:cubicBezTo>
                        <a:cubicBezTo>
                          <a:pt x="399310" y="15802"/>
                          <a:pt x="399310" y="15802"/>
                          <a:pt x="399310" y="15802"/>
                        </a:cubicBezTo>
                        <a:cubicBezTo>
                          <a:pt x="374594" y="11296"/>
                          <a:pt x="350673" y="9178"/>
                          <a:pt x="327664" y="9171"/>
                        </a:cubicBezTo>
                        <a:close/>
                        <a:moveTo>
                          <a:pt x="317254" y="121"/>
                        </a:moveTo>
                        <a:cubicBezTo>
                          <a:pt x="343430" y="-540"/>
                          <a:pt x="371646" y="1481"/>
                          <a:pt x="401805" y="7076"/>
                        </a:cubicBezTo>
                        <a:cubicBezTo>
                          <a:pt x="524929" y="14537"/>
                          <a:pt x="603281" y="70488"/>
                          <a:pt x="645566" y="115249"/>
                        </a:cubicBezTo>
                        <a:cubicBezTo>
                          <a:pt x="697800" y="171201"/>
                          <a:pt x="728892" y="243316"/>
                          <a:pt x="732623" y="311701"/>
                        </a:cubicBezTo>
                        <a:cubicBezTo>
                          <a:pt x="735111" y="393763"/>
                          <a:pt x="696557" y="450958"/>
                          <a:pt x="629398" y="459661"/>
                        </a:cubicBezTo>
                        <a:cubicBezTo>
                          <a:pt x="574676" y="467121"/>
                          <a:pt x="529904" y="463391"/>
                          <a:pt x="497568" y="447228"/>
                        </a:cubicBezTo>
                        <a:lnTo>
                          <a:pt x="492593" y="490745"/>
                        </a:lnTo>
                        <a:cubicBezTo>
                          <a:pt x="490106" y="519343"/>
                          <a:pt x="463989" y="540480"/>
                          <a:pt x="435384" y="540480"/>
                        </a:cubicBezTo>
                        <a:cubicBezTo>
                          <a:pt x="432897" y="540480"/>
                          <a:pt x="431653" y="540480"/>
                          <a:pt x="429166" y="540480"/>
                        </a:cubicBezTo>
                        <a:lnTo>
                          <a:pt x="247589" y="518099"/>
                        </a:lnTo>
                        <a:cubicBezTo>
                          <a:pt x="216497" y="514369"/>
                          <a:pt x="192867" y="485772"/>
                          <a:pt x="197842" y="454688"/>
                        </a:cubicBezTo>
                        <a:lnTo>
                          <a:pt x="202817" y="411170"/>
                        </a:lnTo>
                        <a:cubicBezTo>
                          <a:pt x="167994" y="418630"/>
                          <a:pt x="124465" y="413657"/>
                          <a:pt x="72231" y="391276"/>
                        </a:cubicBezTo>
                        <a:cubicBezTo>
                          <a:pt x="10047" y="366409"/>
                          <a:pt x="-14827" y="301754"/>
                          <a:pt x="8803" y="222178"/>
                        </a:cubicBezTo>
                        <a:cubicBezTo>
                          <a:pt x="27458" y="157524"/>
                          <a:pt x="74718" y="95355"/>
                          <a:pt x="139389" y="54324"/>
                        </a:cubicBezTo>
                        <a:cubicBezTo>
                          <a:pt x="178565" y="28214"/>
                          <a:pt x="238728" y="2103"/>
                          <a:pt x="317254" y="121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FF5999C7-473A-E745-B9B1-235C937A69C0}"/>
                      </a:ext>
                    </a:extLst>
                  </p:cNvPr>
                  <p:cNvSpPr/>
                  <p:nvPr/>
                </p:nvSpPr>
                <p:spPr>
                  <a:xfrm>
                    <a:off x="5473502" y="8511746"/>
                    <a:ext cx="70598" cy="82251"/>
                  </a:xfrm>
                  <a:custGeom>
                    <a:avLst/>
                    <a:gdLst>
                      <a:gd name="connsiteX0" fmla="*/ 17795 w 70598"/>
                      <a:gd name="connsiteY0" fmla="*/ 12463 h 82251"/>
                      <a:gd name="connsiteX1" fmla="*/ 11722 w 70598"/>
                      <a:gd name="connsiteY1" fmla="*/ 61274 h 82251"/>
                      <a:gd name="connsiteX2" fmla="*/ 42088 w 70598"/>
                      <a:gd name="connsiteY2" fmla="*/ 71036 h 82251"/>
                      <a:gd name="connsiteX3" fmla="*/ 57879 w 70598"/>
                      <a:gd name="connsiteY3" fmla="*/ 57613 h 82251"/>
                      <a:gd name="connsiteX4" fmla="*/ 59094 w 70598"/>
                      <a:gd name="connsiteY4" fmla="*/ 38089 h 82251"/>
                      <a:gd name="connsiteX5" fmla="*/ 17795 w 70598"/>
                      <a:gd name="connsiteY5" fmla="*/ 12463 h 82251"/>
                      <a:gd name="connsiteX6" fmla="*/ 13975 w 70598"/>
                      <a:gd name="connsiteY6" fmla="*/ 0 h 82251"/>
                      <a:gd name="connsiteX7" fmla="*/ 69069 w 70598"/>
                      <a:gd name="connsiteY7" fmla="*/ 33146 h 82251"/>
                      <a:gd name="connsiteX8" fmla="*/ 65396 w 70598"/>
                      <a:gd name="connsiteY8" fmla="*/ 62609 h 82251"/>
                      <a:gd name="connsiteX9" fmla="*/ 44582 w 70598"/>
                      <a:gd name="connsiteY9" fmla="*/ 81023 h 82251"/>
                      <a:gd name="connsiteX10" fmla="*/ 37237 w 70598"/>
                      <a:gd name="connsiteY10" fmla="*/ 82251 h 82251"/>
                      <a:gd name="connsiteX11" fmla="*/ 1732 w 70598"/>
                      <a:gd name="connsiteY11" fmla="*/ 68747 h 82251"/>
                      <a:gd name="connsiteX12" fmla="*/ 507 w 70598"/>
                      <a:gd name="connsiteY12" fmla="*/ 63837 h 82251"/>
                      <a:gd name="connsiteX13" fmla="*/ 6629 w 70598"/>
                      <a:gd name="connsiteY13" fmla="*/ 4911 h 82251"/>
                      <a:gd name="connsiteX14" fmla="*/ 9077 w 70598"/>
                      <a:gd name="connsiteY14" fmla="*/ 1228 h 82251"/>
                      <a:gd name="connsiteX15" fmla="*/ 13975 w 70598"/>
                      <a:gd name="connsiteY15" fmla="*/ 0 h 822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70598" h="82251">
                        <a:moveTo>
                          <a:pt x="17795" y="12463"/>
                        </a:moveTo>
                        <a:lnTo>
                          <a:pt x="11722" y="61274"/>
                        </a:lnTo>
                        <a:cubicBezTo>
                          <a:pt x="22654" y="67375"/>
                          <a:pt x="33586" y="73477"/>
                          <a:pt x="42088" y="71036"/>
                        </a:cubicBezTo>
                        <a:cubicBezTo>
                          <a:pt x="48162" y="68595"/>
                          <a:pt x="53020" y="64935"/>
                          <a:pt x="57879" y="57613"/>
                        </a:cubicBezTo>
                        <a:cubicBezTo>
                          <a:pt x="61523" y="49071"/>
                          <a:pt x="61523" y="44190"/>
                          <a:pt x="59094" y="38089"/>
                        </a:cubicBezTo>
                        <a:cubicBezTo>
                          <a:pt x="55450" y="27106"/>
                          <a:pt x="40874" y="18564"/>
                          <a:pt x="17795" y="12463"/>
                        </a:cubicBezTo>
                        <a:close/>
                        <a:moveTo>
                          <a:pt x="13975" y="0"/>
                        </a:moveTo>
                        <a:cubicBezTo>
                          <a:pt x="33564" y="4911"/>
                          <a:pt x="60498" y="14732"/>
                          <a:pt x="69069" y="33146"/>
                        </a:cubicBezTo>
                        <a:cubicBezTo>
                          <a:pt x="71517" y="41739"/>
                          <a:pt x="71517" y="51560"/>
                          <a:pt x="65396" y="62609"/>
                        </a:cubicBezTo>
                        <a:cubicBezTo>
                          <a:pt x="60498" y="72430"/>
                          <a:pt x="53153" y="78568"/>
                          <a:pt x="44582" y="81023"/>
                        </a:cubicBezTo>
                        <a:cubicBezTo>
                          <a:pt x="42134" y="82251"/>
                          <a:pt x="39685" y="82251"/>
                          <a:pt x="37237" y="82251"/>
                        </a:cubicBezTo>
                        <a:cubicBezTo>
                          <a:pt x="24993" y="82251"/>
                          <a:pt x="12750" y="76113"/>
                          <a:pt x="1732" y="68747"/>
                        </a:cubicBezTo>
                        <a:cubicBezTo>
                          <a:pt x="507" y="68747"/>
                          <a:pt x="-718" y="66292"/>
                          <a:pt x="507" y="63837"/>
                        </a:cubicBezTo>
                        <a:lnTo>
                          <a:pt x="6629" y="4911"/>
                        </a:lnTo>
                        <a:cubicBezTo>
                          <a:pt x="6629" y="3683"/>
                          <a:pt x="7853" y="1228"/>
                          <a:pt x="9077" y="1228"/>
                        </a:cubicBezTo>
                        <a:cubicBezTo>
                          <a:pt x="10302" y="0"/>
                          <a:pt x="12750" y="0"/>
                          <a:pt x="13975" y="0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5C07A115-AB96-3A49-9C52-AB4F3C6397F7}"/>
                      </a:ext>
                    </a:extLst>
                  </p:cNvPr>
                  <p:cNvSpPr/>
                  <p:nvPr/>
                </p:nvSpPr>
                <p:spPr>
                  <a:xfrm>
                    <a:off x="5134290" y="8476852"/>
                    <a:ext cx="71874" cy="74774"/>
                  </a:xfrm>
                  <a:custGeom>
                    <a:avLst/>
                    <a:gdLst>
                      <a:gd name="connsiteX0" fmla="*/ 60665 w 71874"/>
                      <a:gd name="connsiteY0" fmla="*/ 11213 h 74774"/>
                      <a:gd name="connsiteX1" fmla="*/ 14479 w 71874"/>
                      <a:gd name="connsiteY1" fmla="*/ 25820 h 74774"/>
                      <a:gd name="connsiteX2" fmla="*/ 12049 w 71874"/>
                      <a:gd name="connsiteY2" fmla="*/ 45296 h 74774"/>
                      <a:gd name="connsiteX3" fmla="*/ 22987 w 71874"/>
                      <a:gd name="connsiteY3" fmla="*/ 61120 h 74774"/>
                      <a:gd name="connsiteX4" fmla="*/ 53373 w 71874"/>
                      <a:gd name="connsiteY4" fmla="*/ 59903 h 74774"/>
                      <a:gd name="connsiteX5" fmla="*/ 65751 w 71874"/>
                      <a:gd name="connsiteY5" fmla="*/ 0 h 74774"/>
                      <a:gd name="connsiteX6" fmla="*/ 70650 w 71874"/>
                      <a:gd name="connsiteY6" fmla="*/ 1226 h 74774"/>
                      <a:gd name="connsiteX7" fmla="*/ 71874 w 71874"/>
                      <a:gd name="connsiteY7" fmla="*/ 6129 h 74774"/>
                      <a:gd name="connsiteX8" fmla="*/ 64526 w 71874"/>
                      <a:gd name="connsiteY8" fmla="*/ 64968 h 74774"/>
                      <a:gd name="connsiteX9" fmla="*/ 60852 w 71874"/>
                      <a:gd name="connsiteY9" fmla="*/ 69871 h 74774"/>
                      <a:gd name="connsiteX10" fmla="*/ 33909 w 71874"/>
                      <a:gd name="connsiteY10" fmla="*/ 74774 h 74774"/>
                      <a:gd name="connsiteX11" fmla="*/ 17988 w 71874"/>
                      <a:gd name="connsiteY11" fmla="*/ 69871 h 74774"/>
                      <a:gd name="connsiteX12" fmla="*/ 2068 w 71874"/>
                      <a:gd name="connsiteY12" fmla="*/ 47806 h 74774"/>
                      <a:gd name="connsiteX13" fmla="*/ 5742 w 71874"/>
                      <a:gd name="connsiteY13" fmla="*/ 18387 h 74774"/>
                      <a:gd name="connsiteX14" fmla="*/ 65751 w 71874"/>
                      <a:gd name="connsiteY14" fmla="*/ 0 h 747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71874" h="74774">
                        <a:moveTo>
                          <a:pt x="60665" y="11213"/>
                        </a:moveTo>
                        <a:cubicBezTo>
                          <a:pt x="37572" y="11213"/>
                          <a:pt x="20557" y="17299"/>
                          <a:pt x="14479" y="25820"/>
                        </a:cubicBezTo>
                        <a:cubicBezTo>
                          <a:pt x="10833" y="30689"/>
                          <a:pt x="9618" y="36775"/>
                          <a:pt x="12049" y="45296"/>
                        </a:cubicBezTo>
                        <a:cubicBezTo>
                          <a:pt x="13264" y="52600"/>
                          <a:pt x="18126" y="58686"/>
                          <a:pt x="22987" y="61120"/>
                        </a:cubicBezTo>
                        <a:cubicBezTo>
                          <a:pt x="31495" y="65990"/>
                          <a:pt x="42434" y="63555"/>
                          <a:pt x="53373" y="59903"/>
                        </a:cubicBezTo>
                        <a:close/>
                        <a:moveTo>
                          <a:pt x="65751" y="0"/>
                        </a:moveTo>
                        <a:cubicBezTo>
                          <a:pt x="66976" y="0"/>
                          <a:pt x="69425" y="1226"/>
                          <a:pt x="70650" y="1226"/>
                        </a:cubicBezTo>
                        <a:cubicBezTo>
                          <a:pt x="70650" y="2452"/>
                          <a:pt x="71874" y="4903"/>
                          <a:pt x="71874" y="6129"/>
                        </a:cubicBezTo>
                        <a:lnTo>
                          <a:pt x="64526" y="64968"/>
                        </a:lnTo>
                        <a:cubicBezTo>
                          <a:pt x="64526" y="67419"/>
                          <a:pt x="63302" y="68645"/>
                          <a:pt x="60852" y="69871"/>
                        </a:cubicBezTo>
                        <a:cubicBezTo>
                          <a:pt x="52279" y="72322"/>
                          <a:pt x="42482" y="74774"/>
                          <a:pt x="33909" y="74774"/>
                        </a:cubicBezTo>
                        <a:cubicBezTo>
                          <a:pt x="27786" y="74774"/>
                          <a:pt x="22887" y="73548"/>
                          <a:pt x="17988" y="69871"/>
                        </a:cubicBezTo>
                        <a:cubicBezTo>
                          <a:pt x="9416" y="66193"/>
                          <a:pt x="3292" y="58839"/>
                          <a:pt x="2068" y="47806"/>
                        </a:cubicBezTo>
                        <a:cubicBezTo>
                          <a:pt x="-1607" y="35548"/>
                          <a:pt x="-382" y="25742"/>
                          <a:pt x="5742" y="18387"/>
                        </a:cubicBezTo>
                        <a:cubicBezTo>
                          <a:pt x="17988" y="2452"/>
                          <a:pt x="44931" y="0"/>
                          <a:pt x="65751" y="0"/>
                        </a:cubicBez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0000" tIns="45000" rIns="90000" bIns="45000" anchor="ctr" anchorCtr="1" compatLnSpc="0">
                    <a:noAutofit/>
                  </a:bodyPr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0" name="Freeform 229">
                    <a:extLst>
                      <a:ext uri="{FF2B5EF4-FFF2-40B4-BE49-F238E27FC236}">
                        <a16:creationId xmlns:a16="http://schemas.microsoft.com/office/drawing/2014/main" id="{8C28B9CA-A38C-AB4A-9C42-BDB4409955EF}"/>
                      </a:ext>
                    </a:extLst>
                  </p:cNvPr>
                  <p:cNvSpPr/>
                  <p:nvPr/>
                </p:nvSpPr>
                <p:spPr>
                  <a:xfrm>
                    <a:off x="5186231" y="8542902"/>
                    <a:ext cx="7475" cy="67296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7" h="55">
                        <a:moveTo>
                          <a:pt x="0" y="55"/>
                        </a:moveTo>
                        <a:lnTo>
                          <a:pt x="7" y="0"/>
                        </a:ln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1" name="Freeform 230">
                    <a:extLst>
                      <a:ext uri="{FF2B5EF4-FFF2-40B4-BE49-F238E27FC236}">
                        <a16:creationId xmlns:a16="http://schemas.microsoft.com/office/drawing/2014/main" id="{EF88E667-3C49-5B48-9459-B05D2DFFC184}"/>
                      </a:ext>
                    </a:extLst>
                  </p:cNvPr>
                  <p:cNvSpPr/>
                  <p:nvPr/>
                </p:nvSpPr>
                <p:spPr>
                  <a:xfrm>
                    <a:off x="5181248" y="8541656"/>
                    <a:ext cx="17441" cy="68543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15" h="56">
                        <a:moveTo>
                          <a:pt x="8" y="56"/>
                        </a:moveTo>
                        <a:lnTo>
                          <a:pt x="0" y="56"/>
                        </a:lnTo>
                        <a:lnTo>
                          <a:pt x="6" y="0"/>
                        </a:lnTo>
                        <a:lnTo>
                          <a:pt x="15" y="1"/>
                        </a:ln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2" name="Freeform 231">
                    <a:extLst>
                      <a:ext uri="{FF2B5EF4-FFF2-40B4-BE49-F238E27FC236}">
                        <a16:creationId xmlns:a16="http://schemas.microsoft.com/office/drawing/2014/main" id="{81E5F416-6BC8-BA40-9DB6-C3AAC8772513}"/>
                      </a:ext>
                    </a:extLst>
                  </p:cNvPr>
                  <p:cNvSpPr/>
                  <p:nvPr/>
                </p:nvSpPr>
                <p:spPr>
                  <a:xfrm>
                    <a:off x="5471521" y="8577796"/>
                    <a:ext cx="7475" cy="67296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7" h="55">
                        <a:moveTo>
                          <a:pt x="0" y="55"/>
                        </a:moveTo>
                        <a:lnTo>
                          <a:pt x="7" y="0"/>
                        </a:lnTo>
                        <a:close/>
                      </a:path>
                    </a:pathLst>
                  </a:custGeom>
                  <a:solidFill>
                    <a:srgbClr val="FFCEA9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3" name="Freeform 232">
                    <a:extLst>
                      <a:ext uri="{FF2B5EF4-FFF2-40B4-BE49-F238E27FC236}">
                        <a16:creationId xmlns:a16="http://schemas.microsoft.com/office/drawing/2014/main" id="{7DFCC955-A3D7-464A-854C-C9818676EF98}"/>
                      </a:ext>
                    </a:extLst>
                  </p:cNvPr>
                  <p:cNvSpPr/>
                  <p:nvPr/>
                </p:nvSpPr>
                <p:spPr>
                  <a:xfrm>
                    <a:off x="5466538" y="8576550"/>
                    <a:ext cx="17441" cy="68543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15" h="56">
                        <a:moveTo>
                          <a:pt x="8" y="56"/>
                        </a:moveTo>
                        <a:lnTo>
                          <a:pt x="0" y="56"/>
                        </a:lnTo>
                        <a:lnTo>
                          <a:pt x="7" y="0"/>
                        </a:lnTo>
                        <a:lnTo>
                          <a:pt x="15" y="1"/>
                        </a:lnTo>
                        <a:close/>
                      </a:path>
                    </a:pathLst>
                  </a:custGeom>
                  <a:solidFill>
                    <a:srgbClr val="6C1500"/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4" name="Freeform 233">
                    <a:extLst>
                      <a:ext uri="{FF2B5EF4-FFF2-40B4-BE49-F238E27FC236}">
                        <a16:creationId xmlns:a16="http://schemas.microsoft.com/office/drawing/2014/main" id="{181E8843-DE10-A44E-8EEB-6AB98D4F4DA0}"/>
                      </a:ext>
                    </a:extLst>
                  </p:cNvPr>
                  <p:cNvSpPr/>
                  <p:nvPr/>
                </p:nvSpPr>
                <p:spPr>
                  <a:xfrm>
                    <a:off x="5233574" y="8321070"/>
                    <a:ext cx="24916" cy="356422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21" h="287">
                        <a:moveTo>
                          <a:pt x="4" y="0"/>
                        </a:moveTo>
                        <a:cubicBezTo>
                          <a:pt x="38" y="91"/>
                          <a:pt x="14" y="193"/>
                          <a:pt x="0" y="287"/>
                        </a:cubicBezTo>
                        <a:cubicBezTo>
                          <a:pt x="4" y="192"/>
                          <a:pt x="28" y="94"/>
                          <a:pt x="4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5" name="Freeform 234">
                    <a:extLst>
                      <a:ext uri="{FF2B5EF4-FFF2-40B4-BE49-F238E27FC236}">
                        <a16:creationId xmlns:a16="http://schemas.microsoft.com/office/drawing/2014/main" id="{881D33D5-2332-AE42-A72A-FA96D036BEED}"/>
                      </a:ext>
                    </a:extLst>
                  </p:cNvPr>
                  <p:cNvSpPr/>
                  <p:nvPr/>
                </p:nvSpPr>
                <p:spPr>
                  <a:xfrm>
                    <a:off x="5324517" y="8324808"/>
                    <a:ext cx="48586" cy="357668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40" h="288">
                        <a:moveTo>
                          <a:pt x="40" y="0"/>
                        </a:moveTo>
                        <a:cubicBezTo>
                          <a:pt x="31" y="96"/>
                          <a:pt x="18" y="193"/>
                          <a:pt x="0" y="288"/>
                        </a:cubicBezTo>
                        <a:cubicBezTo>
                          <a:pt x="8" y="192"/>
                          <a:pt x="22" y="95"/>
                          <a:pt x="40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  <p:sp>
                <p:nvSpPr>
                  <p:cNvPr id="236" name="Freeform 235">
                    <a:extLst>
                      <a:ext uri="{FF2B5EF4-FFF2-40B4-BE49-F238E27FC236}">
                        <a16:creationId xmlns:a16="http://schemas.microsoft.com/office/drawing/2014/main" id="{5DFF7525-A08C-594B-91A9-FE98A26BAA49}"/>
                      </a:ext>
                    </a:extLst>
                  </p:cNvPr>
                  <p:cNvSpPr/>
                  <p:nvPr/>
                </p:nvSpPr>
                <p:spPr>
                  <a:xfrm>
                    <a:off x="5405494" y="8347244"/>
                    <a:ext cx="68519" cy="317788"/>
                  </a:xfrm>
                  <a:custGeom>
                    <a:avLst/>
                    <a:gdLst/>
                    <a:ahLst/>
                    <a:cxnLst>
                      <a:cxn ang="3cd4">
                        <a:pos x="hc" y="t"/>
                      </a:cxn>
                      <a:cxn ang="cd2">
                        <a:pos x="l" y="vc"/>
                      </a:cxn>
                      <a:cxn ang="cd4">
                        <a:pos x="hc" y="b"/>
                      </a:cxn>
                      <a:cxn ang="0">
                        <a:pos x="r" y="vc"/>
                      </a:cxn>
                    </a:cxnLst>
                    <a:rect l="l" t="t" r="r" b="b"/>
                    <a:pathLst>
                      <a:path w="56" h="256">
                        <a:moveTo>
                          <a:pt x="56" y="0"/>
                        </a:moveTo>
                        <a:cubicBezTo>
                          <a:pt x="26" y="83"/>
                          <a:pt x="7" y="169"/>
                          <a:pt x="1" y="256"/>
                        </a:cubicBezTo>
                        <a:cubicBezTo>
                          <a:pt x="-3" y="169"/>
                          <a:pt x="16" y="79"/>
                          <a:pt x="56" y="0"/>
                        </a:cubicBezTo>
                        <a:close/>
                      </a:path>
                    </a:pathLst>
                  </a:custGeom>
                  <a:solidFill>
                    <a:srgbClr val="6C1500">
                      <a:alpha val="39000"/>
                    </a:srgbClr>
                  </a:solidFill>
                  <a:ln cap="flat">
                    <a:noFill/>
                    <a:prstDash val="solid"/>
                  </a:ln>
                </p:spPr>
                <p:txBody>
                  <a:bodyPr vert="horz" wrap="none" lIns="90000" tIns="45000" rIns="90000" bIns="45000" anchor="ctr" anchorCtr="1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none" sz="1800" b="0" i="0" u="none" strike="noStrike" kern="1200">
                      <a:ln>
                        <a:noFill/>
                      </a:ln>
                      <a:latin typeface="Arial" pitchFamily="18"/>
                      <a:ea typeface="Arial Unicode MS" pitchFamily="2"/>
                      <a:cs typeface="Arial Unicode MS" pitchFamily="2"/>
                    </a:endParaRPr>
                  </a:p>
                </p:txBody>
              </p:sp>
            </p:grpSp>
          </p:grpSp>
          <p:sp>
            <p:nvSpPr>
              <p:cNvPr id="610" name="Freeform 609">
                <a:extLst>
                  <a:ext uri="{FF2B5EF4-FFF2-40B4-BE49-F238E27FC236}">
                    <a16:creationId xmlns:a16="http://schemas.microsoft.com/office/drawing/2014/main" id="{241FA1F6-D129-E744-8783-7599E470BA8E}"/>
                  </a:ext>
                </a:extLst>
              </p:cNvPr>
              <p:cNvSpPr/>
              <p:nvPr/>
            </p:nvSpPr>
            <p:spPr>
              <a:xfrm>
                <a:off x="1503674" y="3293784"/>
                <a:ext cx="6731013" cy="6733377"/>
              </a:xfrm>
              <a:custGeom>
                <a:avLst/>
                <a:gdLst>
                  <a:gd name="connsiteX0" fmla="*/ 3365505 w 6731013"/>
                  <a:gd name="connsiteY0" fmla="*/ 472321 h 6733377"/>
                  <a:gd name="connsiteX1" fmla="*/ 1320356 w 6731013"/>
                  <a:gd name="connsiteY1" fmla="*/ 1319574 h 6733377"/>
                  <a:gd name="connsiteX2" fmla="*/ 472155 w 6731013"/>
                  <a:gd name="connsiteY2" fmla="*/ 3366687 h 6733377"/>
                  <a:gd name="connsiteX3" fmla="*/ 1320356 w 6731013"/>
                  <a:gd name="connsiteY3" fmla="*/ 5413800 h 6733377"/>
                  <a:gd name="connsiteX4" fmla="*/ 3365505 w 6731013"/>
                  <a:gd name="connsiteY4" fmla="*/ 6261053 h 6733377"/>
                  <a:gd name="connsiteX5" fmla="*/ 5411899 w 6731013"/>
                  <a:gd name="connsiteY5" fmla="*/ 5413800 h 6733377"/>
                  <a:gd name="connsiteX6" fmla="*/ 6258854 w 6731013"/>
                  <a:gd name="connsiteY6" fmla="*/ 3366687 h 6733377"/>
                  <a:gd name="connsiteX7" fmla="*/ 5411899 w 6731013"/>
                  <a:gd name="connsiteY7" fmla="*/ 1319574 h 6733377"/>
                  <a:gd name="connsiteX8" fmla="*/ 3365505 w 6731013"/>
                  <a:gd name="connsiteY8" fmla="*/ 472321 h 6733377"/>
                  <a:gd name="connsiteX9" fmla="*/ 3365507 w 6731013"/>
                  <a:gd name="connsiteY9" fmla="*/ 0 h 6733377"/>
                  <a:gd name="connsiteX10" fmla="*/ 5745774 w 6731013"/>
                  <a:gd name="connsiteY10" fmla="*/ 985585 h 6733377"/>
                  <a:gd name="connsiteX11" fmla="*/ 6731013 w 6731013"/>
                  <a:gd name="connsiteY11" fmla="*/ 3366689 h 6733377"/>
                  <a:gd name="connsiteX12" fmla="*/ 5745774 w 6731013"/>
                  <a:gd name="connsiteY12" fmla="*/ 5746546 h 6733377"/>
                  <a:gd name="connsiteX13" fmla="*/ 3365507 w 6731013"/>
                  <a:gd name="connsiteY13" fmla="*/ 6733377 h 6733377"/>
                  <a:gd name="connsiteX14" fmla="*/ 986485 w 6731013"/>
                  <a:gd name="connsiteY14" fmla="*/ 5746546 h 6733377"/>
                  <a:gd name="connsiteX15" fmla="*/ 0 w 6731013"/>
                  <a:gd name="connsiteY15" fmla="*/ 3366689 h 6733377"/>
                  <a:gd name="connsiteX16" fmla="*/ 986485 w 6731013"/>
                  <a:gd name="connsiteY16" fmla="*/ 985585 h 6733377"/>
                  <a:gd name="connsiteX17" fmla="*/ 3365507 w 6731013"/>
                  <a:gd name="connsiteY17" fmla="*/ 0 h 673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731013" h="6733377">
                    <a:moveTo>
                      <a:pt x="3365505" y="472321"/>
                    </a:moveTo>
                    <a:cubicBezTo>
                      <a:pt x="2593280" y="472321"/>
                      <a:pt x="1867141" y="773844"/>
                      <a:pt x="1320356" y="1319574"/>
                    </a:cubicBezTo>
                    <a:cubicBezTo>
                      <a:pt x="773572" y="1866551"/>
                      <a:pt x="472155" y="2592946"/>
                      <a:pt x="472155" y="3366687"/>
                    </a:cubicBezTo>
                    <a:cubicBezTo>
                      <a:pt x="472155" y="4139183"/>
                      <a:pt x="773572" y="4865578"/>
                      <a:pt x="1320356" y="5413800"/>
                    </a:cubicBezTo>
                    <a:cubicBezTo>
                      <a:pt x="1867141" y="5959530"/>
                      <a:pt x="2593280" y="6261053"/>
                      <a:pt x="3365505" y="6261053"/>
                    </a:cubicBezTo>
                    <a:cubicBezTo>
                      <a:pt x="4138974" y="6261053"/>
                      <a:pt x="4865114" y="5959530"/>
                      <a:pt x="5411899" y="5413800"/>
                    </a:cubicBezTo>
                    <a:cubicBezTo>
                      <a:pt x="5957438" y="4865578"/>
                      <a:pt x="6258854" y="4139183"/>
                      <a:pt x="6258854" y="3366687"/>
                    </a:cubicBezTo>
                    <a:cubicBezTo>
                      <a:pt x="6258854" y="2592946"/>
                      <a:pt x="5957438" y="1866551"/>
                      <a:pt x="5411899" y="1319574"/>
                    </a:cubicBezTo>
                    <a:cubicBezTo>
                      <a:pt x="4865114" y="773844"/>
                      <a:pt x="4138974" y="472321"/>
                      <a:pt x="3365505" y="472321"/>
                    </a:cubicBezTo>
                    <a:close/>
                    <a:moveTo>
                      <a:pt x="3365507" y="0"/>
                    </a:moveTo>
                    <a:cubicBezTo>
                      <a:pt x="4264802" y="0"/>
                      <a:pt x="5110538" y="350126"/>
                      <a:pt x="5745774" y="985585"/>
                    </a:cubicBezTo>
                    <a:cubicBezTo>
                      <a:pt x="6381011" y="1622291"/>
                      <a:pt x="6731013" y="2467078"/>
                      <a:pt x="6731013" y="3366689"/>
                    </a:cubicBezTo>
                    <a:cubicBezTo>
                      <a:pt x="6731013" y="4266300"/>
                      <a:pt x="6381011" y="5111086"/>
                      <a:pt x="5745774" y="5746546"/>
                    </a:cubicBezTo>
                    <a:cubicBezTo>
                      <a:pt x="5110538" y="6383252"/>
                      <a:pt x="4264802" y="6733377"/>
                      <a:pt x="3365507" y="6733377"/>
                    </a:cubicBezTo>
                    <a:cubicBezTo>
                      <a:pt x="2467457" y="6733377"/>
                      <a:pt x="1621721" y="6383252"/>
                      <a:pt x="986485" y="5746546"/>
                    </a:cubicBezTo>
                    <a:cubicBezTo>
                      <a:pt x="351248" y="5111086"/>
                      <a:pt x="0" y="4266300"/>
                      <a:pt x="0" y="3366689"/>
                    </a:cubicBezTo>
                    <a:cubicBezTo>
                      <a:pt x="0" y="2467078"/>
                      <a:pt x="351248" y="1622291"/>
                      <a:pt x="986485" y="985585"/>
                    </a:cubicBezTo>
                    <a:cubicBezTo>
                      <a:pt x="1621721" y="350126"/>
                      <a:pt x="2467457" y="0"/>
                      <a:pt x="3365507" y="0"/>
                    </a:cubicBezTo>
                    <a:close/>
                  </a:path>
                </a:pathLst>
              </a:custGeom>
              <a:solidFill>
                <a:srgbClr val="C3C8CF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49" name="Group 648">
              <a:extLst>
                <a:ext uri="{FF2B5EF4-FFF2-40B4-BE49-F238E27FC236}">
                  <a16:creationId xmlns:a16="http://schemas.microsoft.com/office/drawing/2014/main" id="{6C7BE075-2457-A04E-BDF1-7E619399EB3D}"/>
                </a:ext>
              </a:extLst>
            </p:cNvPr>
            <p:cNvGrpSpPr/>
            <p:nvPr/>
          </p:nvGrpSpPr>
          <p:grpSpPr>
            <a:xfrm>
              <a:off x="8823946" y="6239870"/>
              <a:ext cx="6731013" cy="6733377"/>
              <a:chOff x="8823946" y="6239870"/>
              <a:chExt cx="6731013" cy="6733377"/>
            </a:xfrm>
          </p:grpSpPr>
          <p:sp>
            <p:nvSpPr>
              <p:cNvPr id="238" name="Freeform 237">
                <a:extLst>
                  <a:ext uri="{FF2B5EF4-FFF2-40B4-BE49-F238E27FC236}">
                    <a16:creationId xmlns:a16="http://schemas.microsoft.com/office/drawing/2014/main" id="{FC6EECB9-7795-7F43-9929-03242FF59B4B}"/>
                  </a:ext>
                </a:extLst>
              </p:cNvPr>
              <p:cNvSpPr/>
              <p:nvPr/>
            </p:nvSpPr>
            <p:spPr>
              <a:xfrm>
                <a:off x="8823946" y="6239870"/>
                <a:ext cx="6731013" cy="67333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4" h="5404">
                    <a:moveTo>
                      <a:pt x="5404" y="2702"/>
                    </a:moveTo>
                    <a:cubicBezTo>
                      <a:pt x="5404" y="4194"/>
                      <a:pt x="4194" y="5404"/>
                      <a:pt x="2702" y="5404"/>
                    </a:cubicBezTo>
                    <a:cubicBezTo>
                      <a:pt x="1210" y="5404"/>
                      <a:pt x="0" y="4194"/>
                      <a:pt x="0" y="2702"/>
                    </a:cubicBezTo>
                    <a:cubicBezTo>
                      <a:pt x="0" y="1209"/>
                      <a:pt x="1210" y="0"/>
                      <a:pt x="2702" y="0"/>
                    </a:cubicBezTo>
                    <a:cubicBezTo>
                      <a:pt x="4194" y="0"/>
                      <a:pt x="5404" y="1209"/>
                      <a:pt x="5404" y="2702"/>
                    </a:cubicBezTo>
                    <a:close/>
                  </a:path>
                </a:pathLst>
              </a:custGeom>
              <a:solidFill>
                <a:srgbClr val="C3C8CF">
                  <a:alpha val="2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grpSp>
            <p:nvGrpSpPr>
              <p:cNvPr id="632" name="Group 631">
                <a:extLst>
                  <a:ext uri="{FF2B5EF4-FFF2-40B4-BE49-F238E27FC236}">
                    <a16:creationId xmlns:a16="http://schemas.microsoft.com/office/drawing/2014/main" id="{2EACB853-C833-8C4F-913C-23BE0861A9ED}"/>
                  </a:ext>
                </a:extLst>
              </p:cNvPr>
              <p:cNvGrpSpPr/>
              <p:nvPr/>
            </p:nvGrpSpPr>
            <p:grpSpPr>
              <a:xfrm>
                <a:off x="10345058" y="7661818"/>
                <a:ext cx="1406499" cy="1789585"/>
                <a:chOff x="10345058" y="7661818"/>
                <a:chExt cx="1406499" cy="1789585"/>
              </a:xfrm>
            </p:grpSpPr>
            <p:sp>
              <p:nvSpPr>
                <p:cNvPr id="239" name="Freeform 238">
                  <a:extLst>
                    <a:ext uri="{FF2B5EF4-FFF2-40B4-BE49-F238E27FC236}">
                      <a16:creationId xmlns:a16="http://schemas.microsoft.com/office/drawing/2014/main" id="{0E8AC808-87E9-5B42-BE11-0CA63C7DCD20}"/>
                    </a:ext>
                  </a:extLst>
                </p:cNvPr>
                <p:cNvSpPr/>
                <p:nvPr/>
              </p:nvSpPr>
              <p:spPr>
                <a:xfrm>
                  <a:off x="10455933" y="7663064"/>
                  <a:ext cx="1209664" cy="174098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72" h="1398">
                      <a:moveTo>
                        <a:pt x="47" y="10"/>
                      </a:moveTo>
                      <a:cubicBezTo>
                        <a:pt x="-123" y="119"/>
                        <a:pt x="211" y="892"/>
                        <a:pt x="418" y="1188"/>
                      </a:cubicBezTo>
                      <a:cubicBezTo>
                        <a:pt x="512" y="1323"/>
                        <a:pt x="613" y="1376"/>
                        <a:pt x="697" y="1393"/>
                      </a:cubicBezTo>
                      <a:cubicBezTo>
                        <a:pt x="812" y="1417"/>
                        <a:pt x="925" y="1350"/>
                        <a:pt x="958" y="1237"/>
                      </a:cubicBezTo>
                      <a:cubicBezTo>
                        <a:pt x="982" y="1156"/>
                        <a:pt x="984" y="1041"/>
                        <a:pt x="909" y="894"/>
                      </a:cubicBezTo>
                      <a:cubicBezTo>
                        <a:pt x="746" y="572"/>
                        <a:pt x="224" y="-88"/>
                        <a:pt x="47" y="10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0" name="Freeform 239">
                  <a:extLst>
                    <a:ext uri="{FF2B5EF4-FFF2-40B4-BE49-F238E27FC236}">
                      <a16:creationId xmlns:a16="http://schemas.microsoft.com/office/drawing/2014/main" id="{27096628-FC55-2B42-983A-9FC8B13ED550}"/>
                    </a:ext>
                  </a:extLst>
                </p:cNvPr>
                <p:cNvSpPr/>
                <p:nvPr/>
              </p:nvSpPr>
              <p:spPr>
                <a:xfrm>
                  <a:off x="10457179" y="7781452"/>
                  <a:ext cx="763670" cy="158021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14" h="1269">
                      <a:moveTo>
                        <a:pt x="581" y="1252"/>
                      </a:moveTo>
                      <a:cubicBezTo>
                        <a:pt x="589" y="1252"/>
                        <a:pt x="597" y="1253"/>
                        <a:pt x="601" y="1256"/>
                      </a:cubicBezTo>
                      <a:cubicBezTo>
                        <a:pt x="602" y="1257"/>
                        <a:pt x="602" y="1261"/>
                        <a:pt x="602" y="1264"/>
                      </a:cubicBezTo>
                      <a:cubicBezTo>
                        <a:pt x="606" y="1266"/>
                        <a:pt x="610" y="1267"/>
                        <a:pt x="613" y="1269"/>
                      </a:cubicBezTo>
                      <a:cubicBezTo>
                        <a:pt x="615" y="1261"/>
                        <a:pt x="615" y="1253"/>
                        <a:pt x="610" y="1249"/>
                      </a:cubicBezTo>
                      <a:cubicBezTo>
                        <a:pt x="601" y="1236"/>
                        <a:pt x="570" y="1244"/>
                        <a:pt x="559" y="1238"/>
                      </a:cubicBezTo>
                      <a:cubicBezTo>
                        <a:pt x="554" y="1225"/>
                        <a:pt x="571" y="1197"/>
                        <a:pt x="560" y="1186"/>
                      </a:cubicBezTo>
                      <a:cubicBezTo>
                        <a:pt x="553" y="1173"/>
                        <a:pt x="521" y="1180"/>
                        <a:pt x="510" y="1172"/>
                      </a:cubicBezTo>
                      <a:cubicBezTo>
                        <a:pt x="508" y="1143"/>
                        <a:pt x="537" y="1113"/>
                        <a:pt x="485" y="1110"/>
                      </a:cubicBezTo>
                      <a:cubicBezTo>
                        <a:pt x="478" y="1110"/>
                        <a:pt x="467" y="1108"/>
                        <a:pt x="465" y="1105"/>
                      </a:cubicBezTo>
                      <a:cubicBezTo>
                        <a:pt x="461" y="1093"/>
                        <a:pt x="479" y="1066"/>
                        <a:pt x="470" y="1053"/>
                      </a:cubicBezTo>
                      <a:cubicBezTo>
                        <a:pt x="463" y="1041"/>
                        <a:pt x="431" y="1045"/>
                        <a:pt x="421" y="1037"/>
                      </a:cubicBezTo>
                      <a:cubicBezTo>
                        <a:pt x="417" y="1024"/>
                        <a:pt x="437" y="998"/>
                        <a:pt x="428" y="986"/>
                      </a:cubicBezTo>
                      <a:cubicBezTo>
                        <a:pt x="421" y="971"/>
                        <a:pt x="389" y="976"/>
                        <a:pt x="380" y="967"/>
                      </a:cubicBezTo>
                      <a:cubicBezTo>
                        <a:pt x="376" y="954"/>
                        <a:pt x="397" y="929"/>
                        <a:pt x="388" y="916"/>
                      </a:cubicBezTo>
                      <a:cubicBezTo>
                        <a:pt x="382" y="902"/>
                        <a:pt x="350" y="905"/>
                        <a:pt x="340" y="895"/>
                      </a:cubicBezTo>
                      <a:cubicBezTo>
                        <a:pt x="338" y="883"/>
                        <a:pt x="358" y="858"/>
                        <a:pt x="350" y="845"/>
                      </a:cubicBezTo>
                      <a:cubicBezTo>
                        <a:pt x="344" y="831"/>
                        <a:pt x="312" y="833"/>
                        <a:pt x="302" y="824"/>
                      </a:cubicBezTo>
                      <a:cubicBezTo>
                        <a:pt x="301" y="820"/>
                        <a:pt x="306" y="811"/>
                        <a:pt x="309" y="803"/>
                      </a:cubicBezTo>
                      <a:cubicBezTo>
                        <a:pt x="332" y="757"/>
                        <a:pt x="292" y="767"/>
                        <a:pt x="267" y="751"/>
                      </a:cubicBezTo>
                      <a:cubicBezTo>
                        <a:pt x="265" y="738"/>
                        <a:pt x="287" y="714"/>
                        <a:pt x="279" y="700"/>
                      </a:cubicBezTo>
                      <a:cubicBezTo>
                        <a:pt x="274" y="686"/>
                        <a:pt x="242" y="687"/>
                        <a:pt x="233" y="677"/>
                      </a:cubicBezTo>
                      <a:cubicBezTo>
                        <a:pt x="232" y="664"/>
                        <a:pt x="254" y="641"/>
                        <a:pt x="246" y="627"/>
                      </a:cubicBezTo>
                      <a:cubicBezTo>
                        <a:pt x="241" y="613"/>
                        <a:pt x="209" y="613"/>
                        <a:pt x="200" y="603"/>
                      </a:cubicBezTo>
                      <a:cubicBezTo>
                        <a:pt x="199" y="590"/>
                        <a:pt x="222" y="567"/>
                        <a:pt x="215" y="553"/>
                      </a:cubicBezTo>
                      <a:cubicBezTo>
                        <a:pt x="210" y="538"/>
                        <a:pt x="178" y="538"/>
                        <a:pt x="170" y="528"/>
                      </a:cubicBezTo>
                      <a:cubicBezTo>
                        <a:pt x="168" y="524"/>
                        <a:pt x="173" y="515"/>
                        <a:pt x="177" y="509"/>
                      </a:cubicBezTo>
                      <a:cubicBezTo>
                        <a:pt x="204" y="464"/>
                        <a:pt x="164" y="470"/>
                        <a:pt x="140" y="453"/>
                      </a:cubicBezTo>
                      <a:cubicBezTo>
                        <a:pt x="139" y="440"/>
                        <a:pt x="162" y="417"/>
                        <a:pt x="156" y="404"/>
                      </a:cubicBezTo>
                      <a:cubicBezTo>
                        <a:pt x="152" y="389"/>
                        <a:pt x="120" y="387"/>
                        <a:pt x="112" y="377"/>
                      </a:cubicBezTo>
                      <a:cubicBezTo>
                        <a:pt x="111" y="364"/>
                        <a:pt x="135" y="342"/>
                        <a:pt x="129" y="328"/>
                      </a:cubicBezTo>
                      <a:cubicBezTo>
                        <a:pt x="124" y="313"/>
                        <a:pt x="93" y="311"/>
                        <a:pt x="85" y="301"/>
                      </a:cubicBezTo>
                      <a:cubicBezTo>
                        <a:pt x="91" y="271"/>
                        <a:pt x="127" y="251"/>
                        <a:pt x="77" y="234"/>
                      </a:cubicBezTo>
                      <a:cubicBezTo>
                        <a:pt x="22" y="219"/>
                        <a:pt x="123" y="182"/>
                        <a:pt x="52" y="157"/>
                      </a:cubicBezTo>
                      <a:cubicBezTo>
                        <a:pt x="9" y="145"/>
                        <a:pt x="61" y="123"/>
                        <a:pt x="54" y="99"/>
                      </a:cubicBezTo>
                      <a:cubicBezTo>
                        <a:pt x="51" y="83"/>
                        <a:pt x="19" y="80"/>
                        <a:pt x="11" y="69"/>
                      </a:cubicBezTo>
                      <a:cubicBezTo>
                        <a:pt x="11" y="56"/>
                        <a:pt x="36" y="35"/>
                        <a:pt x="32" y="22"/>
                      </a:cubicBezTo>
                      <a:cubicBezTo>
                        <a:pt x="27" y="9"/>
                        <a:pt x="13" y="4"/>
                        <a:pt x="2" y="0"/>
                      </a:cubicBezTo>
                      <a:cubicBezTo>
                        <a:pt x="1" y="4"/>
                        <a:pt x="1" y="8"/>
                        <a:pt x="1" y="12"/>
                      </a:cubicBezTo>
                      <a:cubicBezTo>
                        <a:pt x="15" y="18"/>
                        <a:pt x="29" y="23"/>
                        <a:pt x="11" y="43"/>
                      </a:cubicBezTo>
                      <a:cubicBezTo>
                        <a:pt x="5" y="51"/>
                        <a:pt x="1" y="58"/>
                        <a:pt x="0" y="63"/>
                      </a:cubicBezTo>
                      <a:cubicBezTo>
                        <a:pt x="0" y="66"/>
                        <a:pt x="0" y="70"/>
                        <a:pt x="1" y="73"/>
                      </a:cubicBezTo>
                      <a:cubicBezTo>
                        <a:pt x="5" y="85"/>
                        <a:pt x="29" y="88"/>
                        <a:pt x="43" y="102"/>
                      </a:cubicBezTo>
                      <a:cubicBezTo>
                        <a:pt x="42" y="115"/>
                        <a:pt x="18" y="135"/>
                        <a:pt x="23" y="149"/>
                      </a:cubicBezTo>
                      <a:cubicBezTo>
                        <a:pt x="26" y="164"/>
                        <a:pt x="60" y="169"/>
                        <a:pt x="66" y="179"/>
                      </a:cubicBezTo>
                      <a:cubicBezTo>
                        <a:pt x="66" y="192"/>
                        <a:pt x="42" y="212"/>
                        <a:pt x="48" y="227"/>
                      </a:cubicBezTo>
                      <a:cubicBezTo>
                        <a:pt x="51" y="242"/>
                        <a:pt x="84" y="245"/>
                        <a:pt x="92" y="255"/>
                      </a:cubicBezTo>
                      <a:cubicBezTo>
                        <a:pt x="85" y="284"/>
                        <a:pt x="49" y="305"/>
                        <a:pt x="99" y="321"/>
                      </a:cubicBezTo>
                      <a:cubicBezTo>
                        <a:pt x="106" y="324"/>
                        <a:pt x="117" y="328"/>
                        <a:pt x="118" y="332"/>
                      </a:cubicBezTo>
                      <a:cubicBezTo>
                        <a:pt x="118" y="345"/>
                        <a:pt x="95" y="366"/>
                        <a:pt x="101" y="381"/>
                      </a:cubicBezTo>
                      <a:cubicBezTo>
                        <a:pt x="104" y="395"/>
                        <a:pt x="137" y="397"/>
                        <a:pt x="145" y="407"/>
                      </a:cubicBezTo>
                      <a:cubicBezTo>
                        <a:pt x="146" y="420"/>
                        <a:pt x="123" y="442"/>
                        <a:pt x="129" y="457"/>
                      </a:cubicBezTo>
                      <a:cubicBezTo>
                        <a:pt x="133" y="471"/>
                        <a:pt x="166" y="472"/>
                        <a:pt x="174" y="483"/>
                      </a:cubicBezTo>
                      <a:cubicBezTo>
                        <a:pt x="175" y="496"/>
                        <a:pt x="152" y="518"/>
                        <a:pt x="159" y="532"/>
                      </a:cubicBezTo>
                      <a:cubicBezTo>
                        <a:pt x="164" y="547"/>
                        <a:pt x="196" y="548"/>
                        <a:pt x="204" y="557"/>
                      </a:cubicBezTo>
                      <a:cubicBezTo>
                        <a:pt x="206" y="561"/>
                        <a:pt x="201" y="571"/>
                        <a:pt x="197" y="578"/>
                      </a:cubicBezTo>
                      <a:cubicBezTo>
                        <a:pt x="170" y="622"/>
                        <a:pt x="211" y="615"/>
                        <a:pt x="236" y="632"/>
                      </a:cubicBezTo>
                      <a:cubicBezTo>
                        <a:pt x="237" y="645"/>
                        <a:pt x="215" y="668"/>
                        <a:pt x="222" y="682"/>
                      </a:cubicBezTo>
                      <a:cubicBezTo>
                        <a:pt x="228" y="696"/>
                        <a:pt x="260" y="696"/>
                        <a:pt x="269" y="705"/>
                      </a:cubicBezTo>
                      <a:cubicBezTo>
                        <a:pt x="265" y="735"/>
                        <a:pt x="233" y="760"/>
                        <a:pt x="284" y="770"/>
                      </a:cubicBezTo>
                      <a:cubicBezTo>
                        <a:pt x="291" y="772"/>
                        <a:pt x="302" y="774"/>
                        <a:pt x="304" y="778"/>
                      </a:cubicBezTo>
                      <a:cubicBezTo>
                        <a:pt x="306" y="791"/>
                        <a:pt x="284" y="815"/>
                        <a:pt x="293" y="829"/>
                      </a:cubicBezTo>
                      <a:cubicBezTo>
                        <a:pt x="298" y="843"/>
                        <a:pt x="331" y="841"/>
                        <a:pt x="340" y="850"/>
                      </a:cubicBezTo>
                      <a:cubicBezTo>
                        <a:pt x="342" y="863"/>
                        <a:pt x="322" y="888"/>
                        <a:pt x="330" y="901"/>
                      </a:cubicBezTo>
                      <a:cubicBezTo>
                        <a:pt x="336" y="915"/>
                        <a:pt x="369" y="912"/>
                        <a:pt x="378" y="921"/>
                      </a:cubicBezTo>
                      <a:cubicBezTo>
                        <a:pt x="381" y="934"/>
                        <a:pt x="361" y="960"/>
                        <a:pt x="370" y="973"/>
                      </a:cubicBezTo>
                      <a:cubicBezTo>
                        <a:pt x="376" y="987"/>
                        <a:pt x="408" y="982"/>
                        <a:pt x="418" y="991"/>
                      </a:cubicBezTo>
                      <a:cubicBezTo>
                        <a:pt x="421" y="1004"/>
                        <a:pt x="402" y="1030"/>
                        <a:pt x="411" y="1042"/>
                      </a:cubicBezTo>
                      <a:cubicBezTo>
                        <a:pt x="418" y="1056"/>
                        <a:pt x="450" y="1051"/>
                        <a:pt x="460" y="1060"/>
                      </a:cubicBezTo>
                      <a:cubicBezTo>
                        <a:pt x="462" y="1063"/>
                        <a:pt x="459" y="1073"/>
                        <a:pt x="457" y="1081"/>
                      </a:cubicBezTo>
                      <a:cubicBezTo>
                        <a:pt x="439" y="1130"/>
                        <a:pt x="478" y="1114"/>
                        <a:pt x="504" y="1127"/>
                      </a:cubicBezTo>
                      <a:cubicBezTo>
                        <a:pt x="508" y="1140"/>
                        <a:pt x="491" y="1167"/>
                        <a:pt x="501" y="1179"/>
                      </a:cubicBezTo>
                      <a:cubicBezTo>
                        <a:pt x="509" y="1192"/>
                        <a:pt x="541" y="1184"/>
                        <a:pt x="552" y="1192"/>
                      </a:cubicBezTo>
                      <a:cubicBezTo>
                        <a:pt x="554" y="1201"/>
                        <a:pt x="548" y="1217"/>
                        <a:pt x="547" y="1229"/>
                      </a:cubicBezTo>
                      <a:cubicBezTo>
                        <a:pt x="559" y="1238"/>
                        <a:pt x="570" y="1245"/>
                        <a:pt x="581" y="1252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1" name="Freeform 240">
                  <a:extLst>
                    <a:ext uri="{FF2B5EF4-FFF2-40B4-BE49-F238E27FC236}">
                      <a16:creationId xmlns:a16="http://schemas.microsoft.com/office/drawing/2014/main" id="{43EE7F6B-9E9C-DE47-9E70-A36F542A6BC4}"/>
                    </a:ext>
                  </a:extLst>
                </p:cNvPr>
                <p:cNvSpPr/>
                <p:nvPr/>
              </p:nvSpPr>
              <p:spPr>
                <a:xfrm>
                  <a:off x="10559334" y="7661818"/>
                  <a:ext cx="1075118" cy="16001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64" h="1285">
                      <a:moveTo>
                        <a:pt x="2" y="0"/>
                      </a:moveTo>
                      <a:cubicBezTo>
                        <a:pt x="0" y="14"/>
                        <a:pt x="-3" y="29"/>
                        <a:pt x="4" y="37"/>
                      </a:cubicBezTo>
                      <a:cubicBezTo>
                        <a:pt x="13" y="48"/>
                        <a:pt x="45" y="38"/>
                        <a:pt x="55" y="45"/>
                      </a:cubicBezTo>
                      <a:cubicBezTo>
                        <a:pt x="57" y="47"/>
                        <a:pt x="55" y="58"/>
                        <a:pt x="54" y="65"/>
                      </a:cubicBezTo>
                      <a:cubicBezTo>
                        <a:pt x="42" y="117"/>
                        <a:pt x="78" y="96"/>
                        <a:pt x="106" y="105"/>
                      </a:cubicBezTo>
                      <a:cubicBezTo>
                        <a:pt x="111" y="118"/>
                        <a:pt x="96" y="146"/>
                        <a:pt x="107" y="157"/>
                      </a:cubicBezTo>
                      <a:cubicBezTo>
                        <a:pt x="115" y="168"/>
                        <a:pt x="147" y="159"/>
                        <a:pt x="157" y="166"/>
                      </a:cubicBezTo>
                      <a:cubicBezTo>
                        <a:pt x="161" y="178"/>
                        <a:pt x="147" y="206"/>
                        <a:pt x="157" y="217"/>
                      </a:cubicBezTo>
                      <a:cubicBezTo>
                        <a:pt x="165" y="230"/>
                        <a:pt x="197" y="220"/>
                        <a:pt x="207" y="228"/>
                      </a:cubicBezTo>
                      <a:cubicBezTo>
                        <a:pt x="210" y="256"/>
                        <a:pt x="185" y="289"/>
                        <a:pt x="236" y="286"/>
                      </a:cubicBezTo>
                      <a:cubicBezTo>
                        <a:pt x="243" y="286"/>
                        <a:pt x="254" y="286"/>
                        <a:pt x="256" y="289"/>
                      </a:cubicBezTo>
                      <a:cubicBezTo>
                        <a:pt x="260" y="302"/>
                        <a:pt x="245" y="329"/>
                        <a:pt x="256" y="341"/>
                      </a:cubicBezTo>
                      <a:cubicBezTo>
                        <a:pt x="264" y="353"/>
                        <a:pt x="295" y="345"/>
                        <a:pt x="305" y="352"/>
                      </a:cubicBezTo>
                      <a:cubicBezTo>
                        <a:pt x="309" y="364"/>
                        <a:pt x="293" y="392"/>
                        <a:pt x="303" y="403"/>
                      </a:cubicBezTo>
                      <a:cubicBezTo>
                        <a:pt x="311" y="415"/>
                        <a:pt x="343" y="408"/>
                        <a:pt x="353" y="415"/>
                      </a:cubicBezTo>
                      <a:cubicBezTo>
                        <a:pt x="357" y="427"/>
                        <a:pt x="341" y="455"/>
                        <a:pt x="350" y="466"/>
                      </a:cubicBezTo>
                      <a:cubicBezTo>
                        <a:pt x="358" y="479"/>
                        <a:pt x="390" y="471"/>
                        <a:pt x="400" y="479"/>
                      </a:cubicBezTo>
                      <a:cubicBezTo>
                        <a:pt x="402" y="482"/>
                        <a:pt x="400" y="492"/>
                        <a:pt x="397" y="499"/>
                      </a:cubicBezTo>
                      <a:cubicBezTo>
                        <a:pt x="382" y="549"/>
                        <a:pt x="419" y="532"/>
                        <a:pt x="446" y="543"/>
                      </a:cubicBezTo>
                      <a:cubicBezTo>
                        <a:pt x="450" y="555"/>
                        <a:pt x="433" y="582"/>
                        <a:pt x="443" y="594"/>
                      </a:cubicBezTo>
                      <a:cubicBezTo>
                        <a:pt x="450" y="607"/>
                        <a:pt x="482" y="600"/>
                        <a:pt x="492" y="608"/>
                      </a:cubicBezTo>
                      <a:cubicBezTo>
                        <a:pt x="495" y="620"/>
                        <a:pt x="478" y="647"/>
                        <a:pt x="487" y="659"/>
                      </a:cubicBezTo>
                      <a:cubicBezTo>
                        <a:pt x="495" y="672"/>
                        <a:pt x="527" y="666"/>
                        <a:pt x="536" y="674"/>
                      </a:cubicBezTo>
                      <a:cubicBezTo>
                        <a:pt x="540" y="686"/>
                        <a:pt x="522" y="713"/>
                        <a:pt x="532" y="725"/>
                      </a:cubicBezTo>
                      <a:cubicBezTo>
                        <a:pt x="538" y="738"/>
                        <a:pt x="570" y="732"/>
                        <a:pt x="580" y="740"/>
                      </a:cubicBezTo>
                      <a:cubicBezTo>
                        <a:pt x="582" y="743"/>
                        <a:pt x="579" y="753"/>
                        <a:pt x="577" y="760"/>
                      </a:cubicBezTo>
                      <a:cubicBezTo>
                        <a:pt x="550" y="829"/>
                        <a:pt x="644" y="776"/>
                        <a:pt x="619" y="827"/>
                      </a:cubicBezTo>
                      <a:cubicBezTo>
                        <a:pt x="599" y="875"/>
                        <a:pt x="637" y="861"/>
                        <a:pt x="664" y="875"/>
                      </a:cubicBezTo>
                      <a:cubicBezTo>
                        <a:pt x="667" y="887"/>
                        <a:pt x="648" y="913"/>
                        <a:pt x="656" y="925"/>
                      </a:cubicBezTo>
                      <a:cubicBezTo>
                        <a:pt x="663" y="939"/>
                        <a:pt x="695" y="934"/>
                        <a:pt x="705" y="943"/>
                      </a:cubicBezTo>
                      <a:cubicBezTo>
                        <a:pt x="707" y="956"/>
                        <a:pt x="687" y="981"/>
                        <a:pt x="696" y="993"/>
                      </a:cubicBezTo>
                      <a:cubicBezTo>
                        <a:pt x="702" y="1007"/>
                        <a:pt x="734" y="1003"/>
                        <a:pt x="743" y="1012"/>
                      </a:cubicBezTo>
                      <a:cubicBezTo>
                        <a:pt x="741" y="1041"/>
                        <a:pt x="710" y="1067"/>
                        <a:pt x="762" y="1075"/>
                      </a:cubicBezTo>
                      <a:cubicBezTo>
                        <a:pt x="769" y="1077"/>
                        <a:pt x="779" y="1079"/>
                        <a:pt x="781" y="1082"/>
                      </a:cubicBezTo>
                      <a:cubicBezTo>
                        <a:pt x="783" y="1094"/>
                        <a:pt x="762" y="1119"/>
                        <a:pt x="770" y="1132"/>
                      </a:cubicBezTo>
                      <a:cubicBezTo>
                        <a:pt x="776" y="1146"/>
                        <a:pt x="808" y="1143"/>
                        <a:pt x="817" y="1153"/>
                      </a:cubicBezTo>
                      <a:cubicBezTo>
                        <a:pt x="818" y="1165"/>
                        <a:pt x="797" y="1190"/>
                        <a:pt x="805" y="1203"/>
                      </a:cubicBezTo>
                      <a:cubicBezTo>
                        <a:pt x="810" y="1217"/>
                        <a:pt x="842" y="1215"/>
                        <a:pt x="851" y="1225"/>
                      </a:cubicBezTo>
                      <a:cubicBezTo>
                        <a:pt x="853" y="1228"/>
                        <a:pt x="848" y="1237"/>
                        <a:pt x="844" y="1244"/>
                      </a:cubicBezTo>
                      <a:cubicBezTo>
                        <a:pt x="829" y="1272"/>
                        <a:pt x="838" y="1280"/>
                        <a:pt x="854" y="1285"/>
                      </a:cubicBezTo>
                      <a:cubicBezTo>
                        <a:pt x="855" y="1282"/>
                        <a:pt x="857" y="1278"/>
                        <a:pt x="859" y="1275"/>
                      </a:cubicBezTo>
                      <a:cubicBezTo>
                        <a:pt x="854" y="1273"/>
                        <a:pt x="850" y="1272"/>
                        <a:pt x="848" y="1269"/>
                      </a:cubicBezTo>
                      <a:cubicBezTo>
                        <a:pt x="847" y="1256"/>
                        <a:pt x="869" y="1233"/>
                        <a:pt x="862" y="1220"/>
                      </a:cubicBezTo>
                      <a:cubicBezTo>
                        <a:pt x="856" y="1206"/>
                        <a:pt x="824" y="1206"/>
                        <a:pt x="815" y="1198"/>
                      </a:cubicBezTo>
                      <a:cubicBezTo>
                        <a:pt x="813" y="1194"/>
                        <a:pt x="818" y="1185"/>
                        <a:pt x="821" y="1178"/>
                      </a:cubicBezTo>
                      <a:cubicBezTo>
                        <a:pt x="846" y="1132"/>
                        <a:pt x="805" y="1141"/>
                        <a:pt x="780" y="1127"/>
                      </a:cubicBezTo>
                      <a:cubicBezTo>
                        <a:pt x="779" y="1114"/>
                        <a:pt x="799" y="1090"/>
                        <a:pt x="791" y="1077"/>
                      </a:cubicBezTo>
                      <a:cubicBezTo>
                        <a:pt x="785" y="1063"/>
                        <a:pt x="753" y="1066"/>
                        <a:pt x="744" y="1057"/>
                      </a:cubicBezTo>
                      <a:cubicBezTo>
                        <a:pt x="746" y="1028"/>
                        <a:pt x="777" y="1001"/>
                        <a:pt x="725" y="994"/>
                      </a:cubicBezTo>
                      <a:cubicBezTo>
                        <a:pt x="718" y="993"/>
                        <a:pt x="707" y="991"/>
                        <a:pt x="706" y="988"/>
                      </a:cubicBezTo>
                      <a:cubicBezTo>
                        <a:pt x="703" y="975"/>
                        <a:pt x="723" y="950"/>
                        <a:pt x="714" y="937"/>
                      </a:cubicBezTo>
                      <a:cubicBezTo>
                        <a:pt x="708" y="924"/>
                        <a:pt x="676" y="927"/>
                        <a:pt x="666" y="920"/>
                      </a:cubicBezTo>
                      <a:cubicBezTo>
                        <a:pt x="664" y="907"/>
                        <a:pt x="683" y="881"/>
                        <a:pt x="674" y="869"/>
                      </a:cubicBezTo>
                      <a:cubicBezTo>
                        <a:pt x="667" y="855"/>
                        <a:pt x="635" y="859"/>
                        <a:pt x="626" y="852"/>
                      </a:cubicBezTo>
                      <a:cubicBezTo>
                        <a:pt x="623" y="839"/>
                        <a:pt x="642" y="813"/>
                        <a:pt x="632" y="801"/>
                      </a:cubicBezTo>
                      <a:cubicBezTo>
                        <a:pt x="626" y="787"/>
                        <a:pt x="594" y="793"/>
                        <a:pt x="584" y="785"/>
                      </a:cubicBezTo>
                      <a:cubicBezTo>
                        <a:pt x="580" y="772"/>
                        <a:pt x="599" y="746"/>
                        <a:pt x="590" y="733"/>
                      </a:cubicBezTo>
                      <a:cubicBezTo>
                        <a:pt x="583" y="721"/>
                        <a:pt x="551" y="726"/>
                        <a:pt x="541" y="718"/>
                      </a:cubicBezTo>
                      <a:cubicBezTo>
                        <a:pt x="539" y="715"/>
                        <a:pt x="542" y="705"/>
                        <a:pt x="544" y="698"/>
                      </a:cubicBezTo>
                      <a:cubicBezTo>
                        <a:pt x="562" y="649"/>
                        <a:pt x="523" y="664"/>
                        <a:pt x="497" y="653"/>
                      </a:cubicBezTo>
                      <a:cubicBezTo>
                        <a:pt x="493" y="640"/>
                        <a:pt x="511" y="613"/>
                        <a:pt x="501" y="601"/>
                      </a:cubicBezTo>
                      <a:cubicBezTo>
                        <a:pt x="494" y="588"/>
                        <a:pt x="462" y="595"/>
                        <a:pt x="453" y="587"/>
                      </a:cubicBezTo>
                      <a:cubicBezTo>
                        <a:pt x="448" y="576"/>
                        <a:pt x="465" y="548"/>
                        <a:pt x="456" y="537"/>
                      </a:cubicBezTo>
                      <a:cubicBezTo>
                        <a:pt x="448" y="523"/>
                        <a:pt x="417" y="531"/>
                        <a:pt x="407" y="523"/>
                      </a:cubicBezTo>
                      <a:cubicBezTo>
                        <a:pt x="402" y="511"/>
                        <a:pt x="419" y="483"/>
                        <a:pt x="410" y="472"/>
                      </a:cubicBezTo>
                      <a:cubicBezTo>
                        <a:pt x="402" y="459"/>
                        <a:pt x="371" y="467"/>
                        <a:pt x="360" y="460"/>
                      </a:cubicBezTo>
                      <a:cubicBezTo>
                        <a:pt x="358" y="456"/>
                        <a:pt x="360" y="446"/>
                        <a:pt x="362" y="439"/>
                      </a:cubicBezTo>
                      <a:cubicBezTo>
                        <a:pt x="377" y="389"/>
                        <a:pt x="340" y="406"/>
                        <a:pt x="312" y="396"/>
                      </a:cubicBezTo>
                      <a:cubicBezTo>
                        <a:pt x="310" y="393"/>
                        <a:pt x="312" y="383"/>
                        <a:pt x="314" y="375"/>
                      </a:cubicBezTo>
                      <a:cubicBezTo>
                        <a:pt x="329" y="325"/>
                        <a:pt x="292" y="343"/>
                        <a:pt x="265" y="334"/>
                      </a:cubicBezTo>
                      <a:cubicBezTo>
                        <a:pt x="260" y="322"/>
                        <a:pt x="276" y="293"/>
                        <a:pt x="265" y="282"/>
                      </a:cubicBezTo>
                      <a:cubicBezTo>
                        <a:pt x="257" y="269"/>
                        <a:pt x="227" y="278"/>
                        <a:pt x="216" y="272"/>
                      </a:cubicBezTo>
                      <a:cubicBezTo>
                        <a:pt x="211" y="260"/>
                        <a:pt x="226" y="231"/>
                        <a:pt x="216" y="220"/>
                      </a:cubicBezTo>
                      <a:cubicBezTo>
                        <a:pt x="207" y="208"/>
                        <a:pt x="177" y="217"/>
                        <a:pt x="166" y="210"/>
                      </a:cubicBezTo>
                      <a:cubicBezTo>
                        <a:pt x="162" y="180"/>
                        <a:pt x="188" y="149"/>
                        <a:pt x="136" y="151"/>
                      </a:cubicBezTo>
                      <a:cubicBezTo>
                        <a:pt x="128" y="151"/>
                        <a:pt x="118" y="152"/>
                        <a:pt x="115" y="149"/>
                      </a:cubicBezTo>
                      <a:cubicBezTo>
                        <a:pt x="111" y="137"/>
                        <a:pt x="125" y="108"/>
                        <a:pt x="115" y="98"/>
                      </a:cubicBezTo>
                      <a:cubicBezTo>
                        <a:pt x="106" y="85"/>
                        <a:pt x="76" y="95"/>
                        <a:pt x="65" y="89"/>
                      </a:cubicBezTo>
                      <a:cubicBezTo>
                        <a:pt x="59" y="77"/>
                        <a:pt x="74" y="47"/>
                        <a:pt x="63" y="37"/>
                      </a:cubicBezTo>
                      <a:cubicBezTo>
                        <a:pt x="54" y="25"/>
                        <a:pt x="25" y="35"/>
                        <a:pt x="13" y="29"/>
                      </a:cubicBezTo>
                      <a:cubicBezTo>
                        <a:pt x="10" y="23"/>
                        <a:pt x="12" y="12"/>
                        <a:pt x="14" y="1"/>
                      </a:cubicBezTo>
                      <a:cubicBezTo>
                        <a:pt x="10" y="0"/>
                        <a:pt x="6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2" name="Freeform 241">
                  <a:extLst>
                    <a:ext uri="{FF2B5EF4-FFF2-40B4-BE49-F238E27FC236}">
                      <a16:creationId xmlns:a16="http://schemas.microsoft.com/office/drawing/2014/main" id="{E63B1DDF-90B5-5646-AE78-276DE7BADA97}"/>
                    </a:ext>
                  </a:extLst>
                </p:cNvPr>
                <p:cNvSpPr/>
                <p:nvPr/>
              </p:nvSpPr>
              <p:spPr>
                <a:xfrm>
                  <a:off x="10590479" y="7664310"/>
                  <a:ext cx="1073872" cy="136960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63" h="1100">
                      <a:moveTo>
                        <a:pt x="34" y="9"/>
                      </a:moveTo>
                      <a:cubicBezTo>
                        <a:pt x="27" y="11"/>
                        <a:pt x="19" y="11"/>
                        <a:pt x="15" y="10"/>
                      </a:cubicBezTo>
                      <a:cubicBezTo>
                        <a:pt x="14" y="8"/>
                        <a:pt x="13" y="6"/>
                        <a:pt x="13" y="3"/>
                      </a:cubicBezTo>
                      <a:cubicBezTo>
                        <a:pt x="9" y="2"/>
                        <a:pt x="4" y="1"/>
                        <a:pt x="0" y="0"/>
                      </a:cubicBezTo>
                      <a:cubicBezTo>
                        <a:pt x="1" y="8"/>
                        <a:pt x="2" y="15"/>
                        <a:pt x="7" y="18"/>
                      </a:cubicBezTo>
                      <a:cubicBezTo>
                        <a:pt x="26" y="34"/>
                        <a:pt x="67" y="-2"/>
                        <a:pt x="60" y="40"/>
                      </a:cubicBezTo>
                      <a:cubicBezTo>
                        <a:pt x="54" y="94"/>
                        <a:pt x="88" y="69"/>
                        <a:pt x="117" y="75"/>
                      </a:cubicBezTo>
                      <a:cubicBezTo>
                        <a:pt x="122" y="87"/>
                        <a:pt x="111" y="116"/>
                        <a:pt x="123" y="127"/>
                      </a:cubicBezTo>
                      <a:cubicBezTo>
                        <a:pt x="132" y="138"/>
                        <a:pt x="163" y="125"/>
                        <a:pt x="174" y="131"/>
                      </a:cubicBezTo>
                      <a:cubicBezTo>
                        <a:pt x="180" y="143"/>
                        <a:pt x="167" y="173"/>
                        <a:pt x="179" y="182"/>
                      </a:cubicBezTo>
                      <a:cubicBezTo>
                        <a:pt x="188" y="193"/>
                        <a:pt x="219" y="182"/>
                        <a:pt x="230" y="188"/>
                      </a:cubicBezTo>
                      <a:cubicBezTo>
                        <a:pt x="235" y="216"/>
                        <a:pt x="214" y="252"/>
                        <a:pt x="264" y="244"/>
                      </a:cubicBezTo>
                      <a:cubicBezTo>
                        <a:pt x="272" y="243"/>
                        <a:pt x="282" y="243"/>
                        <a:pt x="285" y="246"/>
                      </a:cubicBezTo>
                      <a:cubicBezTo>
                        <a:pt x="290" y="258"/>
                        <a:pt x="277" y="287"/>
                        <a:pt x="288" y="297"/>
                      </a:cubicBezTo>
                      <a:cubicBezTo>
                        <a:pt x="297" y="309"/>
                        <a:pt x="328" y="299"/>
                        <a:pt x="338" y="305"/>
                      </a:cubicBezTo>
                      <a:cubicBezTo>
                        <a:pt x="344" y="316"/>
                        <a:pt x="330" y="346"/>
                        <a:pt x="341" y="356"/>
                      </a:cubicBezTo>
                      <a:cubicBezTo>
                        <a:pt x="350" y="368"/>
                        <a:pt x="381" y="358"/>
                        <a:pt x="392" y="365"/>
                      </a:cubicBezTo>
                      <a:cubicBezTo>
                        <a:pt x="397" y="377"/>
                        <a:pt x="382" y="406"/>
                        <a:pt x="393" y="417"/>
                      </a:cubicBezTo>
                      <a:cubicBezTo>
                        <a:pt x="401" y="429"/>
                        <a:pt x="432" y="419"/>
                        <a:pt x="443" y="426"/>
                      </a:cubicBezTo>
                      <a:cubicBezTo>
                        <a:pt x="446" y="429"/>
                        <a:pt x="443" y="439"/>
                        <a:pt x="442" y="447"/>
                      </a:cubicBezTo>
                      <a:cubicBezTo>
                        <a:pt x="429" y="497"/>
                        <a:pt x="465" y="478"/>
                        <a:pt x="493" y="488"/>
                      </a:cubicBezTo>
                      <a:cubicBezTo>
                        <a:pt x="498" y="500"/>
                        <a:pt x="482" y="528"/>
                        <a:pt x="492" y="540"/>
                      </a:cubicBezTo>
                      <a:cubicBezTo>
                        <a:pt x="500" y="552"/>
                        <a:pt x="532" y="544"/>
                        <a:pt x="542" y="552"/>
                      </a:cubicBezTo>
                      <a:cubicBezTo>
                        <a:pt x="546" y="564"/>
                        <a:pt x="530" y="591"/>
                        <a:pt x="540" y="603"/>
                      </a:cubicBezTo>
                      <a:cubicBezTo>
                        <a:pt x="547" y="616"/>
                        <a:pt x="579" y="609"/>
                        <a:pt x="589" y="616"/>
                      </a:cubicBezTo>
                      <a:cubicBezTo>
                        <a:pt x="593" y="628"/>
                        <a:pt x="576" y="656"/>
                        <a:pt x="586" y="667"/>
                      </a:cubicBezTo>
                      <a:cubicBezTo>
                        <a:pt x="593" y="681"/>
                        <a:pt x="625" y="674"/>
                        <a:pt x="635" y="682"/>
                      </a:cubicBezTo>
                      <a:cubicBezTo>
                        <a:pt x="637" y="685"/>
                        <a:pt x="634" y="695"/>
                        <a:pt x="631" y="703"/>
                      </a:cubicBezTo>
                      <a:cubicBezTo>
                        <a:pt x="614" y="751"/>
                        <a:pt x="652" y="736"/>
                        <a:pt x="679" y="749"/>
                      </a:cubicBezTo>
                      <a:cubicBezTo>
                        <a:pt x="682" y="762"/>
                        <a:pt x="664" y="788"/>
                        <a:pt x="672" y="800"/>
                      </a:cubicBezTo>
                      <a:cubicBezTo>
                        <a:pt x="680" y="814"/>
                        <a:pt x="711" y="809"/>
                        <a:pt x="721" y="817"/>
                      </a:cubicBezTo>
                      <a:cubicBezTo>
                        <a:pt x="724" y="829"/>
                        <a:pt x="704" y="856"/>
                        <a:pt x="713" y="868"/>
                      </a:cubicBezTo>
                      <a:cubicBezTo>
                        <a:pt x="720" y="881"/>
                        <a:pt x="751" y="878"/>
                        <a:pt x="761" y="886"/>
                      </a:cubicBezTo>
                      <a:cubicBezTo>
                        <a:pt x="759" y="916"/>
                        <a:pt x="728" y="942"/>
                        <a:pt x="779" y="950"/>
                      </a:cubicBezTo>
                      <a:cubicBezTo>
                        <a:pt x="787" y="952"/>
                        <a:pt x="797" y="954"/>
                        <a:pt x="798" y="957"/>
                      </a:cubicBezTo>
                      <a:cubicBezTo>
                        <a:pt x="801" y="970"/>
                        <a:pt x="780" y="994"/>
                        <a:pt x="787" y="1007"/>
                      </a:cubicBezTo>
                      <a:cubicBezTo>
                        <a:pt x="793" y="1021"/>
                        <a:pt x="825" y="1020"/>
                        <a:pt x="834" y="1029"/>
                      </a:cubicBezTo>
                      <a:cubicBezTo>
                        <a:pt x="836" y="1041"/>
                        <a:pt x="814" y="1065"/>
                        <a:pt x="821" y="1079"/>
                      </a:cubicBezTo>
                      <a:cubicBezTo>
                        <a:pt x="826" y="1092"/>
                        <a:pt x="852" y="1092"/>
                        <a:pt x="863" y="1100"/>
                      </a:cubicBezTo>
                      <a:cubicBezTo>
                        <a:pt x="863" y="1095"/>
                        <a:pt x="863" y="1091"/>
                        <a:pt x="862" y="1087"/>
                      </a:cubicBezTo>
                      <a:cubicBezTo>
                        <a:pt x="852" y="1083"/>
                        <a:pt x="841" y="1080"/>
                        <a:pt x="831" y="1074"/>
                      </a:cubicBezTo>
                      <a:cubicBezTo>
                        <a:pt x="830" y="1061"/>
                        <a:pt x="852" y="1038"/>
                        <a:pt x="844" y="1024"/>
                      </a:cubicBezTo>
                      <a:cubicBezTo>
                        <a:pt x="840" y="1010"/>
                        <a:pt x="807" y="1011"/>
                        <a:pt x="798" y="1002"/>
                      </a:cubicBezTo>
                      <a:cubicBezTo>
                        <a:pt x="801" y="973"/>
                        <a:pt x="833" y="947"/>
                        <a:pt x="781" y="939"/>
                      </a:cubicBezTo>
                      <a:cubicBezTo>
                        <a:pt x="774" y="937"/>
                        <a:pt x="764" y="935"/>
                        <a:pt x="762" y="931"/>
                      </a:cubicBezTo>
                      <a:cubicBezTo>
                        <a:pt x="759" y="919"/>
                        <a:pt x="780" y="894"/>
                        <a:pt x="771" y="881"/>
                      </a:cubicBezTo>
                      <a:cubicBezTo>
                        <a:pt x="765" y="867"/>
                        <a:pt x="733" y="870"/>
                        <a:pt x="723" y="862"/>
                      </a:cubicBezTo>
                      <a:cubicBezTo>
                        <a:pt x="720" y="850"/>
                        <a:pt x="740" y="824"/>
                        <a:pt x="731" y="811"/>
                      </a:cubicBezTo>
                      <a:cubicBezTo>
                        <a:pt x="725" y="798"/>
                        <a:pt x="692" y="802"/>
                        <a:pt x="682" y="794"/>
                      </a:cubicBezTo>
                      <a:cubicBezTo>
                        <a:pt x="679" y="781"/>
                        <a:pt x="698" y="755"/>
                        <a:pt x="688" y="742"/>
                      </a:cubicBezTo>
                      <a:cubicBezTo>
                        <a:pt x="682" y="729"/>
                        <a:pt x="650" y="735"/>
                        <a:pt x="640" y="727"/>
                      </a:cubicBezTo>
                      <a:cubicBezTo>
                        <a:pt x="636" y="714"/>
                        <a:pt x="654" y="688"/>
                        <a:pt x="644" y="675"/>
                      </a:cubicBezTo>
                      <a:cubicBezTo>
                        <a:pt x="637" y="662"/>
                        <a:pt x="605" y="668"/>
                        <a:pt x="595" y="661"/>
                      </a:cubicBezTo>
                      <a:cubicBezTo>
                        <a:pt x="593" y="657"/>
                        <a:pt x="596" y="648"/>
                        <a:pt x="598" y="640"/>
                      </a:cubicBezTo>
                      <a:cubicBezTo>
                        <a:pt x="614" y="591"/>
                        <a:pt x="576" y="607"/>
                        <a:pt x="549" y="596"/>
                      </a:cubicBezTo>
                      <a:cubicBezTo>
                        <a:pt x="545" y="584"/>
                        <a:pt x="561" y="556"/>
                        <a:pt x="551" y="545"/>
                      </a:cubicBezTo>
                      <a:cubicBezTo>
                        <a:pt x="543" y="532"/>
                        <a:pt x="512" y="540"/>
                        <a:pt x="501" y="533"/>
                      </a:cubicBezTo>
                      <a:cubicBezTo>
                        <a:pt x="497" y="521"/>
                        <a:pt x="513" y="492"/>
                        <a:pt x="503" y="481"/>
                      </a:cubicBezTo>
                      <a:cubicBezTo>
                        <a:pt x="494" y="469"/>
                        <a:pt x="463" y="477"/>
                        <a:pt x="452" y="470"/>
                      </a:cubicBezTo>
                      <a:cubicBezTo>
                        <a:pt x="447" y="458"/>
                        <a:pt x="463" y="430"/>
                        <a:pt x="452" y="418"/>
                      </a:cubicBezTo>
                      <a:cubicBezTo>
                        <a:pt x="443" y="406"/>
                        <a:pt x="413" y="416"/>
                        <a:pt x="401" y="409"/>
                      </a:cubicBezTo>
                      <a:cubicBezTo>
                        <a:pt x="399" y="406"/>
                        <a:pt x="401" y="395"/>
                        <a:pt x="402" y="388"/>
                      </a:cubicBezTo>
                      <a:cubicBezTo>
                        <a:pt x="414" y="337"/>
                        <a:pt x="378" y="357"/>
                        <a:pt x="350" y="349"/>
                      </a:cubicBezTo>
                      <a:cubicBezTo>
                        <a:pt x="347" y="346"/>
                        <a:pt x="349" y="335"/>
                        <a:pt x="350" y="327"/>
                      </a:cubicBezTo>
                      <a:cubicBezTo>
                        <a:pt x="361" y="276"/>
                        <a:pt x="325" y="297"/>
                        <a:pt x="297" y="289"/>
                      </a:cubicBezTo>
                      <a:cubicBezTo>
                        <a:pt x="291" y="278"/>
                        <a:pt x="304" y="248"/>
                        <a:pt x="293" y="238"/>
                      </a:cubicBezTo>
                      <a:cubicBezTo>
                        <a:pt x="284" y="226"/>
                        <a:pt x="254" y="237"/>
                        <a:pt x="243" y="231"/>
                      </a:cubicBezTo>
                      <a:cubicBezTo>
                        <a:pt x="236" y="219"/>
                        <a:pt x="249" y="189"/>
                        <a:pt x="238" y="180"/>
                      </a:cubicBezTo>
                      <a:cubicBezTo>
                        <a:pt x="228" y="168"/>
                        <a:pt x="199" y="180"/>
                        <a:pt x="188" y="174"/>
                      </a:cubicBezTo>
                      <a:cubicBezTo>
                        <a:pt x="180" y="144"/>
                        <a:pt x="204" y="110"/>
                        <a:pt x="151" y="119"/>
                      </a:cubicBezTo>
                      <a:cubicBezTo>
                        <a:pt x="143" y="119"/>
                        <a:pt x="134" y="121"/>
                        <a:pt x="131" y="118"/>
                      </a:cubicBezTo>
                      <a:cubicBezTo>
                        <a:pt x="125" y="107"/>
                        <a:pt x="136" y="76"/>
                        <a:pt x="125" y="67"/>
                      </a:cubicBezTo>
                      <a:cubicBezTo>
                        <a:pt x="114" y="55"/>
                        <a:pt x="86" y="69"/>
                        <a:pt x="73" y="63"/>
                      </a:cubicBezTo>
                      <a:cubicBezTo>
                        <a:pt x="69" y="56"/>
                        <a:pt x="73" y="39"/>
                        <a:pt x="72" y="26"/>
                      </a:cubicBezTo>
                      <a:cubicBezTo>
                        <a:pt x="59" y="20"/>
                        <a:pt x="46" y="13"/>
                        <a:pt x="34" y="9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3" name="Freeform 242">
                  <a:extLst>
                    <a:ext uri="{FF2B5EF4-FFF2-40B4-BE49-F238E27FC236}">
                      <a16:creationId xmlns:a16="http://schemas.microsoft.com/office/drawing/2014/main" id="{81ABD3FB-A278-E648-AEE3-296725136D0C}"/>
                    </a:ext>
                  </a:extLst>
                </p:cNvPr>
                <p:cNvSpPr/>
                <p:nvPr/>
              </p:nvSpPr>
              <p:spPr>
                <a:xfrm>
                  <a:off x="10528189" y="7663064"/>
                  <a:ext cx="1055186" cy="166371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48" h="1336">
                      <a:moveTo>
                        <a:pt x="807" y="1315"/>
                      </a:moveTo>
                      <a:cubicBezTo>
                        <a:pt x="805" y="1302"/>
                        <a:pt x="825" y="1277"/>
                        <a:pt x="817" y="1264"/>
                      </a:cubicBezTo>
                      <a:cubicBezTo>
                        <a:pt x="811" y="1251"/>
                        <a:pt x="778" y="1254"/>
                        <a:pt x="770" y="1246"/>
                      </a:cubicBezTo>
                      <a:cubicBezTo>
                        <a:pt x="768" y="1242"/>
                        <a:pt x="771" y="1233"/>
                        <a:pt x="775" y="1225"/>
                      </a:cubicBezTo>
                      <a:cubicBezTo>
                        <a:pt x="796" y="1178"/>
                        <a:pt x="756" y="1191"/>
                        <a:pt x="731" y="1177"/>
                      </a:cubicBezTo>
                      <a:cubicBezTo>
                        <a:pt x="728" y="1164"/>
                        <a:pt x="748" y="1139"/>
                        <a:pt x="739" y="1126"/>
                      </a:cubicBezTo>
                      <a:cubicBezTo>
                        <a:pt x="733" y="1113"/>
                        <a:pt x="701" y="1116"/>
                        <a:pt x="691" y="1109"/>
                      </a:cubicBezTo>
                      <a:cubicBezTo>
                        <a:pt x="692" y="1079"/>
                        <a:pt x="722" y="1052"/>
                        <a:pt x="671" y="1046"/>
                      </a:cubicBezTo>
                      <a:cubicBezTo>
                        <a:pt x="664" y="1045"/>
                        <a:pt x="653" y="1044"/>
                        <a:pt x="652" y="1040"/>
                      </a:cubicBezTo>
                      <a:cubicBezTo>
                        <a:pt x="649" y="1028"/>
                        <a:pt x="668" y="1002"/>
                        <a:pt x="659" y="990"/>
                      </a:cubicBezTo>
                      <a:cubicBezTo>
                        <a:pt x="653" y="977"/>
                        <a:pt x="620" y="981"/>
                        <a:pt x="611" y="973"/>
                      </a:cubicBezTo>
                      <a:cubicBezTo>
                        <a:pt x="608" y="960"/>
                        <a:pt x="627" y="934"/>
                        <a:pt x="618" y="922"/>
                      </a:cubicBezTo>
                      <a:cubicBezTo>
                        <a:pt x="612" y="909"/>
                        <a:pt x="580" y="913"/>
                        <a:pt x="570" y="905"/>
                      </a:cubicBezTo>
                      <a:cubicBezTo>
                        <a:pt x="567" y="893"/>
                        <a:pt x="586" y="867"/>
                        <a:pt x="578" y="854"/>
                      </a:cubicBezTo>
                      <a:cubicBezTo>
                        <a:pt x="571" y="841"/>
                        <a:pt x="539" y="846"/>
                        <a:pt x="529" y="838"/>
                      </a:cubicBezTo>
                      <a:cubicBezTo>
                        <a:pt x="526" y="825"/>
                        <a:pt x="545" y="799"/>
                        <a:pt x="536" y="787"/>
                      </a:cubicBezTo>
                      <a:cubicBezTo>
                        <a:pt x="529" y="773"/>
                        <a:pt x="497" y="779"/>
                        <a:pt x="488" y="770"/>
                      </a:cubicBezTo>
                      <a:cubicBezTo>
                        <a:pt x="486" y="767"/>
                        <a:pt x="489" y="758"/>
                        <a:pt x="491" y="750"/>
                      </a:cubicBezTo>
                      <a:cubicBezTo>
                        <a:pt x="511" y="702"/>
                        <a:pt x="472" y="716"/>
                        <a:pt x="446" y="704"/>
                      </a:cubicBezTo>
                      <a:cubicBezTo>
                        <a:pt x="443" y="691"/>
                        <a:pt x="461" y="665"/>
                        <a:pt x="452" y="653"/>
                      </a:cubicBezTo>
                      <a:cubicBezTo>
                        <a:pt x="445" y="639"/>
                        <a:pt x="414" y="645"/>
                        <a:pt x="404" y="637"/>
                      </a:cubicBezTo>
                      <a:cubicBezTo>
                        <a:pt x="400" y="625"/>
                        <a:pt x="419" y="598"/>
                        <a:pt x="410" y="586"/>
                      </a:cubicBezTo>
                      <a:cubicBezTo>
                        <a:pt x="403" y="573"/>
                        <a:pt x="371" y="578"/>
                        <a:pt x="361" y="570"/>
                      </a:cubicBezTo>
                      <a:cubicBezTo>
                        <a:pt x="358" y="558"/>
                        <a:pt x="376" y="531"/>
                        <a:pt x="367" y="520"/>
                      </a:cubicBezTo>
                      <a:cubicBezTo>
                        <a:pt x="360" y="506"/>
                        <a:pt x="329" y="512"/>
                        <a:pt x="319" y="504"/>
                      </a:cubicBezTo>
                      <a:cubicBezTo>
                        <a:pt x="317" y="501"/>
                        <a:pt x="319" y="491"/>
                        <a:pt x="322" y="484"/>
                      </a:cubicBezTo>
                      <a:cubicBezTo>
                        <a:pt x="340" y="435"/>
                        <a:pt x="302" y="450"/>
                        <a:pt x="276" y="438"/>
                      </a:cubicBezTo>
                      <a:cubicBezTo>
                        <a:pt x="274" y="435"/>
                        <a:pt x="277" y="425"/>
                        <a:pt x="279" y="418"/>
                      </a:cubicBezTo>
                      <a:cubicBezTo>
                        <a:pt x="297" y="369"/>
                        <a:pt x="259" y="384"/>
                        <a:pt x="233" y="372"/>
                      </a:cubicBezTo>
                      <a:cubicBezTo>
                        <a:pt x="229" y="360"/>
                        <a:pt x="247" y="333"/>
                        <a:pt x="238" y="321"/>
                      </a:cubicBezTo>
                      <a:cubicBezTo>
                        <a:pt x="230" y="307"/>
                        <a:pt x="200" y="314"/>
                        <a:pt x="189" y="306"/>
                      </a:cubicBezTo>
                      <a:cubicBezTo>
                        <a:pt x="186" y="294"/>
                        <a:pt x="203" y="266"/>
                        <a:pt x="194" y="255"/>
                      </a:cubicBezTo>
                      <a:cubicBezTo>
                        <a:pt x="187" y="242"/>
                        <a:pt x="156" y="249"/>
                        <a:pt x="145" y="241"/>
                      </a:cubicBezTo>
                      <a:cubicBezTo>
                        <a:pt x="144" y="210"/>
                        <a:pt x="173" y="182"/>
                        <a:pt x="121" y="180"/>
                      </a:cubicBezTo>
                      <a:cubicBezTo>
                        <a:pt x="114" y="179"/>
                        <a:pt x="103" y="178"/>
                        <a:pt x="101" y="175"/>
                      </a:cubicBezTo>
                      <a:cubicBezTo>
                        <a:pt x="98" y="163"/>
                        <a:pt x="115" y="136"/>
                        <a:pt x="106" y="124"/>
                      </a:cubicBezTo>
                      <a:cubicBezTo>
                        <a:pt x="98" y="110"/>
                        <a:pt x="68" y="117"/>
                        <a:pt x="57" y="110"/>
                      </a:cubicBezTo>
                      <a:cubicBezTo>
                        <a:pt x="53" y="98"/>
                        <a:pt x="71" y="70"/>
                        <a:pt x="61" y="59"/>
                      </a:cubicBezTo>
                      <a:cubicBezTo>
                        <a:pt x="54" y="45"/>
                        <a:pt x="24" y="52"/>
                        <a:pt x="13" y="45"/>
                      </a:cubicBezTo>
                      <a:cubicBezTo>
                        <a:pt x="8" y="35"/>
                        <a:pt x="21" y="13"/>
                        <a:pt x="19" y="0"/>
                      </a:cubicBezTo>
                      <a:cubicBezTo>
                        <a:pt x="15" y="0"/>
                        <a:pt x="11" y="1"/>
                        <a:pt x="8" y="2"/>
                      </a:cubicBezTo>
                      <a:cubicBezTo>
                        <a:pt x="8" y="16"/>
                        <a:pt x="-6" y="40"/>
                        <a:pt x="3" y="51"/>
                      </a:cubicBezTo>
                      <a:cubicBezTo>
                        <a:pt x="10" y="64"/>
                        <a:pt x="42" y="57"/>
                        <a:pt x="52" y="65"/>
                      </a:cubicBezTo>
                      <a:cubicBezTo>
                        <a:pt x="54" y="68"/>
                        <a:pt x="51" y="78"/>
                        <a:pt x="49" y="85"/>
                      </a:cubicBezTo>
                      <a:cubicBezTo>
                        <a:pt x="31" y="135"/>
                        <a:pt x="69" y="118"/>
                        <a:pt x="96" y="131"/>
                      </a:cubicBezTo>
                      <a:cubicBezTo>
                        <a:pt x="99" y="144"/>
                        <a:pt x="82" y="169"/>
                        <a:pt x="91" y="181"/>
                      </a:cubicBezTo>
                      <a:cubicBezTo>
                        <a:pt x="99" y="194"/>
                        <a:pt x="131" y="188"/>
                        <a:pt x="140" y="196"/>
                      </a:cubicBezTo>
                      <a:cubicBezTo>
                        <a:pt x="144" y="209"/>
                        <a:pt x="126" y="235"/>
                        <a:pt x="135" y="247"/>
                      </a:cubicBezTo>
                      <a:cubicBezTo>
                        <a:pt x="143" y="260"/>
                        <a:pt x="175" y="254"/>
                        <a:pt x="184" y="262"/>
                      </a:cubicBezTo>
                      <a:cubicBezTo>
                        <a:pt x="184" y="290"/>
                        <a:pt x="157" y="321"/>
                        <a:pt x="208" y="323"/>
                      </a:cubicBezTo>
                      <a:cubicBezTo>
                        <a:pt x="215" y="323"/>
                        <a:pt x="226" y="324"/>
                        <a:pt x="228" y="328"/>
                      </a:cubicBezTo>
                      <a:cubicBezTo>
                        <a:pt x="232" y="340"/>
                        <a:pt x="214" y="366"/>
                        <a:pt x="223" y="379"/>
                      </a:cubicBezTo>
                      <a:cubicBezTo>
                        <a:pt x="230" y="391"/>
                        <a:pt x="262" y="386"/>
                        <a:pt x="272" y="394"/>
                      </a:cubicBezTo>
                      <a:cubicBezTo>
                        <a:pt x="275" y="406"/>
                        <a:pt x="256" y="432"/>
                        <a:pt x="266" y="444"/>
                      </a:cubicBezTo>
                      <a:cubicBezTo>
                        <a:pt x="273" y="457"/>
                        <a:pt x="305" y="452"/>
                        <a:pt x="315" y="460"/>
                      </a:cubicBezTo>
                      <a:cubicBezTo>
                        <a:pt x="318" y="472"/>
                        <a:pt x="300" y="498"/>
                        <a:pt x="309" y="511"/>
                      </a:cubicBezTo>
                      <a:cubicBezTo>
                        <a:pt x="316" y="523"/>
                        <a:pt x="348" y="518"/>
                        <a:pt x="358" y="526"/>
                      </a:cubicBezTo>
                      <a:cubicBezTo>
                        <a:pt x="359" y="529"/>
                        <a:pt x="356" y="539"/>
                        <a:pt x="354" y="546"/>
                      </a:cubicBezTo>
                      <a:cubicBezTo>
                        <a:pt x="335" y="594"/>
                        <a:pt x="373" y="580"/>
                        <a:pt x="400" y="592"/>
                      </a:cubicBezTo>
                      <a:cubicBezTo>
                        <a:pt x="403" y="605"/>
                        <a:pt x="385" y="631"/>
                        <a:pt x="394" y="643"/>
                      </a:cubicBezTo>
                      <a:cubicBezTo>
                        <a:pt x="401" y="657"/>
                        <a:pt x="433" y="651"/>
                        <a:pt x="443" y="659"/>
                      </a:cubicBezTo>
                      <a:cubicBezTo>
                        <a:pt x="445" y="671"/>
                        <a:pt x="427" y="698"/>
                        <a:pt x="436" y="710"/>
                      </a:cubicBezTo>
                      <a:cubicBezTo>
                        <a:pt x="443" y="723"/>
                        <a:pt x="475" y="718"/>
                        <a:pt x="485" y="726"/>
                      </a:cubicBezTo>
                      <a:cubicBezTo>
                        <a:pt x="488" y="739"/>
                        <a:pt x="469" y="765"/>
                        <a:pt x="478" y="777"/>
                      </a:cubicBezTo>
                      <a:cubicBezTo>
                        <a:pt x="485" y="790"/>
                        <a:pt x="516" y="785"/>
                        <a:pt x="526" y="793"/>
                      </a:cubicBezTo>
                      <a:cubicBezTo>
                        <a:pt x="528" y="796"/>
                        <a:pt x="525" y="806"/>
                        <a:pt x="522" y="813"/>
                      </a:cubicBezTo>
                      <a:cubicBezTo>
                        <a:pt x="495" y="882"/>
                        <a:pt x="589" y="830"/>
                        <a:pt x="564" y="880"/>
                      </a:cubicBezTo>
                      <a:cubicBezTo>
                        <a:pt x="544" y="928"/>
                        <a:pt x="582" y="915"/>
                        <a:pt x="609" y="928"/>
                      </a:cubicBezTo>
                      <a:cubicBezTo>
                        <a:pt x="611" y="940"/>
                        <a:pt x="592" y="966"/>
                        <a:pt x="601" y="978"/>
                      </a:cubicBezTo>
                      <a:cubicBezTo>
                        <a:pt x="608" y="992"/>
                        <a:pt x="639" y="987"/>
                        <a:pt x="649" y="996"/>
                      </a:cubicBezTo>
                      <a:cubicBezTo>
                        <a:pt x="652" y="1008"/>
                        <a:pt x="633" y="1034"/>
                        <a:pt x="641" y="1046"/>
                      </a:cubicBezTo>
                      <a:cubicBezTo>
                        <a:pt x="648" y="1060"/>
                        <a:pt x="680" y="1055"/>
                        <a:pt x="690" y="1064"/>
                      </a:cubicBezTo>
                      <a:cubicBezTo>
                        <a:pt x="688" y="1093"/>
                        <a:pt x="658" y="1120"/>
                        <a:pt x="710" y="1126"/>
                      </a:cubicBezTo>
                      <a:cubicBezTo>
                        <a:pt x="717" y="1128"/>
                        <a:pt x="727" y="1129"/>
                        <a:pt x="729" y="1132"/>
                      </a:cubicBezTo>
                      <a:cubicBezTo>
                        <a:pt x="732" y="1145"/>
                        <a:pt x="712" y="1170"/>
                        <a:pt x="721" y="1183"/>
                      </a:cubicBezTo>
                      <a:cubicBezTo>
                        <a:pt x="727" y="1197"/>
                        <a:pt x="759" y="1192"/>
                        <a:pt x="768" y="1201"/>
                      </a:cubicBezTo>
                      <a:cubicBezTo>
                        <a:pt x="771" y="1213"/>
                        <a:pt x="751" y="1239"/>
                        <a:pt x="759" y="1251"/>
                      </a:cubicBezTo>
                      <a:cubicBezTo>
                        <a:pt x="766" y="1265"/>
                        <a:pt x="797" y="1261"/>
                        <a:pt x="807" y="1270"/>
                      </a:cubicBezTo>
                      <a:cubicBezTo>
                        <a:pt x="809" y="1273"/>
                        <a:pt x="805" y="1283"/>
                        <a:pt x="802" y="1290"/>
                      </a:cubicBezTo>
                      <a:cubicBezTo>
                        <a:pt x="782" y="1333"/>
                        <a:pt x="813" y="1326"/>
                        <a:pt x="839" y="1336"/>
                      </a:cubicBezTo>
                      <a:cubicBezTo>
                        <a:pt x="842" y="1333"/>
                        <a:pt x="845" y="1330"/>
                        <a:pt x="848" y="1327"/>
                      </a:cubicBezTo>
                      <a:cubicBezTo>
                        <a:pt x="836" y="1321"/>
                        <a:pt x="815" y="1321"/>
                        <a:pt x="807" y="1315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4" name="Freeform 243">
                  <a:extLst>
                    <a:ext uri="{FF2B5EF4-FFF2-40B4-BE49-F238E27FC236}">
                      <a16:creationId xmlns:a16="http://schemas.microsoft.com/office/drawing/2014/main" id="{7C123FEC-31CB-3C41-8001-7FC01F8A0318}"/>
                    </a:ext>
                  </a:extLst>
                </p:cNvPr>
                <p:cNvSpPr/>
                <p:nvPr/>
              </p:nvSpPr>
              <p:spPr>
                <a:xfrm>
                  <a:off x="10463408" y="7691727"/>
                  <a:ext cx="909428" cy="17110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1" h="1374">
                      <a:moveTo>
                        <a:pt x="727" y="1334"/>
                      </a:moveTo>
                      <a:cubicBezTo>
                        <a:pt x="720" y="1322"/>
                        <a:pt x="688" y="1329"/>
                        <a:pt x="678" y="1322"/>
                      </a:cubicBezTo>
                      <a:cubicBezTo>
                        <a:pt x="675" y="1319"/>
                        <a:pt x="678" y="1308"/>
                        <a:pt x="680" y="1301"/>
                      </a:cubicBezTo>
                      <a:cubicBezTo>
                        <a:pt x="695" y="1251"/>
                        <a:pt x="657" y="1268"/>
                        <a:pt x="631" y="1257"/>
                      </a:cubicBezTo>
                      <a:cubicBezTo>
                        <a:pt x="627" y="1245"/>
                        <a:pt x="644" y="1218"/>
                        <a:pt x="634" y="1206"/>
                      </a:cubicBezTo>
                      <a:cubicBezTo>
                        <a:pt x="627" y="1193"/>
                        <a:pt x="595" y="1199"/>
                        <a:pt x="585" y="1191"/>
                      </a:cubicBezTo>
                      <a:cubicBezTo>
                        <a:pt x="584" y="1162"/>
                        <a:pt x="613" y="1132"/>
                        <a:pt x="562" y="1129"/>
                      </a:cubicBezTo>
                      <a:cubicBezTo>
                        <a:pt x="554" y="1128"/>
                        <a:pt x="543" y="1127"/>
                        <a:pt x="542" y="1124"/>
                      </a:cubicBezTo>
                      <a:cubicBezTo>
                        <a:pt x="538" y="1111"/>
                        <a:pt x="556" y="1085"/>
                        <a:pt x="547" y="1073"/>
                      </a:cubicBezTo>
                      <a:cubicBezTo>
                        <a:pt x="540" y="1060"/>
                        <a:pt x="508" y="1064"/>
                        <a:pt x="499" y="1056"/>
                      </a:cubicBezTo>
                      <a:cubicBezTo>
                        <a:pt x="496" y="1043"/>
                        <a:pt x="515" y="1018"/>
                        <a:pt x="506" y="1006"/>
                      </a:cubicBezTo>
                      <a:cubicBezTo>
                        <a:pt x="499" y="992"/>
                        <a:pt x="467" y="996"/>
                        <a:pt x="458" y="988"/>
                      </a:cubicBezTo>
                      <a:cubicBezTo>
                        <a:pt x="455" y="975"/>
                        <a:pt x="474" y="949"/>
                        <a:pt x="466" y="937"/>
                      </a:cubicBezTo>
                      <a:cubicBezTo>
                        <a:pt x="459" y="923"/>
                        <a:pt x="427" y="927"/>
                        <a:pt x="417" y="918"/>
                      </a:cubicBezTo>
                      <a:cubicBezTo>
                        <a:pt x="415" y="906"/>
                        <a:pt x="435" y="880"/>
                        <a:pt x="427" y="867"/>
                      </a:cubicBezTo>
                      <a:cubicBezTo>
                        <a:pt x="421" y="854"/>
                        <a:pt x="388" y="857"/>
                        <a:pt x="379" y="848"/>
                      </a:cubicBezTo>
                      <a:cubicBezTo>
                        <a:pt x="377" y="845"/>
                        <a:pt x="381" y="835"/>
                        <a:pt x="384" y="828"/>
                      </a:cubicBezTo>
                      <a:cubicBezTo>
                        <a:pt x="406" y="781"/>
                        <a:pt x="367" y="792"/>
                        <a:pt x="341" y="778"/>
                      </a:cubicBezTo>
                      <a:cubicBezTo>
                        <a:pt x="338" y="765"/>
                        <a:pt x="359" y="740"/>
                        <a:pt x="351" y="727"/>
                      </a:cubicBezTo>
                      <a:cubicBezTo>
                        <a:pt x="345" y="713"/>
                        <a:pt x="313" y="716"/>
                        <a:pt x="304" y="707"/>
                      </a:cubicBezTo>
                      <a:cubicBezTo>
                        <a:pt x="302" y="694"/>
                        <a:pt x="323" y="669"/>
                        <a:pt x="315" y="657"/>
                      </a:cubicBezTo>
                      <a:cubicBezTo>
                        <a:pt x="309" y="642"/>
                        <a:pt x="277" y="645"/>
                        <a:pt x="268" y="635"/>
                      </a:cubicBezTo>
                      <a:cubicBezTo>
                        <a:pt x="266" y="623"/>
                        <a:pt x="288" y="598"/>
                        <a:pt x="280" y="585"/>
                      </a:cubicBezTo>
                      <a:cubicBezTo>
                        <a:pt x="274" y="571"/>
                        <a:pt x="243" y="573"/>
                        <a:pt x="233" y="563"/>
                      </a:cubicBezTo>
                      <a:cubicBezTo>
                        <a:pt x="232" y="560"/>
                        <a:pt x="236" y="551"/>
                        <a:pt x="239" y="543"/>
                      </a:cubicBezTo>
                      <a:cubicBezTo>
                        <a:pt x="264" y="498"/>
                        <a:pt x="224" y="507"/>
                        <a:pt x="199" y="491"/>
                      </a:cubicBezTo>
                      <a:cubicBezTo>
                        <a:pt x="197" y="478"/>
                        <a:pt x="219" y="454"/>
                        <a:pt x="212" y="442"/>
                      </a:cubicBezTo>
                      <a:cubicBezTo>
                        <a:pt x="206" y="427"/>
                        <a:pt x="175" y="428"/>
                        <a:pt x="166" y="419"/>
                      </a:cubicBezTo>
                      <a:cubicBezTo>
                        <a:pt x="164" y="406"/>
                        <a:pt x="186" y="382"/>
                        <a:pt x="179" y="369"/>
                      </a:cubicBezTo>
                      <a:cubicBezTo>
                        <a:pt x="174" y="355"/>
                        <a:pt x="142" y="356"/>
                        <a:pt x="133" y="346"/>
                      </a:cubicBezTo>
                      <a:cubicBezTo>
                        <a:pt x="137" y="316"/>
                        <a:pt x="171" y="293"/>
                        <a:pt x="120" y="281"/>
                      </a:cubicBezTo>
                      <a:cubicBezTo>
                        <a:pt x="113" y="278"/>
                        <a:pt x="103" y="276"/>
                        <a:pt x="101" y="272"/>
                      </a:cubicBezTo>
                      <a:cubicBezTo>
                        <a:pt x="100" y="259"/>
                        <a:pt x="123" y="236"/>
                        <a:pt x="116" y="223"/>
                      </a:cubicBezTo>
                      <a:cubicBezTo>
                        <a:pt x="111" y="209"/>
                        <a:pt x="79" y="209"/>
                        <a:pt x="71" y="199"/>
                      </a:cubicBezTo>
                      <a:cubicBezTo>
                        <a:pt x="69" y="186"/>
                        <a:pt x="92" y="163"/>
                        <a:pt x="85" y="150"/>
                      </a:cubicBezTo>
                      <a:cubicBezTo>
                        <a:pt x="80" y="134"/>
                        <a:pt x="49" y="134"/>
                        <a:pt x="40" y="125"/>
                      </a:cubicBezTo>
                      <a:cubicBezTo>
                        <a:pt x="38" y="121"/>
                        <a:pt x="44" y="111"/>
                        <a:pt x="47" y="104"/>
                      </a:cubicBezTo>
                      <a:cubicBezTo>
                        <a:pt x="74" y="63"/>
                        <a:pt x="35" y="67"/>
                        <a:pt x="11" y="50"/>
                      </a:cubicBezTo>
                      <a:cubicBezTo>
                        <a:pt x="8" y="38"/>
                        <a:pt x="33" y="15"/>
                        <a:pt x="27" y="2"/>
                      </a:cubicBezTo>
                      <a:cubicBezTo>
                        <a:pt x="27" y="1"/>
                        <a:pt x="26" y="0"/>
                        <a:pt x="25" y="0"/>
                      </a:cubicBezTo>
                      <a:cubicBezTo>
                        <a:pt x="13" y="13"/>
                        <a:pt x="4" y="32"/>
                        <a:pt x="0" y="54"/>
                      </a:cubicBezTo>
                      <a:cubicBezTo>
                        <a:pt x="9" y="77"/>
                        <a:pt x="63" y="63"/>
                        <a:pt x="38" y="99"/>
                      </a:cubicBezTo>
                      <a:cubicBezTo>
                        <a:pt x="9" y="144"/>
                        <a:pt x="51" y="136"/>
                        <a:pt x="74" y="154"/>
                      </a:cubicBezTo>
                      <a:cubicBezTo>
                        <a:pt x="75" y="167"/>
                        <a:pt x="52" y="189"/>
                        <a:pt x="60" y="203"/>
                      </a:cubicBezTo>
                      <a:cubicBezTo>
                        <a:pt x="64" y="217"/>
                        <a:pt x="97" y="218"/>
                        <a:pt x="105" y="228"/>
                      </a:cubicBezTo>
                      <a:cubicBezTo>
                        <a:pt x="106" y="241"/>
                        <a:pt x="83" y="263"/>
                        <a:pt x="91" y="277"/>
                      </a:cubicBezTo>
                      <a:cubicBezTo>
                        <a:pt x="95" y="291"/>
                        <a:pt x="128" y="291"/>
                        <a:pt x="136" y="301"/>
                      </a:cubicBezTo>
                      <a:cubicBezTo>
                        <a:pt x="132" y="329"/>
                        <a:pt x="99" y="354"/>
                        <a:pt x="149" y="365"/>
                      </a:cubicBezTo>
                      <a:cubicBezTo>
                        <a:pt x="157" y="367"/>
                        <a:pt x="167" y="370"/>
                        <a:pt x="169" y="374"/>
                      </a:cubicBezTo>
                      <a:cubicBezTo>
                        <a:pt x="170" y="387"/>
                        <a:pt x="148" y="410"/>
                        <a:pt x="155" y="423"/>
                      </a:cubicBezTo>
                      <a:cubicBezTo>
                        <a:pt x="160" y="437"/>
                        <a:pt x="193" y="437"/>
                        <a:pt x="202" y="447"/>
                      </a:cubicBezTo>
                      <a:cubicBezTo>
                        <a:pt x="203" y="459"/>
                        <a:pt x="181" y="483"/>
                        <a:pt x="189" y="496"/>
                      </a:cubicBezTo>
                      <a:cubicBezTo>
                        <a:pt x="193" y="510"/>
                        <a:pt x="227" y="509"/>
                        <a:pt x="235" y="519"/>
                      </a:cubicBezTo>
                      <a:cubicBezTo>
                        <a:pt x="236" y="522"/>
                        <a:pt x="232" y="531"/>
                        <a:pt x="229" y="538"/>
                      </a:cubicBezTo>
                      <a:cubicBezTo>
                        <a:pt x="204" y="584"/>
                        <a:pt x="244" y="575"/>
                        <a:pt x="269" y="590"/>
                      </a:cubicBezTo>
                      <a:cubicBezTo>
                        <a:pt x="271" y="603"/>
                        <a:pt x="250" y="628"/>
                        <a:pt x="258" y="640"/>
                      </a:cubicBezTo>
                      <a:cubicBezTo>
                        <a:pt x="263" y="655"/>
                        <a:pt x="296" y="653"/>
                        <a:pt x="305" y="662"/>
                      </a:cubicBezTo>
                      <a:cubicBezTo>
                        <a:pt x="307" y="675"/>
                        <a:pt x="286" y="699"/>
                        <a:pt x="294" y="712"/>
                      </a:cubicBezTo>
                      <a:cubicBezTo>
                        <a:pt x="300" y="726"/>
                        <a:pt x="332" y="724"/>
                        <a:pt x="341" y="733"/>
                      </a:cubicBezTo>
                      <a:cubicBezTo>
                        <a:pt x="338" y="762"/>
                        <a:pt x="307" y="788"/>
                        <a:pt x="359" y="796"/>
                      </a:cubicBezTo>
                      <a:cubicBezTo>
                        <a:pt x="366" y="798"/>
                        <a:pt x="376" y="800"/>
                        <a:pt x="378" y="803"/>
                      </a:cubicBezTo>
                      <a:cubicBezTo>
                        <a:pt x="381" y="816"/>
                        <a:pt x="360" y="841"/>
                        <a:pt x="369" y="854"/>
                      </a:cubicBezTo>
                      <a:cubicBezTo>
                        <a:pt x="375" y="868"/>
                        <a:pt x="407" y="864"/>
                        <a:pt x="416" y="873"/>
                      </a:cubicBezTo>
                      <a:cubicBezTo>
                        <a:pt x="419" y="886"/>
                        <a:pt x="399" y="911"/>
                        <a:pt x="408" y="924"/>
                      </a:cubicBezTo>
                      <a:cubicBezTo>
                        <a:pt x="414" y="938"/>
                        <a:pt x="446" y="933"/>
                        <a:pt x="455" y="943"/>
                      </a:cubicBezTo>
                      <a:cubicBezTo>
                        <a:pt x="458" y="955"/>
                        <a:pt x="439" y="981"/>
                        <a:pt x="447" y="993"/>
                      </a:cubicBezTo>
                      <a:cubicBezTo>
                        <a:pt x="455" y="1007"/>
                        <a:pt x="486" y="1002"/>
                        <a:pt x="496" y="1011"/>
                      </a:cubicBezTo>
                      <a:cubicBezTo>
                        <a:pt x="499" y="1024"/>
                        <a:pt x="480" y="1050"/>
                        <a:pt x="489" y="1062"/>
                      </a:cubicBezTo>
                      <a:cubicBezTo>
                        <a:pt x="496" y="1076"/>
                        <a:pt x="527" y="1070"/>
                        <a:pt x="537" y="1079"/>
                      </a:cubicBezTo>
                      <a:cubicBezTo>
                        <a:pt x="540" y="1082"/>
                        <a:pt x="536" y="1092"/>
                        <a:pt x="534" y="1100"/>
                      </a:cubicBezTo>
                      <a:cubicBezTo>
                        <a:pt x="515" y="1148"/>
                        <a:pt x="553" y="1134"/>
                        <a:pt x="581" y="1146"/>
                      </a:cubicBezTo>
                      <a:cubicBezTo>
                        <a:pt x="584" y="1158"/>
                        <a:pt x="566" y="1185"/>
                        <a:pt x="576" y="1197"/>
                      </a:cubicBezTo>
                      <a:cubicBezTo>
                        <a:pt x="583" y="1211"/>
                        <a:pt x="614" y="1204"/>
                        <a:pt x="625" y="1212"/>
                      </a:cubicBezTo>
                      <a:cubicBezTo>
                        <a:pt x="628" y="1224"/>
                        <a:pt x="611" y="1252"/>
                        <a:pt x="621" y="1264"/>
                      </a:cubicBezTo>
                      <a:cubicBezTo>
                        <a:pt x="629" y="1277"/>
                        <a:pt x="660" y="1269"/>
                        <a:pt x="670" y="1277"/>
                      </a:cubicBezTo>
                      <a:cubicBezTo>
                        <a:pt x="675" y="1289"/>
                        <a:pt x="658" y="1317"/>
                        <a:pt x="669" y="1329"/>
                      </a:cubicBezTo>
                      <a:cubicBezTo>
                        <a:pt x="677" y="1342"/>
                        <a:pt x="707" y="1333"/>
                        <a:pt x="718" y="1341"/>
                      </a:cubicBezTo>
                      <a:cubicBezTo>
                        <a:pt x="721" y="1344"/>
                        <a:pt x="718" y="1354"/>
                        <a:pt x="717" y="1362"/>
                      </a:cubicBezTo>
                      <a:cubicBezTo>
                        <a:pt x="716" y="1366"/>
                        <a:pt x="715" y="1370"/>
                        <a:pt x="715" y="1373"/>
                      </a:cubicBezTo>
                      <a:cubicBezTo>
                        <a:pt x="718" y="1374"/>
                        <a:pt x="722" y="1374"/>
                        <a:pt x="726" y="1374"/>
                      </a:cubicBezTo>
                      <a:cubicBezTo>
                        <a:pt x="728" y="1360"/>
                        <a:pt x="735" y="1342"/>
                        <a:pt x="727" y="1334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5" name="Freeform 244">
                  <a:extLst>
                    <a:ext uri="{FF2B5EF4-FFF2-40B4-BE49-F238E27FC236}">
                      <a16:creationId xmlns:a16="http://schemas.microsoft.com/office/drawing/2014/main" id="{6B32B81A-EAC4-D247-8146-9C9B5AA84DF4}"/>
                    </a:ext>
                  </a:extLst>
                </p:cNvPr>
                <p:cNvSpPr/>
                <p:nvPr/>
              </p:nvSpPr>
              <p:spPr>
                <a:xfrm>
                  <a:off x="11649402" y="9051360"/>
                  <a:ext cx="17441" cy="585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" h="48">
                      <a:moveTo>
                        <a:pt x="13" y="34"/>
                      </a:moveTo>
                      <a:cubicBezTo>
                        <a:pt x="12" y="32"/>
                        <a:pt x="13" y="29"/>
                        <a:pt x="15" y="25"/>
                      </a:cubicBezTo>
                      <a:cubicBezTo>
                        <a:pt x="15" y="17"/>
                        <a:pt x="15" y="9"/>
                        <a:pt x="14" y="0"/>
                      </a:cubicBezTo>
                      <a:cubicBezTo>
                        <a:pt x="13" y="3"/>
                        <a:pt x="11" y="6"/>
                        <a:pt x="10" y="9"/>
                      </a:cubicBezTo>
                      <a:cubicBezTo>
                        <a:pt x="-6" y="34"/>
                        <a:pt x="0" y="42"/>
                        <a:pt x="13" y="48"/>
                      </a:cubicBezTo>
                      <a:cubicBezTo>
                        <a:pt x="13" y="44"/>
                        <a:pt x="14" y="40"/>
                        <a:pt x="14" y="36"/>
                      </a:cubicBezTo>
                      <a:cubicBezTo>
                        <a:pt x="13" y="35"/>
                        <a:pt x="13" y="34"/>
                        <a:pt x="13" y="34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6" name="Freeform 245">
                  <a:extLst>
                    <a:ext uri="{FF2B5EF4-FFF2-40B4-BE49-F238E27FC236}">
                      <a16:creationId xmlns:a16="http://schemas.microsoft.com/office/drawing/2014/main" id="{BD703E9A-48A4-7944-8C6A-720D629EFB25}"/>
                    </a:ext>
                  </a:extLst>
                </p:cNvPr>
                <p:cNvSpPr/>
                <p:nvPr/>
              </p:nvSpPr>
              <p:spPr>
                <a:xfrm>
                  <a:off x="10494553" y="7671788"/>
                  <a:ext cx="1014074" cy="170982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15" h="1373">
                      <a:moveTo>
                        <a:pt x="769" y="1354"/>
                      </a:moveTo>
                      <a:cubicBezTo>
                        <a:pt x="765" y="1342"/>
                        <a:pt x="782" y="1315"/>
                        <a:pt x="773" y="1303"/>
                      </a:cubicBezTo>
                      <a:cubicBezTo>
                        <a:pt x="767" y="1291"/>
                        <a:pt x="734" y="1296"/>
                        <a:pt x="724" y="1287"/>
                      </a:cubicBezTo>
                      <a:cubicBezTo>
                        <a:pt x="723" y="1285"/>
                        <a:pt x="726" y="1275"/>
                        <a:pt x="728" y="1267"/>
                      </a:cubicBezTo>
                      <a:cubicBezTo>
                        <a:pt x="747" y="1218"/>
                        <a:pt x="708" y="1234"/>
                        <a:pt x="682" y="1221"/>
                      </a:cubicBezTo>
                      <a:cubicBezTo>
                        <a:pt x="679" y="1209"/>
                        <a:pt x="697" y="1182"/>
                        <a:pt x="688" y="1170"/>
                      </a:cubicBezTo>
                      <a:cubicBezTo>
                        <a:pt x="681" y="1157"/>
                        <a:pt x="649" y="1162"/>
                        <a:pt x="639" y="1154"/>
                      </a:cubicBezTo>
                      <a:cubicBezTo>
                        <a:pt x="639" y="1125"/>
                        <a:pt x="669" y="1096"/>
                        <a:pt x="617" y="1092"/>
                      </a:cubicBezTo>
                      <a:cubicBezTo>
                        <a:pt x="610" y="1091"/>
                        <a:pt x="600" y="1090"/>
                        <a:pt x="597" y="1087"/>
                      </a:cubicBezTo>
                      <a:cubicBezTo>
                        <a:pt x="594" y="1074"/>
                        <a:pt x="613" y="1048"/>
                        <a:pt x="605" y="1036"/>
                      </a:cubicBezTo>
                      <a:cubicBezTo>
                        <a:pt x="598" y="1023"/>
                        <a:pt x="565" y="1027"/>
                        <a:pt x="556" y="1019"/>
                      </a:cubicBezTo>
                      <a:cubicBezTo>
                        <a:pt x="553" y="1007"/>
                        <a:pt x="572" y="981"/>
                        <a:pt x="564" y="968"/>
                      </a:cubicBezTo>
                      <a:cubicBezTo>
                        <a:pt x="557" y="955"/>
                        <a:pt x="524" y="960"/>
                        <a:pt x="515" y="951"/>
                      </a:cubicBezTo>
                      <a:cubicBezTo>
                        <a:pt x="512" y="939"/>
                        <a:pt x="532" y="913"/>
                        <a:pt x="523" y="901"/>
                      </a:cubicBezTo>
                      <a:cubicBezTo>
                        <a:pt x="516" y="887"/>
                        <a:pt x="484" y="891"/>
                        <a:pt x="475" y="883"/>
                      </a:cubicBezTo>
                      <a:cubicBezTo>
                        <a:pt x="472" y="871"/>
                        <a:pt x="491" y="845"/>
                        <a:pt x="482" y="833"/>
                      </a:cubicBezTo>
                      <a:cubicBezTo>
                        <a:pt x="476" y="819"/>
                        <a:pt x="444" y="823"/>
                        <a:pt x="435" y="815"/>
                      </a:cubicBezTo>
                      <a:cubicBezTo>
                        <a:pt x="433" y="812"/>
                        <a:pt x="436" y="802"/>
                        <a:pt x="439" y="795"/>
                      </a:cubicBezTo>
                      <a:cubicBezTo>
                        <a:pt x="460" y="747"/>
                        <a:pt x="420" y="760"/>
                        <a:pt x="395" y="746"/>
                      </a:cubicBezTo>
                      <a:cubicBezTo>
                        <a:pt x="392" y="734"/>
                        <a:pt x="412" y="708"/>
                        <a:pt x="403" y="696"/>
                      </a:cubicBezTo>
                      <a:cubicBezTo>
                        <a:pt x="397" y="682"/>
                        <a:pt x="365" y="686"/>
                        <a:pt x="355" y="678"/>
                      </a:cubicBezTo>
                      <a:cubicBezTo>
                        <a:pt x="352" y="666"/>
                        <a:pt x="372" y="639"/>
                        <a:pt x="364" y="627"/>
                      </a:cubicBezTo>
                      <a:cubicBezTo>
                        <a:pt x="357" y="614"/>
                        <a:pt x="326" y="617"/>
                        <a:pt x="316" y="609"/>
                      </a:cubicBezTo>
                      <a:cubicBezTo>
                        <a:pt x="313" y="597"/>
                        <a:pt x="333" y="571"/>
                        <a:pt x="325" y="558"/>
                      </a:cubicBezTo>
                      <a:cubicBezTo>
                        <a:pt x="318" y="545"/>
                        <a:pt x="287" y="549"/>
                        <a:pt x="277" y="540"/>
                      </a:cubicBezTo>
                      <a:cubicBezTo>
                        <a:pt x="276" y="536"/>
                        <a:pt x="279" y="527"/>
                        <a:pt x="282" y="519"/>
                      </a:cubicBezTo>
                      <a:cubicBezTo>
                        <a:pt x="312" y="452"/>
                        <a:pt x="216" y="500"/>
                        <a:pt x="244" y="450"/>
                      </a:cubicBezTo>
                      <a:cubicBezTo>
                        <a:pt x="265" y="404"/>
                        <a:pt x="226" y="415"/>
                        <a:pt x="200" y="401"/>
                      </a:cubicBezTo>
                      <a:cubicBezTo>
                        <a:pt x="198" y="389"/>
                        <a:pt x="218" y="363"/>
                        <a:pt x="209" y="351"/>
                      </a:cubicBezTo>
                      <a:cubicBezTo>
                        <a:pt x="203" y="337"/>
                        <a:pt x="172" y="341"/>
                        <a:pt x="162" y="332"/>
                      </a:cubicBezTo>
                      <a:cubicBezTo>
                        <a:pt x="164" y="302"/>
                        <a:pt x="196" y="277"/>
                        <a:pt x="144" y="269"/>
                      </a:cubicBezTo>
                      <a:cubicBezTo>
                        <a:pt x="137" y="268"/>
                        <a:pt x="126" y="265"/>
                        <a:pt x="125" y="263"/>
                      </a:cubicBezTo>
                      <a:cubicBezTo>
                        <a:pt x="122" y="250"/>
                        <a:pt x="142" y="225"/>
                        <a:pt x="134" y="212"/>
                      </a:cubicBezTo>
                      <a:cubicBezTo>
                        <a:pt x="128" y="198"/>
                        <a:pt x="97" y="201"/>
                        <a:pt x="87" y="193"/>
                      </a:cubicBezTo>
                      <a:cubicBezTo>
                        <a:pt x="84" y="180"/>
                        <a:pt x="105" y="155"/>
                        <a:pt x="97" y="143"/>
                      </a:cubicBezTo>
                      <a:cubicBezTo>
                        <a:pt x="90" y="128"/>
                        <a:pt x="60" y="132"/>
                        <a:pt x="49" y="122"/>
                      </a:cubicBezTo>
                      <a:cubicBezTo>
                        <a:pt x="47" y="110"/>
                        <a:pt x="68" y="85"/>
                        <a:pt x="60" y="72"/>
                      </a:cubicBezTo>
                      <a:cubicBezTo>
                        <a:pt x="53" y="58"/>
                        <a:pt x="23" y="61"/>
                        <a:pt x="13" y="53"/>
                      </a:cubicBezTo>
                      <a:cubicBezTo>
                        <a:pt x="9" y="40"/>
                        <a:pt x="30" y="15"/>
                        <a:pt x="23" y="3"/>
                      </a:cubicBezTo>
                      <a:cubicBezTo>
                        <a:pt x="22" y="1"/>
                        <a:pt x="22" y="1"/>
                        <a:pt x="21" y="0"/>
                      </a:cubicBezTo>
                      <a:cubicBezTo>
                        <a:pt x="19" y="0"/>
                        <a:pt x="18" y="1"/>
                        <a:pt x="16" y="2"/>
                      </a:cubicBezTo>
                      <a:cubicBezTo>
                        <a:pt x="14" y="3"/>
                        <a:pt x="13" y="5"/>
                        <a:pt x="11" y="6"/>
                      </a:cubicBezTo>
                      <a:cubicBezTo>
                        <a:pt x="11" y="6"/>
                        <a:pt x="12" y="7"/>
                        <a:pt x="13" y="8"/>
                      </a:cubicBezTo>
                      <a:cubicBezTo>
                        <a:pt x="13" y="22"/>
                        <a:pt x="-6" y="45"/>
                        <a:pt x="2" y="58"/>
                      </a:cubicBezTo>
                      <a:cubicBezTo>
                        <a:pt x="8" y="71"/>
                        <a:pt x="41" y="69"/>
                        <a:pt x="49" y="78"/>
                      </a:cubicBezTo>
                      <a:cubicBezTo>
                        <a:pt x="51" y="81"/>
                        <a:pt x="47" y="91"/>
                        <a:pt x="44" y="97"/>
                      </a:cubicBezTo>
                      <a:cubicBezTo>
                        <a:pt x="21" y="145"/>
                        <a:pt x="62" y="133"/>
                        <a:pt x="87" y="148"/>
                      </a:cubicBezTo>
                      <a:cubicBezTo>
                        <a:pt x="88" y="161"/>
                        <a:pt x="68" y="185"/>
                        <a:pt x="77" y="198"/>
                      </a:cubicBezTo>
                      <a:cubicBezTo>
                        <a:pt x="82" y="211"/>
                        <a:pt x="115" y="209"/>
                        <a:pt x="124" y="218"/>
                      </a:cubicBezTo>
                      <a:cubicBezTo>
                        <a:pt x="126" y="231"/>
                        <a:pt x="106" y="255"/>
                        <a:pt x="114" y="268"/>
                      </a:cubicBezTo>
                      <a:cubicBezTo>
                        <a:pt x="120" y="281"/>
                        <a:pt x="153" y="278"/>
                        <a:pt x="162" y="287"/>
                      </a:cubicBezTo>
                      <a:cubicBezTo>
                        <a:pt x="159" y="316"/>
                        <a:pt x="129" y="344"/>
                        <a:pt x="179" y="350"/>
                      </a:cubicBezTo>
                      <a:cubicBezTo>
                        <a:pt x="188" y="351"/>
                        <a:pt x="198" y="353"/>
                        <a:pt x="200" y="357"/>
                      </a:cubicBezTo>
                      <a:cubicBezTo>
                        <a:pt x="202" y="370"/>
                        <a:pt x="182" y="394"/>
                        <a:pt x="190" y="407"/>
                      </a:cubicBezTo>
                      <a:cubicBezTo>
                        <a:pt x="196" y="420"/>
                        <a:pt x="229" y="417"/>
                        <a:pt x="238" y="426"/>
                      </a:cubicBezTo>
                      <a:cubicBezTo>
                        <a:pt x="240" y="439"/>
                        <a:pt x="220" y="464"/>
                        <a:pt x="229" y="477"/>
                      </a:cubicBezTo>
                      <a:cubicBezTo>
                        <a:pt x="235" y="490"/>
                        <a:pt x="267" y="487"/>
                        <a:pt x="276" y="495"/>
                      </a:cubicBezTo>
                      <a:cubicBezTo>
                        <a:pt x="279" y="508"/>
                        <a:pt x="259" y="533"/>
                        <a:pt x="267" y="546"/>
                      </a:cubicBezTo>
                      <a:cubicBezTo>
                        <a:pt x="273" y="559"/>
                        <a:pt x="305" y="556"/>
                        <a:pt x="315" y="564"/>
                      </a:cubicBezTo>
                      <a:cubicBezTo>
                        <a:pt x="317" y="567"/>
                        <a:pt x="313" y="577"/>
                        <a:pt x="310" y="584"/>
                      </a:cubicBezTo>
                      <a:cubicBezTo>
                        <a:pt x="288" y="631"/>
                        <a:pt x="328" y="619"/>
                        <a:pt x="354" y="633"/>
                      </a:cubicBezTo>
                      <a:cubicBezTo>
                        <a:pt x="356" y="645"/>
                        <a:pt x="337" y="671"/>
                        <a:pt x="345" y="683"/>
                      </a:cubicBezTo>
                      <a:cubicBezTo>
                        <a:pt x="351" y="697"/>
                        <a:pt x="384" y="693"/>
                        <a:pt x="393" y="702"/>
                      </a:cubicBezTo>
                      <a:cubicBezTo>
                        <a:pt x="396" y="714"/>
                        <a:pt x="376" y="740"/>
                        <a:pt x="385" y="752"/>
                      </a:cubicBezTo>
                      <a:cubicBezTo>
                        <a:pt x="391" y="766"/>
                        <a:pt x="423" y="762"/>
                        <a:pt x="433" y="770"/>
                      </a:cubicBezTo>
                      <a:cubicBezTo>
                        <a:pt x="435" y="782"/>
                        <a:pt x="415" y="808"/>
                        <a:pt x="425" y="821"/>
                      </a:cubicBezTo>
                      <a:cubicBezTo>
                        <a:pt x="431" y="834"/>
                        <a:pt x="463" y="830"/>
                        <a:pt x="472" y="839"/>
                      </a:cubicBezTo>
                      <a:cubicBezTo>
                        <a:pt x="474" y="842"/>
                        <a:pt x="471" y="851"/>
                        <a:pt x="468" y="859"/>
                      </a:cubicBezTo>
                      <a:cubicBezTo>
                        <a:pt x="439" y="927"/>
                        <a:pt x="534" y="877"/>
                        <a:pt x="509" y="927"/>
                      </a:cubicBezTo>
                      <a:cubicBezTo>
                        <a:pt x="488" y="975"/>
                        <a:pt x="527" y="962"/>
                        <a:pt x="553" y="975"/>
                      </a:cubicBezTo>
                      <a:cubicBezTo>
                        <a:pt x="556" y="987"/>
                        <a:pt x="537" y="1013"/>
                        <a:pt x="546" y="1025"/>
                      </a:cubicBezTo>
                      <a:cubicBezTo>
                        <a:pt x="553" y="1039"/>
                        <a:pt x="585" y="1034"/>
                        <a:pt x="595" y="1042"/>
                      </a:cubicBezTo>
                      <a:cubicBezTo>
                        <a:pt x="598" y="1055"/>
                        <a:pt x="579" y="1081"/>
                        <a:pt x="587" y="1093"/>
                      </a:cubicBezTo>
                      <a:cubicBezTo>
                        <a:pt x="595" y="1107"/>
                        <a:pt x="626" y="1101"/>
                        <a:pt x="637" y="1109"/>
                      </a:cubicBezTo>
                      <a:cubicBezTo>
                        <a:pt x="636" y="1139"/>
                        <a:pt x="606" y="1167"/>
                        <a:pt x="658" y="1171"/>
                      </a:cubicBezTo>
                      <a:cubicBezTo>
                        <a:pt x="666" y="1172"/>
                        <a:pt x="676" y="1173"/>
                        <a:pt x="678" y="1176"/>
                      </a:cubicBezTo>
                      <a:cubicBezTo>
                        <a:pt x="681" y="1188"/>
                        <a:pt x="663" y="1216"/>
                        <a:pt x="672" y="1228"/>
                      </a:cubicBezTo>
                      <a:cubicBezTo>
                        <a:pt x="679" y="1241"/>
                        <a:pt x="710" y="1235"/>
                        <a:pt x="721" y="1243"/>
                      </a:cubicBezTo>
                      <a:cubicBezTo>
                        <a:pt x="724" y="1255"/>
                        <a:pt x="706" y="1283"/>
                        <a:pt x="715" y="1294"/>
                      </a:cubicBezTo>
                      <a:cubicBezTo>
                        <a:pt x="723" y="1308"/>
                        <a:pt x="754" y="1301"/>
                        <a:pt x="764" y="1310"/>
                      </a:cubicBezTo>
                      <a:cubicBezTo>
                        <a:pt x="766" y="1313"/>
                        <a:pt x="763" y="1323"/>
                        <a:pt x="760" y="1330"/>
                      </a:cubicBezTo>
                      <a:cubicBezTo>
                        <a:pt x="745" y="1374"/>
                        <a:pt x="773" y="1366"/>
                        <a:pt x="799" y="1373"/>
                      </a:cubicBezTo>
                      <a:cubicBezTo>
                        <a:pt x="805" y="1371"/>
                        <a:pt x="810" y="1368"/>
                        <a:pt x="815" y="1366"/>
                      </a:cubicBezTo>
                      <a:cubicBezTo>
                        <a:pt x="804" y="1357"/>
                        <a:pt x="777" y="1361"/>
                        <a:pt x="769" y="1354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7" name="Freeform 246">
                  <a:extLst>
                    <a:ext uri="{FF2B5EF4-FFF2-40B4-BE49-F238E27FC236}">
                      <a16:creationId xmlns:a16="http://schemas.microsoft.com/office/drawing/2014/main" id="{0050410A-1A4A-A34C-A168-288DB53C25E2}"/>
                    </a:ext>
                  </a:extLst>
                </p:cNvPr>
                <p:cNvSpPr/>
                <p:nvPr/>
              </p:nvSpPr>
              <p:spPr>
                <a:xfrm>
                  <a:off x="10345058" y="8215144"/>
                  <a:ext cx="1406499" cy="12362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30" h="993">
                      <a:moveTo>
                        <a:pt x="830" y="0"/>
                      </a:moveTo>
                      <a:cubicBezTo>
                        <a:pt x="734" y="221"/>
                        <a:pt x="750" y="430"/>
                        <a:pt x="797" y="595"/>
                      </a:cubicBezTo>
                      <a:cubicBezTo>
                        <a:pt x="660" y="395"/>
                        <a:pt x="417" y="158"/>
                        <a:pt x="0" y="26"/>
                      </a:cubicBezTo>
                      <a:cubicBezTo>
                        <a:pt x="0" y="26"/>
                        <a:pt x="277" y="702"/>
                        <a:pt x="632" y="939"/>
                      </a:cubicBezTo>
                      <a:cubicBezTo>
                        <a:pt x="841" y="1078"/>
                        <a:pt x="1123" y="935"/>
                        <a:pt x="1130" y="685"/>
                      </a:cubicBezTo>
                      <a:cubicBezTo>
                        <a:pt x="1138" y="357"/>
                        <a:pt x="830" y="0"/>
                        <a:pt x="830" y="0"/>
                      </a:cubicBezTo>
                      <a:close/>
                    </a:path>
                  </a:pathLst>
                </a:custGeom>
                <a:solidFill>
                  <a:srgbClr val="ACD74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48" name="Freeform 247">
                  <a:extLst>
                    <a:ext uri="{FF2B5EF4-FFF2-40B4-BE49-F238E27FC236}">
                      <a16:creationId xmlns:a16="http://schemas.microsoft.com/office/drawing/2014/main" id="{63D071C9-3572-A54E-8BBD-36BF7906C3FE}"/>
                    </a:ext>
                  </a:extLst>
                </p:cNvPr>
                <p:cNvSpPr/>
                <p:nvPr/>
              </p:nvSpPr>
              <p:spPr>
                <a:xfrm>
                  <a:off x="11290614" y="8215144"/>
                  <a:ext cx="459697" cy="116024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70" h="932">
                      <a:moveTo>
                        <a:pt x="239" y="932"/>
                      </a:moveTo>
                      <a:cubicBezTo>
                        <a:pt x="314" y="878"/>
                        <a:pt x="366" y="791"/>
                        <a:pt x="370" y="685"/>
                      </a:cubicBezTo>
                      <a:cubicBezTo>
                        <a:pt x="378" y="357"/>
                        <a:pt x="70" y="0"/>
                        <a:pt x="70" y="0"/>
                      </a:cubicBezTo>
                      <a:cubicBezTo>
                        <a:pt x="-11" y="187"/>
                        <a:pt x="-12" y="366"/>
                        <a:pt x="18" y="516"/>
                      </a:cubicBezTo>
                      <a:lnTo>
                        <a:pt x="37" y="595"/>
                      </a:lnTo>
                      <a:cubicBezTo>
                        <a:pt x="37" y="595"/>
                        <a:pt x="165" y="746"/>
                        <a:pt x="239" y="932"/>
                      </a:cubicBezTo>
                      <a:close/>
                    </a:path>
                  </a:pathLst>
                </a:custGeom>
                <a:solidFill>
                  <a:srgbClr val="3DAA6B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33" name="Group 632">
                <a:extLst>
                  <a:ext uri="{FF2B5EF4-FFF2-40B4-BE49-F238E27FC236}">
                    <a16:creationId xmlns:a16="http://schemas.microsoft.com/office/drawing/2014/main" id="{6A86EB29-D1C2-2A42-B2E0-760A22D0C3AF}"/>
                  </a:ext>
                </a:extLst>
              </p:cNvPr>
              <p:cNvGrpSpPr/>
              <p:nvPr/>
            </p:nvGrpSpPr>
            <p:grpSpPr>
              <a:xfrm>
                <a:off x="12016907" y="7253055"/>
                <a:ext cx="1516129" cy="1489243"/>
                <a:chOff x="12016907" y="7253055"/>
                <a:chExt cx="1516129" cy="1489243"/>
              </a:xfrm>
            </p:grpSpPr>
            <p:sp>
              <p:nvSpPr>
                <p:cNvPr id="249" name="Freeform 248">
                  <a:extLst>
                    <a:ext uri="{FF2B5EF4-FFF2-40B4-BE49-F238E27FC236}">
                      <a16:creationId xmlns:a16="http://schemas.microsoft.com/office/drawing/2014/main" id="{2635D614-D546-9C45-AB45-5B65B50D2783}"/>
                    </a:ext>
                  </a:extLst>
                </p:cNvPr>
                <p:cNvSpPr/>
                <p:nvPr/>
              </p:nvSpPr>
              <p:spPr>
                <a:xfrm>
                  <a:off x="12072971" y="7542180"/>
                  <a:ext cx="1440135" cy="90102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57" h="724">
                      <a:moveTo>
                        <a:pt x="80" y="18"/>
                      </a:moveTo>
                      <a:cubicBezTo>
                        <a:pt x="80" y="18"/>
                        <a:pt x="335" y="800"/>
                        <a:pt x="1017" y="244"/>
                      </a:cubicBezTo>
                      <a:lnTo>
                        <a:pt x="1048" y="172"/>
                      </a:lnTo>
                      <a:cubicBezTo>
                        <a:pt x="1053" y="159"/>
                        <a:pt x="1069" y="154"/>
                        <a:pt x="1081" y="161"/>
                      </a:cubicBezTo>
                      <a:lnTo>
                        <a:pt x="1145" y="201"/>
                      </a:lnTo>
                      <a:cubicBezTo>
                        <a:pt x="1158" y="209"/>
                        <a:pt x="1160" y="225"/>
                        <a:pt x="1150" y="236"/>
                      </a:cubicBezTo>
                      <a:lnTo>
                        <a:pt x="1092" y="299"/>
                      </a:lnTo>
                      <a:cubicBezTo>
                        <a:pt x="1092" y="299"/>
                        <a:pt x="926" y="825"/>
                        <a:pt x="404" y="707"/>
                      </a:cubicBezTo>
                      <a:cubicBezTo>
                        <a:pt x="-116" y="588"/>
                        <a:pt x="-22" y="-121"/>
                        <a:pt x="80" y="18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0" name="Freeform 249">
                  <a:extLst>
                    <a:ext uri="{FF2B5EF4-FFF2-40B4-BE49-F238E27FC236}">
                      <a16:creationId xmlns:a16="http://schemas.microsoft.com/office/drawing/2014/main" id="{81FF4BB7-BE46-E14D-A330-7FE113B72501}"/>
                    </a:ext>
                  </a:extLst>
                </p:cNvPr>
                <p:cNvSpPr/>
                <p:nvPr/>
              </p:nvSpPr>
              <p:spPr>
                <a:xfrm>
                  <a:off x="12071722" y="7542180"/>
                  <a:ext cx="1440135" cy="90102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57" h="724">
                      <a:moveTo>
                        <a:pt x="1093" y="299"/>
                      </a:moveTo>
                      <a:lnTo>
                        <a:pt x="1151" y="236"/>
                      </a:lnTo>
                      <a:cubicBezTo>
                        <a:pt x="1161" y="225"/>
                        <a:pt x="1159" y="209"/>
                        <a:pt x="1146" y="201"/>
                      </a:cubicBezTo>
                      <a:lnTo>
                        <a:pt x="1132" y="192"/>
                      </a:lnTo>
                      <a:cubicBezTo>
                        <a:pt x="1041" y="311"/>
                        <a:pt x="757" y="641"/>
                        <a:pt x="448" y="583"/>
                      </a:cubicBezTo>
                      <a:cubicBezTo>
                        <a:pt x="69" y="511"/>
                        <a:pt x="55" y="3"/>
                        <a:pt x="55" y="0"/>
                      </a:cubicBezTo>
                      <a:cubicBezTo>
                        <a:pt x="-34" y="-8"/>
                        <a:pt x="-73" y="598"/>
                        <a:pt x="405" y="707"/>
                      </a:cubicBezTo>
                      <a:cubicBezTo>
                        <a:pt x="927" y="825"/>
                        <a:pt x="1093" y="299"/>
                        <a:pt x="1093" y="299"/>
                      </a:cubicBezTo>
                      <a:close/>
                    </a:path>
                  </a:pathLst>
                </a:custGeom>
                <a:solidFill>
                  <a:srgbClr val="FC8A24">
                    <a:alpha val="4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1" name="Freeform 250">
                  <a:extLst>
                    <a:ext uri="{FF2B5EF4-FFF2-40B4-BE49-F238E27FC236}">
                      <a16:creationId xmlns:a16="http://schemas.microsoft.com/office/drawing/2014/main" id="{E015BEE1-6D70-8A44-BFDC-F07D3123B7E0}"/>
                    </a:ext>
                  </a:extLst>
                </p:cNvPr>
                <p:cNvSpPr/>
                <p:nvPr/>
              </p:nvSpPr>
              <p:spPr>
                <a:xfrm>
                  <a:off x="13339941" y="7739084"/>
                  <a:ext cx="171919" cy="1744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39" h="141">
                      <a:moveTo>
                        <a:pt x="128" y="43"/>
                      </a:moveTo>
                      <a:lnTo>
                        <a:pt x="64" y="3"/>
                      </a:lnTo>
                      <a:cubicBezTo>
                        <a:pt x="52" y="-4"/>
                        <a:pt x="36" y="1"/>
                        <a:pt x="31" y="14"/>
                      </a:cubicBezTo>
                      <a:lnTo>
                        <a:pt x="0" y="86"/>
                      </a:lnTo>
                      <a:lnTo>
                        <a:pt x="75" y="141"/>
                      </a:lnTo>
                      <a:lnTo>
                        <a:pt x="133" y="78"/>
                      </a:lnTo>
                      <a:cubicBezTo>
                        <a:pt x="143" y="67"/>
                        <a:pt x="141" y="51"/>
                        <a:pt x="128" y="43"/>
                      </a:cubicBezTo>
                      <a:close/>
                    </a:path>
                  </a:pathLst>
                </a:custGeom>
                <a:solidFill>
                  <a:srgbClr val="6C15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2" name="Freeform 251">
                  <a:extLst>
                    <a:ext uri="{FF2B5EF4-FFF2-40B4-BE49-F238E27FC236}">
                      <a16:creationId xmlns:a16="http://schemas.microsoft.com/office/drawing/2014/main" id="{2BF5B7E5-4767-6041-AF7F-4CCFE8A24511}"/>
                    </a:ext>
                  </a:extLst>
                </p:cNvPr>
                <p:cNvSpPr/>
                <p:nvPr/>
              </p:nvSpPr>
              <p:spPr>
                <a:xfrm>
                  <a:off x="12319638" y="7253055"/>
                  <a:ext cx="1166061" cy="91348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37" h="734">
                      <a:moveTo>
                        <a:pt x="129" y="23"/>
                      </a:moveTo>
                      <a:cubicBezTo>
                        <a:pt x="129" y="23"/>
                        <a:pt x="126" y="715"/>
                        <a:pt x="818" y="452"/>
                      </a:cubicBezTo>
                      <a:lnTo>
                        <a:pt x="861" y="402"/>
                      </a:lnTo>
                      <a:cubicBezTo>
                        <a:pt x="869" y="394"/>
                        <a:pt x="883" y="394"/>
                        <a:pt x="891" y="403"/>
                      </a:cubicBezTo>
                      <a:lnTo>
                        <a:pt x="932" y="452"/>
                      </a:lnTo>
                      <a:cubicBezTo>
                        <a:pt x="940" y="461"/>
                        <a:pt x="937" y="475"/>
                        <a:pt x="926" y="481"/>
                      </a:cubicBezTo>
                      <a:lnTo>
                        <a:pt x="863" y="516"/>
                      </a:lnTo>
                      <a:cubicBezTo>
                        <a:pt x="863" y="516"/>
                        <a:pt x="590" y="892"/>
                        <a:pt x="206" y="658"/>
                      </a:cubicBezTo>
                      <a:cubicBezTo>
                        <a:pt x="-179" y="425"/>
                        <a:pt x="85" y="-117"/>
                        <a:pt x="129" y="23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3" name="Freeform 252">
                  <a:extLst>
                    <a:ext uri="{FF2B5EF4-FFF2-40B4-BE49-F238E27FC236}">
                      <a16:creationId xmlns:a16="http://schemas.microsoft.com/office/drawing/2014/main" id="{A1276EE6-7585-6E4C-B566-FFA162678DBD}"/>
                    </a:ext>
                  </a:extLst>
                </p:cNvPr>
                <p:cNvSpPr/>
                <p:nvPr/>
              </p:nvSpPr>
              <p:spPr>
                <a:xfrm>
                  <a:off x="12319638" y="7253055"/>
                  <a:ext cx="1166061" cy="91348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37" h="734">
                      <a:moveTo>
                        <a:pt x="863" y="515"/>
                      </a:moveTo>
                      <a:lnTo>
                        <a:pt x="926" y="480"/>
                      </a:lnTo>
                      <a:cubicBezTo>
                        <a:pt x="937" y="474"/>
                        <a:pt x="940" y="460"/>
                        <a:pt x="932" y="451"/>
                      </a:cubicBezTo>
                      <a:lnTo>
                        <a:pt x="923" y="439"/>
                      </a:lnTo>
                      <a:cubicBezTo>
                        <a:pt x="819" y="510"/>
                        <a:pt x="504" y="699"/>
                        <a:pt x="273" y="570"/>
                      </a:cubicBezTo>
                      <a:cubicBezTo>
                        <a:pt x="-11" y="412"/>
                        <a:pt x="114" y="2"/>
                        <a:pt x="115" y="1"/>
                      </a:cubicBezTo>
                      <a:cubicBezTo>
                        <a:pt x="45" y="-30"/>
                        <a:pt x="-147" y="443"/>
                        <a:pt x="206" y="657"/>
                      </a:cubicBezTo>
                      <a:cubicBezTo>
                        <a:pt x="590" y="891"/>
                        <a:pt x="863" y="515"/>
                        <a:pt x="863" y="515"/>
                      </a:cubicBezTo>
                      <a:close/>
                    </a:path>
                  </a:pathLst>
                </a:custGeom>
                <a:solidFill>
                  <a:srgbClr val="FC8A24">
                    <a:alpha val="4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4" name="Freeform 253">
                  <a:extLst>
                    <a:ext uri="{FF2B5EF4-FFF2-40B4-BE49-F238E27FC236}">
                      <a16:creationId xmlns:a16="http://schemas.microsoft.com/office/drawing/2014/main" id="{DC2C2E07-3CD8-B34D-9C30-B9588594966C}"/>
                    </a:ext>
                  </a:extLst>
                </p:cNvPr>
                <p:cNvSpPr/>
                <p:nvPr/>
              </p:nvSpPr>
              <p:spPr>
                <a:xfrm>
                  <a:off x="13338692" y="7746562"/>
                  <a:ext cx="147003" cy="14830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9" h="120">
                      <a:moveTo>
                        <a:pt x="114" y="56"/>
                      </a:moveTo>
                      <a:lnTo>
                        <a:pt x="73" y="7"/>
                      </a:lnTo>
                      <a:cubicBezTo>
                        <a:pt x="65" y="-2"/>
                        <a:pt x="51" y="-2"/>
                        <a:pt x="43" y="6"/>
                      </a:cubicBezTo>
                      <a:lnTo>
                        <a:pt x="0" y="56"/>
                      </a:lnTo>
                      <a:lnTo>
                        <a:pt x="45" y="120"/>
                      </a:lnTo>
                      <a:lnTo>
                        <a:pt x="108" y="85"/>
                      </a:lnTo>
                      <a:cubicBezTo>
                        <a:pt x="119" y="79"/>
                        <a:pt x="122" y="65"/>
                        <a:pt x="114" y="56"/>
                      </a:cubicBezTo>
                      <a:close/>
                    </a:path>
                  </a:pathLst>
                </a:custGeom>
                <a:solidFill>
                  <a:srgbClr val="6C15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5" name="Freeform 254">
                  <a:extLst>
                    <a:ext uri="{FF2B5EF4-FFF2-40B4-BE49-F238E27FC236}">
                      <a16:creationId xmlns:a16="http://schemas.microsoft.com/office/drawing/2014/main" id="{28874F36-4BC9-0C4D-BF92-709FDE633A2E}"/>
                    </a:ext>
                  </a:extLst>
                </p:cNvPr>
                <p:cNvSpPr/>
                <p:nvPr/>
              </p:nvSpPr>
              <p:spPr>
                <a:xfrm>
                  <a:off x="12018153" y="7740330"/>
                  <a:ext cx="1514883" cy="100196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17" h="805">
                      <a:moveTo>
                        <a:pt x="55" y="225"/>
                      </a:moveTo>
                      <a:cubicBezTo>
                        <a:pt x="55" y="225"/>
                        <a:pt x="600" y="920"/>
                        <a:pt x="1084" y="107"/>
                      </a:cubicBezTo>
                      <a:lnTo>
                        <a:pt x="1088" y="24"/>
                      </a:lnTo>
                      <a:cubicBezTo>
                        <a:pt x="1088" y="8"/>
                        <a:pt x="1103" y="-3"/>
                        <a:pt x="1118" y="0"/>
                      </a:cubicBezTo>
                      <a:lnTo>
                        <a:pt x="1197" y="17"/>
                      </a:lnTo>
                      <a:cubicBezTo>
                        <a:pt x="1213" y="20"/>
                        <a:pt x="1221" y="36"/>
                        <a:pt x="1215" y="50"/>
                      </a:cubicBezTo>
                      <a:lnTo>
                        <a:pt x="1180" y="135"/>
                      </a:lnTo>
                      <a:cubicBezTo>
                        <a:pt x="1180" y="135"/>
                        <a:pt x="1206" y="727"/>
                        <a:pt x="636" y="800"/>
                      </a:cubicBezTo>
                      <a:cubicBezTo>
                        <a:pt x="67" y="872"/>
                        <a:pt x="-100" y="122"/>
                        <a:pt x="55" y="225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6" name="Freeform 255">
                  <a:extLst>
                    <a:ext uri="{FF2B5EF4-FFF2-40B4-BE49-F238E27FC236}">
                      <a16:creationId xmlns:a16="http://schemas.microsoft.com/office/drawing/2014/main" id="{882AB8EC-3835-5440-9011-47E2483E9E31}"/>
                    </a:ext>
                  </a:extLst>
                </p:cNvPr>
                <p:cNvSpPr/>
                <p:nvPr/>
              </p:nvSpPr>
              <p:spPr>
                <a:xfrm>
                  <a:off x="12016907" y="7756531"/>
                  <a:ext cx="1514883" cy="98576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17" h="792">
                      <a:moveTo>
                        <a:pt x="1180" y="122"/>
                      </a:moveTo>
                      <a:lnTo>
                        <a:pt x="1215" y="37"/>
                      </a:lnTo>
                      <a:cubicBezTo>
                        <a:pt x="1221" y="23"/>
                        <a:pt x="1213" y="7"/>
                        <a:pt x="1197" y="4"/>
                      </a:cubicBezTo>
                      <a:lnTo>
                        <a:pt x="1180" y="0"/>
                      </a:lnTo>
                      <a:cubicBezTo>
                        <a:pt x="1131" y="154"/>
                        <a:pt x="967" y="592"/>
                        <a:pt x="634" y="646"/>
                      </a:cubicBezTo>
                      <a:cubicBezTo>
                        <a:pt x="225" y="714"/>
                        <a:pt x="24" y="206"/>
                        <a:pt x="23" y="203"/>
                      </a:cubicBezTo>
                      <a:cubicBezTo>
                        <a:pt x="-70" y="228"/>
                        <a:pt x="114" y="853"/>
                        <a:pt x="636" y="787"/>
                      </a:cubicBezTo>
                      <a:cubicBezTo>
                        <a:pt x="1206" y="714"/>
                        <a:pt x="1180" y="122"/>
                        <a:pt x="1180" y="122"/>
                      </a:cubicBezTo>
                      <a:close/>
                    </a:path>
                  </a:pathLst>
                </a:custGeom>
                <a:solidFill>
                  <a:srgbClr val="FC8A24">
                    <a:alpha val="4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7" name="Freeform 256">
                  <a:extLst>
                    <a:ext uri="{FF2B5EF4-FFF2-40B4-BE49-F238E27FC236}">
                      <a16:creationId xmlns:a16="http://schemas.microsoft.com/office/drawing/2014/main" id="{D9CAD9F2-F40C-B94C-A717-3CF25682C4B1}"/>
                    </a:ext>
                  </a:extLst>
                </p:cNvPr>
                <p:cNvSpPr/>
                <p:nvPr/>
              </p:nvSpPr>
              <p:spPr>
                <a:xfrm>
                  <a:off x="13367345" y="7740330"/>
                  <a:ext cx="164445" cy="16699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33" h="135">
                      <a:moveTo>
                        <a:pt x="113" y="17"/>
                      </a:moveTo>
                      <a:lnTo>
                        <a:pt x="34" y="0"/>
                      </a:lnTo>
                      <a:cubicBezTo>
                        <a:pt x="19" y="-3"/>
                        <a:pt x="4" y="8"/>
                        <a:pt x="4" y="24"/>
                      </a:cubicBezTo>
                      <a:lnTo>
                        <a:pt x="0" y="107"/>
                      </a:lnTo>
                      <a:lnTo>
                        <a:pt x="96" y="135"/>
                      </a:lnTo>
                      <a:lnTo>
                        <a:pt x="131" y="50"/>
                      </a:lnTo>
                      <a:cubicBezTo>
                        <a:pt x="137" y="36"/>
                        <a:pt x="129" y="20"/>
                        <a:pt x="113" y="17"/>
                      </a:cubicBezTo>
                      <a:close/>
                    </a:path>
                  </a:pathLst>
                </a:custGeom>
                <a:solidFill>
                  <a:srgbClr val="6C15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35" name="Group 634">
                <a:extLst>
                  <a:ext uri="{FF2B5EF4-FFF2-40B4-BE49-F238E27FC236}">
                    <a16:creationId xmlns:a16="http://schemas.microsoft.com/office/drawing/2014/main" id="{47A69E51-9681-6046-A71A-F2B5055BA355}"/>
                  </a:ext>
                </a:extLst>
              </p:cNvPr>
              <p:cNvGrpSpPr/>
              <p:nvPr/>
            </p:nvGrpSpPr>
            <p:grpSpPr>
              <a:xfrm>
                <a:off x="12912635" y="8843243"/>
                <a:ext cx="1283165" cy="2187133"/>
                <a:chOff x="12912635" y="8843243"/>
                <a:chExt cx="1283165" cy="2187133"/>
              </a:xfrm>
            </p:grpSpPr>
            <p:sp>
              <p:nvSpPr>
                <p:cNvPr id="258" name="Freeform 257">
                  <a:extLst>
                    <a:ext uri="{FF2B5EF4-FFF2-40B4-BE49-F238E27FC236}">
                      <a16:creationId xmlns:a16="http://schemas.microsoft.com/office/drawing/2014/main" id="{8BC04974-9084-B746-993F-5F3651C1CEEF}"/>
                    </a:ext>
                  </a:extLst>
                </p:cNvPr>
                <p:cNvSpPr/>
                <p:nvPr/>
              </p:nvSpPr>
              <p:spPr>
                <a:xfrm>
                  <a:off x="12916372" y="8846982"/>
                  <a:ext cx="1275691" cy="218339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25" h="1753">
                      <a:moveTo>
                        <a:pt x="1024" y="66"/>
                      </a:moveTo>
                      <a:cubicBezTo>
                        <a:pt x="1025" y="65"/>
                        <a:pt x="1025" y="64"/>
                        <a:pt x="1025" y="63"/>
                      </a:cubicBezTo>
                      <a:cubicBezTo>
                        <a:pt x="1025" y="28"/>
                        <a:pt x="796" y="0"/>
                        <a:pt x="513" y="0"/>
                      </a:cubicBezTo>
                      <a:cubicBezTo>
                        <a:pt x="230" y="0"/>
                        <a:pt x="0" y="28"/>
                        <a:pt x="0" y="63"/>
                      </a:cubicBezTo>
                      <a:cubicBezTo>
                        <a:pt x="0" y="64"/>
                        <a:pt x="0" y="65"/>
                        <a:pt x="0" y="66"/>
                      </a:cubicBezTo>
                      <a:lnTo>
                        <a:pt x="136" y="823"/>
                      </a:lnTo>
                      <a:cubicBezTo>
                        <a:pt x="176" y="1047"/>
                        <a:pt x="189" y="1276"/>
                        <a:pt x="173" y="1504"/>
                      </a:cubicBezTo>
                      <a:lnTo>
                        <a:pt x="160" y="1688"/>
                      </a:lnTo>
                      <a:cubicBezTo>
                        <a:pt x="159" y="1689"/>
                        <a:pt x="159" y="1689"/>
                        <a:pt x="159" y="1689"/>
                      </a:cubicBezTo>
                      <a:cubicBezTo>
                        <a:pt x="159" y="1725"/>
                        <a:pt x="318" y="1753"/>
                        <a:pt x="513" y="1753"/>
                      </a:cubicBezTo>
                      <a:cubicBezTo>
                        <a:pt x="708" y="1753"/>
                        <a:pt x="865" y="1725"/>
                        <a:pt x="865" y="1689"/>
                      </a:cubicBezTo>
                      <a:lnTo>
                        <a:pt x="865" y="1688"/>
                      </a:lnTo>
                      <a:lnTo>
                        <a:pt x="853" y="1504"/>
                      </a:lnTo>
                      <a:cubicBezTo>
                        <a:pt x="837" y="1276"/>
                        <a:pt x="849" y="1047"/>
                        <a:pt x="889" y="823"/>
                      </a:cubicBezTo>
                      <a:close/>
                    </a:path>
                  </a:pathLst>
                </a:custGeom>
                <a:solidFill>
                  <a:srgbClr val="9DDBF4">
                    <a:alpha val="3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59" name="Freeform 258">
                  <a:extLst>
                    <a:ext uri="{FF2B5EF4-FFF2-40B4-BE49-F238E27FC236}">
                      <a16:creationId xmlns:a16="http://schemas.microsoft.com/office/drawing/2014/main" id="{58B82C66-1F43-9240-92A3-D3FDBE6F9785}"/>
                    </a:ext>
                  </a:extLst>
                </p:cNvPr>
                <p:cNvSpPr/>
                <p:nvPr/>
              </p:nvSpPr>
              <p:spPr>
                <a:xfrm>
                  <a:off x="13029739" y="9172248"/>
                  <a:ext cx="1048957" cy="180204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43" h="1447">
                      <a:moveTo>
                        <a:pt x="422" y="0"/>
                      </a:moveTo>
                      <a:cubicBezTo>
                        <a:pt x="189" y="0"/>
                        <a:pt x="0" y="26"/>
                        <a:pt x="0" y="58"/>
                      </a:cubicBezTo>
                      <a:cubicBezTo>
                        <a:pt x="0" y="59"/>
                        <a:pt x="0" y="60"/>
                        <a:pt x="1" y="61"/>
                      </a:cubicBezTo>
                      <a:lnTo>
                        <a:pt x="88" y="547"/>
                      </a:lnTo>
                      <a:cubicBezTo>
                        <a:pt x="130" y="779"/>
                        <a:pt x="142" y="1017"/>
                        <a:pt x="126" y="1253"/>
                      </a:cubicBezTo>
                      <a:lnTo>
                        <a:pt x="118" y="1367"/>
                      </a:lnTo>
                      <a:cubicBezTo>
                        <a:pt x="116" y="1395"/>
                        <a:pt x="135" y="1420"/>
                        <a:pt x="163" y="1427"/>
                      </a:cubicBezTo>
                      <a:cubicBezTo>
                        <a:pt x="217" y="1438"/>
                        <a:pt x="304" y="1447"/>
                        <a:pt x="422" y="1447"/>
                      </a:cubicBezTo>
                      <a:cubicBezTo>
                        <a:pt x="539" y="1447"/>
                        <a:pt x="627" y="1438"/>
                        <a:pt x="680" y="1427"/>
                      </a:cubicBezTo>
                      <a:cubicBezTo>
                        <a:pt x="708" y="1420"/>
                        <a:pt x="727" y="1395"/>
                        <a:pt x="726" y="1367"/>
                      </a:cubicBezTo>
                      <a:lnTo>
                        <a:pt x="717" y="1246"/>
                      </a:lnTo>
                      <a:cubicBezTo>
                        <a:pt x="701" y="1015"/>
                        <a:pt x="713" y="782"/>
                        <a:pt x="754" y="554"/>
                      </a:cubicBezTo>
                      <a:lnTo>
                        <a:pt x="842" y="61"/>
                      </a:lnTo>
                      <a:cubicBezTo>
                        <a:pt x="842" y="60"/>
                        <a:pt x="843" y="59"/>
                        <a:pt x="843" y="58"/>
                      </a:cubicBezTo>
                      <a:cubicBezTo>
                        <a:pt x="843" y="26"/>
                        <a:pt x="654" y="0"/>
                        <a:pt x="422" y="0"/>
                      </a:cubicBezTo>
                      <a:close/>
                    </a:path>
                  </a:pathLst>
                </a:custGeom>
                <a:solidFill>
                  <a:srgbClr val="ACD74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0" name="Freeform 259">
                  <a:extLst>
                    <a:ext uri="{FF2B5EF4-FFF2-40B4-BE49-F238E27FC236}">
                      <a16:creationId xmlns:a16="http://schemas.microsoft.com/office/drawing/2014/main" id="{AA8CDE6B-3DAB-734A-8E7B-3F6C91DCD13B}"/>
                    </a:ext>
                  </a:extLst>
                </p:cNvPr>
                <p:cNvSpPr/>
                <p:nvPr/>
              </p:nvSpPr>
              <p:spPr>
                <a:xfrm>
                  <a:off x="13029739" y="9244529"/>
                  <a:ext cx="1048957" cy="8100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43" h="66">
                      <a:moveTo>
                        <a:pt x="0" y="0"/>
                      </a:moveTo>
                      <a:lnTo>
                        <a:pt x="1" y="3"/>
                      </a:lnTo>
                      <a:cubicBezTo>
                        <a:pt x="50" y="65"/>
                        <a:pt x="791" y="65"/>
                        <a:pt x="842" y="3"/>
                      </a:cubicBezTo>
                      <a:lnTo>
                        <a:pt x="843" y="0"/>
                      </a:lnTo>
                      <a:cubicBezTo>
                        <a:pt x="796" y="88"/>
                        <a:pt x="49" y="88"/>
                        <a:pt x="0" y="0"/>
                      </a:cubicBezTo>
                      <a:close/>
                    </a:path>
                  </a:pathLst>
                </a:custGeom>
                <a:solidFill>
                  <a:srgbClr val="3DAA6B">
                    <a:alpha val="4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1" name="Freeform 260">
                  <a:extLst>
                    <a:ext uri="{FF2B5EF4-FFF2-40B4-BE49-F238E27FC236}">
                      <a16:creationId xmlns:a16="http://schemas.microsoft.com/office/drawing/2014/main" id="{E36DD77D-460B-6840-9CCA-285EE0C59DD4}"/>
                    </a:ext>
                  </a:extLst>
                </p:cNvPr>
                <p:cNvSpPr/>
                <p:nvPr/>
              </p:nvSpPr>
              <p:spPr>
                <a:xfrm>
                  <a:off x="13064621" y="8976590"/>
                  <a:ext cx="348822" cy="204880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1" h="1645">
                      <a:moveTo>
                        <a:pt x="129" y="718"/>
                      </a:moveTo>
                      <a:cubicBezTo>
                        <a:pt x="175" y="977"/>
                        <a:pt x="190" y="1243"/>
                        <a:pt x="171" y="1506"/>
                      </a:cubicBezTo>
                      <a:lnTo>
                        <a:pt x="163" y="1634"/>
                      </a:lnTo>
                      <a:cubicBezTo>
                        <a:pt x="192" y="1639"/>
                        <a:pt x="226" y="1642"/>
                        <a:pt x="263" y="1645"/>
                      </a:cubicBezTo>
                      <a:lnTo>
                        <a:pt x="273" y="1513"/>
                      </a:lnTo>
                      <a:cubicBezTo>
                        <a:pt x="291" y="1242"/>
                        <a:pt x="277" y="968"/>
                        <a:pt x="229" y="700"/>
                      </a:cubicBezTo>
                      <a:lnTo>
                        <a:pt x="106" y="12"/>
                      </a:lnTo>
                      <a:cubicBezTo>
                        <a:pt x="66" y="9"/>
                        <a:pt x="31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39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34" name="Freeform 633">
                  <a:extLst>
                    <a:ext uri="{FF2B5EF4-FFF2-40B4-BE49-F238E27FC236}">
                      <a16:creationId xmlns:a16="http://schemas.microsoft.com/office/drawing/2014/main" id="{3C811508-5AF1-CB4D-AA8A-E2CFDE3FE6F2}"/>
                    </a:ext>
                  </a:extLst>
                </p:cNvPr>
                <p:cNvSpPr/>
                <p:nvPr/>
              </p:nvSpPr>
              <p:spPr>
                <a:xfrm>
                  <a:off x="12912635" y="8843243"/>
                  <a:ext cx="1283165" cy="164502"/>
                </a:xfrm>
                <a:custGeom>
                  <a:avLst/>
                  <a:gdLst>
                    <a:gd name="connsiteX0" fmla="*/ 642204 w 1283165"/>
                    <a:gd name="connsiteY0" fmla="*/ 7478 h 164502"/>
                    <a:gd name="connsiteX1" fmla="*/ 191670 w 1283165"/>
                    <a:gd name="connsiteY1" fmla="*/ 30961 h 164502"/>
                    <a:gd name="connsiteX2" fmla="*/ 7474 w 1283165"/>
                    <a:gd name="connsiteY2" fmla="*/ 81634 h 164502"/>
                    <a:gd name="connsiteX3" fmla="*/ 191670 w 1283165"/>
                    <a:gd name="connsiteY3" fmla="*/ 133543 h 164502"/>
                    <a:gd name="connsiteX4" fmla="*/ 642204 w 1283165"/>
                    <a:gd name="connsiteY4" fmla="*/ 157026 h 164502"/>
                    <a:gd name="connsiteX5" fmla="*/ 1092738 w 1283165"/>
                    <a:gd name="connsiteY5" fmla="*/ 133543 h 164502"/>
                    <a:gd name="connsiteX6" fmla="*/ 1275690 w 1283165"/>
                    <a:gd name="connsiteY6" fmla="*/ 81634 h 164502"/>
                    <a:gd name="connsiteX7" fmla="*/ 1092738 w 1283165"/>
                    <a:gd name="connsiteY7" fmla="*/ 30961 h 164502"/>
                    <a:gd name="connsiteX8" fmla="*/ 642204 w 1283165"/>
                    <a:gd name="connsiteY8" fmla="*/ 7478 h 164502"/>
                    <a:gd name="connsiteX9" fmla="*/ 642205 w 1283165"/>
                    <a:gd name="connsiteY9" fmla="*/ 0 h 164502"/>
                    <a:gd name="connsiteX10" fmla="*/ 1092744 w 1283165"/>
                    <a:gd name="connsiteY10" fmla="*/ 23500 h 164502"/>
                    <a:gd name="connsiteX11" fmla="*/ 1283165 w 1283165"/>
                    <a:gd name="connsiteY11" fmla="*/ 81633 h 164502"/>
                    <a:gd name="connsiteX12" fmla="*/ 1092744 w 1283165"/>
                    <a:gd name="connsiteY12" fmla="*/ 142239 h 164502"/>
                    <a:gd name="connsiteX13" fmla="*/ 642205 w 1283165"/>
                    <a:gd name="connsiteY13" fmla="*/ 164502 h 164502"/>
                    <a:gd name="connsiteX14" fmla="*/ 190421 w 1283165"/>
                    <a:gd name="connsiteY14" fmla="*/ 142239 h 164502"/>
                    <a:gd name="connsiteX15" fmla="*/ 0 w 1283165"/>
                    <a:gd name="connsiteY15" fmla="*/ 81633 h 164502"/>
                    <a:gd name="connsiteX16" fmla="*/ 190421 w 1283165"/>
                    <a:gd name="connsiteY16" fmla="*/ 23500 h 164502"/>
                    <a:gd name="connsiteX17" fmla="*/ 642205 w 1283165"/>
                    <a:gd name="connsiteY17" fmla="*/ 0 h 164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283165" h="164502">
                      <a:moveTo>
                        <a:pt x="642204" y="7478"/>
                      </a:moveTo>
                      <a:cubicBezTo>
                        <a:pt x="471698" y="7478"/>
                        <a:pt x="311149" y="14894"/>
                        <a:pt x="191670" y="30961"/>
                      </a:cubicBezTo>
                      <a:cubicBezTo>
                        <a:pt x="56012" y="47028"/>
                        <a:pt x="7474" y="68039"/>
                        <a:pt x="7474" y="81634"/>
                      </a:cubicBezTo>
                      <a:cubicBezTo>
                        <a:pt x="7474" y="96465"/>
                        <a:pt x="56012" y="117476"/>
                        <a:pt x="191670" y="133543"/>
                      </a:cubicBezTo>
                      <a:cubicBezTo>
                        <a:pt x="311149" y="149610"/>
                        <a:pt x="471698" y="157026"/>
                        <a:pt x="642204" y="157026"/>
                      </a:cubicBezTo>
                      <a:cubicBezTo>
                        <a:pt x="812710" y="157026"/>
                        <a:pt x="972015" y="149610"/>
                        <a:pt x="1092738" y="133543"/>
                      </a:cubicBezTo>
                      <a:cubicBezTo>
                        <a:pt x="1228396" y="117476"/>
                        <a:pt x="1275690" y="96465"/>
                        <a:pt x="1275690" y="81634"/>
                      </a:cubicBezTo>
                      <a:cubicBezTo>
                        <a:pt x="1275690" y="68039"/>
                        <a:pt x="1228396" y="47028"/>
                        <a:pt x="1092738" y="30961"/>
                      </a:cubicBezTo>
                      <a:cubicBezTo>
                        <a:pt x="972015" y="14894"/>
                        <a:pt x="812710" y="7478"/>
                        <a:pt x="642204" y="7478"/>
                      </a:cubicBezTo>
                      <a:close/>
                      <a:moveTo>
                        <a:pt x="642205" y="0"/>
                      </a:moveTo>
                      <a:cubicBezTo>
                        <a:pt x="812713" y="0"/>
                        <a:pt x="973264" y="7421"/>
                        <a:pt x="1092744" y="23500"/>
                      </a:cubicBezTo>
                      <a:cubicBezTo>
                        <a:pt x="1219691" y="38343"/>
                        <a:pt x="1283165" y="58132"/>
                        <a:pt x="1283165" y="81633"/>
                      </a:cubicBezTo>
                      <a:cubicBezTo>
                        <a:pt x="1283165" y="106370"/>
                        <a:pt x="1219691" y="126159"/>
                        <a:pt x="1092744" y="142239"/>
                      </a:cubicBezTo>
                      <a:cubicBezTo>
                        <a:pt x="973264" y="155844"/>
                        <a:pt x="812713" y="164502"/>
                        <a:pt x="642205" y="164502"/>
                      </a:cubicBezTo>
                      <a:cubicBezTo>
                        <a:pt x="471697" y="164502"/>
                        <a:pt x="311146" y="155844"/>
                        <a:pt x="190421" y="142239"/>
                      </a:cubicBezTo>
                      <a:cubicBezTo>
                        <a:pt x="63474" y="126159"/>
                        <a:pt x="0" y="106370"/>
                        <a:pt x="0" y="81633"/>
                      </a:cubicBezTo>
                      <a:cubicBezTo>
                        <a:pt x="0" y="58132"/>
                        <a:pt x="63474" y="38343"/>
                        <a:pt x="190421" y="23500"/>
                      </a:cubicBezTo>
                      <a:cubicBezTo>
                        <a:pt x="311146" y="7421"/>
                        <a:pt x="471697" y="0"/>
                        <a:pt x="642205" y="0"/>
                      </a:cubicBezTo>
                      <a:close/>
                    </a:path>
                  </a:pathLst>
                </a:custGeom>
                <a:solidFill>
                  <a:srgbClr val="9DDBF4"/>
                </a:solidFill>
                <a:ln cap="flat">
                  <a:noFill/>
                  <a:prstDash val="solid"/>
                </a:ln>
              </p:spPr>
              <p:txBody>
                <a:bodyPr vert="horz" wrap="square" lIns="90000" tIns="45000" rIns="90000" bIns="45000" anchor="ctr" anchorCtr="1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4" name="Freeform 263">
                  <a:extLst>
                    <a:ext uri="{FF2B5EF4-FFF2-40B4-BE49-F238E27FC236}">
                      <a16:creationId xmlns:a16="http://schemas.microsoft.com/office/drawing/2014/main" id="{34BE740F-19F2-9F4A-ABEF-59EA4F5F2541}"/>
                    </a:ext>
                  </a:extLst>
                </p:cNvPr>
                <p:cNvSpPr/>
                <p:nvPr/>
              </p:nvSpPr>
              <p:spPr>
                <a:xfrm>
                  <a:off x="13155564" y="9238298"/>
                  <a:ext cx="125825" cy="5533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2" h="445">
                      <a:moveTo>
                        <a:pt x="29" y="11"/>
                      </a:moveTo>
                      <a:cubicBezTo>
                        <a:pt x="63" y="149"/>
                        <a:pt x="89" y="289"/>
                        <a:pt x="102" y="429"/>
                      </a:cubicBezTo>
                      <a:cubicBezTo>
                        <a:pt x="104" y="447"/>
                        <a:pt x="77" y="451"/>
                        <a:pt x="73" y="434"/>
                      </a:cubicBezTo>
                      <a:cubicBezTo>
                        <a:pt x="43" y="332"/>
                        <a:pt x="23" y="227"/>
                        <a:pt x="10" y="122"/>
                      </a:cubicBezTo>
                      <a:cubicBezTo>
                        <a:pt x="6" y="86"/>
                        <a:pt x="1" y="51"/>
                        <a:pt x="0" y="15"/>
                      </a:cubicBezTo>
                      <a:cubicBezTo>
                        <a:pt x="-2" y="-2"/>
                        <a:pt x="25" y="-6"/>
                        <a:pt x="29" y="1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5" name="Freeform 264">
                  <a:extLst>
                    <a:ext uri="{FF2B5EF4-FFF2-40B4-BE49-F238E27FC236}">
                      <a16:creationId xmlns:a16="http://schemas.microsoft.com/office/drawing/2014/main" id="{3AEB2CA7-AC3E-EF42-9FD8-7B3B6432189D}"/>
                    </a:ext>
                  </a:extLst>
                </p:cNvPr>
                <p:cNvSpPr/>
                <p:nvPr/>
              </p:nvSpPr>
              <p:spPr>
                <a:xfrm>
                  <a:off x="13276406" y="9919985"/>
                  <a:ext cx="49832" cy="7103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1" h="58">
                      <a:moveTo>
                        <a:pt x="41" y="25"/>
                      </a:moveTo>
                      <a:cubicBezTo>
                        <a:pt x="44" y="41"/>
                        <a:pt x="37" y="55"/>
                        <a:pt x="26" y="57"/>
                      </a:cubicBezTo>
                      <a:cubicBezTo>
                        <a:pt x="16" y="60"/>
                        <a:pt x="4" y="48"/>
                        <a:pt x="1" y="32"/>
                      </a:cubicBezTo>
                      <a:cubicBezTo>
                        <a:pt x="-2" y="16"/>
                        <a:pt x="5" y="1"/>
                        <a:pt x="16" y="0"/>
                      </a:cubicBezTo>
                      <a:cubicBezTo>
                        <a:pt x="27" y="-3"/>
                        <a:pt x="38" y="9"/>
                        <a:pt x="41" y="2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6" name="Freeform 265">
                  <a:extLst>
                    <a:ext uri="{FF2B5EF4-FFF2-40B4-BE49-F238E27FC236}">
                      <a16:creationId xmlns:a16="http://schemas.microsoft.com/office/drawing/2014/main" id="{8BE65158-9ECE-8E47-87F2-57465A1FB1FE}"/>
                    </a:ext>
                  </a:extLst>
                </p:cNvPr>
                <p:cNvSpPr/>
                <p:nvPr/>
              </p:nvSpPr>
              <p:spPr>
                <a:xfrm>
                  <a:off x="13337450" y="9021454"/>
                  <a:ext cx="411111" cy="25921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31" h="209">
                      <a:moveTo>
                        <a:pt x="330" y="37"/>
                      </a:moveTo>
                      <a:cubicBezTo>
                        <a:pt x="327" y="28"/>
                        <a:pt x="313" y="24"/>
                        <a:pt x="307" y="18"/>
                      </a:cubicBezTo>
                      <a:cubicBezTo>
                        <a:pt x="301" y="11"/>
                        <a:pt x="296" y="1"/>
                        <a:pt x="286" y="0"/>
                      </a:cubicBezTo>
                      <a:cubicBezTo>
                        <a:pt x="276" y="-2"/>
                        <a:pt x="266" y="6"/>
                        <a:pt x="255" y="11"/>
                      </a:cubicBezTo>
                      <a:cubicBezTo>
                        <a:pt x="247" y="14"/>
                        <a:pt x="232" y="14"/>
                        <a:pt x="224" y="21"/>
                      </a:cubicBezTo>
                      <a:cubicBezTo>
                        <a:pt x="218" y="26"/>
                        <a:pt x="221" y="37"/>
                        <a:pt x="216" y="45"/>
                      </a:cubicBezTo>
                      <a:cubicBezTo>
                        <a:pt x="212" y="52"/>
                        <a:pt x="198" y="56"/>
                        <a:pt x="195" y="65"/>
                      </a:cubicBezTo>
                      <a:cubicBezTo>
                        <a:pt x="193" y="71"/>
                        <a:pt x="201" y="80"/>
                        <a:pt x="200" y="86"/>
                      </a:cubicBezTo>
                      <a:cubicBezTo>
                        <a:pt x="198" y="93"/>
                        <a:pt x="186" y="98"/>
                        <a:pt x="185" y="104"/>
                      </a:cubicBezTo>
                      <a:cubicBezTo>
                        <a:pt x="185" y="105"/>
                        <a:pt x="185" y="105"/>
                        <a:pt x="185" y="106"/>
                      </a:cubicBezTo>
                      <a:cubicBezTo>
                        <a:pt x="184" y="104"/>
                        <a:pt x="183" y="102"/>
                        <a:pt x="181" y="101"/>
                      </a:cubicBezTo>
                      <a:cubicBezTo>
                        <a:pt x="175" y="96"/>
                        <a:pt x="161" y="98"/>
                        <a:pt x="154" y="93"/>
                      </a:cubicBezTo>
                      <a:cubicBezTo>
                        <a:pt x="148" y="88"/>
                        <a:pt x="149" y="77"/>
                        <a:pt x="142" y="73"/>
                      </a:cubicBezTo>
                      <a:cubicBezTo>
                        <a:pt x="133" y="67"/>
                        <a:pt x="117" y="70"/>
                        <a:pt x="109" y="66"/>
                      </a:cubicBezTo>
                      <a:cubicBezTo>
                        <a:pt x="98" y="62"/>
                        <a:pt x="93" y="52"/>
                        <a:pt x="83" y="50"/>
                      </a:cubicBezTo>
                      <a:cubicBezTo>
                        <a:pt x="71" y="47"/>
                        <a:pt x="57" y="55"/>
                        <a:pt x="48" y="56"/>
                      </a:cubicBezTo>
                      <a:cubicBezTo>
                        <a:pt x="35" y="57"/>
                        <a:pt x="19" y="55"/>
                        <a:pt x="11" y="60"/>
                      </a:cubicBezTo>
                      <a:cubicBezTo>
                        <a:pt x="3" y="66"/>
                        <a:pt x="8" y="77"/>
                        <a:pt x="7" y="86"/>
                      </a:cubicBezTo>
                      <a:cubicBezTo>
                        <a:pt x="5" y="93"/>
                        <a:pt x="-4" y="104"/>
                        <a:pt x="1" y="112"/>
                      </a:cubicBezTo>
                      <a:cubicBezTo>
                        <a:pt x="5" y="119"/>
                        <a:pt x="19" y="121"/>
                        <a:pt x="27" y="129"/>
                      </a:cubicBezTo>
                      <a:cubicBezTo>
                        <a:pt x="33" y="135"/>
                        <a:pt x="32" y="146"/>
                        <a:pt x="39" y="152"/>
                      </a:cubicBezTo>
                      <a:cubicBezTo>
                        <a:pt x="48" y="158"/>
                        <a:pt x="63" y="157"/>
                        <a:pt x="72" y="162"/>
                      </a:cubicBezTo>
                      <a:cubicBezTo>
                        <a:pt x="81" y="167"/>
                        <a:pt x="83" y="178"/>
                        <a:pt x="93" y="182"/>
                      </a:cubicBezTo>
                      <a:cubicBezTo>
                        <a:pt x="102" y="186"/>
                        <a:pt x="118" y="182"/>
                        <a:pt x="128" y="186"/>
                      </a:cubicBezTo>
                      <a:cubicBezTo>
                        <a:pt x="138" y="190"/>
                        <a:pt x="142" y="201"/>
                        <a:pt x="152" y="204"/>
                      </a:cubicBezTo>
                      <a:cubicBezTo>
                        <a:pt x="164" y="207"/>
                        <a:pt x="179" y="203"/>
                        <a:pt x="187" y="204"/>
                      </a:cubicBezTo>
                      <a:cubicBezTo>
                        <a:pt x="191" y="206"/>
                        <a:pt x="197" y="206"/>
                        <a:pt x="204" y="208"/>
                      </a:cubicBezTo>
                      <a:cubicBezTo>
                        <a:pt x="207" y="209"/>
                        <a:pt x="211" y="209"/>
                        <a:pt x="214" y="209"/>
                      </a:cubicBezTo>
                      <a:cubicBezTo>
                        <a:pt x="225" y="209"/>
                        <a:pt x="235" y="206"/>
                        <a:pt x="241" y="200"/>
                      </a:cubicBezTo>
                      <a:cubicBezTo>
                        <a:pt x="245" y="196"/>
                        <a:pt x="249" y="192"/>
                        <a:pt x="251" y="191"/>
                      </a:cubicBezTo>
                      <a:cubicBezTo>
                        <a:pt x="256" y="185"/>
                        <a:pt x="272" y="182"/>
                        <a:pt x="278" y="175"/>
                      </a:cubicBezTo>
                      <a:cubicBezTo>
                        <a:pt x="284" y="168"/>
                        <a:pt x="279" y="157"/>
                        <a:pt x="285" y="150"/>
                      </a:cubicBezTo>
                      <a:cubicBezTo>
                        <a:pt x="290" y="143"/>
                        <a:pt x="304" y="139"/>
                        <a:pt x="308" y="132"/>
                      </a:cubicBezTo>
                      <a:cubicBezTo>
                        <a:pt x="312" y="124"/>
                        <a:pt x="306" y="115"/>
                        <a:pt x="310" y="107"/>
                      </a:cubicBezTo>
                      <a:cubicBezTo>
                        <a:pt x="313" y="99"/>
                        <a:pt x="326" y="93"/>
                        <a:pt x="328" y="85"/>
                      </a:cubicBezTo>
                      <a:cubicBezTo>
                        <a:pt x="330" y="78"/>
                        <a:pt x="321" y="69"/>
                        <a:pt x="321" y="61"/>
                      </a:cubicBezTo>
                      <a:cubicBezTo>
                        <a:pt x="322" y="52"/>
                        <a:pt x="332" y="44"/>
                        <a:pt x="330" y="37"/>
                      </a:cubicBezTo>
                      <a:close/>
                    </a:path>
                  </a:pathLst>
                </a:custGeom>
                <a:solidFill>
                  <a:srgbClr val="3DAA6B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37" name="Group 636">
                <a:extLst>
                  <a:ext uri="{FF2B5EF4-FFF2-40B4-BE49-F238E27FC236}">
                    <a16:creationId xmlns:a16="http://schemas.microsoft.com/office/drawing/2014/main" id="{4F653A2B-5AEC-E94D-BF31-A0B9D03D74FF}"/>
                  </a:ext>
                </a:extLst>
              </p:cNvPr>
              <p:cNvGrpSpPr/>
              <p:nvPr/>
            </p:nvGrpSpPr>
            <p:grpSpPr>
              <a:xfrm>
                <a:off x="9869166" y="9721832"/>
                <a:ext cx="2340843" cy="1059298"/>
                <a:chOff x="9869166" y="9721832"/>
                <a:chExt cx="2340843" cy="1059298"/>
              </a:xfrm>
            </p:grpSpPr>
            <p:sp>
              <p:nvSpPr>
                <p:cNvPr id="267" name="Freeform 266">
                  <a:extLst>
                    <a:ext uri="{FF2B5EF4-FFF2-40B4-BE49-F238E27FC236}">
                      <a16:creationId xmlns:a16="http://schemas.microsoft.com/office/drawing/2014/main" id="{F45257F0-E355-4743-9A90-39254F95E4E3}"/>
                    </a:ext>
                  </a:extLst>
                </p:cNvPr>
                <p:cNvSpPr/>
                <p:nvPr/>
              </p:nvSpPr>
              <p:spPr>
                <a:xfrm>
                  <a:off x="9880378" y="9937433"/>
                  <a:ext cx="2317173" cy="8436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61" h="678">
                      <a:moveTo>
                        <a:pt x="0" y="0"/>
                      </a:moveTo>
                      <a:cubicBezTo>
                        <a:pt x="0" y="375"/>
                        <a:pt x="304" y="678"/>
                        <a:pt x="678" y="678"/>
                      </a:cubicBezTo>
                      <a:lnTo>
                        <a:pt x="1183" y="678"/>
                      </a:lnTo>
                      <a:cubicBezTo>
                        <a:pt x="1557" y="678"/>
                        <a:pt x="1861" y="375"/>
                        <a:pt x="1861" y="0"/>
                      </a:cubicBezTo>
                      <a:close/>
                    </a:path>
                  </a:pathLst>
                </a:custGeom>
                <a:solidFill>
                  <a:srgbClr val="9DDBF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68" name="Freeform 267">
                  <a:extLst>
                    <a:ext uri="{FF2B5EF4-FFF2-40B4-BE49-F238E27FC236}">
                      <a16:creationId xmlns:a16="http://schemas.microsoft.com/office/drawing/2014/main" id="{46FEB08B-34A8-A64D-98CA-EBCCD293919D}"/>
                    </a:ext>
                  </a:extLst>
                </p:cNvPr>
                <p:cNvSpPr/>
                <p:nvPr/>
              </p:nvSpPr>
              <p:spPr>
                <a:xfrm>
                  <a:off x="9880378" y="9733051"/>
                  <a:ext cx="2317173" cy="40751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861" h="328">
                      <a:moveTo>
                        <a:pt x="1861" y="164"/>
                      </a:moveTo>
                      <a:cubicBezTo>
                        <a:pt x="1861" y="255"/>
                        <a:pt x="1444" y="328"/>
                        <a:pt x="931" y="328"/>
                      </a:cubicBezTo>
                      <a:cubicBezTo>
                        <a:pt x="417" y="328"/>
                        <a:pt x="0" y="255"/>
                        <a:pt x="0" y="164"/>
                      </a:cubicBezTo>
                      <a:cubicBezTo>
                        <a:pt x="0" y="74"/>
                        <a:pt x="417" y="0"/>
                        <a:pt x="931" y="0"/>
                      </a:cubicBezTo>
                      <a:cubicBezTo>
                        <a:pt x="1444" y="0"/>
                        <a:pt x="1861" y="74"/>
                        <a:pt x="1861" y="16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36" name="Freeform 635">
                  <a:extLst>
                    <a:ext uri="{FF2B5EF4-FFF2-40B4-BE49-F238E27FC236}">
                      <a16:creationId xmlns:a16="http://schemas.microsoft.com/office/drawing/2014/main" id="{EAFA5486-2B15-E841-9DD8-3703E959C60E}"/>
                    </a:ext>
                  </a:extLst>
                </p:cNvPr>
                <p:cNvSpPr/>
                <p:nvPr/>
              </p:nvSpPr>
              <p:spPr>
                <a:xfrm>
                  <a:off x="9869166" y="9721832"/>
                  <a:ext cx="2340843" cy="431195"/>
                </a:xfrm>
                <a:custGeom>
                  <a:avLst/>
                  <a:gdLst>
                    <a:gd name="connsiteX0" fmla="*/ 1170422 w 2340843"/>
                    <a:gd name="connsiteY0" fmla="*/ 23681 h 431195"/>
                    <a:gd name="connsiteX1" fmla="*/ 353626 w 2340843"/>
                    <a:gd name="connsiteY1" fmla="*/ 82064 h 431195"/>
                    <a:gd name="connsiteX2" fmla="*/ 23670 w 2340843"/>
                    <a:gd name="connsiteY2" fmla="*/ 214979 h 431195"/>
                    <a:gd name="connsiteX3" fmla="*/ 353626 w 2340843"/>
                    <a:gd name="connsiteY3" fmla="*/ 347895 h 431195"/>
                    <a:gd name="connsiteX4" fmla="*/ 1170422 w 2340843"/>
                    <a:gd name="connsiteY4" fmla="*/ 407520 h 431195"/>
                    <a:gd name="connsiteX5" fmla="*/ 1987217 w 2340843"/>
                    <a:gd name="connsiteY5" fmla="*/ 347895 h 431195"/>
                    <a:gd name="connsiteX6" fmla="*/ 2317173 w 2340843"/>
                    <a:gd name="connsiteY6" fmla="*/ 214979 h 431195"/>
                    <a:gd name="connsiteX7" fmla="*/ 1987217 w 2340843"/>
                    <a:gd name="connsiteY7" fmla="*/ 82064 h 431195"/>
                    <a:gd name="connsiteX8" fmla="*/ 1170422 w 2340843"/>
                    <a:gd name="connsiteY8" fmla="*/ 23681 h 431195"/>
                    <a:gd name="connsiteX9" fmla="*/ 1170422 w 2340843"/>
                    <a:gd name="connsiteY9" fmla="*/ 0 h 431195"/>
                    <a:gd name="connsiteX10" fmla="*/ 1990962 w 2340843"/>
                    <a:gd name="connsiteY10" fmla="*/ 59647 h 431195"/>
                    <a:gd name="connsiteX11" fmla="*/ 2340843 w 2340843"/>
                    <a:gd name="connsiteY11" fmla="*/ 214976 h 431195"/>
                    <a:gd name="connsiteX12" fmla="*/ 1990962 w 2340843"/>
                    <a:gd name="connsiteY12" fmla="*/ 370306 h 431195"/>
                    <a:gd name="connsiteX13" fmla="*/ 1170422 w 2340843"/>
                    <a:gd name="connsiteY13" fmla="*/ 431195 h 431195"/>
                    <a:gd name="connsiteX14" fmla="*/ 348636 w 2340843"/>
                    <a:gd name="connsiteY14" fmla="*/ 370306 h 431195"/>
                    <a:gd name="connsiteX15" fmla="*/ 0 w 2340843"/>
                    <a:gd name="connsiteY15" fmla="*/ 214976 h 431195"/>
                    <a:gd name="connsiteX16" fmla="*/ 348636 w 2340843"/>
                    <a:gd name="connsiteY16" fmla="*/ 59647 h 431195"/>
                    <a:gd name="connsiteX17" fmla="*/ 1170422 w 2340843"/>
                    <a:gd name="connsiteY17" fmla="*/ 0 h 4311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2340843" h="431195">
                      <a:moveTo>
                        <a:pt x="1170422" y="23681"/>
                      </a:moveTo>
                      <a:cubicBezTo>
                        <a:pt x="860388" y="23681"/>
                        <a:pt x="570276" y="43556"/>
                        <a:pt x="353626" y="82064"/>
                      </a:cubicBezTo>
                      <a:cubicBezTo>
                        <a:pt x="47327" y="136721"/>
                        <a:pt x="23670" y="197589"/>
                        <a:pt x="23670" y="214979"/>
                      </a:cubicBezTo>
                      <a:cubicBezTo>
                        <a:pt x="23670" y="232370"/>
                        <a:pt x="47327" y="294480"/>
                        <a:pt x="353626" y="347895"/>
                      </a:cubicBezTo>
                      <a:cubicBezTo>
                        <a:pt x="570276" y="386403"/>
                        <a:pt x="860388" y="407520"/>
                        <a:pt x="1170422" y="407520"/>
                      </a:cubicBezTo>
                      <a:cubicBezTo>
                        <a:pt x="1479210" y="407520"/>
                        <a:pt x="1769322" y="386403"/>
                        <a:pt x="1987217" y="347895"/>
                      </a:cubicBezTo>
                      <a:cubicBezTo>
                        <a:pt x="2293516" y="294480"/>
                        <a:pt x="2317173" y="232370"/>
                        <a:pt x="2317173" y="214979"/>
                      </a:cubicBezTo>
                      <a:cubicBezTo>
                        <a:pt x="2317173" y="197589"/>
                        <a:pt x="2293516" y="136721"/>
                        <a:pt x="1987217" y="82064"/>
                      </a:cubicBezTo>
                      <a:cubicBezTo>
                        <a:pt x="1769322" y="43556"/>
                        <a:pt x="1479210" y="23681"/>
                        <a:pt x="1170422" y="23681"/>
                      </a:cubicBezTo>
                      <a:close/>
                      <a:moveTo>
                        <a:pt x="1170422" y="0"/>
                      </a:moveTo>
                      <a:cubicBezTo>
                        <a:pt x="1480459" y="0"/>
                        <a:pt x="1771819" y="21125"/>
                        <a:pt x="1990962" y="59647"/>
                      </a:cubicBezTo>
                      <a:cubicBezTo>
                        <a:pt x="2150338" y="88227"/>
                        <a:pt x="2340843" y="136690"/>
                        <a:pt x="2340843" y="214976"/>
                      </a:cubicBezTo>
                      <a:cubicBezTo>
                        <a:pt x="2340843" y="293262"/>
                        <a:pt x="2150338" y="341725"/>
                        <a:pt x="1990962" y="370306"/>
                      </a:cubicBezTo>
                      <a:cubicBezTo>
                        <a:pt x="1771819" y="408828"/>
                        <a:pt x="1480459" y="431195"/>
                        <a:pt x="1170422" y="431195"/>
                      </a:cubicBezTo>
                      <a:cubicBezTo>
                        <a:pt x="860384" y="431195"/>
                        <a:pt x="569024" y="408828"/>
                        <a:pt x="348636" y="370306"/>
                      </a:cubicBezTo>
                      <a:cubicBezTo>
                        <a:pt x="190505" y="341725"/>
                        <a:pt x="0" y="293262"/>
                        <a:pt x="0" y="214976"/>
                      </a:cubicBezTo>
                      <a:cubicBezTo>
                        <a:pt x="0" y="136690"/>
                        <a:pt x="190505" y="88227"/>
                        <a:pt x="348636" y="59647"/>
                      </a:cubicBezTo>
                      <a:cubicBezTo>
                        <a:pt x="569024" y="21125"/>
                        <a:pt x="860384" y="0"/>
                        <a:pt x="1170422" y="0"/>
                      </a:cubicBezTo>
                      <a:close/>
                    </a:path>
                  </a:pathLst>
                </a:custGeom>
                <a:solidFill>
                  <a:srgbClr val="9DDBF4"/>
                </a:solidFill>
                <a:ln cap="flat">
                  <a:noFill/>
                  <a:prstDash val="solid"/>
                </a:ln>
              </p:spPr>
              <p:txBody>
                <a:bodyPr vert="horz" wrap="square" lIns="90000" tIns="45000" rIns="90000" bIns="45000" anchor="ctr" anchorCtr="1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1" name="Freeform 270">
                  <a:extLst>
                    <a:ext uri="{FF2B5EF4-FFF2-40B4-BE49-F238E27FC236}">
                      <a16:creationId xmlns:a16="http://schemas.microsoft.com/office/drawing/2014/main" id="{43460DC8-6174-1D4B-871A-8DDE9B2FCF8D}"/>
                    </a:ext>
                  </a:extLst>
                </p:cNvPr>
                <p:cNvSpPr/>
                <p:nvPr/>
              </p:nvSpPr>
              <p:spPr>
                <a:xfrm>
                  <a:off x="10173139" y="10045851"/>
                  <a:ext cx="2018183" cy="73527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621" h="591">
                      <a:moveTo>
                        <a:pt x="948" y="591"/>
                      </a:moveTo>
                      <a:cubicBezTo>
                        <a:pt x="1293" y="591"/>
                        <a:pt x="1578" y="333"/>
                        <a:pt x="1621" y="0"/>
                      </a:cubicBezTo>
                      <a:cubicBezTo>
                        <a:pt x="1614" y="3"/>
                        <a:pt x="1607" y="6"/>
                        <a:pt x="1600" y="10"/>
                      </a:cubicBezTo>
                      <a:cubicBezTo>
                        <a:pt x="1316" y="150"/>
                        <a:pt x="1026" y="279"/>
                        <a:pt x="720" y="357"/>
                      </a:cubicBezTo>
                      <a:cubicBezTo>
                        <a:pt x="485" y="417"/>
                        <a:pt x="241" y="446"/>
                        <a:pt x="0" y="427"/>
                      </a:cubicBezTo>
                      <a:cubicBezTo>
                        <a:pt x="119" y="529"/>
                        <a:pt x="274" y="591"/>
                        <a:pt x="443" y="591"/>
                      </a:cubicBezTo>
                      <a:close/>
                    </a:path>
                  </a:pathLst>
                </a:custGeom>
                <a:solidFill>
                  <a:srgbClr val="000000">
                    <a:alpha val="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2" name="Freeform 271">
                  <a:extLst>
                    <a:ext uri="{FF2B5EF4-FFF2-40B4-BE49-F238E27FC236}">
                      <a16:creationId xmlns:a16="http://schemas.microsoft.com/office/drawing/2014/main" id="{BEFA02EC-A1DF-DA4C-8B7F-F5DCD3C5D84C}"/>
                    </a:ext>
                  </a:extLst>
                </p:cNvPr>
                <p:cNvSpPr/>
                <p:nvPr/>
              </p:nvSpPr>
              <p:spPr>
                <a:xfrm>
                  <a:off x="9935192" y="9811564"/>
                  <a:ext cx="2202560" cy="32900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769" h="265">
                      <a:moveTo>
                        <a:pt x="1731" y="113"/>
                      </a:moveTo>
                      <a:cubicBezTo>
                        <a:pt x="1713" y="107"/>
                        <a:pt x="1693" y="105"/>
                        <a:pt x="1676" y="98"/>
                      </a:cubicBezTo>
                      <a:cubicBezTo>
                        <a:pt x="1643" y="86"/>
                        <a:pt x="1616" y="55"/>
                        <a:pt x="1581" y="54"/>
                      </a:cubicBezTo>
                      <a:cubicBezTo>
                        <a:pt x="1565" y="53"/>
                        <a:pt x="1548" y="60"/>
                        <a:pt x="1532" y="58"/>
                      </a:cubicBezTo>
                      <a:cubicBezTo>
                        <a:pt x="1507" y="57"/>
                        <a:pt x="1486" y="40"/>
                        <a:pt x="1462" y="35"/>
                      </a:cubicBezTo>
                      <a:cubicBezTo>
                        <a:pt x="1427" y="28"/>
                        <a:pt x="1391" y="47"/>
                        <a:pt x="1356" y="47"/>
                      </a:cubicBezTo>
                      <a:cubicBezTo>
                        <a:pt x="1314" y="47"/>
                        <a:pt x="1276" y="21"/>
                        <a:pt x="1235" y="18"/>
                      </a:cubicBezTo>
                      <a:cubicBezTo>
                        <a:pt x="1192" y="13"/>
                        <a:pt x="1150" y="34"/>
                        <a:pt x="1107" y="30"/>
                      </a:cubicBezTo>
                      <a:cubicBezTo>
                        <a:pt x="1068" y="26"/>
                        <a:pt x="1033" y="3"/>
                        <a:pt x="994" y="0"/>
                      </a:cubicBezTo>
                      <a:cubicBezTo>
                        <a:pt x="947" y="-2"/>
                        <a:pt x="903" y="26"/>
                        <a:pt x="857" y="24"/>
                      </a:cubicBezTo>
                      <a:cubicBezTo>
                        <a:pt x="819" y="21"/>
                        <a:pt x="784" y="-1"/>
                        <a:pt x="747" y="2"/>
                      </a:cubicBezTo>
                      <a:cubicBezTo>
                        <a:pt x="717" y="5"/>
                        <a:pt x="689" y="25"/>
                        <a:pt x="658" y="26"/>
                      </a:cubicBezTo>
                      <a:cubicBezTo>
                        <a:pt x="628" y="28"/>
                        <a:pt x="599" y="13"/>
                        <a:pt x="569" y="12"/>
                      </a:cubicBezTo>
                      <a:cubicBezTo>
                        <a:pt x="537" y="12"/>
                        <a:pt x="507" y="29"/>
                        <a:pt x="476" y="31"/>
                      </a:cubicBezTo>
                      <a:cubicBezTo>
                        <a:pt x="448" y="33"/>
                        <a:pt x="421" y="24"/>
                        <a:pt x="393" y="26"/>
                      </a:cubicBezTo>
                      <a:cubicBezTo>
                        <a:pt x="358" y="29"/>
                        <a:pt x="327" y="48"/>
                        <a:pt x="293" y="54"/>
                      </a:cubicBezTo>
                      <a:cubicBezTo>
                        <a:pt x="269" y="57"/>
                        <a:pt x="245" y="54"/>
                        <a:pt x="221" y="56"/>
                      </a:cubicBezTo>
                      <a:cubicBezTo>
                        <a:pt x="195" y="57"/>
                        <a:pt x="170" y="65"/>
                        <a:pt x="145" y="73"/>
                      </a:cubicBezTo>
                      <a:cubicBezTo>
                        <a:pt x="94" y="90"/>
                        <a:pt x="42" y="108"/>
                        <a:pt x="0" y="141"/>
                      </a:cubicBezTo>
                      <a:cubicBezTo>
                        <a:pt x="0" y="141"/>
                        <a:pt x="28" y="158"/>
                        <a:pt x="77" y="182"/>
                      </a:cubicBezTo>
                      <a:cubicBezTo>
                        <a:pt x="237" y="232"/>
                        <a:pt x="539" y="265"/>
                        <a:pt x="887" y="265"/>
                      </a:cubicBezTo>
                      <a:cubicBezTo>
                        <a:pt x="1246" y="265"/>
                        <a:pt x="1557" y="229"/>
                        <a:pt x="1712" y="177"/>
                      </a:cubicBezTo>
                      <a:cubicBezTo>
                        <a:pt x="1749" y="161"/>
                        <a:pt x="1770" y="151"/>
                        <a:pt x="1769" y="151"/>
                      </a:cubicBezTo>
                      <a:cubicBezTo>
                        <a:pt x="1767" y="132"/>
                        <a:pt x="1749" y="119"/>
                        <a:pt x="1731" y="113"/>
                      </a:cubicBezTo>
                      <a:close/>
                    </a:path>
                  </a:pathLst>
                </a:custGeom>
                <a:solidFill>
                  <a:srgbClr val="FFB900">
                    <a:alpha val="22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3" name="Freeform 272">
                  <a:extLst>
                    <a:ext uri="{FF2B5EF4-FFF2-40B4-BE49-F238E27FC236}">
                      <a16:creationId xmlns:a16="http://schemas.microsoft.com/office/drawing/2014/main" id="{51D2A399-82D2-694B-BDD4-4D060B9F70DB}"/>
                    </a:ext>
                  </a:extLst>
                </p:cNvPr>
                <p:cNvSpPr/>
                <p:nvPr/>
              </p:nvSpPr>
              <p:spPr>
                <a:xfrm>
                  <a:off x="10825930" y="9840227"/>
                  <a:ext cx="195589" cy="1956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8" h="158">
                      <a:moveTo>
                        <a:pt x="149" y="42"/>
                      </a:moveTo>
                      <a:cubicBezTo>
                        <a:pt x="169" y="80"/>
                        <a:pt x="155" y="128"/>
                        <a:pt x="117" y="149"/>
                      </a:cubicBezTo>
                      <a:cubicBezTo>
                        <a:pt x="79" y="169"/>
                        <a:pt x="30" y="155"/>
                        <a:pt x="10" y="117"/>
                      </a:cubicBezTo>
                      <a:cubicBezTo>
                        <a:pt x="-11" y="78"/>
                        <a:pt x="4" y="30"/>
                        <a:pt x="42" y="10"/>
                      </a:cubicBezTo>
                      <a:cubicBezTo>
                        <a:pt x="80" y="-11"/>
                        <a:pt x="128" y="3"/>
                        <a:pt x="149" y="42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4" name="Freeform 273">
                  <a:extLst>
                    <a:ext uri="{FF2B5EF4-FFF2-40B4-BE49-F238E27FC236}">
                      <a16:creationId xmlns:a16="http://schemas.microsoft.com/office/drawing/2014/main" id="{847AC3D6-D295-4642-8F7B-BAD15A2EBE06}"/>
                    </a:ext>
                  </a:extLst>
                </p:cNvPr>
                <p:cNvSpPr/>
                <p:nvPr/>
              </p:nvSpPr>
              <p:spPr>
                <a:xfrm>
                  <a:off x="10849600" y="9853935"/>
                  <a:ext cx="173165" cy="18070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0" h="146">
                      <a:moveTo>
                        <a:pt x="102" y="0"/>
                      </a:moveTo>
                      <a:cubicBezTo>
                        <a:pt x="106" y="4"/>
                        <a:pt x="108" y="8"/>
                        <a:pt x="111" y="12"/>
                      </a:cubicBezTo>
                      <a:cubicBezTo>
                        <a:pt x="131" y="51"/>
                        <a:pt x="117" y="99"/>
                        <a:pt x="79" y="119"/>
                      </a:cubicBezTo>
                      <a:cubicBezTo>
                        <a:pt x="53" y="133"/>
                        <a:pt x="23" y="131"/>
                        <a:pt x="0" y="117"/>
                      </a:cubicBezTo>
                      <a:cubicBezTo>
                        <a:pt x="23" y="146"/>
                        <a:pt x="64" y="155"/>
                        <a:pt x="98" y="137"/>
                      </a:cubicBezTo>
                      <a:cubicBezTo>
                        <a:pt x="136" y="116"/>
                        <a:pt x="151" y="68"/>
                        <a:pt x="130" y="29"/>
                      </a:cubicBezTo>
                      <a:cubicBezTo>
                        <a:pt x="123" y="17"/>
                        <a:pt x="113" y="7"/>
                        <a:pt x="102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5" name="Freeform 274">
                  <a:extLst>
                    <a:ext uri="{FF2B5EF4-FFF2-40B4-BE49-F238E27FC236}">
                      <a16:creationId xmlns:a16="http://schemas.microsoft.com/office/drawing/2014/main" id="{5C0E4CA4-1378-1D43-B2C9-6CAEB8BAFC8B}"/>
                    </a:ext>
                  </a:extLst>
                </p:cNvPr>
                <p:cNvSpPr/>
                <p:nvPr/>
              </p:nvSpPr>
              <p:spPr>
                <a:xfrm>
                  <a:off x="10880748" y="9876367"/>
                  <a:ext cx="36128" cy="2367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20">
                      <a:moveTo>
                        <a:pt x="29" y="2"/>
                      </a:moveTo>
                      <a:cubicBezTo>
                        <a:pt x="30" y="5"/>
                        <a:pt x="25" y="11"/>
                        <a:pt x="18" y="16"/>
                      </a:cubicBezTo>
                      <a:cubicBezTo>
                        <a:pt x="10" y="20"/>
                        <a:pt x="2" y="21"/>
                        <a:pt x="0" y="18"/>
                      </a:cubicBezTo>
                      <a:cubicBezTo>
                        <a:pt x="-2" y="14"/>
                        <a:pt x="3" y="8"/>
                        <a:pt x="11" y="4"/>
                      </a:cubicBezTo>
                      <a:cubicBezTo>
                        <a:pt x="19" y="-1"/>
                        <a:pt x="27" y="-1"/>
                        <a:pt x="29" y="2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6" name="Freeform 275">
                  <a:extLst>
                    <a:ext uri="{FF2B5EF4-FFF2-40B4-BE49-F238E27FC236}">
                      <a16:creationId xmlns:a16="http://schemas.microsoft.com/office/drawing/2014/main" id="{D1C8B672-F78A-A345-98C9-FFF8362CDFCF}"/>
                    </a:ext>
                  </a:extLst>
                </p:cNvPr>
                <p:cNvSpPr/>
                <p:nvPr/>
              </p:nvSpPr>
              <p:spPr>
                <a:xfrm>
                  <a:off x="10865795" y="9872629"/>
                  <a:ext cx="31145" cy="3863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" h="32">
                      <a:moveTo>
                        <a:pt x="11" y="31"/>
                      </a:moveTo>
                      <a:cubicBezTo>
                        <a:pt x="6" y="27"/>
                        <a:pt x="-3" y="17"/>
                        <a:pt x="26" y="2"/>
                      </a:cubicBezTo>
                      <a:cubicBezTo>
                        <a:pt x="26" y="1"/>
                        <a:pt x="26" y="0"/>
                        <a:pt x="25" y="0"/>
                      </a:cubicBezTo>
                      <a:cubicBezTo>
                        <a:pt x="19" y="3"/>
                        <a:pt x="5" y="9"/>
                        <a:pt x="1" y="17"/>
                      </a:cubicBezTo>
                      <a:cubicBezTo>
                        <a:pt x="-2" y="26"/>
                        <a:pt x="6" y="30"/>
                        <a:pt x="11" y="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7" name="Freeform 276">
                  <a:extLst>
                    <a:ext uri="{FF2B5EF4-FFF2-40B4-BE49-F238E27FC236}">
                      <a16:creationId xmlns:a16="http://schemas.microsoft.com/office/drawing/2014/main" id="{E1B81AEE-B6DF-6D41-B247-96E5A4B2CF5C}"/>
                    </a:ext>
                  </a:extLst>
                </p:cNvPr>
                <p:cNvSpPr/>
                <p:nvPr/>
              </p:nvSpPr>
              <p:spPr>
                <a:xfrm>
                  <a:off x="11041456" y="9840227"/>
                  <a:ext cx="194344" cy="1956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7" h="158">
                      <a:moveTo>
                        <a:pt x="148" y="41"/>
                      </a:moveTo>
                      <a:cubicBezTo>
                        <a:pt x="169" y="80"/>
                        <a:pt x="154" y="128"/>
                        <a:pt x="116" y="149"/>
                      </a:cubicBezTo>
                      <a:cubicBezTo>
                        <a:pt x="78" y="169"/>
                        <a:pt x="31" y="155"/>
                        <a:pt x="10" y="117"/>
                      </a:cubicBezTo>
                      <a:cubicBezTo>
                        <a:pt x="-11" y="78"/>
                        <a:pt x="4" y="30"/>
                        <a:pt x="41" y="10"/>
                      </a:cubicBezTo>
                      <a:cubicBezTo>
                        <a:pt x="80" y="-11"/>
                        <a:pt x="128" y="3"/>
                        <a:pt x="148" y="41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8" name="Freeform 277">
                  <a:extLst>
                    <a:ext uri="{FF2B5EF4-FFF2-40B4-BE49-F238E27FC236}">
                      <a16:creationId xmlns:a16="http://schemas.microsoft.com/office/drawing/2014/main" id="{A5CEEF98-1241-B94E-BF41-56AA5D3B886E}"/>
                    </a:ext>
                  </a:extLst>
                </p:cNvPr>
                <p:cNvSpPr/>
                <p:nvPr/>
              </p:nvSpPr>
              <p:spPr>
                <a:xfrm>
                  <a:off x="11063880" y="9853935"/>
                  <a:ext cx="173165" cy="18070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0" h="146">
                      <a:moveTo>
                        <a:pt x="103" y="0"/>
                      </a:moveTo>
                      <a:cubicBezTo>
                        <a:pt x="106" y="4"/>
                        <a:pt x="108" y="8"/>
                        <a:pt x="111" y="12"/>
                      </a:cubicBezTo>
                      <a:cubicBezTo>
                        <a:pt x="132" y="51"/>
                        <a:pt x="118" y="99"/>
                        <a:pt x="79" y="119"/>
                      </a:cubicBezTo>
                      <a:cubicBezTo>
                        <a:pt x="54" y="133"/>
                        <a:pt x="23" y="131"/>
                        <a:pt x="0" y="116"/>
                      </a:cubicBezTo>
                      <a:cubicBezTo>
                        <a:pt x="23" y="146"/>
                        <a:pt x="65" y="155"/>
                        <a:pt x="99" y="137"/>
                      </a:cubicBezTo>
                      <a:cubicBezTo>
                        <a:pt x="137" y="116"/>
                        <a:pt x="151" y="68"/>
                        <a:pt x="130" y="29"/>
                      </a:cubicBezTo>
                      <a:cubicBezTo>
                        <a:pt x="124" y="17"/>
                        <a:pt x="114" y="7"/>
                        <a:pt x="103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79" name="Freeform 278">
                  <a:extLst>
                    <a:ext uri="{FF2B5EF4-FFF2-40B4-BE49-F238E27FC236}">
                      <a16:creationId xmlns:a16="http://schemas.microsoft.com/office/drawing/2014/main" id="{AB41CACC-EF27-894B-BD6E-58DA61A35754}"/>
                    </a:ext>
                  </a:extLst>
                </p:cNvPr>
                <p:cNvSpPr/>
                <p:nvPr/>
              </p:nvSpPr>
              <p:spPr>
                <a:xfrm>
                  <a:off x="11095025" y="9876367"/>
                  <a:ext cx="36128" cy="2243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19">
                      <a:moveTo>
                        <a:pt x="29" y="2"/>
                      </a:moveTo>
                      <a:cubicBezTo>
                        <a:pt x="31" y="5"/>
                        <a:pt x="26" y="11"/>
                        <a:pt x="18" y="16"/>
                      </a:cubicBezTo>
                      <a:cubicBezTo>
                        <a:pt x="10" y="19"/>
                        <a:pt x="2" y="21"/>
                        <a:pt x="0" y="17"/>
                      </a:cubicBezTo>
                      <a:cubicBezTo>
                        <a:pt x="-1" y="14"/>
                        <a:pt x="4" y="8"/>
                        <a:pt x="12" y="4"/>
                      </a:cubicBezTo>
                      <a:cubicBezTo>
                        <a:pt x="19" y="-1"/>
                        <a:pt x="28" y="-1"/>
                        <a:pt x="29" y="2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0" name="Freeform 279">
                  <a:extLst>
                    <a:ext uri="{FF2B5EF4-FFF2-40B4-BE49-F238E27FC236}">
                      <a16:creationId xmlns:a16="http://schemas.microsoft.com/office/drawing/2014/main" id="{86FAF8B3-3D0B-2044-86A1-F0A852D82D36}"/>
                    </a:ext>
                  </a:extLst>
                </p:cNvPr>
                <p:cNvSpPr/>
                <p:nvPr/>
              </p:nvSpPr>
              <p:spPr>
                <a:xfrm>
                  <a:off x="11081321" y="9872629"/>
                  <a:ext cx="29899" cy="3863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5" h="32">
                      <a:moveTo>
                        <a:pt x="11" y="31"/>
                      </a:moveTo>
                      <a:cubicBezTo>
                        <a:pt x="6" y="27"/>
                        <a:pt x="-4" y="17"/>
                        <a:pt x="25" y="1"/>
                      </a:cubicBezTo>
                      <a:lnTo>
                        <a:pt x="25" y="0"/>
                      </a:lnTo>
                      <a:cubicBezTo>
                        <a:pt x="18" y="3"/>
                        <a:pt x="5" y="9"/>
                        <a:pt x="1" y="17"/>
                      </a:cubicBezTo>
                      <a:cubicBezTo>
                        <a:pt x="-3" y="26"/>
                        <a:pt x="6" y="30"/>
                        <a:pt x="10" y="32"/>
                      </a:cubicBezTo>
                      <a:cubicBezTo>
                        <a:pt x="11" y="32"/>
                        <a:pt x="11" y="31"/>
                        <a:pt x="11" y="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1" name="Freeform 280">
                  <a:extLst>
                    <a:ext uri="{FF2B5EF4-FFF2-40B4-BE49-F238E27FC236}">
                      <a16:creationId xmlns:a16="http://schemas.microsoft.com/office/drawing/2014/main" id="{D6A75BEF-936A-9345-B473-CE015DA44538}"/>
                    </a:ext>
                  </a:extLst>
                </p:cNvPr>
                <p:cNvSpPr/>
                <p:nvPr/>
              </p:nvSpPr>
              <p:spPr>
                <a:xfrm>
                  <a:off x="10924351" y="9905031"/>
                  <a:ext cx="195589" cy="19565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58" h="158">
                      <a:moveTo>
                        <a:pt x="149" y="43"/>
                      </a:moveTo>
                      <a:cubicBezTo>
                        <a:pt x="170" y="81"/>
                        <a:pt x="155" y="128"/>
                        <a:pt x="117" y="148"/>
                      </a:cubicBezTo>
                      <a:cubicBezTo>
                        <a:pt x="79" y="169"/>
                        <a:pt x="31" y="155"/>
                        <a:pt x="10" y="116"/>
                      </a:cubicBezTo>
                      <a:cubicBezTo>
                        <a:pt x="-11" y="79"/>
                        <a:pt x="4" y="31"/>
                        <a:pt x="42" y="10"/>
                      </a:cubicBezTo>
                      <a:cubicBezTo>
                        <a:pt x="80" y="-11"/>
                        <a:pt x="128" y="4"/>
                        <a:pt x="149" y="43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2" name="Freeform 281">
                  <a:extLst>
                    <a:ext uri="{FF2B5EF4-FFF2-40B4-BE49-F238E27FC236}">
                      <a16:creationId xmlns:a16="http://schemas.microsoft.com/office/drawing/2014/main" id="{C58FFCB1-B928-5F43-BC6B-D0A619E7E85A}"/>
                    </a:ext>
                  </a:extLst>
                </p:cNvPr>
                <p:cNvSpPr/>
                <p:nvPr/>
              </p:nvSpPr>
              <p:spPr>
                <a:xfrm>
                  <a:off x="10948021" y="9919985"/>
                  <a:ext cx="173165" cy="17945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40" h="145">
                      <a:moveTo>
                        <a:pt x="102" y="0"/>
                      </a:moveTo>
                      <a:cubicBezTo>
                        <a:pt x="106" y="3"/>
                        <a:pt x="108" y="8"/>
                        <a:pt x="110" y="12"/>
                      </a:cubicBezTo>
                      <a:cubicBezTo>
                        <a:pt x="131" y="51"/>
                        <a:pt x="117" y="98"/>
                        <a:pt x="79" y="119"/>
                      </a:cubicBezTo>
                      <a:cubicBezTo>
                        <a:pt x="53" y="133"/>
                        <a:pt x="23" y="131"/>
                        <a:pt x="0" y="116"/>
                      </a:cubicBezTo>
                      <a:cubicBezTo>
                        <a:pt x="23" y="145"/>
                        <a:pt x="64" y="154"/>
                        <a:pt x="98" y="136"/>
                      </a:cubicBezTo>
                      <a:cubicBezTo>
                        <a:pt x="137" y="115"/>
                        <a:pt x="151" y="68"/>
                        <a:pt x="130" y="29"/>
                      </a:cubicBezTo>
                      <a:cubicBezTo>
                        <a:pt x="123" y="17"/>
                        <a:pt x="113" y="7"/>
                        <a:pt x="102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3" name="Freeform 282">
                  <a:extLst>
                    <a:ext uri="{FF2B5EF4-FFF2-40B4-BE49-F238E27FC236}">
                      <a16:creationId xmlns:a16="http://schemas.microsoft.com/office/drawing/2014/main" id="{5994E3F5-139C-6F42-8EEA-4D5AA7C24AB7}"/>
                    </a:ext>
                  </a:extLst>
                </p:cNvPr>
                <p:cNvSpPr/>
                <p:nvPr/>
              </p:nvSpPr>
              <p:spPr>
                <a:xfrm>
                  <a:off x="10979166" y="9942414"/>
                  <a:ext cx="36128" cy="2367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20">
                      <a:moveTo>
                        <a:pt x="29" y="3"/>
                      </a:moveTo>
                      <a:cubicBezTo>
                        <a:pt x="30" y="6"/>
                        <a:pt x="25" y="12"/>
                        <a:pt x="18" y="16"/>
                      </a:cubicBezTo>
                      <a:cubicBezTo>
                        <a:pt x="10" y="21"/>
                        <a:pt x="2" y="21"/>
                        <a:pt x="0" y="18"/>
                      </a:cubicBezTo>
                      <a:cubicBezTo>
                        <a:pt x="-2" y="15"/>
                        <a:pt x="3" y="8"/>
                        <a:pt x="11" y="4"/>
                      </a:cubicBezTo>
                      <a:cubicBezTo>
                        <a:pt x="19" y="0"/>
                        <a:pt x="27" y="-1"/>
                        <a:pt x="29" y="3"/>
                      </a:cubicBezTo>
                      <a:close/>
                    </a:path>
                  </a:pathLst>
                </a:custGeom>
                <a:solidFill>
                  <a:srgbClr val="000000">
                    <a:alpha val="27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4" name="Freeform 283">
                  <a:extLst>
                    <a:ext uri="{FF2B5EF4-FFF2-40B4-BE49-F238E27FC236}">
                      <a16:creationId xmlns:a16="http://schemas.microsoft.com/office/drawing/2014/main" id="{BF866D39-B09E-AA4A-95E4-C4A4C98A433F}"/>
                    </a:ext>
                  </a:extLst>
                </p:cNvPr>
                <p:cNvSpPr/>
                <p:nvPr/>
              </p:nvSpPr>
              <p:spPr>
                <a:xfrm>
                  <a:off x="10964216" y="9939922"/>
                  <a:ext cx="31145" cy="361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" h="30">
                      <a:moveTo>
                        <a:pt x="11" y="30"/>
                      </a:moveTo>
                      <a:cubicBezTo>
                        <a:pt x="6" y="26"/>
                        <a:pt x="-3" y="16"/>
                        <a:pt x="26" y="0"/>
                      </a:cubicBezTo>
                      <a:cubicBezTo>
                        <a:pt x="26" y="0"/>
                        <a:pt x="26" y="-1"/>
                        <a:pt x="25" y="0"/>
                      </a:cubicBezTo>
                      <a:cubicBezTo>
                        <a:pt x="19" y="2"/>
                        <a:pt x="5" y="7"/>
                        <a:pt x="1" y="16"/>
                      </a:cubicBezTo>
                      <a:cubicBezTo>
                        <a:pt x="-2" y="25"/>
                        <a:pt x="6" y="29"/>
                        <a:pt x="10" y="30"/>
                      </a:cubicBezTo>
                      <a:cubicBezTo>
                        <a:pt x="11" y="30"/>
                        <a:pt x="11" y="30"/>
                        <a:pt x="11" y="3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38" name="Group 637">
                <a:extLst>
                  <a:ext uri="{FF2B5EF4-FFF2-40B4-BE49-F238E27FC236}">
                    <a16:creationId xmlns:a16="http://schemas.microsoft.com/office/drawing/2014/main" id="{3E20ECF1-A739-9A45-82D8-43B0C54A6E4F}"/>
                  </a:ext>
                </a:extLst>
              </p:cNvPr>
              <p:cNvGrpSpPr/>
              <p:nvPr/>
            </p:nvGrpSpPr>
            <p:grpSpPr>
              <a:xfrm>
                <a:off x="12138995" y="10683924"/>
                <a:ext cx="924377" cy="1131573"/>
                <a:chOff x="12138995" y="10683924"/>
                <a:chExt cx="924377" cy="1131573"/>
              </a:xfrm>
            </p:grpSpPr>
            <p:sp>
              <p:nvSpPr>
                <p:cNvPr id="285" name="Freeform 284">
                  <a:extLst>
                    <a:ext uri="{FF2B5EF4-FFF2-40B4-BE49-F238E27FC236}">
                      <a16:creationId xmlns:a16="http://schemas.microsoft.com/office/drawing/2014/main" id="{9E004229-58B3-314C-AD1B-5C12708295D8}"/>
                    </a:ext>
                  </a:extLst>
                </p:cNvPr>
                <p:cNvSpPr/>
                <p:nvPr/>
              </p:nvSpPr>
              <p:spPr>
                <a:xfrm>
                  <a:off x="12268560" y="10700125"/>
                  <a:ext cx="331381" cy="21310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7" h="172">
                      <a:moveTo>
                        <a:pt x="267" y="170"/>
                      </a:moveTo>
                      <a:cubicBezTo>
                        <a:pt x="267" y="170"/>
                        <a:pt x="86" y="202"/>
                        <a:pt x="0" y="23"/>
                      </a:cubicBezTo>
                      <a:cubicBezTo>
                        <a:pt x="0" y="23"/>
                        <a:pt x="235" y="-85"/>
                        <a:pt x="267" y="170"/>
                      </a:cubicBezTo>
                      <a:close/>
                    </a:path>
                  </a:pathLst>
                </a:custGeom>
                <a:solidFill>
                  <a:srgbClr val="ACD74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6" name="Freeform 285">
                  <a:extLst>
                    <a:ext uri="{FF2B5EF4-FFF2-40B4-BE49-F238E27FC236}">
                      <a16:creationId xmlns:a16="http://schemas.microsoft.com/office/drawing/2014/main" id="{381590ED-5DEA-0444-8516-199E9AA14926}"/>
                    </a:ext>
                  </a:extLst>
                </p:cNvPr>
                <p:cNvSpPr/>
                <p:nvPr/>
              </p:nvSpPr>
              <p:spPr>
                <a:xfrm>
                  <a:off x="12572534" y="10683924"/>
                  <a:ext cx="127071" cy="47730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3" h="384">
                      <a:moveTo>
                        <a:pt x="12" y="360"/>
                      </a:moveTo>
                      <a:cubicBezTo>
                        <a:pt x="-16" y="240"/>
                        <a:pt x="6" y="110"/>
                        <a:pt x="73" y="7"/>
                      </a:cubicBezTo>
                      <a:cubicBezTo>
                        <a:pt x="84" y="-10"/>
                        <a:pt x="112" y="7"/>
                        <a:pt x="101" y="25"/>
                      </a:cubicBezTo>
                      <a:cubicBezTo>
                        <a:pt x="73" y="73"/>
                        <a:pt x="56" y="127"/>
                        <a:pt x="50" y="182"/>
                      </a:cubicBezTo>
                      <a:cubicBezTo>
                        <a:pt x="45" y="236"/>
                        <a:pt x="48" y="292"/>
                        <a:pt x="63" y="344"/>
                      </a:cubicBezTo>
                      <a:cubicBezTo>
                        <a:pt x="82" y="383"/>
                        <a:pt x="19" y="403"/>
                        <a:pt x="12" y="360"/>
                      </a:cubicBezTo>
                      <a:close/>
                    </a:path>
                  </a:pathLst>
                </a:custGeom>
                <a:solidFill>
                  <a:srgbClr val="6C15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7" name="Freeform 286">
                  <a:extLst>
                    <a:ext uri="{FF2B5EF4-FFF2-40B4-BE49-F238E27FC236}">
                      <a16:creationId xmlns:a16="http://schemas.microsoft.com/office/drawing/2014/main" id="{1AB3166F-62D3-1B4E-8271-D60F2D07A93E}"/>
                    </a:ext>
                  </a:extLst>
                </p:cNvPr>
                <p:cNvSpPr/>
                <p:nvPr/>
              </p:nvSpPr>
              <p:spPr>
                <a:xfrm>
                  <a:off x="12138995" y="10961830"/>
                  <a:ext cx="924377" cy="85366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43" h="686">
                      <a:moveTo>
                        <a:pt x="644" y="21"/>
                      </a:moveTo>
                      <a:cubicBezTo>
                        <a:pt x="558" y="-18"/>
                        <a:pt x="474" y="0"/>
                        <a:pt x="419" y="47"/>
                      </a:cubicBezTo>
                      <a:cubicBezTo>
                        <a:pt x="392" y="69"/>
                        <a:pt x="350" y="69"/>
                        <a:pt x="323" y="47"/>
                      </a:cubicBezTo>
                      <a:cubicBezTo>
                        <a:pt x="268" y="0"/>
                        <a:pt x="183" y="-18"/>
                        <a:pt x="98" y="21"/>
                      </a:cubicBezTo>
                      <a:cubicBezTo>
                        <a:pt x="-59" y="91"/>
                        <a:pt x="11" y="304"/>
                        <a:pt x="45" y="422"/>
                      </a:cubicBezTo>
                      <a:cubicBezTo>
                        <a:pt x="64" y="495"/>
                        <a:pt x="80" y="570"/>
                        <a:pt x="128" y="633"/>
                      </a:cubicBezTo>
                      <a:cubicBezTo>
                        <a:pt x="152" y="665"/>
                        <a:pt x="193" y="686"/>
                        <a:pt x="239" y="686"/>
                      </a:cubicBezTo>
                      <a:cubicBezTo>
                        <a:pt x="262" y="686"/>
                        <a:pt x="286" y="681"/>
                        <a:pt x="307" y="671"/>
                      </a:cubicBezTo>
                      <a:cubicBezTo>
                        <a:pt x="347" y="652"/>
                        <a:pt x="394" y="652"/>
                        <a:pt x="435" y="671"/>
                      </a:cubicBezTo>
                      <a:cubicBezTo>
                        <a:pt x="456" y="681"/>
                        <a:pt x="479" y="686"/>
                        <a:pt x="503" y="686"/>
                      </a:cubicBezTo>
                      <a:cubicBezTo>
                        <a:pt x="549" y="686"/>
                        <a:pt x="589" y="665"/>
                        <a:pt x="614" y="633"/>
                      </a:cubicBezTo>
                      <a:cubicBezTo>
                        <a:pt x="661" y="570"/>
                        <a:pt x="677" y="495"/>
                        <a:pt x="698" y="422"/>
                      </a:cubicBezTo>
                      <a:cubicBezTo>
                        <a:pt x="731" y="302"/>
                        <a:pt x="801" y="92"/>
                        <a:pt x="644" y="21"/>
                      </a:cubicBezTo>
                      <a:close/>
                    </a:path>
                  </a:pathLst>
                </a:custGeom>
                <a:solidFill>
                  <a:srgbClr val="FE2C3A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88" name="Freeform 287">
                  <a:extLst>
                    <a:ext uri="{FF2B5EF4-FFF2-40B4-BE49-F238E27FC236}">
                      <a16:creationId xmlns:a16="http://schemas.microsoft.com/office/drawing/2014/main" id="{4391F369-2100-7C42-B875-DFE2B6FAD2B0}"/>
                    </a:ext>
                  </a:extLst>
                </p:cNvPr>
                <p:cNvSpPr/>
                <p:nvPr/>
              </p:nvSpPr>
              <p:spPr>
                <a:xfrm>
                  <a:off x="12256102" y="10990493"/>
                  <a:ext cx="806027" cy="82500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8" h="663">
                      <a:moveTo>
                        <a:pt x="520" y="610"/>
                      </a:moveTo>
                      <a:cubicBezTo>
                        <a:pt x="567" y="547"/>
                        <a:pt x="583" y="472"/>
                        <a:pt x="604" y="399"/>
                      </a:cubicBezTo>
                      <a:cubicBezTo>
                        <a:pt x="636" y="280"/>
                        <a:pt x="706" y="73"/>
                        <a:pt x="555" y="0"/>
                      </a:cubicBezTo>
                      <a:cubicBezTo>
                        <a:pt x="542" y="83"/>
                        <a:pt x="504" y="161"/>
                        <a:pt x="452" y="227"/>
                      </a:cubicBezTo>
                      <a:cubicBezTo>
                        <a:pt x="389" y="307"/>
                        <a:pt x="306" y="371"/>
                        <a:pt x="217" y="423"/>
                      </a:cubicBezTo>
                      <a:cubicBezTo>
                        <a:pt x="144" y="466"/>
                        <a:pt x="67" y="503"/>
                        <a:pt x="0" y="552"/>
                      </a:cubicBezTo>
                      <a:cubicBezTo>
                        <a:pt x="9" y="572"/>
                        <a:pt x="20" y="592"/>
                        <a:pt x="34" y="610"/>
                      </a:cubicBezTo>
                      <a:cubicBezTo>
                        <a:pt x="58" y="642"/>
                        <a:pt x="99" y="663"/>
                        <a:pt x="145" y="663"/>
                      </a:cubicBezTo>
                      <a:cubicBezTo>
                        <a:pt x="168" y="663"/>
                        <a:pt x="192" y="658"/>
                        <a:pt x="213" y="648"/>
                      </a:cubicBezTo>
                      <a:cubicBezTo>
                        <a:pt x="253" y="629"/>
                        <a:pt x="300" y="629"/>
                        <a:pt x="341" y="648"/>
                      </a:cubicBezTo>
                      <a:cubicBezTo>
                        <a:pt x="362" y="658"/>
                        <a:pt x="385" y="663"/>
                        <a:pt x="409" y="663"/>
                      </a:cubicBezTo>
                      <a:cubicBezTo>
                        <a:pt x="455" y="663"/>
                        <a:pt x="495" y="642"/>
                        <a:pt x="520" y="610"/>
                      </a:cubicBezTo>
                      <a:close/>
                    </a:path>
                  </a:pathLst>
                </a:custGeom>
                <a:solidFill>
                  <a:srgbClr val="D80010">
                    <a:alpha val="36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sp>
            <p:nvSpPr>
              <p:cNvPr id="611" name="Freeform 610">
                <a:extLst>
                  <a:ext uri="{FF2B5EF4-FFF2-40B4-BE49-F238E27FC236}">
                    <a16:creationId xmlns:a16="http://schemas.microsoft.com/office/drawing/2014/main" id="{29A2A4D6-ABAF-E047-87B8-23ACC7F1C7BE}"/>
                  </a:ext>
                </a:extLst>
              </p:cNvPr>
              <p:cNvSpPr/>
              <p:nvPr/>
            </p:nvSpPr>
            <p:spPr>
              <a:xfrm>
                <a:off x="8823946" y="6239870"/>
                <a:ext cx="6731013" cy="6733377"/>
              </a:xfrm>
              <a:custGeom>
                <a:avLst/>
                <a:gdLst>
                  <a:gd name="connsiteX0" fmla="*/ 3365504 w 6731013"/>
                  <a:gd name="connsiteY0" fmla="*/ 472321 h 6733377"/>
                  <a:gd name="connsiteX1" fmla="*/ 1320356 w 6731013"/>
                  <a:gd name="connsiteY1" fmla="*/ 1320820 h 6733377"/>
                  <a:gd name="connsiteX2" fmla="*/ 472155 w 6731013"/>
                  <a:gd name="connsiteY2" fmla="*/ 3366687 h 6733377"/>
                  <a:gd name="connsiteX3" fmla="*/ 1320356 w 6731013"/>
                  <a:gd name="connsiteY3" fmla="*/ 5412554 h 6733377"/>
                  <a:gd name="connsiteX4" fmla="*/ 3365504 w 6731013"/>
                  <a:gd name="connsiteY4" fmla="*/ 6259807 h 6733377"/>
                  <a:gd name="connsiteX5" fmla="*/ 5411898 w 6731013"/>
                  <a:gd name="connsiteY5" fmla="*/ 5412554 h 6733377"/>
                  <a:gd name="connsiteX6" fmla="*/ 6258854 w 6731013"/>
                  <a:gd name="connsiteY6" fmla="*/ 3366687 h 6733377"/>
                  <a:gd name="connsiteX7" fmla="*/ 5411898 w 6731013"/>
                  <a:gd name="connsiteY7" fmla="*/ 1320820 h 6733377"/>
                  <a:gd name="connsiteX8" fmla="*/ 3365504 w 6731013"/>
                  <a:gd name="connsiteY8" fmla="*/ 472321 h 6733377"/>
                  <a:gd name="connsiteX9" fmla="*/ 3365506 w 6731013"/>
                  <a:gd name="connsiteY9" fmla="*/ 0 h 6733377"/>
                  <a:gd name="connsiteX10" fmla="*/ 5745774 w 6731013"/>
                  <a:gd name="connsiteY10" fmla="*/ 985585 h 6733377"/>
                  <a:gd name="connsiteX11" fmla="*/ 6731013 w 6731013"/>
                  <a:gd name="connsiteY11" fmla="*/ 3366688 h 6733377"/>
                  <a:gd name="connsiteX12" fmla="*/ 5745774 w 6731013"/>
                  <a:gd name="connsiteY12" fmla="*/ 5746546 h 6733377"/>
                  <a:gd name="connsiteX13" fmla="*/ 3365506 w 6731013"/>
                  <a:gd name="connsiteY13" fmla="*/ 6733377 h 6733377"/>
                  <a:gd name="connsiteX14" fmla="*/ 985239 w 6731013"/>
                  <a:gd name="connsiteY14" fmla="*/ 5746546 h 6733377"/>
                  <a:gd name="connsiteX15" fmla="*/ 0 w 6731013"/>
                  <a:gd name="connsiteY15" fmla="*/ 3366688 h 6733377"/>
                  <a:gd name="connsiteX16" fmla="*/ 985239 w 6731013"/>
                  <a:gd name="connsiteY16" fmla="*/ 985585 h 6733377"/>
                  <a:gd name="connsiteX17" fmla="*/ 3365506 w 6731013"/>
                  <a:gd name="connsiteY17" fmla="*/ 0 h 673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731013" h="6733377">
                    <a:moveTo>
                      <a:pt x="3365504" y="472321"/>
                    </a:moveTo>
                    <a:cubicBezTo>
                      <a:pt x="2592035" y="472321"/>
                      <a:pt x="1865895" y="773844"/>
                      <a:pt x="1320356" y="1320820"/>
                    </a:cubicBezTo>
                    <a:cubicBezTo>
                      <a:pt x="773572" y="1866551"/>
                      <a:pt x="472155" y="2592946"/>
                      <a:pt x="472155" y="3366687"/>
                    </a:cubicBezTo>
                    <a:cubicBezTo>
                      <a:pt x="472155" y="4139182"/>
                      <a:pt x="773572" y="4866824"/>
                      <a:pt x="1320356" y="5412554"/>
                    </a:cubicBezTo>
                    <a:cubicBezTo>
                      <a:pt x="1865895" y="5959530"/>
                      <a:pt x="2592035" y="6259807"/>
                      <a:pt x="3365504" y="6259807"/>
                    </a:cubicBezTo>
                    <a:cubicBezTo>
                      <a:pt x="4138974" y="6259807"/>
                      <a:pt x="4865114" y="5959530"/>
                      <a:pt x="5411898" y="5412554"/>
                    </a:cubicBezTo>
                    <a:cubicBezTo>
                      <a:pt x="5957438" y="4866824"/>
                      <a:pt x="6258854" y="4139182"/>
                      <a:pt x="6258854" y="3366687"/>
                    </a:cubicBezTo>
                    <a:cubicBezTo>
                      <a:pt x="6258854" y="2592946"/>
                      <a:pt x="5957438" y="1866551"/>
                      <a:pt x="5411898" y="1320820"/>
                    </a:cubicBezTo>
                    <a:cubicBezTo>
                      <a:pt x="4865114" y="773844"/>
                      <a:pt x="4138974" y="472321"/>
                      <a:pt x="3365504" y="472321"/>
                    </a:cubicBezTo>
                    <a:close/>
                    <a:moveTo>
                      <a:pt x="3365506" y="0"/>
                    </a:moveTo>
                    <a:cubicBezTo>
                      <a:pt x="4264802" y="0"/>
                      <a:pt x="5110538" y="350126"/>
                      <a:pt x="5745774" y="985585"/>
                    </a:cubicBezTo>
                    <a:cubicBezTo>
                      <a:pt x="6381010" y="1622291"/>
                      <a:pt x="6731013" y="2467078"/>
                      <a:pt x="6731013" y="3366688"/>
                    </a:cubicBezTo>
                    <a:cubicBezTo>
                      <a:pt x="6731013" y="4265054"/>
                      <a:pt x="6381010" y="5111086"/>
                      <a:pt x="5745774" y="5746546"/>
                    </a:cubicBezTo>
                    <a:cubicBezTo>
                      <a:pt x="5110538" y="6383252"/>
                      <a:pt x="4264802" y="6733377"/>
                      <a:pt x="3365506" y="6733377"/>
                    </a:cubicBezTo>
                    <a:cubicBezTo>
                      <a:pt x="2466211" y="6733377"/>
                      <a:pt x="1621721" y="6383252"/>
                      <a:pt x="985239" y="5746546"/>
                    </a:cubicBezTo>
                    <a:cubicBezTo>
                      <a:pt x="350003" y="5111086"/>
                      <a:pt x="0" y="4265054"/>
                      <a:pt x="0" y="3366688"/>
                    </a:cubicBezTo>
                    <a:cubicBezTo>
                      <a:pt x="0" y="2467078"/>
                      <a:pt x="350003" y="1622291"/>
                      <a:pt x="985239" y="985585"/>
                    </a:cubicBezTo>
                    <a:cubicBezTo>
                      <a:pt x="1621721" y="350126"/>
                      <a:pt x="2466211" y="0"/>
                      <a:pt x="3365506" y="0"/>
                    </a:cubicBezTo>
                    <a:close/>
                  </a:path>
                </a:pathLst>
              </a:custGeom>
              <a:solidFill>
                <a:srgbClr val="C3C8CF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48" name="Group 647">
              <a:extLst>
                <a:ext uri="{FF2B5EF4-FFF2-40B4-BE49-F238E27FC236}">
                  <a16:creationId xmlns:a16="http://schemas.microsoft.com/office/drawing/2014/main" id="{6EA7D705-0323-F34D-903C-F26BDB01C0E7}"/>
                </a:ext>
              </a:extLst>
            </p:cNvPr>
            <p:cNvGrpSpPr/>
            <p:nvPr/>
          </p:nvGrpSpPr>
          <p:grpSpPr>
            <a:xfrm>
              <a:off x="16139235" y="3293784"/>
              <a:ext cx="6731013" cy="6733377"/>
              <a:chOff x="16139235" y="3293784"/>
              <a:chExt cx="6731013" cy="6733377"/>
            </a:xfrm>
          </p:grpSpPr>
          <p:sp>
            <p:nvSpPr>
              <p:cNvPr id="237" name="Freeform 236">
                <a:extLst>
                  <a:ext uri="{FF2B5EF4-FFF2-40B4-BE49-F238E27FC236}">
                    <a16:creationId xmlns:a16="http://schemas.microsoft.com/office/drawing/2014/main" id="{9EF2C611-3150-134E-A528-CE49D12A5B1D}"/>
                  </a:ext>
                </a:extLst>
              </p:cNvPr>
              <p:cNvSpPr/>
              <p:nvPr/>
            </p:nvSpPr>
            <p:spPr>
              <a:xfrm>
                <a:off x="16139235" y="3293784"/>
                <a:ext cx="6731013" cy="67333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04" h="5404">
                    <a:moveTo>
                      <a:pt x="5404" y="2702"/>
                    </a:moveTo>
                    <a:cubicBezTo>
                      <a:pt x="5404" y="4194"/>
                      <a:pt x="4194" y="5404"/>
                      <a:pt x="2702" y="5404"/>
                    </a:cubicBezTo>
                    <a:cubicBezTo>
                      <a:pt x="1210" y="5404"/>
                      <a:pt x="0" y="4194"/>
                      <a:pt x="0" y="2702"/>
                    </a:cubicBezTo>
                    <a:cubicBezTo>
                      <a:pt x="0" y="1210"/>
                      <a:pt x="1210" y="0"/>
                      <a:pt x="2702" y="0"/>
                    </a:cubicBezTo>
                    <a:cubicBezTo>
                      <a:pt x="4194" y="0"/>
                      <a:pt x="5404" y="1210"/>
                      <a:pt x="5404" y="2702"/>
                    </a:cubicBezTo>
                    <a:close/>
                  </a:path>
                </a:pathLst>
              </a:custGeom>
              <a:solidFill>
                <a:srgbClr val="C3C8CF">
                  <a:alpha val="2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grpSp>
            <p:nvGrpSpPr>
              <p:cNvPr id="639" name="Group 638">
                <a:extLst>
                  <a:ext uri="{FF2B5EF4-FFF2-40B4-BE49-F238E27FC236}">
                    <a16:creationId xmlns:a16="http://schemas.microsoft.com/office/drawing/2014/main" id="{53A0FB6A-3B88-D44F-BD7C-5BEF019C0669}"/>
                  </a:ext>
                </a:extLst>
              </p:cNvPr>
              <p:cNvGrpSpPr/>
              <p:nvPr/>
            </p:nvGrpSpPr>
            <p:grpSpPr>
              <a:xfrm>
                <a:off x="17758764" y="4943792"/>
                <a:ext cx="1555994" cy="1516660"/>
                <a:chOff x="17758764" y="4943792"/>
                <a:chExt cx="1555994" cy="1516660"/>
              </a:xfrm>
            </p:grpSpPr>
            <p:sp>
              <p:nvSpPr>
                <p:cNvPr id="289" name="Freeform 288">
                  <a:extLst>
                    <a:ext uri="{FF2B5EF4-FFF2-40B4-BE49-F238E27FC236}">
                      <a16:creationId xmlns:a16="http://schemas.microsoft.com/office/drawing/2014/main" id="{688C5D7D-600A-9144-A3AB-2DAA215AC7D6}"/>
                    </a:ext>
                  </a:extLst>
                </p:cNvPr>
                <p:cNvSpPr/>
                <p:nvPr/>
              </p:nvSpPr>
              <p:spPr>
                <a:xfrm>
                  <a:off x="17997953" y="5479670"/>
                  <a:ext cx="1011583" cy="98078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813" h="788">
                      <a:moveTo>
                        <a:pt x="751" y="221"/>
                      </a:moveTo>
                      <a:lnTo>
                        <a:pt x="609" y="324"/>
                      </a:lnTo>
                      <a:cubicBezTo>
                        <a:pt x="597" y="333"/>
                        <a:pt x="580" y="319"/>
                        <a:pt x="586" y="305"/>
                      </a:cubicBezTo>
                      <a:lnTo>
                        <a:pt x="689" y="57"/>
                      </a:lnTo>
                      <a:lnTo>
                        <a:pt x="569" y="28"/>
                      </a:lnTo>
                      <a:lnTo>
                        <a:pt x="452" y="392"/>
                      </a:lnTo>
                      <a:cubicBezTo>
                        <a:pt x="447" y="408"/>
                        <a:pt x="424" y="404"/>
                        <a:pt x="422" y="388"/>
                      </a:cubicBezTo>
                      <a:lnTo>
                        <a:pt x="406" y="0"/>
                      </a:lnTo>
                      <a:lnTo>
                        <a:pt x="279" y="0"/>
                      </a:lnTo>
                      <a:lnTo>
                        <a:pt x="294" y="288"/>
                      </a:lnTo>
                      <a:cubicBezTo>
                        <a:pt x="294" y="308"/>
                        <a:pt x="269" y="319"/>
                        <a:pt x="256" y="304"/>
                      </a:cubicBezTo>
                      <a:lnTo>
                        <a:pt x="113" y="147"/>
                      </a:lnTo>
                      <a:lnTo>
                        <a:pt x="0" y="199"/>
                      </a:lnTo>
                      <a:lnTo>
                        <a:pt x="226" y="468"/>
                      </a:lnTo>
                      <a:lnTo>
                        <a:pt x="226" y="617"/>
                      </a:lnTo>
                      <a:cubicBezTo>
                        <a:pt x="226" y="711"/>
                        <a:pt x="303" y="788"/>
                        <a:pt x="397" y="788"/>
                      </a:cubicBezTo>
                      <a:cubicBezTo>
                        <a:pt x="492" y="788"/>
                        <a:pt x="569" y="711"/>
                        <a:pt x="569" y="617"/>
                      </a:cubicBezTo>
                      <a:lnTo>
                        <a:pt x="569" y="468"/>
                      </a:lnTo>
                      <a:lnTo>
                        <a:pt x="813" y="299"/>
                      </a:lnTo>
                      <a:close/>
                    </a:path>
                  </a:pathLst>
                </a:custGeom>
                <a:solidFill>
                  <a:srgbClr val="ACD74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0" name="Freeform 289">
                  <a:extLst>
                    <a:ext uri="{FF2B5EF4-FFF2-40B4-BE49-F238E27FC236}">
                      <a16:creationId xmlns:a16="http://schemas.microsoft.com/office/drawing/2014/main" id="{1D30E253-3B12-AB41-A236-769F27BFF830}"/>
                    </a:ext>
                  </a:extLst>
                </p:cNvPr>
                <p:cNvSpPr/>
                <p:nvPr/>
              </p:nvSpPr>
              <p:spPr>
                <a:xfrm>
                  <a:off x="17758764" y="4943792"/>
                  <a:ext cx="1555990" cy="93965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50" h="755">
                      <a:moveTo>
                        <a:pt x="1250" y="495"/>
                      </a:moveTo>
                      <a:cubicBezTo>
                        <a:pt x="1250" y="419"/>
                        <a:pt x="1197" y="356"/>
                        <a:pt x="1126" y="338"/>
                      </a:cubicBezTo>
                      <a:cubicBezTo>
                        <a:pt x="1132" y="322"/>
                        <a:pt x="1136" y="304"/>
                        <a:pt x="1136" y="285"/>
                      </a:cubicBezTo>
                      <a:cubicBezTo>
                        <a:pt x="1136" y="201"/>
                        <a:pt x="1068" y="133"/>
                        <a:pt x="985" y="133"/>
                      </a:cubicBezTo>
                      <a:cubicBezTo>
                        <a:pt x="970" y="133"/>
                        <a:pt x="955" y="135"/>
                        <a:pt x="942" y="140"/>
                      </a:cubicBezTo>
                      <a:cubicBezTo>
                        <a:pt x="920" y="94"/>
                        <a:pt x="873" y="63"/>
                        <a:pt x="820" y="63"/>
                      </a:cubicBezTo>
                      <a:cubicBezTo>
                        <a:pt x="804" y="63"/>
                        <a:pt x="789" y="66"/>
                        <a:pt x="775" y="71"/>
                      </a:cubicBezTo>
                      <a:cubicBezTo>
                        <a:pt x="753" y="28"/>
                        <a:pt x="708" y="0"/>
                        <a:pt x="656" y="0"/>
                      </a:cubicBezTo>
                      <a:cubicBezTo>
                        <a:pt x="612" y="0"/>
                        <a:pt x="574" y="20"/>
                        <a:pt x="549" y="52"/>
                      </a:cubicBezTo>
                      <a:cubicBezTo>
                        <a:pt x="513" y="27"/>
                        <a:pt x="467" y="14"/>
                        <a:pt x="421" y="23"/>
                      </a:cubicBezTo>
                      <a:cubicBezTo>
                        <a:pt x="364" y="33"/>
                        <a:pt x="319" y="72"/>
                        <a:pt x="298" y="122"/>
                      </a:cubicBezTo>
                      <a:cubicBezTo>
                        <a:pt x="287" y="121"/>
                        <a:pt x="276" y="120"/>
                        <a:pt x="265" y="120"/>
                      </a:cubicBezTo>
                      <a:cubicBezTo>
                        <a:pt x="176" y="120"/>
                        <a:pt x="103" y="185"/>
                        <a:pt x="92" y="271"/>
                      </a:cubicBezTo>
                      <a:cubicBezTo>
                        <a:pt x="40" y="277"/>
                        <a:pt x="0" y="321"/>
                        <a:pt x="0" y="374"/>
                      </a:cubicBezTo>
                      <a:cubicBezTo>
                        <a:pt x="0" y="400"/>
                        <a:pt x="9" y="424"/>
                        <a:pt x="26" y="442"/>
                      </a:cubicBezTo>
                      <a:cubicBezTo>
                        <a:pt x="13" y="467"/>
                        <a:pt x="6" y="495"/>
                        <a:pt x="6" y="525"/>
                      </a:cubicBezTo>
                      <a:cubicBezTo>
                        <a:pt x="6" y="628"/>
                        <a:pt x="89" y="712"/>
                        <a:pt x="192" y="712"/>
                      </a:cubicBezTo>
                      <a:cubicBezTo>
                        <a:pt x="270" y="712"/>
                        <a:pt x="337" y="663"/>
                        <a:pt x="364" y="595"/>
                      </a:cubicBezTo>
                      <a:cubicBezTo>
                        <a:pt x="373" y="598"/>
                        <a:pt x="383" y="599"/>
                        <a:pt x="393" y="599"/>
                      </a:cubicBezTo>
                      <a:cubicBezTo>
                        <a:pt x="440" y="599"/>
                        <a:pt x="478" y="562"/>
                        <a:pt x="481" y="516"/>
                      </a:cubicBezTo>
                      <a:cubicBezTo>
                        <a:pt x="508" y="514"/>
                        <a:pt x="534" y="503"/>
                        <a:pt x="553" y="486"/>
                      </a:cubicBezTo>
                      <a:cubicBezTo>
                        <a:pt x="563" y="523"/>
                        <a:pt x="597" y="551"/>
                        <a:pt x="638" y="551"/>
                      </a:cubicBezTo>
                      <a:cubicBezTo>
                        <a:pt x="655" y="551"/>
                        <a:pt x="672" y="546"/>
                        <a:pt x="686" y="536"/>
                      </a:cubicBezTo>
                      <a:cubicBezTo>
                        <a:pt x="714" y="596"/>
                        <a:pt x="774" y="637"/>
                        <a:pt x="844" y="637"/>
                      </a:cubicBezTo>
                      <a:cubicBezTo>
                        <a:pt x="861" y="637"/>
                        <a:pt x="877" y="634"/>
                        <a:pt x="892" y="629"/>
                      </a:cubicBezTo>
                      <a:cubicBezTo>
                        <a:pt x="892" y="632"/>
                        <a:pt x="892" y="634"/>
                        <a:pt x="892" y="637"/>
                      </a:cubicBezTo>
                      <a:cubicBezTo>
                        <a:pt x="892" y="702"/>
                        <a:pt x="946" y="755"/>
                        <a:pt x="1011" y="755"/>
                      </a:cubicBezTo>
                      <a:cubicBezTo>
                        <a:pt x="1072" y="755"/>
                        <a:pt x="1122" y="710"/>
                        <a:pt x="1129" y="651"/>
                      </a:cubicBezTo>
                      <a:cubicBezTo>
                        <a:pt x="1198" y="633"/>
                        <a:pt x="1250" y="570"/>
                        <a:pt x="1250" y="495"/>
                      </a:cubicBezTo>
                      <a:close/>
                    </a:path>
                  </a:pathLst>
                </a:custGeom>
                <a:solidFill>
                  <a:srgbClr val="3DAA6B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1" name="Freeform 290">
                  <a:extLst>
                    <a:ext uri="{FF2B5EF4-FFF2-40B4-BE49-F238E27FC236}">
                      <a16:creationId xmlns:a16="http://schemas.microsoft.com/office/drawing/2014/main" id="{05243EDF-BE9A-D448-B6A6-0B41FE61C2D0}"/>
                    </a:ext>
                  </a:extLst>
                </p:cNvPr>
                <p:cNvSpPr/>
                <p:nvPr/>
              </p:nvSpPr>
              <p:spPr>
                <a:xfrm>
                  <a:off x="17933175" y="5094585"/>
                  <a:ext cx="1381583" cy="78886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10" h="634">
                      <a:moveTo>
                        <a:pt x="986" y="217"/>
                      </a:moveTo>
                      <a:cubicBezTo>
                        <a:pt x="992" y="201"/>
                        <a:pt x="996" y="183"/>
                        <a:pt x="996" y="164"/>
                      </a:cubicBezTo>
                      <a:cubicBezTo>
                        <a:pt x="996" y="80"/>
                        <a:pt x="928" y="12"/>
                        <a:pt x="845" y="12"/>
                      </a:cubicBezTo>
                      <a:cubicBezTo>
                        <a:pt x="830" y="12"/>
                        <a:pt x="815" y="14"/>
                        <a:pt x="802" y="19"/>
                      </a:cubicBezTo>
                      <a:cubicBezTo>
                        <a:pt x="798" y="12"/>
                        <a:pt x="794" y="6"/>
                        <a:pt x="790" y="0"/>
                      </a:cubicBezTo>
                      <a:cubicBezTo>
                        <a:pt x="756" y="11"/>
                        <a:pt x="724" y="28"/>
                        <a:pt x="698" y="54"/>
                      </a:cubicBezTo>
                      <a:cubicBezTo>
                        <a:pt x="675" y="79"/>
                        <a:pt x="653" y="132"/>
                        <a:pt x="688" y="157"/>
                      </a:cubicBezTo>
                      <a:cubicBezTo>
                        <a:pt x="733" y="189"/>
                        <a:pt x="765" y="239"/>
                        <a:pt x="788" y="287"/>
                      </a:cubicBezTo>
                      <a:cubicBezTo>
                        <a:pt x="802" y="314"/>
                        <a:pt x="806" y="351"/>
                        <a:pt x="784" y="375"/>
                      </a:cubicBezTo>
                      <a:cubicBezTo>
                        <a:pt x="762" y="398"/>
                        <a:pt x="724" y="397"/>
                        <a:pt x="696" y="392"/>
                      </a:cubicBezTo>
                      <a:cubicBezTo>
                        <a:pt x="663" y="386"/>
                        <a:pt x="626" y="377"/>
                        <a:pt x="597" y="359"/>
                      </a:cubicBezTo>
                      <a:cubicBezTo>
                        <a:pt x="578" y="346"/>
                        <a:pt x="562" y="327"/>
                        <a:pt x="543" y="315"/>
                      </a:cubicBezTo>
                      <a:cubicBezTo>
                        <a:pt x="516" y="298"/>
                        <a:pt x="490" y="304"/>
                        <a:pt x="461" y="304"/>
                      </a:cubicBezTo>
                      <a:cubicBezTo>
                        <a:pt x="420" y="304"/>
                        <a:pt x="379" y="277"/>
                        <a:pt x="340" y="288"/>
                      </a:cubicBezTo>
                      <a:cubicBezTo>
                        <a:pt x="306" y="298"/>
                        <a:pt x="287" y="333"/>
                        <a:pt x="268" y="363"/>
                      </a:cubicBezTo>
                      <a:cubicBezTo>
                        <a:pt x="251" y="392"/>
                        <a:pt x="224" y="426"/>
                        <a:pt x="187" y="424"/>
                      </a:cubicBezTo>
                      <a:cubicBezTo>
                        <a:pt x="170" y="424"/>
                        <a:pt x="154" y="414"/>
                        <a:pt x="137" y="415"/>
                      </a:cubicBezTo>
                      <a:cubicBezTo>
                        <a:pt x="100" y="419"/>
                        <a:pt x="86" y="463"/>
                        <a:pt x="71" y="496"/>
                      </a:cubicBezTo>
                      <a:cubicBezTo>
                        <a:pt x="57" y="531"/>
                        <a:pt x="31" y="561"/>
                        <a:pt x="0" y="583"/>
                      </a:cubicBezTo>
                      <a:cubicBezTo>
                        <a:pt x="16" y="588"/>
                        <a:pt x="34" y="591"/>
                        <a:pt x="52" y="591"/>
                      </a:cubicBezTo>
                      <a:cubicBezTo>
                        <a:pt x="130" y="591"/>
                        <a:pt x="197" y="542"/>
                        <a:pt x="224" y="474"/>
                      </a:cubicBezTo>
                      <a:cubicBezTo>
                        <a:pt x="233" y="477"/>
                        <a:pt x="243" y="478"/>
                        <a:pt x="253" y="478"/>
                      </a:cubicBezTo>
                      <a:cubicBezTo>
                        <a:pt x="300" y="478"/>
                        <a:pt x="338" y="441"/>
                        <a:pt x="341" y="395"/>
                      </a:cubicBezTo>
                      <a:cubicBezTo>
                        <a:pt x="368" y="393"/>
                        <a:pt x="394" y="382"/>
                        <a:pt x="413" y="365"/>
                      </a:cubicBezTo>
                      <a:cubicBezTo>
                        <a:pt x="423" y="402"/>
                        <a:pt x="457" y="430"/>
                        <a:pt x="498" y="430"/>
                      </a:cubicBezTo>
                      <a:cubicBezTo>
                        <a:pt x="515" y="430"/>
                        <a:pt x="532" y="425"/>
                        <a:pt x="546" y="415"/>
                      </a:cubicBezTo>
                      <a:cubicBezTo>
                        <a:pt x="574" y="475"/>
                        <a:pt x="634" y="516"/>
                        <a:pt x="704" y="516"/>
                      </a:cubicBezTo>
                      <a:cubicBezTo>
                        <a:pt x="721" y="516"/>
                        <a:pt x="737" y="513"/>
                        <a:pt x="752" y="508"/>
                      </a:cubicBezTo>
                      <a:cubicBezTo>
                        <a:pt x="752" y="511"/>
                        <a:pt x="752" y="513"/>
                        <a:pt x="752" y="516"/>
                      </a:cubicBezTo>
                      <a:cubicBezTo>
                        <a:pt x="752" y="581"/>
                        <a:pt x="806" y="634"/>
                        <a:pt x="871" y="634"/>
                      </a:cubicBezTo>
                      <a:cubicBezTo>
                        <a:pt x="932" y="634"/>
                        <a:pt x="982" y="589"/>
                        <a:pt x="989" y="530"/>
                      </a:cubicBezTo>
                      <a:cubicBezTo>
                        <a:pt x="1058" y="512"/>
                        <a:pt x="1110" y="449"/>
                        <a:pt x="1110" y="374"/>
                      </a:cubicBezTo>
                      <a:cubicBezTo>
                        <a:pt x="1110" y="298"/>
                        <a:pt x="1057" y="235"/>
                        <a:pt x="986" y="217"/>
                      </a:cubicBezTo>
                      <a:close/>
                    </a:path>
                  </a:pathLst>
                </a:custGeom>
                <a:solidFill>
                  <a:srgbClr val="000000">
                    <a:alpha val="21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2" name="Freeform 291">
                  <a:extLst>
                    <a:ext uri="{FF2B5EF4-FFF2-40B4-BE49-F238E27FC236}">
                      <a16:creationId xmlns:a16="http://schemas.microsoft.com/office/drawing/2014/main" id="{89A86991-B7A8-8943-82B6-6657BACBCA4A}"/>
                    </a:ext>
                  </a:extLst>
                </p:cNvPr>
                <p:cNvSpPr/>
                <p:nvPr/>
              </p:nvSpPr>
              <p:spPr>
                <a:xfrm>
                  <a:off x="18055263" y="5170605"/>
                  <a:ext cx="43603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" h="35">
                      <a:moveTo>
                        <a:pt x="36" y="18"/>
                      </a:moveTo>
                      <a:cubicBezTo>
                        <a:pt x="36" y="27"/>
                        <a:pt x="28" y="35"/>
                        <a:pt x="18" y="35"/>
                      </a:cubicBezTo>
                      <a:cubicBezTo>
                        <a:pt x="8" y="35"/>
                        <a:pt x="0" y="27"/>
                        <a:pt x="0" y="18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6" y="8"/>
                        <a:pt x="36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3" name="Freeform 292">
                  <a:extLst>
                    <a:ext uri="{FF2B5EF4-FFF2-40B4-BE49-F238E27FC236}">
                      <a16:creationId xmlns:a16="http://schemas.microsoft.com/office/drawing/2014/main" id="{0D6C4B70-BD65-6D46-A47E-9069F290762F}"/>
                    </a:ext>
                  </a:extLst>
                </p:cNvPr>
                <p:cNvSpPr/>
                <p:nvPr/>
              </p:nvSpPr>
              <p:spPr>
                <a:xfrm>
                  <a:off x="18569775" y="5018566"/>
                  <a:ext cx="42357" cy="4361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6">
                      <a:moveTo>
                        <a:pt x="35" y="18"/>
                      </a:moveTo>
                      <a:cubicBezTo>
                        <a:pt x="35" y="28"/>
                        <a:pt x="28" y="36"/>
                        <a:pt x="18" y="36"/>
                      </a:cubicBezTo>
                      <a:cubicBezTo>
                        <a:pt x="8" y="36"/>
                        <a:pt x="0" y="28"/>
                        <a:pt x="0" y="18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4" name="Freeform 293">
                  <a:extLst>
                    <a:ext uri="{FF2B5EF4-FFF2-40B4-BE49-F238E27FC236}">
                      <a16:creationId xmlns:a16="http://schemas.microsoft.com/office/drawing/2014/main" id="{7F462D88-0C59-A24E-9041-01B18D3A9D41}"/>
                    </a:ext>
                  </a:extLst>
                </p:cNvPr>
                <p:cNvSpPr/>
                <p:nvPr/>
              </p:nvSpPr>
              <p:spPr>
                <a:xfrm>
                  <a:off x="18548596" y="5348816"/>
                  <a:ext cx="42357" cy="4361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6">
                      <a:moveTo>
                        <a:pt x="35" y="18"/>
                      </a:moveTo>
                      <a:cubicBezTo>
                        <a:pt x="35" y="27"/>
                        <a:pt x="27" y="36"/>
                        <a:pt x="17" y="36"/>
                      </a:cubicBezTo>
                      <a:cubicBezTo>
                        <a:pt x="8" y="36"/>
                        <a:pt x="0" y="27"/>
                        <a:pt x="0" y="18"/>
                      </a:cubicBezTo>
                      <a:cubicBezTo>
                        <a:pt x="0" y="8"/>
                        <a:pt x="8" y="0"/>
                        <a:pt x="17" y="0"/>
                      </a:cubicBezTo>
                      <a:cubicBezTo>
                        <a:pt x="27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5" name="Freeform 294">
                  <a:extLst>
                    <a:ext uri="{FF2B5EF4-FFF2-40B4-BE49-F238E27FC236}">
                      <a16:creationId xmlns:a16="http://schemas.microsoft.com/office/drawing/2014/main" id="{F7CAF77D-FF28-DE4A-9FC7-BD633994D77E}"/>
                    </a:ext>
                  </a:extLst>
                </p:cNvPr>
                <p:cNvSpPr/>
                <p:nvPr/>
              </p:nvSpPr>
              <p:spPr>
                <a:xfrm>
                  <a:off x="18770344" y="5371248"/>
                  <a:ext cx="43603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" h="35">
                      <a:moveTo>
                        <a:pt x="36" y="18"/>
                      </a:moveTo>
                      <a:cubicBezTo>
                        <a:pt x="36" y="26"/>
                        <a:pt x="28" y="35"/>
                        <a:pt x="18" y="35"/>
                      </a:cubicBezTo>
                      <a:cubicBezTo>
                        <a:pt x="8" y="35"/>
                        <a:pt x="0" y="26"/>
                        <a:pt x="0" y="18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6" y="8"/>
                        <a:pt x="36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6" name="Freeform 295">
                  <a:extLst>
                    <a:ext uri="{FF2B5EF4-FFF2-40B4-BE49-F238E27FC236}">
                      <a16:creationId xmlns:a16="http://schemas.microsoft.com/office/drawing/2014/main" id="{C161C95B-0553-7A46-96AA-87F41B88919C}"/>
                    </a:ext>
                  </a:extLst>
                </p:cNvPr>
                <p:cNvSpPr/>
                <p:nvPr/>
              </p:nvSpPr>
              <p:spPr>
                <a:xfrm>
                  <a:off x="18438967" y="5170605"/>
                  <a:ext cx="42357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5">
                      <a:moveTo>
                        <a:pt x="35" y="18"/>
                      </a:moveTo>
                      <a:cubicBezTo>
                        <a:pt x="35" y="27"/>
                        <a:pt x="27" y="35"/>
                        <a:pt x="17" y="35"/>
                      </a:cubicBezTo>
                      <a:cubicBezTo>
                        <a:pt x="7" y="35"/>
                        <a:pt x="0" y="27"/>
                        <a:pt x="0" y="18"/>
                      </a:cubicBezTo>
                      <a:cubicBezTo>
                        <a:pt x="0" y="8"/>
                        <a:pt x="7" y="0"/>
                        <a:pt x="17" y="0"/>
                      </a:cubicBezTo>
                      <a:cubicBezTo>
                        <a:pt x="27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7" name="Freeform 296">
                  <a:extLst>
                    <a:ext uri="{FF2B5EF4-FFF2-40B4-BE49-F238E27FC236}">
                      <a16:creationId xmlns:a16="http://schemas.microsoft.com/office/drawing/2014/main" id="{6A407BE0-FC2F-414A-801A-486E670A33AD}"/>
                    </a:ext>
                  </a:extLst>
                </p:cNvPr>
                <p:cNvSpPr/>
                <p:nvPr/>
              </p:nvSpPr>
              <p:spPr>
                <a:xfrm>
                  <a:off x="18628327" y="5214224"/>
                  <a:ext cx="42357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5">
                      <a:moveTo>
                        <a:pt x="35" y="18"/>
                      </a:moveTo>
                      <a:cubicBezTo>
                        <a:pt x="35" y="27"/>
                        <a:pt x="27" y="35"/>
                        <a:pt x="17" y="35"/>
                      </a:cubicBezTo>
                      <a:cubicBezTo>
                        <a:pt x="8" y="35"/>
                        <a:pt x="0" y="27"/>
                        <a:pt x="0" y="18"/>
                      </a:cubicBezTo>
                      <a:cubicBezTo>
                        <a:pt x="0" y="8"/>
                        <a:pt x="8" y="0"/>
                        <a:pt x="17" y="0"/>
                      </a:cubicBezTo>
                      <a:cubicBezTo>
                        <a:pt x="27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8" name="Freeform 297">
                  <a:extLst>
                    <a:ext uri="{FF2B5EF4-FFF2-40B4-BE49-F238E27FC236}">
                      <a16:creationId xmlns:a16="http://schemas.microsoft.com/office/drawing/2014/main" id="{D5DA6EAE-8578-4E4D-94A4-27FB2EC2C316}"/>
                    </a:ext>
                  </a:extLst>
                </p:cNvPr>
                <p:cNvSpPr/>
                <p:nvPr/>
              </p:nvSpPr>
              <p:spPr>
                <a:xfrm>
                  <a:off x="18359233" y="5323892"/>
                  <a:ext cx="42357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5">
                      <a:moveTo>
                        <a:pt x="35" y="17"/>
                      </a:moveTo>
                      <a:cubicBezTo>
                        <a:pt x="35" y="27"/>
                        <a:pt x="27" y="35"/>
                        <a:pt x="17" y="35"/>
                      </a:cubicBezTo>
                      <a:cubicBezTo>
                        <a:pt x="8" y="35"/>
                        <a:pt x="0" y="27"/>
                        <a:pt x="0" y="17"/>
                      </a:cubicBezTo>
                      <a:cubicBezTo>
                        <a:pt x="0" y="8"/>
                        <a:pt x="8" y="0"/>
                        <a:pt x="17" y="0"/>
                      </a:cubicBezTo>
                      <a:cubicBezTo>
                        <a:pt x="27" y="0"/>
                        <a:pt x="35" y="8"/>
                        <a:pt x="35" y="17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299" name="Freeform 298">
                  <a:extLst>
                    <a:ext uri="{FF2B5EF4-FFF2-40B4-BE49-F238E27FC236}">
                      <a16:creationId xmlns:a16="http://schemas.microsoft.com/office/drawing/2014/main" id="{F3B34699-3EAE-9C4A-A6AF-05C64DAC5178}"/>
                    </a:ext>
                  </a:extLst>
                </p:cNvPr>
                <p:cNvSpPr/>
                <p:nvPr/>
              </p:nvSpPr>
              <p:spPr>
                <a:xfrm>
                  <a:off x="17875869" y="5569399"/>
                  <a:ext cx="43603" cy="4112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" h="34">
                      <a:moveTo>
                        <a:pt x="36" y="17"/>
                      </a:moveTo>
                      <a:cubicBezTo>
                        <a:pt x="36" y="27"/>
                        <a:pt x="28" y="34"/>
                        <a:pt x="18" y="34"/>
                      </a:cubicBezTo>
                      <a:cubicBezTo>
                        <a:pt x="8" y="34"/>
                        <a:pt x="0" y="27"/>
                        <a:pt x="0" y="17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6" y="8"/>
                        <a:pt x="36" y="17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0" name="Freeform 299">
                  <a:extLst>
                    <a:ext uri="{FF2B5EF4-FFF2-40B4-BE49-F238E27FC236}">
                      <a16:creationId xmlns:a16="http://schemas.microsoft.com/office/drawing/2014/main" id="{E36DB3A1-9D5D-9445-9E54-653A1556A114}"/>
                    </a:ext>
                  </a:extLst>
                </p:cNvPr>
                <p:cNvSpPr/>
                <p:nvPr/>
              </p:nvSpPr>
              <p:spPr>
                <a:xfrm>
                  <a:off x="18055263" y="5426083"/>
                  <a:ext cx="43603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" h="35">
                      <a:moveTo>
                        <a:pt x="36" y="17"/>
                      </a:moveTo>
                      <a:cubicBezTo>
                        <a:pt x="36" y="27"/>
                        <a:pt x="28" y="35"/>
                        <a:pt x="18" y="35"/>
                      </a:cubicBezTo>
                      <a:cubicBezTo>
                        <a:pt x="8" y="35"/>
                        <a:pt x="0" y="27"/>
                        <a:pt x="0" y="17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6" y="8"/>
                        <a:pt x="36" y="17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1" name="Freeform 300">
                  <a:extLst>
                    <a:ext uri="{FF2B5EF4-FFF2-40B4-BE49-F238E27FC236}">
                      <a16:creationId xmlns:a16="http://schemas.microsoft.com/office/drawing/2014/main" id="{23F66494-23FE-3D48-8BC4-90CA6012F841}"/>
                    </a:ext>
                  </a:extLst>
                </p:cNvPr>
                <p:cNvSpPr/>
                <p:nvPr/>
              </p:nvSpPr>
              <p:spPr>
                <a:xfrm>
                  <a:off x="18182334" y="5257842"/>
                  <a:ext cx="42357" cy="4361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6">
                      <a:moveTo>
                        <a:pt x="35" y="18"/>
                      </a:moveTo>
                      <a:cubicBezTo>
                        <a:pt x="35" y="28"/>
                        <a:pt x="27" y="36"/>
                        <a:pt x="17" y="36"/>
                      </a:cubicBezTo>
                      <a:cubicBezTo>
                        <a:pt x="8" y="36"/>
                        <a:pt x="0" y="28"/>
                        <a:pt x="0" y="18"/>
                      </a:cubicBezTo>
                      <a:cubicBezTo>
                        <a:pt x="0" y="8"/>
                        <a:pt x="8" y="0"/>
                        <a:pt x="17" y="0"/>
                      </a:cubicBezTo>
                      <a:cubicBezTo>
                        <a:pt x="27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2" name="Freeform 301">
                  <a:extLst>
                    <a:ext uri="{FF2B5EF4-FFF2-40B4-BE49-F238E27FC236}">
                      <a16:creationId xmlns:a16="http://schemas.microsoft.com/office/drawing/2014/main" id="{342F0F22-0F0C-FD40-8C97-B89975C9126A}"/>
                    </a:ext>
                  </a:extLst>
                </p:cNvPr>
                <p:cNvSpPr/>
                <p:nvPr/>
              </p:nvSpPr>
              <p:spPr>
                <a:xfrm>
                  <a:off x="18326846" y="5063430"/>
                  <a:ext cx="43603" cy="4237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6" h="35">
                      <a:moveTo>
                        <a:pt x="36" y="17"/>
                      </a:moveTo>
                      <a:cubicBezTo>
                        <a:pt x="36" y="26"/>
                        <a:pt x="28" y="35"/>
                        <a:pt x="18" y="35"/>
                      </a:cubicBezTo>
                      <a:cubicBezTo>
                        <a:pt x="9" y="35"/>
                        <a:pt x="0" y="26"/>
                        <a:pt x="0" y="17"/>
                      </a:cubicBezTo>
                      <a:cubicBezTo>
                        <a:pt x="0" y="8"/>
                        <a:pt x="9" y="0"/>
                        <a:pt x="18" y="0"/>
                      </a:cubicBezTo>
                      <a:cubicBezTo>
                        <a:pt x="28" y="0"/>
                        <a:pt x="36" y="8"/>
                        <a:pt x="36" y="17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3" name="Freeform 302">
                  <a:extLst>
                    <a:ext uri="{FF2B5EF4-FFF2-40B4-BE49-F238E27FC236}">
                      <a16:creationId xmlns:a16="http://schemas.microsoft.com/office/drawing/2014/main" id="{BB569D8C-1F8A-B547-9A7D-AA94DF955E8F}"/>
                    </a:ext>
                  </a:extLst>
                </p:cNvPr>
                <p:cNvSpPr/>
                <p:nvPr/>
              </p:nvSpPr>
              <p:spPr>
                <a:xfrm>
                  <a:off x="17889573" y="5345078"/>
                  <a:ext cx="42357" cy="4361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5" h="36">
                      <a:moveTo>
                        <a:pt x="35" y="18"/>
                      </a:moveTo>
                      <a:cubicBezTo>
                        <a:pt x="35" y="28"/>
                        <a:pt x="27" y="36"/>
                        <a:pt x="17" y="36"/>
                      </a:cubicBezTo>
                      <a:cubicBezTo>
                        <a:pt x="8" y="36"/>
                        <a:pt x="0" y="28"/>
                        <a:pt x="0" y="18"/>
                      </a:cubicBezTo>
                      <a:cubicBezTo>
                        <a:pt x="0" y="8"/>
                        <a:pt x="8" y="0"/>
                        <a:pt x="17" y="0"/>
                      </a:cubicBezTo>
                      <a:cubicBezTo>
                        <a:pt x="27" y="0"/>
                        <a:pt x="35" y="8"/>
                        <a:pt x="35" y="18"/>
                      </a:cubicBez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4" name="Freeform 303">
                  <a:extLst>
                    <a:ext uri="{FF2B5EF4-FFF2-40B4-BE49-F238E27FC236}">
                      <a16:creationId xmlns:a16="http://schemas.microsoft.com/office/drawing/2014/main" id="{B322C640-4E18-F74C-AC02-8764C65EF4B2}"/>
                    </a:ext>
                  </a:extLst>
                </p:cNvPr>
                <p:cNvSpPr/>
                <p:nvPr/>
              </p:nvSpPr>
              <p:spPr>
                <a:xfrm>
                  <a:off x="18463883" y="6085338"/>
                  <a:ext cx="168182" cy="28663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36" h="231">
                      <a:moveTo>
                        <a:pt x="7" y="213"/>
                      </a:moveTo>
                      <a:cubicBezTo>
                        <a:pt x="58" y="207"/>
                        <a:pt x="103" y="167"/>
                        <a:pt x="108" y="115"/>
                      </a:cubicBezTo>
                      <a:cubicBezTo>
                        <a:pt x="110" y="79"/>
                        <a:pt x="111" y="43"/>
                        <a:pt x="114" y="7"/>
                      </a:cubicBezTo>
                      <a:cubicBezTo>
                        <a:pt x="115" y="-2"/>
                        <a:pt x="130" y="-2"/>
                        <a:pt x="130" y="7"/>
                      </a:cubicBezTo>
                      <a:cubicBezTo>
                        <a:pt x="133" y="36"/>
                        <a:pt x="135" y="65"/>
                        <a:pt x="136" y="94"/>
                      </a:cubicBezTo>
                      <a:cubicBezTo>
                        <a:pt x="137" y="120"/>
                        <a:pt x="133" y="146"/>
                        <a:pt x="121" y="169"/>
                      </a:cubicBezTo>
                      <a:cubicBezTo>
                        <a:pt x="88" y="240"/>
                        <a:pt x="-29" y="241"/>
                        <a:pt x="7" y="213"/>
                      </a:cubicBezTo>
                      <a:close/>
                    </a:path>
                  </a:pathLst>
                </a:custGeom>
                <a:solidFill>
                  <a:srgbClr val="3DAA6B">
                    <a:alpha val="54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40" name="Group 639">
                <a:extLst>
                  <a:ext uri="{FF2B5EF4-FFF2-40B4-BE49-F238E27FC236}">
                    <a16:creationId xmlns:a16="http://schemas.microsoft.com/office/drawing/2014/main" id="{C26739EE-E6C2-5444-9894-9C42DA790E63}"/>
                  </a:ext>
                </a:extLst>
              </p:cNvPr>
              <p:cNvGrpSpPr/>
              <p:nvPr/>
            </p:nvGrpSpPr>
            <p:grpSpPr>
              <a:xfrm>
                <a:off x="20579237" y="6430543"/>
                <a:ext cx="1288145" cy="1325989"/>
                <a:chOff x="20579237" y="6430543"/>
                <a:chExt cx="1288145" cy="1325989"/>
              </a:xfrm>
            </p:grpSpPr>
            <p:sp>
              <p:nvSpPr>
                <p:cNvPr id="305" name="Freeform 304">
                  <a:extLst>
                    <a:ext uri="{FF2B5EF4-FFF2-40B4-BE49-F238E27FC236}">
                      <a16:creationId xmlns:a16="http://schemas.microsoft.com/office/drawing/2014/main" id="{05426078-F707-0245-86C6-CD8DC171BCEB}"/>
                    </a:ext>
                  </a:extLst>
                </p:cNvPr>
                <p:cNvSpPr/>
                <p:nvPr/>
              </p:nvSpPr>
              <p:spPr>
                <a:xfrm>
                  <a:off x="21507348" y="6430543"/>
                  <a:ext cx="360034" cy="35143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90" h="283">
                      <a:moveTo>
                        <a:pt x="22" y="283"/>
                      </a:moveTo>
                      <a:cubicBezTo>
                        <a:pt x="20" y="283"/>
                        <a:pt x="19" y="283"/>
                        <a:pt x="17" y="282"/>
                      </a:cubicBezTo>
                      <a:cubicBezTo>
                        <a:pt x="6" y="279"/>
                        <a:pt x="-2" y="268"/>
                        <a:pt x="1" y="257"/>
                      </a:cubicBezTo>
                      <a:cubicBezTo>
                        <a:pt x="2" y="250"/>
                        <a:pt x="39" y="93"/>
                        <a:pt x="261" y="1"/>
                      </a:cubicBezTo>
                      <a:cubicBezTo>
                        <a:pt x="272" y="-3"/>
                        <a:pt x="284" y="2"/>
                        <a:pt x="289" y="13"/>
                      </a:cubicBezTo>
                      <a:cubicBezTo>
                        <a:pt x="293" y="24"/>
                        <a:pt x="288" y="37"/>
                        <a:pt x="277" y="41"/>
                      </a:cubicBezTo>
                      <a:cubicBezTo>
                        <a:pt x="172" y="84"/>
                        <a:pt x="114" y="143"/>
                        <a:pt x="84" y="185"/>
                      </a:cubicBezTo>
                      <a:cubicBezTo>
                        <a:pt x="51" y="230"/>
                        <a:pt x="43" y="265"/>
                        <a:pt x="42" y="266"/>
                      </a:cubicBezTo>
                      <a:cubicBezTo>
                        <a:pt x="41" y="276"/>
                        <a:pt x="31" y="283"/>
                        <a:pt x="22" y="283"/>
                      </a:cubicBezTo>
                      <a:close/>
                    </a:path>
                  </a:pathLst>
                </a:custGeom>
                <a:solidFill>
                  <a:srgbClr val="6C15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6" name="Freeform 305">
                  <a:extLst>
                    <a:ext uri="{FF2B5EF4-FFF2-40B4-BE49-F238E27FC236}">
                      <a16:creationId xmlns:a16="http://schemas.microsoft.com/office/drawing/2014/main" id="{71FB4178-9BC4-5D4B-9EDD-03A1A8B423CC}"/>
                    </a:ext>
                  </a:extLst>
                </p:cNvPr>
                <p:cNvSpPr/>
                <p:nvPr/>
              </p:nvSpPr>
              <p:spPr>
                <a:xfrm>
                  <a:off x="21413917" y="6707206"/>
                  <a:ext cx="350067" cy="35019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2" h="282">
                      <a:moveTo>
                        <a:pt x="275" y="97"/>
                      </a:moveTo>
                      <a:cubicBezTo>
                        <a:pt x="299" y="170"/>
                        <a:pt x="259" y="251"/>
                        <a:pt x="185" y="275"/>
                      </a:cubicBezTo>
                      <a:cubicBezTo>
                        <a:pt x="111" y="299"/>
                        <a:pt x="31" y="259"/>
                        <a:pt x="7" y="185"/>
                      </a:cubicBezTo>
                      <a:cubicBezTo>
                        <a:pt x="-18" y="111"/>
                        <a:pt x="23" y="32"/>
                        <a:pt x="97" y="7"/>
                      </a:cubicBezTo>
                      <a:cubicBezTo>
                        <a:pt x="171" y="-17"/>
                        <a:pt x="250" y="23"/>
                        <a:pt x="275" y="97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7" name="Freeform 306">
                  <a:extLst>
                    <a:ext uri="{FF2B5EF4-FFF2-40B4-BE49-F238E27FC236}">
                      <a16:creationId xmlns:a16="http://schemas.microsoft.com/office/drawing/2014/main" id="{9C06FAC4-5EA8-8640-8529-1BEA8DE6FDDF}"/>
                    </a:ext>
                  </a:extLst>
                </p:cNvPr>
                <p:cNvSpPr/>
                <p:nvPr/>
              </p:nvSpPr>
              <p:spPr>
                <a:xfrm>
                  <a:off x="21416409" y="6775749"/>
                  <a:ext cx="347576" cy="28164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0" h="227">
                      <a:moveTo>
                        <a:pt x="251" y="0"/>
                      </a:moveTo>
                      <a:cubicBezTo>
                        <a:pt x="263" y="68"/>
                        <a:pt x="224" y="137"/>
                        <a:pt x="156" y="159"/>
                      </a:cubicBezTo>
                      <a:cubicBezTo>
                        <a:pt x="98" y="178"/>
                        <a:pt x="35" y="157"/>
                        <a:pt x="0" y="111"/>
                      </a:cubicBezTo>
                      <a:cubicBezTo>
                        <a:pt x="1" y="118"/>
                        <a:pt x="3" y="124"/>
                        <a:pt x="5" y="130"/>
                      </a:cubicBezTo>
                      <a:cubicBezTo>
                        <a:pt x="29" y="204"/>
                        <a:pt x="109" y="244"/>
                        <a:pt x="183" y="220"/>
                      </a:cubicBezTo>
                      <a:cubicBezTo>
                        <a:pt x="257" y="196"/>
                        <a:pt x="297" y="115"/>
                        <a:pt x="273" y="42"/>
                      </a:cubicBezTo>
                      <a:cubicBezTo>
                        <a:pt x="268" y="26"/>
                        <a:pt x="260" y="12"/>
                        <a:pt x="251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8" name="Freeform 307">
                  <a:extLst>
                    <a:ext uri="{FF2B5EF4-FFF2-40B4-BE49-F238E27FC236}">
                      <a16:creationId xmlns:a16="http://schemas.microsoft.com/office/drawing/2014/main" id="{252359BD-2B71-1A4A-B8BC-EA66CE88F276}"/>
                    </a:ext>
                  </a:extLst>
                </p:cNvPr>
                <p:cNvSpPr/>
                <p:nvPr/>
              </p:nvSpPr>
              <p:spPr>
                <a:xfrm>
                  <a:off x="21187183" y="6510302"/>
                  <a:ext cx="350067" cy="35019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82" h="282">
                      <a:moveTo>
                        <a:pt x="154" y="0"/>
                      </a:moveTo>
                      <a:cubicBezTo>
                        <a:pt x="231" y="7"/>
                        <a:pt x="289" y="75"/>
                        <a:pt x="282" y="152"/>
                      </a:cubicBezTo>
                      <a:cubicBezTo>
                        <a:pt x="275" y="230"/>
                        <a:pt x="207" y="288"/>
                        <a:pt x="129" y="281"/>
                      </a:cubicBezTo>
                      <a:cubicBezTo>
                        <a:pt x="52" y="274"/>
                        <a:pt x="-6" y="206"/>
                        <a:pt x="1" y="128"/>
                      </a:cubicBezTo>
                      <a:cubicBezTo>
                        <a:pt x="7" y="51"/>
                        <a:pt x="76" y="-6"/>
                        <a:pt x="154" y="0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09" name="Freeform 308">
                  <a:extLst>
                    <a:ext uri="{FF2B5EF4-FFF2-40B4-BE49-F238E27FC236}">
                      <a16:creationId xmlns:a16="http://schemas.microsoft.com/office/drawing/2014/main" id="{A089080F-DCB6-3E4C-BEE8-619F80B748E2}"/>
                    </a:ext>
                  </a:extLst>
                </p:cNvPr>
                <p:cNvSpPr/>
                <p:nvPr/>
              </p:nvSpPr>
              <p:spPr>
                <a:xfrm>
                  <a:off x="21317991" y="6510302"/>
                  <a:ext cx="219259" cy="35019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77" h="282">
                      <a:moveTo>
                        <a:pt x="0" y="4"/>
                      </a:moveTo>
                      <a:cubicBezTo>
                        <a:pt x="68" y="19"/>
                        <a:pt x="116" y="82"/>
                        <a:pt x="109" y="154"/>
                      </a:cubicBezTo>
                      <a:cubicBezTo>
                        <a:pt x="105" y="215"/>
                        <a:pt x="61" y="264"/>
                        <a:pt x="4" y="278"/>
                      </a:cubicBezTo>
                      <a:cubicBezTo>
                        <a:pt x="10" y="280"/>
                        <a:pt x="17" y="280"/>
                        <a:pt x="23" y="281"/>
                      </a:cubicBezTo>
                      <a:cubicBezTo>
                        <a:pt x="101" y="288"/>
                        <a:pt x="169" y="230"/>
                        <a:pt x="176" y="152"/>
                      </a:cubicBezTo>
                      <a:cubicBezTo>
                        <a:pt x="183" y="75"/>
                        <a:pt x="125" y="7"/>
                        <a:pt x="48" y="0"/>
                      </a:cubicBezTo>
                      <a:cubicBezTo>
                        <a:pt x="31" y="-1"/>
                        <a:pt x="15" y="0"/>
                        <a:pt x="0" y="4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0" name="Freeform 309">
                  <a:extLst>
                    <a:ext uri="{FF2B5EF4-FFF2-40B4-BE49-F238E27FC236}">
                      <a16:creationId xmlns:a16="http://schemas.microsoft.com/office/drawing/2014/main" id="{CCAE341E-9402-C34A-A38D-74F626DACC4B}"/>
                    </a:ext>
                  </a:extLst>
                </p:cNvPr>
                <p:cNvSpPr/>
                <p:nvPr/>
              </p:nvSpPr>
              <p:spPr>
                <a:xfrm>
                  <a:off x="20579237" y="7439989"/>
                  <a:ext cx="316431" cy="3165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55" h="255">
                      <a:moveTo>
                        <a:pt x="255" y="128"/>
                      </a:moveTo>
                      <a:cubicBezTo>
                        <a:pt x="255" y="198"/>
                        <a:pt x="199" y="255"/>
                        <a:pt x="128" y="255"/>
                      </a:cubicBezTo>
                      <a:cubicBezTo>
                        <a:pt x="58" y="255"/>
                        <a:pt x="0" y="198"/>
                        <a:pt x="0" y="128"/>
                      </a:cubicBezTo>
                      <a:cubicBezTo>
                        <a:pt x="0" y="58"/>
                        <a:pt x="58" y="0"/>
                        <a:pt x="128" y="0"/>
                      </a:cubicBezTo>
                      <a:cubicBezTo>
                        <a:pt x="199" y="0"/>
                        <a:pt x="255" y="58"/>
                        <a:pt x="255" y="128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1" name="Freeform 310">
                  <a:extLst>
                    <a:ext uri="{FF2B5EF4-FFF2-40B4-BE49-F238E27FC236}">
                      <a16:creationId xmlns:a16="http://schemas.microsoft.com/office/drawing/2014/main" id="{D65A72BC-C5D7-6041-B224-F9A8D8C3CE3E}"/>
                    </a:ext>
                  </a:extLst>
                </p:cNvPr>
                <p:cNvSpPr/>
                <p:nvPr/>
              </p:nvSpPr>
              <p:spPr>
                <a:xfrm>
                  <a:off x="20579237" y="7547165"/>
                  <a:ext cx="316431" cy="20936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55" h="169">
                      <a:moveTo>
                        <a:pt x="249" y="0"/>
                      </a:moveTo>
                      <a:cubicBezTo>
                        <a:pt x="240" y="62"/>
                        <a:pt x="187" y="110"/>
                        <a:pt x="122" y="110"/>
                      </a:cubicBezTo>
                      <a:cubicBezTo>
                        <a:pt x="66" y="110"/>
                        <a:pt x="19" y="74"/>
                        <a:pt x="1" y="24"/>
                      </a:cubicBezTo>
                      <a:cubicBezTo>
                        <a:pt x="1" y="30"/>
                        <a:pt x="0" y="36"/>
                        <a:pt x="0" y="42"/>
                      </a:cubicBezTo>
                      <a:cubicBezTo>
                        <a:pt x="0" y="112"/>
                        <a:pt x="58" y="169"/>
                        <a:pt x="128" y="169"/>
                      </a:cubicBezTo>
                      <a:cubicBezTo>
                        <a:pt x="199" y="169"/>
                        <a:pt x="255" y="112"/>
                        <a:pt x="255" y="42"/>
                      </a:cubicBezTo>
                      <a:cubicBezTo>
                        <a:pt x="255" y="27"/>
                        <a:pt x="253" y="13"/>
                        <a:pt x="249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2" name="Freeform 311">
                  <a:extLst>
                    <a:ext uri="{FF2B5EF4-FFF2-40B4-BE49-F238E27FC236}">
                      <a16:creationId xmlns:a16="http://schemas.microsoft.com/office/drawing/2014/main" id="{C08D87F0-2478-BE47-8312-24BF9EAC48ED}"/>
                    </a:ext>
                  </a:extLst>
                </p:cNvPr>
                <p:cNvSpPr/>
                <p:nvPr/>
              </p:nvSpPr>
              <p:spPr>
                <a:xfrm>
                  <a:off x="20810954" y="7339045"/>
                  <a:ext cx="414849" cy="41499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34" h="334">
                      <a:moveTo>
                        <a:pt x="325" y="114"/>
                      </a:moveTo>
                      <a:cubicBezTo>
                        <a:pt x="354" y="202"/>
                        <a:pt x="307" y="296"/>
                        <a:pt x="219" y="325"/>
                      </a:cubicBezTo>
                      <a:cubicBezTo>
                        <a:pt x="132" y="355"/>
                        <a:pt x="38" y="307"/>
                        <a:pt x="8" y="220"/>
                      </a:cubicBezTo>
                      <a:cubicBezTo>
                        <a:pt x="-21" y="131"/>
                        <a:pt x="27" y="37"/>
                        <a:pt x="115" y="8"/>
                      </a:cubicBezTo>
                      <a:cubicBezTo>
                        <a:pt x="202" y="-21"/>
                        <a:pt x="296" y="27"/>
                        <a:pt x="325" y="114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3" name="Freeform 312">
                  <a:extLst>
                    <a:ext uri="{FF2B5EF4-FFF2-40B4-BE49-F238E27FC236}">
                      <a16:creationId xmlns:a16="http://schemas.microsoft.com/office/drawing/2014/main" id="{7AE240D5-6FED-D640-8D3B-D2A57968A84F}"/>
                    </a:ext>
                  </a:extLst>
                </p:cNvPr>
                <p:cNvSpPr/>
                <p:nvPr/>
              </p:nvSpPr>
              <p:spPr>
                <a:xfrm>
                  <a:off x="20814692" y="7420049"/>
                  <a:ext cx="411111" cy="33398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31" h="269">
                      <a:moveTo>
                        <a:pt x="296" y="0"/>
                      </a:moveTo>
                      <a:cubicBezTo>
                        <a:pt x="311" y="81"/>
                        <a:pt x="264" y="162"/>
                        <a:pt x="184" y="189"/>
                      </a:cubicBezTo>
                      <a:cubicBezTo>
                        <a:pt x="115" y="212"/>
                        <a:pt x="42" y="186"/>
                        <a:pt x="0" y="132"/>
                      </a:cubicBezTo>
                      <a:cubicBezTo>
                        <a:pt x="1" y="139"/>
                        <a:pt x="3" y="146"/>
                        <a:pt x="5" y="155"/>
                      </a:cubicBezTo>
                      <a:cubicBezTo>
                        <a:pt x="35" y="242"/>
                        <a:pt x="129" y="290"/>
                        <a:pt x="216" y="260"/>
                      </a:cubicBezTo>
                      <a:cubicBezTo>
                        <a:pt x="304" y="231"/>
                        <a:pt x="351" y="137"/>
                        <a:pt x="322" y="49"/>
                      </a:cubicBezTo>
                      <a:cubicBezTo>
                        <a:pt x="316" y="31"/>
                        <a:pt x="307" y="14"/>
                        <a:pt x="296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4" name="Freeform 313">
                  <a:extLst>
                    <a:ext uri="{FF2B5EF4-FFF2-40B4-BE49-F238E27FC236}">
                      <a16:creationId xmlns:a16="http://schemas.microsoft.com/office/drawing/2014/main" id="{3A8A0F1F-D6F9-E64A-BE59-1D530BF10D1D}"/>
                    </a:ext>
                  </a:extLst>
                </p:cNvPr>
                <p:cNvSpPr/>
                <p:nvPr/>
              </p:nvSpPr>
              <p:spPr>
                <a:xfrm>
                  <a:off x="21332941" y="7201956"/>
                  <a:ext cx="300236" cy="3003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42" h="242">
                      <a:moveTo>
                        <a:pt x="236" y="83"/>
                      </a:moveTo>
                      <a:cubicBezTo>
                        <a:pt x="257" y="147"/>
                        <a:pt x="223" y="215"/>
                        <a:pt x="159" y="236"/>
                      </a:cubicBezTo>
                      <a:cubicBezTo>
                        <a:pt x="95" y="257"/>
                        <a:pt x="27" y="222"/>
                        <a:pt x="6" y="159"/>
                      </a:cubicBezTo>
                      <a:cubicBezTo>
                        <a:pt x="-14" y="96"/>
                        <a:pt x="20" y="27"/>
                        <a:pt x="83" y="6"/>
                      </a:cubicBezTo>
                      <a:cubicBezTo>
                        <a:pt x="146" y="-15"/>
                        <a:pt x="215" y="20"/>
                        <a:pt x="236" y="83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5" name="Freeform 314">
                  <a:extLst>
                    <a:ext uri="{FF2B5EF4-FFF2-40B4-BE49-F238E27FC236}">
                      <a16:creationId xmlns:a16="http://schemas.microsoft.com/office/drawing/2014/main" id="{162903AF-501E-7D42-9BCC-2607DF5D5A64}"/>
                    </a:ext>
                  </a:extLst>
                </p:cNvPr>
                <p:cNvSpPr/>
                <p:nvPr/>
              </p:nvSpPr>
              <p:spPr>
                <a:xfrm>
                  <a:off x="21335433" y="7261778"/>
                  <a:ext cx="297744" cy="24052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40" h="194">
                      <a:moveTo>
                        <a:pt x="215" y="0"/>
                      </a:moveTo>
                      <a:cubicBezTo>
                        <a:pt x="226" y="58"/>
                        <a:pt x="192" y="117"/>
                        <a:pt x="134" y="136"/>
                      </a:cubicBezTo>
                      <a:cubicBezTo>
                        <a:pt x="84" y="152"/>
                        <a:pt x="30" y="135"/>
                        <a:pt x="0" y="95"/>
                      </a:cubicBezTo>
                      <a:cubicBezTo>
                        <a:pt x="1" y="100"/>
                        <a:pt x="2" y="106"/>
                        <a:pt x="4" y="111"/>
                      </a:cubicBezTo>
                      <a:cubicBezTo>
                        <a:pt x="25" y="174"/>
                        <a:pt x="93" y="209"/>
                        <a:pt x="157" y="188"/>
                      </a:cubicBezTo>
                      <a:cubicBezTo>
                        <a:pt x="221" y="167"/>
                        <a:pt x="255" y="99"/>
                        <a:pt x="234" y="35"/>
                      </a:cubicBezTo>
                      <a:cubicBezTo>
                        <a:pt x="230" y="22"/>
                        <a:pt x="223" y="10"/>
                        <a:pt x="215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6" name="Freeform 315">
                  <a:extLst>
                    <a:ext uri="{FF2B5EF4-FFF2-40B4-BE49-F238E27FC236}">
                      <a16:creationId xmlns:a16="http://schemas.microsoft.com/office/drawing/2014/main" id="{9F653650-5501-034B-9F17-9259F45CCF0D}"/>
                    </a:ext>
                  </a:extLst>
                </p:cNvPr>
                <p:cNvSpPr/>
                <p:nvPr/>
              </p:nvSpPr>
              <p:spPr>
                <a:xfrm>
                  <a:off x="20898160" y="7101015"/>
                  <a:ext cx="330135" cy="3314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6" h="267">
                      <a:moveTo>
                        <a:pt x="260" y="92"/>
                      </a:moveTo>
                      <a:cubicBezTo>
                        <a:pt x="283" y="162"/>
                        <a:pt x="244" y="237"/>
                        <a:pt x="175" y="260"/>
                      </a:cubicBezTo>
                      <a:cubicBezTo>
                        <a:pt x="105" y="284"/>
                        <a:pt x="29" y="246"/>
                        <a:pt x="7" y="176"/>
                      </a:cubicBezTo>
                      <a:cubicBezTo>
                        <a:pt x="-16" y="106"/>
                        <a:pt x="21" y="30"/>
                        <a:pt x="91" y="7"/>
                      </a:cubicBezTo>
                      <a:cubicBezTo>
                        <a:pt x="161" y="-16"/>
                        <a:pt x="237" y="22"/>
                        <a:pt x="260" y="92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7" name="Freeform 316">
                  <a:extLst>
                    <a:ext uri="{FF2B5EF4-FFF2-40B4-BE49-F238E27FC236}">
                      <a16:creationId xmlns:a16="http://schemas.microsoft.com/office/drawing/2014/main" id="{AE27287E-5750-444A-98CB-8E62B5466C73}"/>
                    </a:ext>
                  </a:extLst>
                </p:cNvPr>
                <p:cNvSpPr/>
                <p:nvPr/>
              </p:nvSpPr>
              <p:spPr>
                <a:xfrm>
                  <a:off x="20900648" y="7164572"/>
                  <a:ext cx="328889" cy="266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5" h="215">
                      <a:moveTo>
                        <a:pt x="236" y="0"/>
                      </a:moveTo>
                      <a:cubicBezTo>
                        <a:pt x="249" y="65"/>
                        <a:pt x="211" y="130"/>
                        <a:pt x="147" y="151"/>
                      </a:cubicBezTo>
                      <a:cubicBezTo>
                        <a:pt x="92" y="169"/>
                        <a:pt x="33" y="150"/>
                        <a:pt x="0" y="106"/>
                      </a:cubicBezTo>
                      <a:cubicBezTo>
                        <a:pt x="1" y="112"/>
                        <a:pt x="2" y="118"/>
                        <a:pt x="5" y="124"/>
                      </a:cubicBezTo>
                      <a:cubicBezTo>
                        <a:pt x="27" y="194"/>
                        <a:pt x="103" y="232"/>
                        <a:pt x="173" y="208"/>
                      </a:cubicBezTo>
                      <a:cubicBezTo>
                        <a:pt x="242" y="185"/>
                        <a:pt x="281" y="110"/>
                        <a:pt x="258" y="40"/>
                      </a:cubicBezTo>
                      <a:cubicBezTo>
                        <a:pt x="253" y="26"/>
                        <a:pt x="246" y="12"/>
                        <a:pt x="236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8" name="Freeform 317">
                  <a:extLst>
                    <a:ext uri="{FF2B5EF4-FFF2-40B4-BE49-F238E27FC236}">
                      <a16:creationId xmlns:a16="http://schemas.microsoft.com/office/drawing/2014/main" id="{922657C3-EE14-7D4C-9C2D-5D24A1589613}"/>
                    </a:ext>
                  </a:extLst>
                </p:cNvPr>
                <p:cNvSpPr/>
                <p:nvPr/>
              </p:nvSpPr>
              <p:spPr>
                <a:xfrm>
                  <a:off x="21139843" y="6967668"/>
                  <a:ext cx="393670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7" h="317">
                      <a:moveTo>
                        <a:pt x="309" y="109"/>
                      </a:moveTo>
                      <a:cubicBezTo>
                        <a:pt x="336" y="192"/>
                        <a:pt x="291" y="282"/>
                        <a:pt x="208" y="309"/>
                      </a:cubicBezTo>
                      <a:cubicBezTo>
                        <a:pt x="125" y="336"/>
                        <a:pt x="35" y="291"/>
                        <a:pt x="8" y="208"/>
                      </a:cubicBezTo>
                      <a:cubicBezTo>
                        <a:pt x="-20" y="126"/>
                        <a:pt x="26" y="36"/>
                        <a:pt x="109" y="8"/>
                      </a:cubicBezTo>
                      <a:cubicBezTo>
                        <a:pt x="192" y="-20"/>
                        <a:pt x="281" y="26"/>
                        <a:pt x="309" y="109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19" name="Freeform 318">
                  <a:extLst>
                    <a:ext uri="{FF2B5EF4-FFF2-40B4-BE49-F238E27FC236}">
                      <a16:creationId xmlns:a16="http://schemas.microsoft.com/office/drawing/2014/main" id="{008CE63C-75A1-2A4C-A907-51054A3C7551}"/>
                    </a:ext>
                  </a:extLst>
                </p:cNvPr>
                <p:cNvSpPr/>
                <p:nvPr/>
              </p:nvSpPr>
              <p:spPr>
                <a:xfrm>
                  <a:off x="21142331" y="7044934"/>
                  <a:ext cx="391179" cy="3165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5" h="255">
                      <a:moveTo>
                        <a:pt x="282" y="0"/>
                      </a:moveTo>
                      <a:cubicBezTo>
                        <a:pt x="296" y="76"/>
                        <a:pt x="252" y="153"/>
                        <a:pt x="176" y="179"/>
                      </a:cubicBezTo>
                      <a:cubicBezTo>
                        <a:pt x="110" y="200"/>
                        <a:pt x="41" y="176"/>
                        <a:pt x="0" y="125"/>
                      </a:cubicBezTo>
                      <a:cubicBezTo>
                        <a:pt x="2" y="132"/>
                        <a:pt x="3" y="139"/>
                        <a:pt x="6" y="146"/>
                      </a:cubicBezTo>
                      <a:cubicBezTo>
                        <a:pt x="33" y="229"/>
                        <a:pt x="123" y="274"/>
                        <a:pt x="206" y="247"/>
                      </a:cubicBezTo>
                      <a:cubicBezTo>
                        <a:pt x="289" y="220"/>
                        <a:pt x="334" y="130"/>
                        <a:pt x="307" y="47"/>
                      </a:cubicBezTo>
                      <a:cubicBezTo>
                        <a:pt x="301" y="29"/>
                        <a:pt x="293" y="14"/>
                        <a:pt x="282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0" name="Freeform 319">
                  <a:extLst>
                    <a:ext uri="{FF2B5EF4-FFF2-40B4-BE49-F238E27FC236}">
                      <a16:creationId xmlns:a16="http://schemas.microsoft.com/office/drawing/2014/main" id="{E2A39859-8719-B249-B2C0-183A19946842}"/>
                    </a:ext>
                  </a:extLst>
                </p:cNvPr>
                <p:cNvSpPr/>
                <p:nvPr/>
              </p:nvSpPr>
              <p:spPr>
                <a:xfrm>
                  <a:off x="20895668" y="6487870"/>
                  <a:ext cx="393670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7" h="317">
                      <a:moveTo>
                        <a:pt x="233" y="19"/>
                      </a:moveTo>
                      <a:cubicBezTo>
                        <a:pt x="309" y="61"/>
                        <a:pt x="339" y="157"/>
                        <a:pt x="297" y="234"/>
                      </a:cubicBezTo>
                      <a:cubicBezTo>
                        <a:pt x="256" y="311"/>
                        <a:pt x="160" y="340"/>
                        <a:pt x="83" y="298"/>
                      </a:cubicBezTo>
                      <a:cubicBezTo>
                        <a:pt x="5" y="256"/>
                        <a:pt x="-23" y="160"/>
                        <a:pt x="19" y="83"/>
                      </a:cubicBezTo>
                      <a:cubicBezTo>
                        <a:pt x="60" y="6"/>
                        <a:pt x="156" y="-22"/>
                        <a:pt x="233" y="19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1" name="Freeform 320">
                  <a:extLst>
                    <a:ext uri="{FF2B5EF4-FFF2-40B4-BE49-F238E27FC236}">
                      <a16:creationId xmlns:a16="http://schemas.microsoft.com/office/drawing/2014/main" id="{A95E7A9A-5613-454D-93DD-B47EB58C88FC}"/>
                    </a:ext>
                  </a:extLst>
                </p:cNvPr>
                <p:cNvSpPr/>
                <p:nvPr/>
              </p:nvSpPr>
              <p:spPr>
                <a:xfrm>
                  <a:off x="20975399" y="6490362"/>
                  <a:ext cx="312694" cy="39131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52" h="315">
                      <a:moveTo>
                        <a:pt x="118" y="0"/>
                      </a:moveTo>
                      <a:cubicBezTo>
                        <a:pt x="181" y="46"/>
                        <a:pt x="202" y="132"/>
                        <a:pt x="164" y="203"/>
                      </a:cubicBezTo>
                      <a:cubicBezTo>
                        <a:pt x="131" y="264"/>
                        <a:pt x="65" y="294"/>
                        <a:pt x="0" y="284"/>
                      </a:cubicBezTo>
                      <a:cubicBezTo>
                        <a:pt x="6" y="289"/>
                        <a:pt x="12" y="292"/>
                        <a:pt x="19" y="296"/>
                      </a:cubicBezTo>
                      <a:cubicBezTo>
                        <a:pt x="96" y="338"/>
                        <a:pt x="192" y="309"/>
                        <a:pt x="233" y="232"/>
                      </a:cubicBezTo>
                      <a:cubicBezTo>
                        <a:pt x="275" y="155"/>
                        <a:pt x="245" y="59"/>
                        <a:pt x="169" y="17"/>
                      </a:cubicBezTo>
                      <a:cubicBezTo>
                        <a:pt x="153" y="9"/>
                        <a:pt x="135" y="3"/>
                        <a:pt x="118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2" name="Freeform 321">
                  <a:extLst>
                    <a:ext uri="{FF2B5EF4-FFF2-40B4-BE49-F238E27FC236}">
                      <a16:creationId xmlns:a16="http://schemas.microsoft.com/office/drawing/2014/main" id="{74FEDEA1-B285-E14A-972B-DFBDEDC941BA}"/>
                    </a:ext>
                  </a:extLst>
                </p:cNvPr>
                <p:cNvSpPr/>
                <p:nvPr/>
              </p:nvSpPr>
              <p:spPr>
                <a:xfrm>
                  <a:off x="21143581" y="6684774"/>
                  <a:ext cx="393670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7" h="317">
                      <a:moveTo>
                        <a:pt x="308" y="108"/>
                      </a:moveTo>
                      <a:cubicBezTo>
                        <a:pt x="336" y="191"/>
                        <a:pt x="291" y="281"/>
                        <a:pt x="208" y="308"/>
                      </a:cubicBezTo>
                      <a:cubicBezTo>
                        <a:pt x="125" y="336"/>
                        <a:pt x="35" y="291"/>
                        <a:pt x="8" y="207"/>
                      </a:cubicBezTo>
                      <a:cubicBezTo>
                        <a:pt x="-20" y="124"/>
                        <a:pt x="25" y="35"/>
                        <a:pt x="108" y="8"/>
                      </a:cubicBezTo>
                      <a:cubicBezTo>
                        <a:pt x="191" y="-20"/>
                        <a:pt x="281" y="25"/>
                        <a:pt x="308" y="108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3" name="Freeform 322">
                  <a:extLst>
                    <a:ext uri="{FF2B5EF4-FFF2-40B4-BE49-F238E27FC236}">
                      <a16:creationId xmlns:a16="http://schemas.microsoft.com/office/drawing/2014/main" id="{0C17A1E0-A9D1-5343-8DE1-0D37235FF834}"/>
                    </a:ext>
                  </a:extLst>
                </p:cNvPr>
                <p:cNvSpPr/>
                <p:nvPr/>
              </p:nvSpPr>
              <p:spPr>
                <a:xfrm>
                  <a:off x="21146069" y="6762040"/>
                  <a:ext cx="389933" cy="3165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4" h="255">
                      <a:moveTo>
                        <a:pt x="282" y="0"/>
                      </a:moveTo>
                      <a:cubicBezTo>
                        <a:pt x="296" y="77"/>
                        <a:pt x="252" y="154"/>
                        <a:pt x="175" y="179"/>
                      </a:cubicBezTo>
                      <a:cubicBezTo>
                        <a:pt x="110" y="201"/>
                        <a:pt x="40" y="177"/>
                        <a:pt x="0" y="125"/>
                      </a:cubicBezTo>
                      <a:cubicBezTo>
                        <a:pt x="2" y="133"/>
                        <a:pt x="3" y="140"/>
                        <a:pt x="6" y="146"/>
                      </a:cubicBezTo>
                      <a:cubicBezTo>
                        <a:pt x="33" y="230"/>
                        <a:pt x="123" y="275"/>
                        <a:pt x="206" y="247"/>
                      </a:cubicBezTo>
                      <a:cubicBezTo>
                        <a:pt x="289" y="220"/>
                        <a:pt x="334" y="130"/>
                        <a:pt x="306" y="47"/>
                      </a:cubicBezTo>
                      <a:cubicBezTo>
                        <a:pt x="301" y="30"/>
                        <a:pt x="292" y="14"/>
                        <a:pt x="282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4" name="Freeform 323">
                  <a:extLst>
                    <a:ext uri="{FF2B5EF4-FFF2-40B4-BE49-F238E27FC236}">
                      <a16:creationId xmlns:a16="http://schemas.microsoft.com/office/drawing/2014/main" id="{31B77158-7C55-DF45-BBF9-C5305834D432}"/>
                    </a:ext>
                  </a:extLst>
                </p:cNvPr>
                <p:cNvSpPr/>
                <p:nvPr/>
              </p:nvSpPr>
              <p:spPr>
                <a:xfrm>
                  <a:off x="21408934" y="6929035"/>
                  <a:ext cx="393670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7" h="317">
                      <a:moveTo>
                        <a:pt x="309" y="109"/>
                      </a:moveTo>
                      <a:cubicBezTo>
                        <a:pt x="335" y="192"/>
                        <a:pt x="291" y="282"/>
                        <a:pt x="207" y="309"/>
                      </a:cubicBezTo>
                      <a:cubicBezTo>
                        <a:pt x="125" y="336"/>
                        <a:pt x="35" y="291"/>
                        <a:pt x="8" y="208"/>
                      </a:cubicBezTo>
                      <a:cubicBezTo>
                        <a:pt x="-20" y="125"/>
                        <a:pt x="25" y="36"/>
                        <a:pt x="108" y="8"/>
                      </a:cubicBezTo>
                      <a:cubicBezTo>
                        <a:pt x="191" y="-19"/>
                        <a:pt x="281" y="26"/>
                        <a:pt x="309" y="109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5" name="Freeform 324">
                  <a:extLst>
                    <a:ext uri="{FF2B5EF4-FFF2-40B4-BE49-F238E27FC236}">
                      <a16:creationId xmlns:a16="http://schemas.microsoft.com/office/drawing/2014/main" id="{280F948E-6B44-1A46-B102-B45AEA4CBD1F}"/>
                    </a:ext>
                  </a:extLst>
                </p:cNvPr>
                <p:cNvSpPr/>
                <p:nvPr/>
              </p:nvSpPr>
              <p:spPr>
                <a:xfrm>
                  <a:off x="21411426" y="7005055"/>
                  <a:ext cx="389933" cy="3165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4" h="255">
                      <a:moveTo>
                        <a:pt x="281" y="0"/>
                      </a:moveTo>
                      <a:cubicBezTo>
                        <a:pt x="296" y="76"/>
                        <a:pt x="251" y="154"/>
                        <a:pt x="175" y="179"/>
                      </a:cubicBezTo>
                      <a:cubicBezTo>
                        <a:pt x="110" y="201"/>
                        <a:pt x="40" y="177"/>
                        <a:pt x="0" y="125"/>
                      </a:cubicBezTo>
                      <a:cubicBezTo>
                        <a:pt x="2" y="132"/>
                        <a:pt x="3" y="139"/>
                        <a:pt x="6" y="146"/>
                      </a:cubicBezTo>
                      <a:cubicBezTo>
                        <a:pt x="33" y="229"/>
                        <a:pt x="123" y="274"/>
                        <a:pt x="205" y="247"/>
                      </a:cubicBezTo>
                      <a:cubicBezTo>
                        <a:pt x="289" y="220"/>
                        <a:pt x="333" y="130"/>
                        <a:pt x="307" y="47"/>
                      </a:cubicBezTo>
                      <a:cubicBezTo>
                        <a:pt x="301" y="29"/>
                        <a:pt x="292" y="13"/>
                        <a:pt x="281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6" name="Freeform 325">
                  <a:extLst>
                    <a:ext uri="{FF2B5EF4-FFF2-40B4-BE49-F238E27FC236}">
                      <a16:creationId xmlns:a16="http://schemas.microsoft.com/office/drawing/2014/main" id="{16FF18AB-A13E-A641-A406-D9AAC76E8EF9}"/>
                    </a:ext>
                  </a:extLst>
                </p:cNvPr>
                <p:cNvSpPr/>
                <p:nvPr/>
              </p:nvSpPr>
              <p:spPr>
                <a:xfrm>
                  <a:off x="20895668" y="6770764"/>
                  <a:ext cx="392424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6" h="317">
                      <a:moveTo>
                        <a:pt x="308" y="108"/>
                      </a:moveTo>
                      <a:cubicBezTo>
                        <a:pt x="335" y="192"/>
                        <a:pt x="291" y="281"/>
                        <a:pt x="207" y="309"/>
                      </a:cubicBezTo>
                      <a:cubicBezTo>
                        <a:pt x="124" y="336"/>
                        <a:pt x="35" y="291"/>
                        <a:pt x="8" y="208"/>
                      </a:cubicBezTo>
                      <a:cubicBezTo>
                        <a:pt x="-20" y="125"/>
                        <a:pt x="25" y="35"/>
                        <a:pt x="108" y="8"/>
                      </a:cubicBezTo>
                      <a:cubicBezTo>
                        <a:pt x="191" y="-20"/>
                        <a:pt x="281" y="26"/>
                        <a:pt x="308" y="108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7" name="Freeform 326">
                  <a:extLst>
                    <a:ext uri="{FF2B5EF4-FFF2-40B4-BE49-F238E27FC236}">
                      <a16:creationId xmlns:a16="http://schemas.microsoft.com/office/drawing/2014/main" id="{0C1ECEA4-8124-E54C-98A5-E43C1EDE2FC0}"/>
                    </a:ext>
                  </a:extLst>
                </p:cNvPr>
                <p:cNvSpPr/>
                <p:nvPr/>
              </p:nvSpPr>
              <p:spPr>
                <a:xfrm>
                  <a:off x="20898160" y="6849276"/>
                  <a:ext cx="389933" cy="3165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4" h="255">
                      <a:moveTo>
                        <a:pt x="281" y="0"/>
                      </a:moveTo>
                      <a:cubicBezTo>
                        <a:pt x="295" y="76"/>
                        <a:pt x="251" y="153"/>
                        <a:pt x="175" y="178"/>
                      </a:cubicBezTo>
                      <a:cubicBezTo>
                        <a:pt x="110" y="200"/>
                        <a:pt x="40" y="176"/>
                        <a:pt x="0" y="125"/>
                      </a:cubicBezTo>
                      <a:cubicBezTo>
                        <a:pt x="1" y="132"/>
                        <a:pt x="3" y="139"/>
                        <a:pt x="6" y="146"/>
                      </a:cubicBezTo>
                      <a:cubicBezTo>
                        <a:pt x="33" y="229"/>
                        <a:pt x="122" y="274"/>
                        <a:pt x="205" y="247"/>
                      </a:cubicBezTo>
                      <a:cubicBezTo>
                        <a:pt x="289" y="219"/>
                        <a:pt x="333" y="130"/>
                        <a:pt x="306" y="46"/>
                      </a:cubicBezTo>
                      <a:cubicBezTo>
                        <a:pt x="300" y="29"/>
                        <a:pt x="292" y="13"/>
                        <a:pt x="281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8" name="Freeform 327">
                  <a:extLst>
                    <a:ext uri="{FF2B5EF4-FFF2-40B4-BE49-F238E27FC236}">
                      <a16:creationId xmlns:a16="http://schemas.microsoft.com/office/drawing/2014/main" id="{8C1A4843-42B4-F045-9E9A-624B4AE3848B}"/>
                    </a:ext>
                  </a:extLst>
                </p:cNvPr>
                <p:cNvSpPr/>
                <p:nvPr/>
              </p:nvSpPr>
              <p:spPr>
                <a:xfrm>
                  <a:off x="20668934" y="6911588"/>
                  <a:ext cx="330135" cy="3314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6" h="267">
                      <a:moveTo>
                        <a:pt x="260" y="92"/>
                      </a:moveTo>
                      <a:cubicBezTo>
                        <a:pt x="283" y="162"/>
                        <a:pt x="245" y="237"/>
                        <a:pt x="175" y="261"/>
                      </a:cubicBezTo>
                      <a:cubicBezTo>
                        <a:pt x="106" y="283"/>
                        <a:pt x="30" y="245"/>
                        <a:pt x="7" y="176"/>
                      </a:cubicBezTo>
                      <a:cubicBezTo>
                        <a:pt x="-16" y="106"/>
                        <a:pt x="22" y="30"/>
                        <a:pt x="92" y="7"/>
                      </a:cubicBezTo>
                      <a:cubicBezTo>
                        <a:pt x="161" y="-16"/>
                        <a:pt x="237" y="22"/>
                        <a:pt x="260" y="92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29" name="Freeform 328">
                  <a:extLst>
                    <a:ext uri="{FF2B5EF4-FFF2-40B4-BE49-F238E27FC236}">
                      <a16:creationId xmlns:a16="http://schemas.microsoft.com/office/drawing/2014/main" id="{7F9B95C9-6264-DB4E-BB06-8AE0448F9BAC}"/>
                    </a:ext>
                  </a:extLst>
                </p:cNvPr>
                <p:cNvSpPr/>
                <p:nvPr/>
              </p:nvSpPr>
              <p:spPr>
                <a:xfrm>
                  <a:off x="20671426" y="6975146"/>
                  <a:ext cx="328889" cy="266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5" h="215">
                      <a:moveTo>
                        <a:pt x="237" y="0"/>
                      </a:moveTo>
                      <a:cubicBezTo>
                        <a:pt x="249" y="65"/>
                        <a:pt x="212" y="130"/>
                        <a:pt x="148" y="151"/>
                      </a:cubicBezTo>
                      <a:cubicBezTo>
                        <a:pt x="93" y="169"/>
                        <a:pt x="34" y="150"/>
                        <a:pt x="0" y="106"/>
                      </a:cubicBezTo>
                      <a:cubicBezTo>
                        <a:pt x="1" y="111"/>
                        <a:pt x="3" y="118"/>
                        <a:pt x="5" y="124"/>
                      </a:cubicBezTo>
                      <a:cubicBezTo>
                        <a:pt x="28" y="193"/>
                        <a:pt x="104" y="231"/>
                        <a:pt x="173" y="209"/>
                      </a:cubicBezTo>
                      <a:cubicBezTo>
                        <a:pt x="243" y="185"/>
                        <a:pt x="281" y="110"/>
                        <a:pt x="258" y="40"/>
                      </a:cubicBezTo>
                      <a:cubicBezTo>
                        <a:pt x="253" y="25"/>
                        <a:pt x="246" y="12"/>
                        <a:pt x="237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0" name="Freeform 329">
                  <a:extLst>
                    <a:ext uri="{FF2B5EF4-FFF2-40B4-BE49-F238E27FC236}">
                      <a16:creationId xmlns:a16="http://schemas.microsoft.com/office/drawing/2014/main" id="{B89EAABD-FC80-FE41-B092-D0BC264257BC}"/>
                    </a:ext>
                  </a:extLst>
                </p:cNvPr>
                <p:cNvSpPr/>
                <p:nvPr/>
              </p:nvSpPr>
              <p:spPr>
                <a:xfrm>
                  <a:off x="20706308" y="6662342"/>
                  <a:ext cx="331381" cy="3314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7" h="267">
                      <a:moveTo>
                        <a:pt x="260" y="91"/>
                      </a:moveTo>
                      <a:cubicBezTo>
                        <a:pt x="283" y="162"/>
                        <a:pt x="245" y="237"/>
                        <a:pt x="175" y="260"/>
                      </a:cubicBezTo>
                      <a:cubicBezTo>
                        <a:pt x="105" y="283"/>
                        <a:pt x="30" y="246"/>
                        <a:pt x="7" y="175"/>
                      </a:cubicBezTo>
                      <a:cubicBezTo>
                        <a:pt x="-17" y="105"/>
                        <a:pt x="22" y="30"/>
                        <a:pt x="92" y="7"/>
                      </a:cubicBezTo>
                      <a:cubicBezTo>
                        <a:pt x="161" y="-16"/>
                        <a:pt x="237" y="22"/>
                        <a:pt x="260" y="91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1" name="Freeform 330">
                  <a:extLst>
                    <a:ext uri="{FF2B5EF4-FFF2-40B4-BE49-F238E27FC236}">
                      <a16:creationId xmlns:a16="http://schemas.microsoft.com/office/drawing/2014/main" id="{31309CAF-86E3-2848-8EF3-9272AC4CE551}"/>
                    </a:ext>
                  </a:extLst>
                </p:cNvPr>
                <p:cNvSpPr/>
                <p:nvPr/>
              </p:nvSpPr>
              <p:spPr>
                <a:xfrm>
                  <a:off x="20708799" y="6727146"/>
                  <a:ext cx="328889" cy="266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5" h="215">
                      <a:moveTo>
                        <a:pt x="237" y="0"/>
                      </a:moveTo>
                      <a:cubicBezTo>
                        <a:pt x="249" y="64"/>
                        <a:pt x="212" y="129"/>
                        <a:pt x="148" y="151"/>
                      </a:cubicBezTo>
                      <a:cubicBezTo>
                        <a:pt x="93" y="169"/>
                        <a:pt x="34" y="149"/>
                        <a:pt x="0" y="105"/>
                      </a:cubicBezTo>
                      <a:cubicBezTo>
                        <a:pt x="1" y="111"/>
                        <a:pt x="3" y="118"/>
                        <a:pt x="5" y="123"/>
                      </a:cubicBezTo>
                      <a:cubicBezTo>
                        <a:pt x="28" y="194"/>
                        <a:pt x="103" y="231"/>
                        <a:pt x="173" y="208"/>
                      </a:cubicBezTo>
                      <a:cubicBezTo>
                        <a:pt x="243" y="185"/>
                        <a:pt x="281" y="110"/>
                        <a:pt x="258" y="39"/>
                      </a:cubicBezTo>
                      <a:cubicBezTo>
                        <a:pt x="253" y="25"/>
                        <a:pt x="246" y="12"/>
                        <a:pt x="237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2" name="Freeform 331">
                  <a:extLst>
                    <a:ext uri="{FF2B5EF4-FFF2-40B4-BE49-F238E27FC236}">
                      <a16:creationId xmlns:a16="http://schemas.microsoft.com/office/drawing/2014/main" id="{45E01BE4-DFA8-9B43-8582-AAAEA85498F0}"/>
                    </a:ext>
                  </a:extLst>
                </p:cNvPr>
                <p:cNvSpPr/>
                <p:nvPr/>
              </p:nvSpPr>
              <p:spPr>
                <a:xfrm>
                  <a:off x="20599170" y="7165819"/>
                  <a:ext cx="376229" cy="37511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3" h="302">
                      <a:moveTo>
                        <a:pt x="295" y="104"/>
                      </a:moveTo>
                      <a:cubicBezTo>
                        <a:pt x="322" y="183"/>
                        <a:pt x="278" y="268"/>
                        <a:pt x="199" y="295"/>
                      </a:cubicBezTo>
                      <a:cubicBezTo>
                        <a:pt x="120" y="321"/>
                        <a:pt x="34" y="278"/>
                        <a:pt x="8" y="199"/>
                      </a:cubicBezTo>
                      <a:cubicBezTo>
                        <a:pt x="-18" y="119"/>
                        <a:pt x="25" y="33"/>
                        <a:pt x="104" y="8"/>
                      </a:cubicBezTo>
                      <a:cubicBezTo>
                        <a:pt x="184" y="-18"/>
                        <a:pt x="269" y="24"/>
                        <a:pt x="295" y="104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3" name="Freeform 332">
                  <a:extLst>
                    <a:ext uri="{FF2B5EF4-FFF2-40B4-BE49-F238E27FC236}">
                      <a16:creationId xmlns:a16="http://schemas.microsoft.com/office/drawing/2014/main" id="{74390926-E1C0-0C41-8A7B-39D2A69DEFD0}"/>
                    </a:ext>
                  </a:extLst>
                </p:cNvPr>
                <p:cNvSpPr/>
                <p:nvPr/>
              </p:nvSpPr>
              <p:spPr>
                <a:xfrm>
                  <a:off x="20601661" y="7238100"/>
                  <a:ext cx="372492" cy="30283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0" h="244">
                      <a:moveTo>
                        <a:pt x="269" y="0"/>
                      </a:moveTo>
                      <a:cubicBezTo>
                        <a:pt x="282" y="73"/>
                        <a:pt x="240" y="146"/>
                        <a:pt x="167" y="171"/>
                      </a:cubicBezTo>
                      <a:cubicBezTo>
                        <a:pt x="105" y="191"/>
                        <a:pt x="38" y="169"/>
                        <a:pt x="0" y="119"/>
                      </a:cubicBezTo>
                      <a:cubicBezTo>
                        <a:pt x="1" y="126"/>
                        <a:pt x="3" y="133"/>
                        <a:pt x="5" y="140"/>
                      </a:cubicBezTo>
                      <a:cubicBezTo>
                        <a:pt x="31" y="219"/>
                        <a:pt x="117" y="262"/>
                        <a:pt x="196" y="236"/>
                      </a:cubicBezTo>
                      <a:cubicBezTo>
                        <a:pt x="275" y="209"/>
                        <a:pt x="319" y="124"/>
                        <a:pt x="292" y="45"/>
                      </a:cubicBezTo>
                      <a:cubicBezTo>
                        <a:pt x="287" y="28"/>
                        <a:pt x="279" y="13"/>
                        <a:pt x="269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4" name="Freeform 333">
                  <a:extLst>
                    <a:ext uri="{FF2B5EF4-FFF2-40B4-BE49-F238E27FC236}">
                      <a16:creationId xmlns:a16="http://schemas.microsoft.com/office/drawing/2014/main" id="{277B2AA4-09D4-2F49-9737-962C3695A842}"/>
                    </a:ext>
                  </a:extLst>
                </p:cNvPr>
                <p:cNvSpPr/>
                <p:nvPr/>
              </p:nvSpPr>
              <p:spPr>
                <a:xfrm>
                  <a:off x="21093749" y="7291688"/>
                  <a:ext cx="330135" cy="331497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6" h="267">
                      <a:moveTo>
                        <a:pt x="260" y="92"/>
                      </a:moveTo>
                      <a:cubicBezTo>
                        <a:pt x="283" y="162"/>
                        <a:pt x="245" y="237"/>
                        <a:pt x="175" y="260"/>
                      </a:cubicBezTo>
                      <a:cubicBezTo>
                        <a:pt x="105" y="283"/>
                        <a:pt x="29" y="246"/>
                        <a:pt x="7" y="176"/>
                      </a:cubicBezTo>
                      <a:cubicBezTo>
                        <a:pt x="-16" y="105"/>
                        <a:pt x="22" y="30"/>
                        <a:pt x="91" y="7"/>
                      </a:cubicBezTo>
                      <a:cubicBezTo>
                        <a:pt x="161" y="-16"/>
                        <a:pt x="237" y="22"/>
                        <a:pt x="260" y="92"/>
                      </a:cubicBezTo>
                      <a:close/>
                    </a:path>
                  </a:pathLst>
                </a:custGeom>
                <a:solidFill>
                  <a:srgbClr val="931CA6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5" name="Freeform 334">
                  <a:extLst>
                    <a:ext uri="{FF2B5EF4-FFF2-40B4-BE49-F238E27FC236}">
                      <a16:creationId xmlns:a16="http://schemas.microsoft.com/office/drawing/2014/main" id="{B6DE6AD6-CCD6-9B48-851C-0ED7225F49BF}"/>
                    </a:ext>
                  </a:extLst>
                </p:cNvPr>
                <p:cNvSpPr/>
                <p:nvPr/>
              </p:nvSpPr>
              <p:spPr>
                <a:xfrm>
                  <a:off x="21096241" y="7355246"/>
                  <a:ext cx="328889" cy="2666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65" h="215">
                      <a:moveTo>
                        <a:pt x="237" y="0"/>
                      </a:moveTo>
                      <a:cubicBezTo>
                        <a:pt x="249" y="65"/>
                        <a:pt x="211" y="130"/>
                        <a:pt x="147" y="151"/>
                      </a:cubicBezTo>
                      <a:cubicBezTo>
                        <a:pt x="92" y="169"/>
                        <a:pt x="33" y="150"/>
                        <a:pt x="0" y="105"/>
                      </a:cubicBezTo>
                      <a:cubicBezTo>
                        <a:pt x="1" y="112"/>
                        <a:pt x="3" y="118"/>
                        <a:pt x="5" y="124"/>
                      </a:cubicBezTo>
                      <a:cubicBezTo>
                        <a:pt x="27" y="194"/>
                        <a:pt x="103" y="231"/>
                        <a:pt x="173" y="208"/>
                      </a:cubicBezTo>
                      <a:cubicBezTo>
                        <a:pt x="243" y="185"/>
                        <a:pt x="281" y="110"/>
                        <a:pt x="258" y="40"/>
                      </a:cubicBezTo>
                      <a:cubicBezTo>
                        <a:pt x="253" y="25"/>
                        <a:pt x="246" y="12"/>
                        <a:pt x="237" y="0"/>
                      </a:cubicBezTo>
                      <a:close/>
                    </a:path>
                  </a:pathLst>
                </a:custGeom>
                <a:solidFill>
                  <a:srgbClr val="000000">
                    <a:alpha val="30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42" name="Group 641">
                <a:extLst>
                  <a:ext uri="{FF2B5EF4-FFF2-40B4-BE49-F238E27FC236}">
                    <a16:creationId xmlns:a16="http://schemas.microsoft.com/office/drawing/2014/main" id="{232EFE12-01AA-684A-A6A0-48FFD33D00BF}"/>
                  </a:ext>
                </a:extLst>
              </p:cNvPr>
              <p:cNvGrpSpPr/>
              <p:nvPr/>
            </p:nvGrpSpPr>
            <p:grpSpPr>
              <a:xfrm>
                <a:off x="19544133" y="4179682"/>
                <a:ext cx="1617220" cy="1851978"/>
                <a:chOff x="19544133" y="4179682"/>
                <a:chExt cx="1617220" cy="1851978"/>
              </a:xfrm>
            </p:grpSpPr>
            <p:sp>
              <p:nvSpPr>
                <p:cNvPr id="336" name="Freeform 335">
                  <a:extLst>
                    <a:ext uri="{FF2B5EF4-FFF2-40B4-BE49-F238E27FC236}">
                      <a16:creationId xmlns:a16="http://schemas.microsoft.com/office/drawing/2014/main" id="{A3A4605F-990F-F64C-B388-F970C1404D15}"/>
                    </a:ext>
                  </a:extLst>
                </p:cNvPr>
                <p:cNvSpPr/>
                <p:nvPr/>
              </p:nvSpPr>
              <p:spPr>
                <a:xfrm>
                  <a:off x="19573883" y="4209763"/>
                  <a:ext cx="1558482" cy="179082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252" h="1438">
                      <a:moveTo>
                        <a:pt x="1046" y="1332"/>
                      </a:moveTo>
                      <a:cubicBezTo>
                        <a:pt x="911" y="1434"/>
                        <a:pt x="715" y="1475"/>
                        <a:pt x="559" y="1401"/>
                      </a:cubicBezTo>
                      <a:cubicBezTo>
                        <a:pt x="410" y="1330"/>
                        <a:pt x="299" y="1198"/>
                        <a:pt x="249" y="1040"/>
                      </a:cubicBezTo>
                      <a:cubicBezTo>
                        <a:pt x="174" y="798"/>
                        <a:pt x="48" y="387"/>
                        <a:pt x="6" y="222"/>
                      </a:cubicBezTo>
                      <a:cubicBezTo>
                        <a:pt x="-10" y="158"/>
                        <a:pt x="8" y="90"/>
                        <a:pt x="55" y="44"/>
                      </a:cubicBezTo>
                      <a:cubicBezTo>
                        <a:pt x="59" y="39"/>
                        <a:pt x="64" y="36"/>
                        <a:pt x="68" y="33"/>
                      </a:cubicBezTo>
                      <a:cubicBezTo>
                        <a:pt x="72" y="30"/>
                        <a:pt x="77" y="27"/>
                        <a:pt x="82" y="24"/>
                      </a:cubicBezTo>
                      <a:cubicBezTo>
                        <a:pt x="139" y="-9"/>
                        <a:pt x="210" y="-7"/>
                        <a:pt x="267" y="26"/>
                      </a:cubicBezTo>
                      <a:cubicBezTo>
                        <a:pt x="413" y="112"/>
                        <a:pt x="773" y="347"/>
                        <a:pt x="985" y="486"/>
                      </a:cubicBezTo>
                      <a:cubicBezTo>
                        <a:pt x="1123" y="577"/>
                        <a:pt x="1220" y="721"/>
                        <a:pt x="1247" y="883"/>
                      </a:cubicBezTo>
                      <a:cubicBezTo>
                        <a:pt x="1275" y="1055"/>
                        <a:pt x="1180" y="1231"/>
                        <a:pt x="1046" y="1332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41" name="Freeform 640">
                  <a:extLst>
                    <a:ext uri="{FF2B5EF4-FFF2-40B4-BE49-F238E27FC236}">
                      <a16:creationId xmlns:a16="http://schemas.microsoft.com/office/drawing/2014/main" id="{887EF436-E67A-384C-8F6F-75702ACB1FC1}"/>
                    </a:ext>
                  </a:extLst>
                </p:cNvPr>
                <p:cNvSpPr/>
                <p:nvPr/>
              </p:nvSpPr>
              <p:spPr>
                <a:xfrm>
                  <a:off x="19544133" y="4179682"/>
                  <a:ext cx="1617220" cy="1851978"/>
                </a:xfrm>
                <a:custGeom>
                  <a:avLst/>
                  <a:gdLst>
                    <a:gd name="connsiteX0" fmla="*/ 246519 w 1617220"/>
                    <a:gd name="connsiteY0" fmla="*/ 60300 h 1851978"/>
                    <a:gd name="connsiteX1" fmla="*/ 146783 w 1617220"/>
                    <a:gd name="connsiteY1" fmla="*/ 86141 h 1851978"/>
                    <a:gd name="connsiteX2" fmla="*/ 131847 w 1617220"/>
                    <a:gd name="connsiteY2" fmla="*/ 94859 h 1851978"/>
                    <a:gd name="connsiteX3" fmla="*/ 119399 w 1617220"/>
                    <a:gd name="connsiteY3" fmla="*/ 106067 h 1851978"/>
                    <a:gd name="connsiteX4" fmla="*/ 67119 w 1617220"/>
                    <a:gd name="connsiteY4" fmla="*/ 299093 h 1851978"/>
                    <a:gd name="connsiteX5" fmla="*/ 368349 w 1617220"/>
                    <a:gd name="connsiteY5" fmla="*/ 1316531 h 1851978"/>
                    <a:gd name="connsiteX6" fmla="*/ 739287 w 1617220"/>
                    <a:gd name="connsiteY6" fmla="*/ 1747416 h 1851978"/>
                    <a:gd name="connsiteX7" fmla="*/ 1313119 w 1617220"/>
                    <a:gd name="connsiteY7" fmla="*/ 1665224 h 1851978"/>
                    <a:gd name="connsiteX8" fmla="*/ 1552113 w 1617220"/>
                    <a:gd name="connsiteY8" fmla="*/ 1135957 h 1851978"/>
                    <a:gd name="connsiteX9" fmla="*/ 1239679 w 1617220"/>
                    <a:gd name="connsiteY9" fmla="*/ 661485 h 1851978"/>
                    <a:gd name="connsiteX10" fmla="*/ 347189 w 1617220"/>
                    <a:gd name="connsiteY10" fmla="*/ 88632 h 1851978"/>
                    <a:gd name="connsiteX11" fmla="*/ 246519 w 1617220"/>
                    <a:gd name="connsiteY11" fmla="*/ 60300 h 1851978"/>
                    <a:gd name="connsiteX12" fmla="*/ 246483 w 1617220"/>
                    <a:gd name="connsiteY12" fmla="*/ 14 h 1851978"/>
                    <a:gd name="connsiteX13" fmla="*/ 377035 w 1617220"/>
                    <a:gd name="connsiteY13" fmla="*/ 36287 h 1851978"/>
                    <a:gd name="connsiteX14" fmla="*/ 1273315 w 1617220"/>
                    <a:gd name="connsiteY14" fmla="*/ 610412 h 1851978"/>
                    <a:gd name="connsiteX15" fmla="*/ 1610665 w 1617220"/>
                    <a:gd name="connsiteY15" fmla="*/ 1126004 h 1851978"/>
                    <a:gd name="connsiteX16" fmla="*/ 1559627 w 1617220"/>
                    <a:gd name="connsiteY16" fmla="*/ 1456033 h 1851978"/>
                    <a:gd name="connsiteX17" fmla="*/ 1349249 w 1617220"/>
                    <a:gd name="connsiteY17" fmla="*/ 1713829 h 1851978"/>
                    <a:gd name="connsiteX18" fmla="*/ 1043021 w 1617220"/>
                    <a:gd name="connsiteY18" fmla="*/ 1843349 h 1851978"/>
                    <a:gd name="connsiteX19" fmla="*/ 713141 w 1617220"/>
                    <a:gd name="connsiteY19" fmla="*/ 1802252 h 1851978"/>
                    <a:gd name="connsiteX20" fmla="*/ 311059 w 1617220"/>
                    <a:gd name="connsiteY20" fmla="*/ 1333984 h 1851978"/>
                    <a:gd name="connsiteX21" fmla="*/ 8565 w 1617220"/>
                    <a:gd name="connsiteY21" fmla="*/ 314009 h 1851978"/>
                    <a:gd name="connsiteX22" fmla="*/ 77031 w 1617220"/>
                    <a:gd name="connsiteY22" fmla="*/ 63685 h 1851978"/>
                    <a:gd name="connsiteX23" fmla="*/ 95703 w 1617220"/>
                    <a:gd name="connsiteY23" fmla="*/ 47495 h 1851978"/>
                    <a:gd name="connsiteX24" fmla="*/ 116865 w 1617220"/>
                    <a:gd name="connsiteY24" fmla="*/ 33796 h 1851978"/>
                    <a:gd name="connsiteX25" fmla="*/ 246483 w 1617220"/>
                    <a:gd name="connsiteY25" fmla="*/ 14 h 185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617220" h="1851978">
                      <a:moveTo>
                        <a:pt x="246519" y="60300"/>
                      </a:moveTo>
                      <a:cubicBezTo>
                        <a:pt x="211823" y="59989"/>
                        <a:pt x="177281" y="68707"/>
                        <a:pt x="146783" y="86141"/>
                      </a:cubicBezTo>
                      <a:cubicBezTo>
                        <a:pt x="140559" y="88632"/>
                        <a:pt x="135581" y="92368"/>
                        <a:pt x="131847" y="94859"/>
                      </a:cubicBezTo>
                      <a:cubicBezTo>
                        <a:pt x="128111" y="98595"/>
                        <a:pt x="124377" y="101085"/>
                        <a:pt x="119399" y="106067"/>
                      </a:cubicBezTo>
                      <a:cubicBezTo>
                        <a:pt x="69609" y="155880"/>
                        <a:pt x="48447" y="229355"/>
                        <a:pt x="67119" y="299093"/>
                      </a:cubicBezTo>
                      <a:cubicBezTo>
                        <a:pt x="119399" y="505819"/>
                        <a:pt x="277483" y="1025123"/>
                        <a:pt x="368349" y="1316531"/>
                      </a:cubicBezTo>
                      <a:cubicBezTo>
                        <a:pt x="428099" y="1507067"/>
                        <a:pt x="562531" y="1663979"/>
                        <a:pt x="739287" y="1747416"/>
                      </a:cubicBezTo>
                      <a:cubicBezTo>
                        <a:pt x="934715" y="1842062"/>
                        <a:pt x="1168729" y="1773568"/>
                        <a:pt x="1313119" y="1665224"/>
                      </a:cubicBezTo>
                      <a:cubicBezTo>
                        <a:pt x="1457511" y="1556880"/>
                        <a:pt x="1586967" y="1350155"/>
                        <a:pt x="1552113" y="1135957"/>
                      </a:cubicBezTo>
                      <a:cubicBezTo>
                        <a:pt x="1519749" y="942931"/>
                        <a:pt x="1406477" y="769829"/>
                        <a:pt x="1239679" y="661485"/>
                      </a:cubicBezTo>
                      <a:cubicBezTo>
                        <a:pt x="984505" y="493365"/>
                        <a:pt x="531413" y="195731"/>
                        <a:pt x="347189" y="88632"/>
                      </a:cubicBezTo>
                      <a:cubicBezTo>
                        <a:pt x="316071" y="69952"/>
                        <a:pt x="281217" y="60612"/>
                        <a:pt x="246519" y="60300"/>
                      </a:cubicBezTo>
                      <a:close/>
                      <a:moveTo>
                        <a:pt x="246483" y="14"/>
                      </a:moveTo>
                      <a:cubicBezTo>
                        <a:pt x="291453" y="482"/>
                        <a:pt x="336579" y="12624"/>
                        <a:pt x="377035" y="36287"/>
                      </a:cubicBezTo>
                      <a:cubicBezTo>
                        <a:pt x="562515" y="144636"/>
                        <a:pt x="1018125" y="442284"/>
                        <a:pt x="1273315" y="610412"/>
                      </a:cubicBezTo>
                      <a:cubicBezTo>
                        <a:pt x="1453815" y="728724"/>
                        <a:pt x="1575809" y="916778"/>
                        <a:pt x="1610665" y="1126004"/>
                      </a:cubicBezTo>
                      <a:cubicBezTo>
                        <a:pt x="1628093" y="1233108"/>
                        <a:pt x="1610665" y="1346438"/>
                        <a:pt x="1559627" y="1456033"/>
                      </a:cubicBezTo>
                      <a:cubicBezTo>
                        <a:pt x="1512323" y="1555664"/>
                        <a:pt x="1438877" y="1646578"/>
                        <a:pt x="1349249" y="1713829"/>
                      </a:cubicBezTo>
                      <a:cubicBezTo>
                        <a:pt x="1260867" y="1779834"/>
                        <a:pt x="1152567" y="1825914"/>
                        <a:pt x="1043021" y="1843349"/>
                      </a:cubicBezTo>
                      <a:cubicBezTo>
                        <a:pt x="924761" y="1863276"/>
                        <a:pt x="810237" y="1848331"/>
                        <a:pt x="713141" y="1802252"/>
                      </a:cubicBezTo>
                      <a:cubicBezTo>
                        <a:pt x="521435" y="1710093"/>
                        <a:pt x="375791" y="1540719"/>
                        <a:pt x="311059" y="1333984"/>
                      </a:cubicBezTo>
                      <a:cubicBezTo>
                        <a:pt x="220187" y="1042563"/>
                        <a:pt x="60847" y="521989"/>
                        <a:pt x="8565" y="314009"/>
                      </a:cubicBezTo>
                      <a:cubicBezTo>
                        <a:pt x="-15087" y="224341"/>
                        <a:pt x="11055" y="127200"/>
                        <a:pt x="77031" y="63685"/>
                      </a:cubicBezTo>
                      <a:cubicBezTo>
                        <a:pt x="83255" y="57458"/>
                        <a:pt x="89479" y="51231"/>
                        <a:pt x="95703" y="47495"/>
                      </a:cubicBezTo>
                      <a:cubicBezTo>
                        <a:pt x="101927" y="42514"/>
                        <a:pt x="109397" y="37532"/>
                        <a:pt x="116865" y="33796"/>
                      </a:cubicBezTo>
                      <a:cubicBezTo>
                        <a:pt x="156701" y="10756"/>
                        <a:pt x="201515" y="-453"/>
                        <a:pt x="246483" y="14"/>
                      </a:cubicBezTo>
                      <a:close/>
                    </a:path>
                  </a:pathLst>
                </a:custGeom>
                <a:solidFill>
                  <a:srgbClr val="3DAA6B"/>
                </a:solidFill>
                <a:ln cap="flat">
                  <a:noFill/>
                  <a:prstDash val="solid"/>
                </a:ln>
              </p:spPr>
              <p:txBody>
                <a:bodyPr vert="horz" wrap="square" lIns="90000" tIns="45000" rIns="90000" bIns="45000" anchor="ctr" anchorCtr="1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39" name="Freeform 338">
                  <a:extLst>
                    <a:ext uri="{FF2B5EF4-FFF2-40B4-BE49-F238E27FC236}">
                      <a16:creationId xmlns:a16="http://schemas.microsoft.com/office/drawing/2014/main" id="{DC9F637C-2A6E-E143-94FE-45377B520407}"/>
                    </a:ext>
                  </a:extLst>
                </p:cNvPr>
                <p:cNvSpPr/>
                <p:nvPr/>
              </p:nvSpPr>
              <p:spPr>
                <a:xfrm>
                  <a:off x="20006173" y="4740656"/>
                  <a:ext cx="772391" cy="912240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21" h="733">
                      <a:moveTo>
                        <a:pt x="538" y="692"/>
                      </a:moveTo>
                      <a:cubicBezTo>
                        <a:pt x="479" y="736"/>
                        <a:pt x="388" y="750"/>
                        <a:pt x="311" y="707"/>
                      </a:cubicBezTo>
                      <a:cubicBezTo>
                        <a:pt x="238" y="666"/>
                        <a:pt x="180" y="597"/>
                        <a:pt x="151" y="517"/>
                      </a:cubicBezTo>
                      <a:cubicBezTo>
                        <a:pt x="106" y="394"/>
                        <a:pt x="31" y="187"/>
                        <a:pt x="5" y="104"/>
                      </a:cubicBezTo>
                      <a:cubicBezTo>
                        <a:pt x="-5" y="71"/>
                        <a:pt x="0" y="38"/>
                        <a:pt x="21" y="17"/>
                      </a:cubicBezTo>
                      <a:cubicBezTo>
                        <a:pt x="23" y="15"/>
                        <a:pt x="25" y="13"/>
                        <a:pt x="27" y="12"/>
                      </a:cubicBezTo>
                      <a:cubicBezTo>
                        <a:pt x="29" y="11"/>
                        <a:pt x="30" y="9"/>
                        <a:pt x="33" y="8"/>
                      </a:cubicBezTo>
                      <a:cubicBezTo>
                        <a:pt x="59" y="-6"/>
                        <a:pt x="92" y="-2"/>
                        <a:pt x="121" y="16"/>
                      </a:cubicBezTo>
                      <a:cubicBezTo>
                        <a:pt x="193" y="64"/>
                        <a:pt x="372" y="194"/>
                        <a:pt x="477" y="271"/>
                      </a:cubicBezTo>
                      <a:cubicBezTo>
                        <a:pt x="546" y="321"/>
                        <a:pt x="597" y="396"/>
                        <a:pt x="616" y="477"/>
                      </a:cubicBezTo>
                      <a:cubicBezTo>
                        <a:pt x="636" y="563"/>
                        <a:pt x="598" y="646"/>
                        <a:pt x="538" y="692"/>
                      </a:cubicBezTo>
                      <a:close/>
                    </a:path>
                  </a:pathLst>
                </a:custGeom>
                <a:solidFill>
                  <a:srgbClr val="D80010">
                    <a:alpha val="44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0" name="Freeform 339">
                  <a:extLst>
                    <a:ext uri="{FF2B5EF4-FFF2-40B4-BE49-F238E27FC236}">
                      <a16:creationId xmlns:a16="http://schemas.microsoft.com/office/drawing/2014/main" id="{B81D69C0-7F49-AD4A-9F0C-FEA2B674D7DB}"/>
                    </a:ext>
                  </a:extLst>
                </p:cNvPr>
                <p:cNvSpPr/>
                <p:nvPr/>
              </p:nvSpPr>
              <p:spPr>
                <a:xfrm>
                  <a:off x="19999944" y="4715732"/>
                  <a:ext cx="78485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8" y="69"/>
                        <a:pt x="17" y="67"/>
                        <a:pt x="7" y="52"/>
                      </a:cubicBezTo>
                      <a:cubicBezTo>
                        <a:pt x="-4" y="38"/>
                        <a:pt x="-1" y="17"/>
                        <a:pt x="13" y="7"/>
                      </a:cubicBezTo>
                      <a:cubicBezTo>
                        <a:pt x="28" y="-4"/>
                        <a:pt x="48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1" name="Freeform 340">
                  <a:extLst>
                    <a:ext uri="{FF2B5EF4-FFF2-40B4-BE49-F238E27FC236}">
                      <a16:creationId xmlns:a16="http://schemas.microsoft.com/office/drawing/2014/main" id="{D6E18585-E60F-BE49-B41A-B3B8617FCD85}"/>
                    </a:ext>
                  </a:extLst>
                </p:cNvPr>
                <p:cNvSpPr/>
                <p:nvPr/>
              </p:nvSpPr>
              <p:spPr>
                <a:xfrm>
                  <a:off x="20089641" y="4713239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4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8" y="70"/>
                        <a:pt x="18" y="67"/>
                        <a:pt x="7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8" y="-1"/>
                        <a:pt x="59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2" name="Freeform 341">
                  <a:extLst>
                    <a:ext uri="{FF2B5EF4-FFF2-40B4-BE49-F238E27FC236}">
                      <a16:creationId xmlns:a16="http://schemas.microsoft.com/office/drawing/2014/main" id="{E02411C4-5BDF-4344-9399-90BDF75184E4}"/>
                    </a:ext>
                  </a:extLst>
                </p:cNvPr>
                <p:cNvSpPr/>
                <p:nvPr/>
              </p:nvSpPr>
              <p:spPr>
                <a:xfrm>
                  <a:off x="20188058" y="4790506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7"/>
                        <a:pt x="66" y="48"/>
                        <a:pt x="52" y="58"/>
                      </a:cubicBezTo>
                      <a:cubicBezTo>
                        <a:pt x="37" y="69"/>
                        <a:pt x="17" y="66"/>
                        <a:pt x="6" y="52"/>
                      </a:cubicBezTo>
                      <a:cubicBezTo>
                        <a:pt x="-4" y="37"/>
                        <a:pt x="-2" y="17"/>
                        <a:pt x="13" y="6"/>
                      </a:cubicBezTo>
                      <a:cubicBezTo>
                        <a:pt x="27" y="-4"/>
                        <a:pt x="47" y="-2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3" name="Freeform 342">
                  <a:extLst>
                    <a:ext uri="{FF2B5EF4-FFF2-40B4-BE49-F238E27FC236}">
                      <a16:creationId xmlns:a16="http://schemas.microsoft.com/office/drawing/2014/main" id="{C39D0E21-4E67-8F4C-8C8F-BCDB0BFD64B8}"/>
                    </a:ext>
                  </a:extLst>
                </p:cNvPr>
                <p:cNvSpPr/>
                <p:nvPr/>
              </p:nvSpPr>
              <p:spPr>
                <a:xfrm>
                  <a:off x="20104590" y="5165621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70" y="28"/>
                        <a:pt x="66" y="48"/>
                        <a:pt x="52" y="59"/>
                      </a:cubicBezTo>
                      <a:cubicBezTo>
                        <a:pt x="38" y="70"/>
                        <a:pt x="18" y="67"/>
                        <a:pt x="7" y="52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8" y="-4"/>
                        <a:pt x="48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4" name="Freeform 343">
                  <a:extLst>
                    <a:ext uri="{FF2B5EF4-FFF2-40B4-BE49-F238E27FC236}">
                      <a16:creationId xmlns:a16="http://schemas.microsoft.com/office/drawing/2014/main" id="{AB629E2C-3E40-8243-979A-2BF4D3B12F26}"/>
                    </a:ext>
                  </a:extLst>
                </p:cNvPr>
                <p:cNvSpPr/>
                <p:nvPr/>
              </p:nvSpPr>
              <p:spPr>
                <a:xfrm>
                  <a:off x="20146947" y="5290244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6" y="48"/>
                        <a:pt x="53" y="59"/>
                      </a:cubicBezTo>
                      <a:cubicBezTo>
                        <a:pt x="38" y="69"/>
                        <a:pt x="18" y="67"/>
                        <a:pt x="7" y="52"/>
                      </a:cubicBezTo>
                      <a:cubicBezTo>
                        <a:pt x="-4" y="38"/>
                        <a:pt x="-1" y="17"/>
                        <a:pt x="13" y="7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5" name="Freeform 344">
                  <a:extLst>
                    <a:ext uri="{FF2B5EF4-FFF2-40B4-BE49-F238E27FC236}">
                      <a16:creationId xmlns:a16="http://schemas.microsoft.com/office/drawing/2014/main" id="{150CCB40-2DA6-4147-BB6A-A11B7E96F2FF}"/>
                    </a:ext>
                  </a:extLst>
                </p:cNvPr>
                <p:cNvSpPr/>
                <p:nvPr/>
              </p:nvSpPr>
              <p:spPr>
                <a:xfrm>
                  <a:off x="20199270" y="5407389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69" y="27"/>
                        <a:pt x="67" y="48"/>
                        <a:pt x="52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7"/>
                        <a:pt x="-1" y="17"/>
                        <a:pt x="13" y="6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6" name="Freeform 345">
                  <a:extLst>
                    <a:ext uri="{FF2B5EF4-FFF2-40B4-BE49-F238E27FC236}">
                      <a16:creationId xmlns:a16="http://schemas.microsoft.com/office/drawing/2014/main" id="{F02551F7-C91D-BF4B-997B-8BF9FF6988DE}"/>
                    </a:ext>
                  </a:extLst>
                </p:cNvPr>
                <p:cNvSpPr/>
                <p:nvPr/>
              </p:nvSpPr>
              <p:spPr>
                <a:xfrm>
                  <a:off x="20246611" y="4869018"/>
                  <a:ext cx="79731" cy="7851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4">
                      <a:moveTo>
                        <a:pt x="59" y="13"/>
                      </a:moveTo>
                      <a:cubicBezTo>
                        <a:pt x="70" y="27"/>
                        <a:pt x="67" y="48"/>
                        <a:pt x="52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8"/>
                        <a:pt x="-1" y="17"/>
                        <a:pt x="14" y="7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7" name="Freeform 346">
                  <a:extLst>
                    <a:ext uri="{FF2B5EF4-FFF2-40B4-BE49-F238E27FC236}">
                      <a16:creationId xmlns:a16="http://schemas.microsoft.com/office/drawing/2014/main" id="{3B382A36-B611-4A44-BF3B-7A9BB9A3049F}"/>
                    </a:ext>
                  </a:extLst>
                </p:cNvPr>
                <p:cNvSpPr/>
                <p:nvPr/>
              </p:nvSpPr>
              <p:spPr>
                <a:xfrm>
                  <a:off x="20418530" y="5064676"/>
                  <a:ext cx="79731" cy="7851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4">
                      <a:moveTo>
                        <a:pt x="59" y="13"/>
                      </a:moveTo>
                      <a:cubicBezTo>
                        <a:pt x="70" y="27"/>
                        <a:pt x="67" y="47"/>
                        <a:pt x="53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7"/>
                        <a:pt x="-1" y="17"/>
                        <a:pt x="14" y="7"/>
                      </a:cubicBezTo>
                      <a:cubicBezTo>
                        <a:pt x="27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8" name="Freeform 347">
                  <a:extLst>
                    <a:ext uri="{FF2B5EF4-FFF2-40B4-BE49-F238E27FC236}">
                      <a16:creationId xmlns:a16="http://schemas.microsoft.com/office/drawing/2014/main" id="{8E22802C-3591-0D42-BB49-7E7499F23831}"/>
                    </a:ext>
                  </a:extLst>
                </p:cNvPr>
                <p:cNvSpPr/>
                <p:nvPr/>
              </p:nvSpPr>
              <p:spPr>
                <a:xfrm>
                  <a:off x="20677654" y="5160636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7" y="48"/>
                        <a:pt x="53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7"/>
                        <a:pt x="-1" y="17"/>
                        <a:pt x="14" y="6"/>
                      </a:cubicBezTo>
                      <a:cubicBezTo>
                        <a:pt x="28" y="-4"/>
                        <a:pt x="48" y="-2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49" name="Freeform 348">
                  <a:extLst>
                    <a:ext uri="{FF2B5EF4-FFF2-40B4-BE49-F238E27FC236}">
                      <a16:creationId xmlns:a16="http://schemas.microsoft.com/office/drawing/2014/main" id="{3C436146-7F80-464A-9DE4-97DF0B3D97A0}"/>
                    </a:ext>
                  </a:extLst>
                </p:cNvPr>
                <p:cNvSpPr/>
                <p:nvPr/>
              </p:nvSpPr>
              <p:spPr>
                <a:xfrm>
                  <a:off x="20024860" y="4935068"/>
                  <a:ext cx="78485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70"/>
                        <a:pt x="17" y="67"/>
                        <a:pt x="7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8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0" name="Freeform 349">
                  <a:extLst>
                    <a:ext uri="{FF2B5EF4-FFF2-40B4-BE49-F238E27FC236}">
                      <a16:creationId xmlns:a16="http://schemas.microsoft.com/office/drawing/2014/main" id="{A43F6AB5-0706-3941-AC1E-9559BA08771E}"/>
                    </a:ext>
                  </a:extLst>
                </p:cNvPr>
                <p:cNvSpPr/>
                <p:nvPr/>
              </p:nvSpPr>
              <p:spPr>
                <a:xfrm>
                  <a:off x="20235398" y="4977440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4"/>
                      </a:moveTo>
                      <a:cubicBezTo>
                        <a:pt x="70" y="28"/>
                        <a:pt x="67" y="48"/>
                        <a:pt x="52" y="59"/>
                      </a:cubicBezTo>
                      <a:cubicBezTo>
                        <a:pt x="39" y="70"/>
                        <a:pt x="18" y="67"/>
                        <a:pt x="7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8" y="-4"/>
                        <a:pt x="48" y="-1"/>
                        <a:pt x="59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1" name="Freeform 350">
                  <a:extLst>
                    <a:ext uri="{FF2B5EF4-FFF2-40B4-BE49-F238E27FC236}">
                      <a16:creationId xmlns:a16="http://schemas.microsoft.com/office/drawing/2014/main" id="{573A1372-2BD3-1F42-BF08-BCE43DE22536}"/>
                    </a:ext>
                  </a:extLst>
                </p:cNvPr>
                <p:cNvSpPr/>
                <p:nvPr/>
              </p:nvSpPr>
              <p:spPr>
                <a:xfrm>
                  <a:off x="20422267" y="5220455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7"/>
                        <a:pt x="66" y="47"/>
                        <a:pt x="52" y="58"/>
                      </a:cubicBezTo>
                      <a:cubicBezTo>
                        <a:pt x="37" y="69"/>
                        <a:pt x="17" y="66"/>
                        <a:pt x="6" y="52"/>
                      </a:cubicBezTo>
                      <a:cubicBezTo>
                        <a:pt x="-5" y="37"/>
                        <a:pt x="-1" y="17"/>
                        <a:pt x="12" y="6"/>
                      </a:cubicBezTo>
                      <a:cubicBezTo>
                        <a:pt x="27" y="-4"/>
                        <a:pt x="47" y="-2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2" name="Freeform 351">
                  <a:extLst>
                    <a:ext uri="{FF2B5EF4-FFF2-40B4-BE49-F238E27FC236}">
                      <a16:creationId xmlns:a16="http://schemas.microsoft.com/office/drawing/2014/main" id="{3F2C1DDD-7EF7-9747-A145-2F1B96754510}"/>
                    </a:ext>
                  </a:extLst>
                </p:cNvPr>
                <p:cNvSpPr/>
                <p:nvPr/>
              </p:nvSpPr>
              <p:spPr>
                <a:xfrm>
                  <a:off x="20453412" y="5426083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8"/>
                        <a:pt x="67" y="48"/>
                        <a:pt x="52" y="59"/>
                      </a:cubicBezTo>
                      <a:cubicBezTo>
                        <a:pt x="38" y="69"/>
                        <a:pt x="18" y="67"/>
                        <a:pt x="7" y="52"/>
                      </a:cubicBezTo>
                      <a:cubicBezTo>
                        <a:pt x="-4" y="38"/>
                        <a:pt x="-1" y="17"/>
                        <a:pt x="14" y="7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3" name="Freeform 352">
                  <a:extLst>
                    <a:ext uri="{FF2B5EF4-FFF2-40B4-BE49-F238E27FC236}">
                      <a16:creationId xmlns:a16="http://schemas.microsoft.com/office/drawing/2014/main" id="{A172E750-2B11-B740-9F19-182483C328C8}"/>
                    </a:ext>
                  </a:extLst>
                </p:cNvPr>
                <p:cNvSpPr/>
                <p:nvPr/>
              </p:nvSpPr>
              <p:spPr>
                <a:xfrm>
                  <a:off x="20521931" y="5290244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7"/>
                        <a:pt x="67" y="48"/>
                        <a:pt x="52" y="59"/>
                      </a:cubicBezTo>
                      <a:cubicBezTo>
                        <a:pt x="38" y="70"/>
                        <a:pt x="17" y="67"/>
                        <a:pt x="6" y="52"/>
                      </a:cubicBezTo>
                      <a:cubicBezTo>
                        <a:pt x="-4" y="38"/>
                        <a:pt x="-1" y="17"/>
                        <a:pt x="13" y="7"/>
                      </a:cubicBezTo>
                      <a:cubicBezTo>
                        <a:pt x="27" y="-4"/>
                        <a:pt x="47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4" name="Freeform 353">
                  <a:extLst>
                    <a:ext uri="{FF2B5EF4-FFF2-40B4-BE49-F238E27FC236}">
                      <a16:creationId xmlns:a16="http://schemas.microsoft.com/office/drawing/2014/main" id="{CFBB55E1-D7C9-1D41-9D42-50AA0FE6EDFD}"/>
                    </a:ext>
                  </a:extLst>
                </p:cNvPr>
                <p:cNvSpPr/>
                <p:nvPr/>
              </p:nvSpPr>
              <p:spPr>
                <a:xfrm>
                  <a:off x="20604153" y="5402404"/>
                  <a:ext cx="78485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69"/>
                        <a:pt x="17" y="67"/>
                        <a:pt x="7" y="52"/>
                      </a:cubicBezTo>
                      <a:cubicBezTo>
                        <a:pt x="-4" y="38"/>
                        <a:pt x="-1" y="17"/>
                        <a:pt x="13" y="7"/>
                      </a:cubicBezTo>
                      <a:cubicBezTo>
                        <a:pt x="27" y="-4"/>
                        <a:pt x="48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5" name="Freeform 354">
                  <a:extLst>
                    <a:ext uri="{FF2B5EF4-FFF2-40B4-BE49-F238E27FC236}">
                      <a16:creationId xmlns:a16="http://schemas.microsoft.com/office/drawing/2014/main" id="{B8CB8C27-94C0-584E-8321-38EC38C65067}"/>
                    </a:ext>
                  </a:extLst>
                </p:cNvPr>
                <p:cNvSpPr/>
                <p:nvPr/>
              </p:nvSpPr>
              <p:spPr>
                <a:xfrm>
                  <a:off x="20700079" y="5463469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7" y="47"/>
                        <a:pt x="52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7"/>
                        <a:pt x="-1" y="17"/>
                        <a:pt x="13" y="6"/>
                      </a:cubicBezTo>
                      <a:cubicBezTo>
                        <a:pt x="28" y="-4"/>
                        <a:pt x="48" y="-2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6" name="Freeform 355">
                  <a:extLst>
                    <a:ext uri="{FF2B5EF4-FFF2-40B4-BE49-F238E27FC236}">
                      <a16:creationId xmlns:a16="http://schemas.microsoft.com/office/drawing/2014/main" id="{B74B68C3-A9AD-B147-BE83-C82307A49CD9}"/>
                    </a:ext>
                  </a:extLst>
                </p:cNvPr>
                <p:cNvSpPr/>
                <p:nvPr/>
              </p:nvSpPr>
              <p:spPr>
                <a:xfrm>
                  <a:off x="20133244" y="4947530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69" y="27"/>
                        <a:pt x="66" y="47"/>
                        <a:pt x="52" y="58"/>
                      </a:cubicBezTo>
                      <a:cubicBezTo>
                        <a:pt x="38" y="69"/>
                        <a:pt x="17" y="66"/>
                        <a:pt x="7" y="52"/>
                      </a:cubicBezTo>
                      <a:cubicBezTo>
                        <a:pt x="-4" y="37"/>
                        <a:pt x="-1" y="17"/>
                        <a:pt x="13" y="6"/>
                      </a:cubicBezTo>
                      <a:cubicBezTo>
                        <a:pt x="27" y="-4"/>
                        <a:pt x="48" y="-2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7" name="Freeform 356">
                  <a:extLst>
                    <a:ext uri="{FF2B5EF4-FFF2-40B4-BE49-F238E27FC236}">
                      <a16:creationId xmlns:a16="http://schemas.microsoft.com/office/drawing/2014/main" id="{44E2A2D7-8F95-AA44-BA52-0BA13F1E2CF7}"/>
                    </a:ext>
                  </a:extLst>
                </p:cNvPr>
                <p:cNvSpPr/>
                <p:nvPr/>
              </p:nvSpPr>
              <p:spPr>
                <a:xfrm>
                  <a:off x="20318866" y="5087108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2"/>
                      </a:moveTo>
                      <a:cubicBezTo>
                        <a:pt x="69" y="27"/>
                        <a:pt x="67" y="47"/>
                        <a:pt x="52" y="58"/>
                      </a:cubicBezTo>
                      <a:cubicBezTo>
                        <a:pt x="38" y="69"/>
                        <a:pt x="17" y="67"/>
                        <a:pt x="7" y="52"/>
                      </a:cubicBezTo>
                      <a:cubicBezTo>
                        <a:pt x="-4" y="38"/>
                        <a:pt x="-1" y="17"/>
                        <a:pt x="13" y="6"/>
                      </a:cubicBezTo>
                      <a:cubicBezTo>
                        <a:pt x="28" y="-5"/>
                        <a:pt x="48" y="-1"/>
                        <a:pt x="59" y="1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8" name="Freeform 357">
                  <a:extLst>
                    <a:ext uri="{FF2B5EF4-FFF2-40B4-BE49-F238E27FC236}">
                      <a16:creationId xmlns:a16="http://schemas.microsoft.com/office/drawing/2014/main" id="{0F5F0502-1B00-B849-B2BD-B3F170172397}"/>
                    </a:ext>
                  </a:extLst>
                </p:cNvPr>
                <p:cNvSpPr/>
                <p:nvPr/>
              </p:nvSpPr>
              <p:spPr>
                <a:xfrm>
                  <a:off x="20193042" y="5080877"/>
                  <a:ext cx="78485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" h="65">
                      <a:moveTo>
                        <a:pt x="58" y="13"/>
                      </a:moveTo>
                      <a:cubicBezTo>
                        <a:pt x="69" y="27"/>
                        <a:pt x="66" y="47"/>
                        <a:pt x="52" y="58"/>
                      </a:cubicBezTo>
                      <a:cubicBezTo>
                        <a:pt x="38" y="69"/>
                        <a:pt x="17" y="66"/>
                        <a:pt x="7" y="52"/>
                      </a:cubicBezTo>
                      <a:cubicBezTo>
                        <a:pt x="-4" y="37"/>
                        <a:pt x="-1" y="17"/>
                        <a:pt x="13" y="6"/>
                      </a:cubicBezTo>
                      <a:cubicBezTo>
                        <a:pt x="27" y="-4"/>
                        <a:pt x="48" y="-2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59" name="Freeform 358">
                  <a:extLst>
                    <a:ext uri="{FF2B5EF4-FFF2-40B4-BE49-F238E27FC236}">
                      <a16:creationId xmlns:a16="http://schemas.microsoft.com/office/drawing/2014/main" id="{56C8A901-C499-9A4F-97E6-1016A409800F}"/>
                    </a:ext>
                  </a:extLst>
                </p:cNvPr>
                <p:cNvSpPr/>
                <p:nvPr/>
              </p:nvSpPr>
              <p:spPr>
                <a:xfrm>
                  <a:off x="20256577" y="5221701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7" y="47"/>
                        <a:pt x="53" y="59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8"/>
                        <a:pt x="-1" y="17"/>
                        <a:pt x="13" y="7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0" name="Freeform 359">
                  <a:extLst>
                    <a:ext uri="{FF2B5EF4-FFF2-40B4-BE49-F238E27FC236}">
                      <a16:creationId xmlns:a16="http://schemas.microsoft.com/office/drawing/2014/main" id="{2D8D2DBA-E573-FE46-84A2-50D6D08BC03E}"/>
                    </a:ext>
                  </a:extLst>
                </p:cNvPr>
                <p:cNvSpPr/>
                <p:nvPr/>
              </p:nvSpPr>
              <p:spPr>
                <a:xfrm>
                  <a:off x="20342537" y="5447268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7"/>
                        <a:pt x="66" y="47"/>
                        <a:pt x="52" y="58"/>
                      </a:cubicBezTo>
                      <a:cubicBezTo>
                        <a:pt x="37" y="69"/>
                        <a:pt x="17" y="66"/>
                        <a:pt x="6" y="52"/>
                      </a:cubicBezTo>
                      <a:cubicBezTo>
                        <a:pt x="-4" y="37"/>
                        <a:pt x="-2" y="17"/>
                        <a:pt x="13" y="6"/>
                      </a:cubicBezTo>
                      <a:cubicBezTo>
                        <a:pt x="27" y="-4"/>
                        <a:pt x="48" y="-2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1" name="Freeform 360">
                  <a:extLst>
                    <a:ext uri="{FF2B5EF4-FFF2-40B4-BE49-F238E27FC236}">
                      <a16:creationId xmlns:a16="http://schemas.microsoft.com/office/drawing/2014/main" id="{0789F431-C055-8E4B-931D-50F5C35611C7}"/>
                    </a:ext>
                  </a:extLst>
                </p:cNvPr>
                <p:cNvSpPr/>
                <p:nvPr/>
              </p:nvSpPr>
              <p:spPr>
                <a:xfrm>
                  <a:off x="20482062" y="5532012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69"/>
                        <a:pt x="17" y="67"/>
                        <a:pt x="6" y="52"/>
                      </a:cubicBezTo>
                      <a:cubicBezTo>
                        <a:pt x="-4" y="38"/>
                        <a:pt x="-2" y="17"/>
                        <a:pt x="13" y="7"/>
                      </a:cubicBezTo>
                      <a:cubicBezTo>
                        <a:pt x="27" y="-4"/>
                        <a:pt x="47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2" name="Freeform 361">
                  <a:extLst>
                    <a:ext uri="{FF2B5EF4-FFF2-40B4-BE49-F238E27FC236}">
                      <a16:creationId xmlns:a16="http://schemas.microsoft.com/office/drawing/2014/main" id="{E9784AF8-825D-BC46-83E5-CEC393654704}"/>
                    </a:ext>
                  </a:extLst>
                </p:cNvPr>
                <p:cNvSpPr/>
                <p:nvPr/>
              </p:nvSpPr>
              <p:spPr>
                <a:xfrm>
                  <a:off x="20586712" y="5580615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70"/>
                        <a:pt x="17" y="67"/>
                        <a:pt x="6" y="52"/>
                      </a:cubicBezTo>
                      <a:cubicBezTo>
                        <a:pt x="-5" y="38"/>
                        <a:pt x="-1" y="18"/>
                        <a:pt x="13" y="7"/>
                      </a:cubicBezTo>
                      <a:cubicBezTo>
                        <a:pt x="27" y="-4"/>
                        <a:pt x="47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3" name="Freeform 362">
                  <a:extLst>
                    <a:ext uri="{FF2B5EF4-FFF2-40B4-BE49-F238E27FC236}">
                      <a16:creationId xmlns:a16="http://schemas.microsoft.com/office/drawing/2014/main" id="{FC8DEC4E-C76F-0C47-940D-349335BE08CD}"/>
                    </a:ext>
                  </a:extLst>
                </p:cNvPr>
                <p:cNvSpPr/>
                <p:nvPr/>
              </p:nvSpPr>
              <p:spPr>
                <a:xfrm>
                  <a:off x="20384893" y="5584350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8"/>
                        <a:pt x="67" y="48"/>
                        <a:pt x="52" y="59"/>
                      </a:cubicBezTo>
                      <a:cubicBezTo>
                        <a:pt x="38" y="70"/>
                        <a:pt x="18" y="67"/>
                        <a:pt x="7" y="53"/>
                      </a:cubicBezTo>
                      <a:cubicBezTo>
                        <a:pt x="-4" y="38"/>
                        <a:pt x="-1" y="18"/>
                        <a:pt x="14" y="7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4" name="Freeform 363">
                  <a:extLst>
                    <a:ext uri="{FF2B5EF4-FFF2-40B4-BE49-F238E27FC236}">
                      <a16:creationId xmlns:a16="http://schemas.microsoft.com/office/drawing/2014/main" id="{C6C40935-7E4F-3E4B-A823-962A2657E6D0}"/>
                    </a:ext>
                  </a:extLst>
                </p:cNvPr>
                <p:cNvSpPr/>
                <p:nvPr/>
              </p:nvSpPr>
              <p:spPr>
                <a:xfrm>
                  <a:off x="20265294" y="5513319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4"/>
                      </a:moveTo>
                      <a:cubicBezTo>
                        <a:pt x="69" y="27"/>
                        <a:pt x="67" y="48"/>
                        <a:pt x="52" y="59"/>
                      </a:cubicBezTo>
                      <a:cubicBezTo>
                        <a:pt x="38" y="70"/>
                        <a:pt x="17" y="67"/>
                        <a:pt x="6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7" y="-1"/>
                        <a:pt x="58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5" name="Freeform 364">
                  <a:extLst>
                    <a:ext uri="{FF2B5EF4-FFF2-40B4-BE49-F238E27FC236}">
                      <a16:creationId xmlns:a16="http://schemas.microsoft.com/office/drawing/2014/main" id="{2A81A9CC-1AFB-7942-AA45-F741F01EF163}"/>
                    </a:ext>
                  </a:extLst>
                </p:cNvPr>
                <p:cNvSpPr/>
                <p:nvPr/>
              </p:nvSpPr>
              <p:spPr>
                <a:xfrm>
                  <a:off x="20337553" y="5327630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69" y="28"/>
                        <a:pt x="67" y="48"/>
                        <a:pt x="52" y="59"/>
                      </a:cubicBezTo>
                      <a:cubicBezTo>
                        <a:pt x="38" y="70"/>
                        <a:pt x="17" y="67"/>
                        <a:pt x="7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6" name="Freeform 365">
                  <a:extLst>
                    <a:ext uri="{FF2B5EF4-FFF2-40B4-BE49-F238E27FC236}">
                      <a16:creationId xmlns:a16="http://schemas.microsoft.com/office/drawing/2014/main" id="{73F2FC69-40B7-3F4E-BD05-46E83C79019B}"/>
                    </a:ext>
                  </a:extLst>
                </p:cNvPr>
                <p:cNvSpPr/>
                <p:nvPr/>
              </p:nvSpPr>
              <p:spPr>
                <a:xfrm>
                  <a:off x="20085903" y="4816676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4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70"/>
                        <a:pt x="17" y="67"/>
                        <a:pt x="6" y="53"/>
                      </a:cubicBezTo>
                      <a:cubicBezTo>
                        <a:pt x="-4" y="39"/>
                        <a:pt x="-2" y="18"/>
                        <a:pt x="13" y="7"/>
                      </a:cubicBezTo>
                      <a:cubicBezTo>
                        <a:pt x="27" y="-4"/>
                        <a:pt x="47" y="-1"/>
                        <a:pt x="58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7" name="Freeform 366">
                  <a:extLst>
                    <a:ext uri="{FF2B5EF4-FFF2-40B4-BE49-F238E27FC236}">
                      <a16:creationId xmlns:a16="http://schemas.microsoft.com/office/drawing/2014/main" id="{B402DF73-BF53-5A41-A029-AB951ED6F71C}"/>
                    </a:ext>
                  </a:extLst>
                </p:cNvPr>
                <p:cNvSpPr/>
                <p:nvPr/>
              </p:nvSpPr>
              <p:spPr>
                <a:xfrm>
                  <a:off x="20361223" y="4921360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4"/>
                      </a:moveTo>
                      <a:cubicBezTo>
                        <a:pt x="70" y="28"/>
                        <a:pt x="66" y="48"/>
                        <a:pt x="53" y="59"/>
                      </a:cubicBezTo>
                      <a:cubicBezTo>
                        <a:pt x="38" y="70"/>
                        <a:pt x="18" y="67"/>
                        <a:pt x="7" y="52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8" y="-1"/>
                        <a:pt x="59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8" name="Freeform 367">
                  <a:extLst>
                    <a:ext uri="{FF2B5EF4-FFF2-40B4-BE49-F238E27FC236}">
                      <a16:creationId xmlns:a16="http://schemas.microsoft.com/office/drawing/2014/main" id="{70776E90-46CA-144D-8315-6CFF459ADB00}"/>
                    </a:ext>
                  </a:extLst>
                </p:cNvPr>
                <p:cNvSpPr/>
                <p:nvPr/>
              </p:nvSpPr>
              <p:spPr>
                <a:xfrm>
                  <a:off x="20470853" y="4962485"/>
                  <a:ext cx="80976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6" h="65">
                      <a:moveTo>
                        <a:pt x="58" y="13"/>
                      </a:moveTo>
                      <a:cubicBezTo>
                        <a:pt x="70" y="27"/>
                        <a:pt x="67" y="48"/>
                        <a:pt x="52" y="59"/>
                      </a:cubicBezTo>
                      <a:cubicBezTo>
                        <a:pt x="38" y="70"/>
                        <a:pt x="18" y="66"/>
                        <a:pt x="7" y="53"/>
                      </a:cubicBezTo>
                      <a:cubicBezTo>
                        <a:pt x="-5" y="38"/>
                        <a:pt x="-1" y="18"/>
                        <a:pt x="13" y="7"/>
                      </a:cubicBezTo>
                      <a:cubicBezTo>
                        <a:pt x="28" y="-4"/>
                        <a:pt x="47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69" name="Freeform 368">
                  <a:extLst>
                    <a:ext uri="{FF2B5EF4-FFF2-40B4-BE49-F238E27FC236}">
                      <a16:creationId xmlns:a16="http://schemas.microsoft.com/office/drawing/2014/main" id="{EE3D72C9-A78E-5445-95E3-E4EA11E6DCE3}"/>
                    </a:ext>
                  </a:extLst>
                </p:cNvPr>
                <p:cNvSpPr/>
                <p:nvPr/>
              </p:nvSpPr>
              <p:spPr>
                <a:xfrm>
                  <a:off x="20575500" y="5054706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3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70"/>
                        <a:pt x="17" y="67"/>
                        <a:pt x="7" y="52"/>
                      </a:cubicBezTo>
                      <a:cubicBezTo>
                        <a:pt x="-5" y="38"/>
                        <a:pt x="-2" y="18"/>
                        <a:pt x="13" y="7"/>
                      </a:cubicBezTo>
                      <a:cubicBezTo>
                        <a:pt x="26" y="-4"/>
                        <a:pt x="47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0" name="Freeform 369">
                  <a:extLst>
                    <a:ext uri="{FF2B5EF4-FFF2-40B4-BE49-F238E27FC236}">
                      <a16:creationId xmlns:a16="http://schemas.microsoft.com/office/drawing/2014/main" id="{833A1176-F960-1140-9B82-F3C0F2E8CF88}"/>
                    </a:ext>
                  </a:extLst>
                </p:cNvPr>
                <p:cNvSpPr/>
                <p:nvPr/>
              </p:nvSpPr>
              <p:spPr>
                <a:xfrm>
                  <a:off x="20526910" y="5141942"/>
                  <a:ext cx="78485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4" h="65">
                      <a:moveTo>
                        <a:pt x="58" y="13"/>
                      </a:moveTo>
                      <a:cubicBezTo>
                        <a:pt x="69" y="27"/>
                        <a:pt x="66" y="48"/>
                        <a:pt x="52" y="58"/>
                      </a:cubicBezTo>
                      <a:cubicBezTo>
                        <a:pt x="37" y="69"/>
                        <a:pt x="17" y="66"/>
                        <a:pt x="7" y="52"/>
                      </a:cubicBezTo>
                      <a:cubicBezTo>
                        <a:pt x="-4" y="37"/>
                        <a:pt x="-1" y="17"/>
                        <a:pt x="13" y="6"/>
                      </a:cubicBezTo>
                      <a:cubicBezTo>
                        <a:pt x="27" y="-4"/>
                        <a:pt x="48" y="-1"/>
                        <a:pt x="58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1" name="Freeform 370">
                  <a:extLst>
                    <a:ext uri="{FF2B5EF4-FFF2-40B4-BE49-F238E27FC236}">
                      <a16:creationId xmlns:a16="http://schemas.microsoft.com/office/drawing/2014/main" id="{55D31AE4-68A2-6749-B245-844B903DFA4B}"/>
                    </a:ext>
                  </a:extLst>
                </p:cNvPr>
                <p:cNvSpPr/>
                <p:nvPr/>
              </p:nvSpPr>
              <p:spPr>
                <a:xfrm>
                  <a:off x="20647755" y="5285255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8" y="14"/>
                      </a:moveTo>
                      <a:cubicBezTo>
                        <a:pt x="69" y="28"/>
                        <a:pt x="66" y="48"/>
                        <a:pt x="52" y="59"/>
                      </a:cubicBezTo>
                      <a:cubicBezTo>
                        <a:pt x="37" y="70"/>
                        <a:pt x="17" y="67"/>
                        <a:pt x="6" y="53"/>
                      </a:cubicBezTo>
                      <a:cubicBezTo>
                        <a:pt x="-4" y="38"/>
                        <a:pt x="-2" y="18"/>
                        <a:pt x="13" y="7"/>
                      </a:cubicBezTo>
                      <a:cubicBezTo>
                        <a:pt x="27" y="-4"/>
                        <a:pt x="47" y="-1"/>
                        <a:pt x="58" y="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2" name="Freeform 371">
                  <a:extLst>
                    <a:ext uri="{FF2B5EF4-FFF2-40B4-BE49-F238E27FC236}">
                      <a16:creationId xmlns:a16="http://schemas.microsoft.com/office/drawing/2014/main" id="{4C590DA8-81DE-A046-AAAA-AA5E1FD103DD}"/>
                    </a:ext>
                  </a:extLst>
                </p:cNvPr>
                <p:cNvSpPr/>
                <p:nvPr/>
              </p:nvSpPr>
              <p:spPr>
                <a:xfrm>
                  <a:off x="20733715" y="5321396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6" y="48"/>
                        <a:pt x="52" y="59"/>
                      </a:cubicBezTo>
                      <a:cubicBezTo>
                        <a:pt x="38" y="70"/>
                        <a:pt x="18" y="66"/>
                        <a:pt x="7" y="53"/>
                      </a:cubicBezTo>
                      <a:cubicBezTo>
                        <a:pt x="-4" y="38"/>
                        <a:pt x="-1" y="18"/>
                        <a:pt x="13" y="7"/>
                      </a:cubicBezTo>
                      <a:cubicBezTo>
                        <a:pt x="27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3" name="Freeform 372">
                  <a:extLst>
                    <a:ext uri="{FF2B5EF4-FFF2-40B4-BE49-F238E27FC236}">
                      <a16:creationId xmlns:a16="http://schemas.microsoft.com/office/drawing/2014/main" id="{EA10E33F-6CA0-3149-A653-CE2D4962523A}"/>
                    </a:ext>
                  </a:extLst>
                </p:cNvPr>
                <p:cNvSpPr/>
                <p:nvPr/>
              </p:nvSpPr>
              <p:spPr>
                <a:xfrm>
                  <a:off x="20067217" y="5048475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6" y="48"/>
                        <a:pt x="52" y="59"/>
                      </a:cubicBezTo>
                      <a:cubicBezTo>
                        <a:pt x="38" y="69"/>
                        <a:pt x="17" y="67"/>
                        <a:pt x="7" y="52"/>
                      </a:cubicBezTo>
                      <a:cubicBezTo>
                        <a:pt x="-4" y="38"/>
                        <a:pt x="-2" y="18"/>
                        <a:pt x="13" y="7"/>
                      </a:cubicBezTo>
                      <a:cubicBezTo>
                        <a:pt x="27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4" name="Freeform 373">
                  <a:extLst>
                    <a:ext uri="{FF2B5EF4-FFF2-40B4-BE49-F238E27FC236}">
                      <a16:creationId xmlns:a16="http://schemas.microsoft.com/office/drawing/2014/main" id="{836DA7A6-C93A-4A4F-9407-EB33D6909B5C}"/>
                    </a:ext>
                  </a:extLst>
                </p:cNvPr>
                <p:cNvSpPr/>
                <p:nvPr/>
              </p:nvSpPr>
              <p:spPr>
                <a:xfrm>
                  <a:off x="19977520" y="4821661"/>
                  <a:ext cx="79731" cy="7975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65" h="65">
                      <a:moveTo>
                        <a:pt x="59" y="13"/>
                      </a:moveTo>
                      <a:cubicBezTo>
                        <a:pt x="70" y="27"/>
                        <a:pt x="67" y="48"/>
                        <a:pt x="53" y="58"/>
                      </a:cubicBezTo>
                      <a:cubicBezTo>
                        <a:pt x="38" y="69"/>
                        <a:pt x="18" y="66"/>
                        <a:pt x="7" y="52"/>
                      </a:cubicBezTo>
                      <a:cubicBezTo>
                        <a:pt x="-4" y="38"/>
                        <a:pt x="-1" y="18"/>
                        <a:pt x="14" y="6"/>
                      </a:cubicBezTo>
                      <a:cubicBezTo>
                        <a:pt x="28" y="-4"/>
                        <a:pt x="48" y="-1"/>
                        <a:pt x="59" y="1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46" name="Group 645">
                <a:extLst>
                  <a:ext uri="{FF2B5EF4-FFF2-40B4-BE49-F238E27FC236}">
                    <a16:creationId xmlns:a16="http://schemas.microsoft.com/office/drawing/2014/main" id="{AEB87CBF-AA00-9E46-A249-48EF26EA38AC}"/>
                  </a:ext>
                </a:extLst>
              </p:cNvPr>
              <p:cNvGrpSpPr/>
              <p:nvPr/>
            </p:nvGrpSpPr>
            <p:grpSpPr>
              <a:xfrm>
                <a:off x="18785292" y="5974423"/>
                <a:ext cx="1463806" cy="3165423"/>
                <a:chOff x="18785292" y="5974423"/>
                <a:chExt cx="1463806" cy="3165423"/>
              </a:xfrm>
            </p:grpSpPr>
            <p:sp>
              <p:nvSpPr>
                <p:cNvPr id="375" name="Freeform 374">
                  <a:extLst>
                    <a:ext uri="{FF2B5EF4-FFF2-40B4-BE49-F238E27FC236}">
                      <a16:creationId xmlns:a16="http://schemas.microsoft.com/office/drawing/2014/main" id="{6C5F6B89-3FE8-4949-BE95-9E29F37F34D3}"/>
                    </a:ext>
                  </a:extLst>
                </p:cNvPr>
                <p:cNvSpPr/>
                <p:nvPr/>
              </p:nvSpPr>
              <p:spPr>
                <a:xfrm>
                  <a:off x="18840112" y="5974423"/>
                  <a:ext cx="1304344" cy="149298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048" h="1199">
                      <a:moveTo>
                        <a:pt x="726" y="861"/>
                      </a:moveTo>
                      <a:cubicBezTo>
                        <a:pt x="749" y="795"/>
                        <a:pt x="827" y="600"/>
                        <a:pt x="975" y="517"/>
                      </a:cubicBezTo>
                      <a:cubicBezTo>
                        <a:pt x="981" y="514"/>
                        <a:pt x="979" y="505"/>
                        <a:pt x="972" y="504"/>
                      </a:cubicBezTo>
                      <a:cubicBezTo>
                        <a:pt x="917" y="496"/>
                        <a:pt x="766" y="483"/>
                        <a:pt x="681" y="553"/>
                      </a:cubicBezTo>
                      <a:cubicBezTo>
                        <a:pt x="677" y="557"/>
                        <a:pt x="671" y="553"/>
                        <a:pt x="670" y="547"/>
                      </a:cubicBezTo>
                      <a:cubicBezTo>
                        <a:pt x="668" y="500"/>
                        <a:pt x="672" y="352"/>
                        <a:pt x="753" y="232"/>
                      </a:cubicBezTo>
                      <a:cubicBezTo>
                        <a:pt x="758" y="226"/>
                        <a:pt x="750" y="218"/>
                        <a:pt x="743" y="223"/>
                      </a:cubicBezTo>
                      <a:cubicBezTo>
                        <a:pt x="700" y="255"/>
                        <a:pt x="631" y="316"/>
                        <a:pt x="607" y="384"/>
                      </a:cubicBezTo>
                      <a:cubicBezTo>
                        <a:pt x="604" y="391"/>
                        <a:pt x="595" y="390"/>
                        <a:pt x="593" y="383"/>
                      </a:cubicBezTo>
                      <a:lnTo>
                        <a:pt x="530" y="6"/>
                      </a:lnTo>
                      <a:cubicBezTo>
                        <a:pt x="529" y="-2"/>
                        <a:pt x="517" y="-2"/>
                        <a:pt x="516" y="6"/>
                      </a:cubicBezTo>
                      <a:lnTo>
                        <a:pt x="453" y="383"/>
                      </a:lnTo>
                      <a:cubicBezTo>
                        <a:pt x="452" y="390"/>
                        <a:pt x="442" y="391"/>
                        <a:pt x="440" y="384"/>
                      </a:cubicBezTo>
                      <a:cubicBezTo>
                        <a:pt x="417" y="316"/>
                        <a:pt x="347" y="255"/>
                        <a:pt x="304" y="223"/>
                      </a:cubicBezTo>
                      <a:cubicBezTo>
                        <a:pt x="297" y="218"/>
                        <a:pt x="289" y="226"/>
                        <a:pt x="294" y="232"/>
                      </a:cubicBezTo>
                      <a:cubicBezTo>
                        <a:pt x="374" y="352"/>
                        <a:pt x="378" y="500"/>
                        <a:pt x="377" y="547"/>
                      </a:cubicBezTo>
                      <a:cubicBezTo>
                        <a:pt x="376" y="553"/>
                        <a:pt x="369" y="557"/>
                        <a:pt x="365" y="553"/>
                      </a:cubicBezTo>
                      <a:cubicBezTo>
                        <a:pt x="281" y="483"/>
                        <a:pt x="130" y="496"/>
                        <a:pt x="74" y="504"/>
                      </a:cubicBezTo>
                      <a:cubicBezTo>
                        <a:pt x="67" y="505"/>
                        <a:pt x="65" y="514"/>
                        <a:pt x="72" y="517"/>
                      </a:cubicBezTo>
                      <a:cubicBezTo>
                        <a:pt x="220" y="600"/>
                        <a:pt x="297" y="795"/>
                        <a:pt x="321" y="861"/>
                      </a:cubicBezTo>
                      <a:cubicBezTo>
                        <a:pt x="322" y="868"/>
                        <a:pt x="315" y="873"/>
                        <a:pt x="310" y="870"/>
                      </a:cubicBezTo>
                      <a:cubicBezTo>
                        <a:pt x="214" y="802"/>
                        <a:pt x="59" y="821"/>
                        <a:pt x="6" y="829"/>
                      </a:cubicBezTo>
                      <a:cubicBezTo>
                        <a:pt x="-1" y="830"/>
                        <a:pt x="-2" y="839"/>
                        <a:pt x="3" y="843"/>
                      </a:cubicBezTo>
                      <a:cubicBezTo>
                        <a:pt x="242" y="988"/>
                        <a:pt x="289" y="1161"/>
                        <a:pt x="296" y="1194"/>
                      </a:cubicBezTo>
                      <a:cubicBezTo>
                        <a:pt x="297" y="1197"/>
                        <a:pt x="300" y="1199"/>
                        <a:pt x="303" y="1199"/>
                      </a:cubicBezTo>
                      <a:lnTo>
                        <a:pt x="524" y="1199"/>
                      </a:lnTo>
                      <a:lnTo>
                        <a:pt x="744" y="1199"/>
                      </a:lnTo>
                      <a:cubicBezTo>
                        <a:pt x="747" y="1199"/>
                        <a:pt x="750" y="1197"/>
                        <a:pt x="751" y="1194"/>
                      </a:cubicBezTo>
                      <a:cubicBezTo>
                        <a:pt x="758" y="1161"/>
                        <a:pt x="805" y="988"/>
                        <a:pt x="1044" y="843"/>
                      </a:cubicBezTo>
                      <a:cubicBezTo>
                        <a:pt x="1050" y="839"/>
                        <a:pt x="1048" y="830"/>
                        <a:pt x="1041" y="829"/>
                      </a:cubicBezTo>
                      <a:cubicBezTo>
                        <a:pt x="988" y="821"/>
                        <a:pt x="832" y="802"/>
                        <a:pt x="737" y="870"/>
                      </a:cubicBezTo>
                      <a:cubicBezTo>
                        <a:pt x="731" y="873"/>
                        <a:pt x="724" y="868"/>
                        <a:pt x="726" y="861"/>
                      </a:cubicBezTo>
                      <a:close/>
                    </a:path>
                  </a:pathLst>
                </a:custGeom>
                <a:solidFill>
                  <a:srgbClr val="3DAA6B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76" name="Freeform 375">
                  <a:extLst>
                    <a:ext uri="{FF2B5EF4-FFF2-40B4-BE49-F238E27FC236}">
                      <a16:creationId xmlns:a16="http://schemas.microsoft.com/office/drawing/2014/main" id="{F5430A32-BC3B-6D49-A4CC-E05CC54A6C98}"/>
                    </a:ext>
                  </a:extLst>
                </p:cNvPr>
                <p:cNvSpPr/>
                <p:nvPr/>
              </p:nvSpPr>
              <p:spPr>
                <a:xfrm>
                  <a:off x="18785293" y="7339045"/>
                  <a:ext cx="1463805" cy="180079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1176" h="1446">
                      <a:moveTo>
                        <a:pt x="810" y="59"/>
                      </a:moveTo>
                      <a:cubicBezTo>
                        <a:pt x="669" y="-20"/>
                        <a:pt x="492" y="-20"/>
                        <a:pt x="353" y="61"/>
                      </a:cubicBezTo>
                      <a:cubicBezTo>
                        <a:pt x="190" y="156"/>
                        <a:pt x="0" y="350"/>
                        <a:pt x="0" y="738"/>
                      </a:cubicBezTo>
                      <a:cubicBezTo>
                        <a:pt x="0" y="1682"/>
                        <a:pt x="1176" y="1682"/>
                        <a:pt x="1176" y="738"/>
                      </a:cubicBezTo>
                      <a:cubicBezTo>
                        <a:pt x="1176" y="346"/>
                        <a:pt x="977" y="152"/>
                        <a:pt x="810" y="59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645" name="Freeform 644">
                  <a:extLst>
                    <a:ext uri="{FF2B5EF4-FFF2-40B4-BE49-F238E27FC236}">
                      <a16:creationId xmlns:a16="http://schemas.microsoft.com/office/drawing/2014/main" id="{7CC90CC4-0545-2440-9D04-1AA5A14FAB24}"/>
                    </a:ext>
                  </a:extLst>
                </p:cNvPr>
                <p:cNvSpPr/>
                <p:nvPr/>
              </p:nvSpPr>
              <p:spPr>
                <a:xfrm>
                  <a:off x="18785292" y="7341537"/>
                  <a:ext cx="1463804" cy="1792078"/>
                </a:xfrm>
                <a:custGeom>
                  <a:avLst/>
                  <a:gdLst>
                    <a:gd name="connsiteX0" fmla="*/ 733152 w 1463804"/>
                    <a:gd name="connsiteY0" fmla="*/ 1406993 h 1792078"/>
                    <a:gd name="connsiteX1" fmla="*/ 489600 w 1463804"/>
                    <a:gd name="connsiteY1" fmla="*/ 1557163 h 1792078"/>
                    <a:gd name="connsiteX2" fmla="*/ 733152 w 1463804"/>
                    <a:gd name="connsiteY2" fmla="*/ 1707334 h 1792078"/>
                    <a:gd name="connsiteX3" fmla="*/ 975460 w 1463804"/>
                    <a:gd name="connsiteY3" fmla="*/ 1557163 h 1792078"/>
                    <a:gd name="connsiteX4" fmla="*/ 1002244 w 1463804"/>
                    <a:gd name="connsiteY4" fmla="*/ 1239998 h 1792078"/>
                    <a:gd name="connsiteX5" fmla="*/ 758692 w 1463804"/>
                    <a:gd name="connsiteY5" fmla="*/ 1390169 h 1792078"/>
                    <a:gd name="connsiteX6" fmla="*/ 1002244 w 1463804"/>
                    <a:gd name="connsiteY6" fmla="*/ 1540339 h 1792078"/>
                    <a:gd name="connsiteX7" fmla="*/ 1245796 w 1463804"/>
                    <a:gd name="connsiteY7" fmla="*/ 1390169 h 1792078"/>
                    <a:gd name="connsiteX8" fmla="*/ 462816 w 1463804"/>
                    <a:gd name="connsiteY8" fmla="*/ 1239998 h 1792078"/>
                    <a:gd name="connsiteX9" fmla="*/ 219264 w 1463804"/>
                    <a:gd name="connsiteY9" fmla="*/ 1390169 h 1792078"/>
                    <a:gd name="connsiteX10" fmla="*/ 462816 w 1463804"/>
                    <a:gd name="connsiteY10" fmla="*/ 1540339 h 1792078"/>
                    <a:gd name="connsiteX11" fmla="*/ 706368 w 1463804"/>
                    <a:gd name="connsiteY11" fmla="*/ 1390169 h 1792078"/>
                    <a:gd name="connsiteX12" fmla="*/ 733152 w 1463804"/>
                    <a:gd name="connsiteY12" fmla="*/ 1074250 h 1792078"/>
                    <a:gd name="connsiteX13" fmla="*/ 489600 w 1463804"/>
                    <a:gd name="connsiteY13" fmla="*/ 1224418 h 1792078"/>
                    <a:gd name="connsiteX14" fmla="*/ 733152 w 1463804"/>
                    <a:gd name="connsiteY14" fmla="*/ 1373345 h 1792078"/>
                    <a:gd name="connsiteX15" fmla="*/ 975460 w 1463804"/>
                    <a:gd name="connsiteY15" fmla="*/ 1224418 h 1792078"/>
                    <a:gd name="connsiteX16" fmla="*/ 1002244 w 1463804"/>
                    <a:gd name="connsiteY16" fmla="*/ 907255 h 1792078"/>
                    <a:gd name="connsiteX17" fmla="*/ 758692 w 1463804"/>
                    <a:gd name="connsiteY17" fmla="*/ 1057423 h 1792078"/>
                    <a:gd name="connsiteX18" fmla="*/ 1002244 w 1463804"/>
                    <a:gd name="connsiteY18" fmla="*/ 1206350 h 1792078"/>
                    <a:gd name="connsiteX19" fmla="*/ 1245796 w 1463804"/>
                    <a:gd name="connsiteY19" fmla="*/ 1057423 h 1792078"/>
                    <a:gd name="connsiteX20" fmla="*/ 462816 w 1463804"/>
                    <a:gd name="connsiteY20" fmla="*/ 907255 h 1792078"/>
                    <a:gd name="connsiteX21" fmla="*/ 219264 w 1463804"/>
                    <a:gd name="connsiteY21" fmla="*/ 1057423 h 1792078"/>
                    <a:gd name="connsiteX22" fmla="*/ 462816 w 1463804"/>
                    <a:gd name="connsiteY22" fmla="*/ 1206350 h 1792078"/>
                    <a:gd name="connsiteX23" fmla="*/ 706368 w 1463804"/>
                    <a:gd name="connsiteY23" fmla="*/ 1057423 h 1792078"/>
                    <a:gd name="connsiteX24" fmla="*/ 733152 w 1463804"/>
                    <a:gd name="connsiteY24" fmla="*/ 740260 h 1792078"/>
                    <a:gd name="connsiteX25" fmla="*/ 489600 w 1463804"/>
                    <a:gd name="connsiteY25" fmla="*/ 890431 h 1792078"/>
                    <a:gd name="connsiteX26" fmla="*/ 733152 w 1463804"/>
                    <a:gd name="connsiteY26" fmla="*/ 1040601 h 1792078"/>
                    <a:gd name="connsiteX27" fmla="*/ 975460 w 1463804"/>
                    <a:gd name="connsiteY27" fmla="*/ 890431 h 1792078"/>
                    <a:gd name="connsiteX28" fmla="*/ 1002244 w 1463804"/>
                    <a:gd name="connsiteY28" fmla="*/ 573265 h 1792078"/>
                    <a:gd name="connsiteX29" fmla="*/ 758692 w 1463804"/>
                    <a:gd name="connsiteY29" fmla="*/ 723436 h 1792078"/>
                    <a:gd name="connsiteX30" fmla="*/ 1002244 w 1463804"/>
                    <a:gd name="connsiteY30" fmla="*/ 873606 h 1792078"/>
                    <a:gd name="connsiteX31" fmla="*/ 1245796 w 1463804"/>
                    <a:gd name="connsiteY31" fmla="*/ 723436 h 1792078"/>
                    <a:gd name="connsiteX32" fmla="*/ 462816 w 1463804"/>
                    <a:gd name="connsiteY32" fmla="*/ 573265 h 1792078"/>
                    <a:gd name="connsiteX33" fmla="*/ 219264 w 1463804"/>
                    <a:gd name="connsiteY33" fmla="*/ 723436 h 1792078"/>
                    <a:gd name="connsiteX34" fmla="*/ 462816 w 1463804"/>
                    <a:gd name="connsiteY34" fmla="*/ 873606 h 1792078"/>
                    <a:gd name="connsiteX35" fmla="*/ 706368 w 1463804"/>
                    <a:gd name="connsiteY35" fmla="*/ 723436 h 1792078"/>
                    <a:gd name="connsiteX36" fmla="*/ 733152 w 1463804"/>
                    <a:gd name="connsiteY36" fmla="*/ 406271 h 1792078"/>
                    <a:gd name="connsiteX37" fmla="*/ 489600 w 1463804"/>
                    <a:gd name="connsiteY37" fmla="*/ 557683 h 1792078"/>
                    <a:gd name="connsiteX38" fmla="*/ 733152 w 1463804"/>
                    <a:gd name="connsiteY38" fmla="*/ 706612 h 1792078"/>
                    <a:gd name="connsiteX39" fmla="*/ 975460 w 1463804"/>
                    <a:gd name="connsiteY39" fmla="*/ 557683 h 1792078"/>
                    <a:gd name="connsiteX40" fmla="*/ 1002244 w 1463804"/>
                    <a:gd name="connsiteY40" fmla="*/ 239276 h 1792078"/>
                    <a:gd name="connsiteX41" fmla="*/ 758692 w 1463804"/>
                    <a:gd name="connsiteY41" fmla="*/ 390690 h 1792078"/>
                    <a:gd name="connsiteX42" fmla="*/ 1002244 w 1463804"/>
                    <a:gd name="connsiteY42" fmla="*/ 540863 h 1792078"/>
                    <a:gd name="connsiteX43" fmla="*/ 1245796 w 1463804"/>
                    <a:gd name="connsiteY43" fmla="*/ 390690 h 1792078"/>
                    <a:gd name="connsiteX44" fmla="*/ 462816 w 1463804"/>
                    <a:gd name="connsiteY44" fmla="*/ 239276 h 1792078"/>
                    <a:gd name="connsiteX45" fmla="*/ 219264 w 1463804"/>
                    <a:gd name="connsiteY45" fmla="*/ 390690 h 1792078"/>
                    <a:gd name="connsiteX46" fmla="*/ 462816 w 1463804"/>
                    <a:gd name="connsiteY46" fmla="*/ 540863 h 1792078"/>
                    <a:gd name="connsiteX47" fmla="*/ 706368 w 1463804"/>
                    <a:gd name="connsiteY47" fmla="*/ 390690 h 1792078"/>
                    <a:gd name="connsiteX48" fmla="*/ 733152 w 1463804"/>
                    <a:gd name="connsiteY48" fmla="*/ 73528 h 1792078"/>
                    <a:gd name="connsiteX49" fmla="*/ 489600 w 1463804"/>
                    <a:gd name="connsiteY49" fmla="*/ 222458 h 1792078"/>
                    <a:gd name="connsiteX50" fmla="*/ 733152 w 1463804"/>
                    <a:gd name="connsiteY50" fmla="*/ 373869 h 1792078"/>
                    <a:gd name="connsiteX51" fmla="*/ 975460 w 1463804"/>
                    <a:gd name="connsiteY51" fmla="*/ 222458 h 1792078"/>
                    <a:gd name="connsiteX52" fmla="*/ 665932 w 1463804"/>
                    <a:gd name="connsiteY52" fmla="*/ 0 h 1792078"/>
                    <a:gd name="connsiteX53" fmla="*/ 733148 w 1463804"/>
                    <a:gd name="connsiteY53" fmla="*/ 42343 h 1792078"/>
                    <a:gd name="connsiteX54" fmla="*/ 796628 w 1463804"/>
                    <a:gd name="connsiteY54" fmla="*/ 1246 h 1792078"/>
                    <a:gd name="connsiteX55" fmla="*/ 837704 w 1463804"/>
                    <a:gd name="connsiteY55" fmla="*/ 7472 h 1792078"/>
                    <a:gd name="connsiteX56" fmla="*/ 758040 w 1463804"/>
                    <a:gd name="connsiteY56" fmla="*/ 57287 h 1792078"/>
                    <a:gd name="connsiteX57" fmla="*/ 1002008 w 1463804"/>
                    <a:gd name="connsiteY57" fmla="*/ 207976 h 1792078"/>
                    <a:gd name="connsiteX58" fmla="*/ 1112792 w 1463804"/>
                    <a:gd name="connsiteY58" fmla="*/ 139481 h 1792078"/>
                    <a:gd name="connsiteX59" fmla="*/ 1135196 w 1463804"/>
                    <a:gd name="connsiteY59" fmla="*/ 156916 h 1792078"/>
                    <a:gd name="connsiteX60" fmla="*/ 1028148 w 1463804"/>
                    <a:gd name="connsiteY60" fmla="*/ 222920 h 1792078"/>
                    <a:gd name="connsiteX61" fmla="*/ 1270872 w 1463804"/>
                    <a:gd name="connsiteY61" fmla="*/ 374855 h 1792078"/>
                    <a:gd name="connsiteX62" fmla="*/ 1310704 w 1463804"/>
                    <a:gd name="connsiteY62" fmla="*/ 349947 h 1792078"/>
                    <a:gd name="connsiteX63" fmla="*/ 1325640 w 1463804"/>
                    <a:gd name="connsiteY63" fmla="*/ 372364 h 1792078"/>
                    <a:gd name="connsiteX64" fmla="*/ 1297012 w 1463804"/>
                    <a:gd name="connsiteY64" fmla="*/ 391044 h 1792078"/>
                    <a:gd name="connsiteX65" fmla="*/ 1355512 w 1463804"/>
                    <a:gd name="connsiteY65" fmla="*/ 427160 h 1792078"/>
                    <a:gd name="connsiteX66" fmla="*/ 1377920 w 1463804"/>
                    <a:gd name="connsiteY66" fmla="*/ 473238 h 1792078"/>
                    <a:gd name="connsiteX67" fmla="*/ 1270872 w 1463804"/>
                    <a:gd name="connsiteY67" fmla="*/ 405989 h 1792078"/>
                    <a:gd name="connsiteX68" fmla="*/ 1028148 w 1463804"/>
                    <a:gd name="connsiteY68" fmla="*/ 557923 h 1792078"/>
                    <a:gd name="connsiteX69" fmla="*/ 1270872 w 1463804"/>
                    <a:gd name="connsiteY69" fmla="*/ 707367 h 1792078"/>
                    <a:gd name="connsiteX70" fmla="*/ 1426464 w 1463804"/>
                    <a:gd name="connsiteY70" fmla="*/ 611474 h 1792078"/>
                    <a:gd name="connsiteX71" fmla="*/ 1433932 w 1463804"/>
                    <a:gd name="connsiteY71" fmla="*/ 638872 h 1792078"/>
                    <a:gd name="connsiteX72" fmla="*/ 1297012 w 1463804"/>
                    <a:gd name="connsiteY72" fmla="*/ 723556 h 1792078"/>
                    <a:gd name="connsiteX73" fmla="*/ 1461316 w 1463804"/>
                    <a:gd name="connsiteY73" fmla="*/ 824431 h 1792078"/>
                    <a:gd name="connsiteX74" fmla="*/ 1462560 w 1463804"/>
                    <a:gd name="connsiteY74" fmla="*/ 858056 h 1792078"/>
                    <a:gd name="connsiteX75" fmla="*/ 1270872 w 1463804"/>
                    <a:gd name="connsiteY75" fmla="*/ 739746 h 1792078"/>
                    <a:gd name="connsiteX76" fmla="*/ 1028148 w 1463804"/>
                    <a:gd name="connsiteY76" fmla="*/ 890435 h 1792078"/>
                    <a:gd name="connsiteX77" fmla="*/ 1270872 w 1463804"/>
                    <a:gd name="connsiteY77" fmla="*/ 1041124 h 1792078"/>
                    <a:gd name="connsiteX78" fmla="*/ 1463804 w 1463804"/>
                    <a:gd name="connsiteY78" fmla="*/ 921569 h 1792078"/>
                    <a:gd name="connsiteX79" fmla="*/ 1462560 w 1463804"/>
                    <a:gd name="connsiteY79" fmla="*/ 953949 h 1792078"/>
                    <a:gd name="connsiteX80" fmla="*/ 1297012 w 1463804"/>
                    <a:gd name="connsiteY80" fmla="*/ 1057314 h 1792078"/>
                    <a:gd name="connsiteX81" fmla="*/ 1442644 w 1463804"/>
                    <a:gd name="connsiteY81" fmla="*/ 1146980 h 1792078"/>
                    <a:gd name="connsiteX82" fmla="*/ 1437664 w 1463804"/>
                    <a:gd name="connsiteY82" fmla="*/ 1175623 h 1792078"/>
                    <a:gd name="connsiteX83" fmla="*/ 1270872 w 1463804"/>
                    <a:gd name="connsiteY83" fmla="*/ 1073503 h 1792078"/>
                    <a:gd name="connsiteX84" fmla="*/ 1028148 w 1463804"/>
                    <a:gd name="connsiteY84" fmla="*/ 1224192 h 1792078"/>
                    <a:gd name="connsiteX85" fmla="*/ 1270872 w 1463804"/>
                    <a:gd name="connsiteY85" fmla="*/ 1373636 h 1792078"/>
                    <a:gd name="connsiteX86" fmla="*/ 1405304 w 1463804"/>
                    <a:gd name="connsiteY86" fmla="*/ 1291442 h 1792078"/>
                    <a:gd name="connsiteX87" fmla="*/ 1389120 w 1463804"/>
                    <a:gd name="connsiteY87" fmla="*/ 1332539 h 1792078"/>
                    <a:gd name="connsiteX88" fmla="*/ 1297012 w 1463804"/>
                    <a:gd name="connsiteY88" fmla="*/ 1389826 h 1792078"/>
                    <a:gd name="connsiteX89" fmla="*/ 1348044 w 1463804"/>
                    <a:gd name="connsiteY89" fmla="*/ 1420960 h 1792078"/>
                    <a:gd name="connsiteX90" fmla="*/ 1334352 w 1463804"/>
                    <a:gd name="connsiteY90" fmla="*/ 1444622 h 1792078"/>
                    <a:gd name="connsiteX91" fmla="*/ 1270872 w 1463804"/>
                    <a:gd name="connsiteY91" fmla="*/ 1406015 h 1792078"/>
                    <a:gd name="connsiteX92" fmla="*/ 1028148 w 1463804"/>
                    <a:gd name="connsiteY92" fmla="*/ 1556704 h 1792078"/>
                    <a:gd name="connsiteX93" fmla="*/ 1166316 w 1463804"/>
                    <a:gd name="connsiteY93" fmla="*/ 1642634 h 1792078"/>
                    <a:gd name="connsiteX94" fmla="*/ 1143908 w 1463804"/>
                    <a:gd name="connsiteY94" fmla="*/ 1660069 h 1792078"/>
                    <a:gd name="connsiteX95" fmla="*/ 1002008 w 1463804"/>
                    <a:gd name="connsiteY95" fmla="*/ 1572894 h 1792078"/>
                    <a:gd name="connsiteX96" fmla="*/ 758040 w 1463804"/>
                    <a:gd name="connsiteY96" fmla="*/ 1723583 h 1792078"/>
                    <a:gd name="connsiteX97" fmla="*/ 860108 w 1463804"/>
                    <a:gd name="connsiteY97" fmla="*/ 1785851 h 1792078"/>
                    <a:gd name="connsiteX98" fmla="*/ 819032 w 1463804"/>
                    <a:gd name="connsiteY98" fmla="*/ 1792078 h 1792078"/>
                    <a:gd name="connsiteX99" fmla="*/ 733148 w 1463804"/>
                    <a:gd name="connsiteY99" fmla="*/ 1739773 h 1792078"/>
                    <a:gd name="connsiteX100" fmla="*/ 646016 w 1463804"/>
                    <a:gd name="connsiteY100" fmla="*/ 1792078 h 1792078"/>
                    <a:gd name="connsiteX101" fmla="*/ 604940 w 1463804"/>
                    <a:gd name="connsiteY101" fmla="*/ 1785851 h 1792078"/>
                    <a:gd name="connsiteX102" fmla="*/ 707008 w 1463804"/>
                    <a:gd name="connsiteY102" fmla="*/ 1723583 h 1792078"/>
                    <a:gd name="connsiteX103" fmla="*/ 463040 w 1463804"/>
                    <a:gd name="connsiteY103" fmla="*/ 1572894 h 1792078"/>
                    <a:gd name="connsiteX104" fmla="*/ 319896 w 1463804"/>
                    <a:gd name="connsiteY104" fmla="*/ 1660069 h 1792078"/>
                    <a:gd name="connsiteX105" fmla="*/ 297492 w 1463804"/>
                    <a:gd name="connsiteY105" fmla="*/ 1642634 h 1792078"/>
                    <a:gd name="connsiteX106" fmla="*/ 435656 w 1463804"/>
                    <a:gd name="connsiteY106" fmla="*/ 1556704 h 1792078"/>
                    <a:gd name="connsiteX107" fmla="*/ 192932 w 1463804"/>
                    <a:gd name="connsiteY107" fmla="*/ 1406015 h 1792078"/>
                    <a:gd name="connsiteX108" fmla="*/ 130696 w 1463804"/>
                    <a:gd name="connsiteY108" fmla="*/ 1444622 h 1792078"/>
                    <a:gd name="connsiteX109" fmla="*/ 117004 w 1463804"/>
                    <a:gd name="connsiteY109" fmla="*/ 1420960 h 1792078"/>
                    <a:gd name="connsiteX110" fmla="*/ 166796 w 1463804"/>
                    <a:gd name="connsiteY110" fmla="*/ 1389826 h 1792078"/>
                    <a:gd name="connsiteX111" fmla="*/ 74684 w 1463804"/>
                    <a:gd name="connsiteY111" fmla="*/ 1332539 h 1792078"/>
                    <a:gd name="connsiteX112" fmla="*/ 59748 w 1463804"/>
                    <a:gd name="connsiteY112" fmla="*/ 1291442 h 1792078"/>
                    <a:gd name="connsiteX113" fmla="*/ 192932 w 1463804"/>
                    <a:gd name="connsiteY113" fmla="*/ 1373636 h 1792078"/>
                    <a:gd name="connsiteX114" fmla="*/ 435656 w 1463804"/>
                    <a:gd name="connsiteY114" fmla="*/ 1224192 h 1792078"/>
                    <a:gd name="connsiteX115" fmla="*/ 192932 w 1463804"/>
                    <a:gd name="connsiteY115" fmla="*/ 1073503 h 1792078"/>
                    <a:gd name="connsiteX116" fmla="*/ 26140 w 1463804"/>
                    <a:gd name="connsiteY116" fmla="*/ 1175623 h 1792078"/>
                    <a:gd name="connsiteX117" fmla="*/ 21160 w 1463804"/>
                    <a:gd name="connsiteY117" fmla="*/ 1146980 h 1792078"/>
                    <a:gd name="connsiteX118" fmla="*/ 166796 w 1463804"/>
                    <a:gd name="connsiteY118" fmla="*/ 1057314 h 1792078"/>
                    <a:gd name="connsiteX119" fmla="*/ 1244 w 1463804"/>
                    <a:gd name="connsiteY119" fmla="*/ 953949 h 1792078"/>
                    <a:gd name="connsiteX120" fmla="*/ 0 w 1463804"/>
                    <a:gd name="connsiteY120" fmla="*/ 921569 h 1792078"/>
                    <a:gd name="connsiteX121" fmla="*/ 192932 w 1463804"/>
                    <a:gd name="connsiteY121" fmla="*/ 1041124 h 1792078"/>
                    <a:gd name="connsiteX122" fmla="*/ 435656 w 1463804"/>
                    <a:gd name="connsiteY122" fmla="*/ 890435 h 1792078"/>
                    <a:gd name="connsiteX123" fmla="*/ 192932 w 1463804"/>
                    <a:gd name="connsiteY123" fmla="*/ 739746 h 1792078"/>
                    <a:gd name="connsiteX124" fmla="*/ 1244 w 1463804"/>
                    <a:gd name="connsiteY124" fmla="*/ 858056 h 1792078"/>
                    <a:gd name="connsiteX125" fmla="*/ 3736 w 1463804"/>
                    <a:gd name="connsiteY125" fmla="*/ 824431 h 1792078"/>
                    <a:gd name="connsiteX126" fmla="*/ 166796 w 1463804"/>
                    <a:gd name="connsiteY126" fmla="*/ 723556 h 1792078"/>
                    <a:gd name="connsiteX127" fmla="*/ 29872 w 1463804"/>
                    <a:gd name="connsiteY127" fmla="*/ 638872 h 1792078"/>
                    <a:gd name="connsiteX128" fmla="*/ 36096 w 1463804"/>
                    <a:gd name="connsiteY128" fmla="*/ 611474 h 1792078"/>
                    <a:gd name="connsiteX129" fmla="*/ 192932 w 1463804"/>
                    <a:gd name="connsiteY129" fmla="*/ 707367 h 1792078"/>
                    <a:gd name="connsiteX130" fmla="*/ 435656 w 1463804"/>
                    <a:gd name="connsiteY130" fmla="*/ 557923 h 1792078"/>
                    <a:gd name="connsiteX131" fmla="*/ 192932 w 1463804"/>
                    <a:gd name="connsiteY131" fmla="*/ 405989 h 1792078"/>
                    <a:gd name="connsiteX132" fmla="*/ 83396 w 1463804"/>
                    <a:gd name="connsiteY132" fmla="*/ 474484 h 1792078"/>
                    <a:gd name="connsiteX133" fmla="*/ 104556 w 1463804"/>
                    <a:gd name="connsiteY133" fmla="*/ 429651 h 1792078"/>
                    <a:gd name="connsiteX134" fmla="*/ 166796 w 1463804"/>
                    <a:gd name="connsiteY134" fmla="*/ 391044 h 1792078"/>
                    <a:gd name="connsiteX135" fmla="*/ 135676 w 1463804"/>
                    <a:gd name="connsiteY135" fmla="*/ 371119 h 1792078"/>
                    <a:gd name="connsiteX136" fmla="*/ 149368 w 1463804"/>
                    <a:gd name="connsiteY136" fmla="*/ 347457 h 1792078"/>
                    <a:gd name="connsiteX137" fmla="*/ 192932 w 1463804"/>
                    <a:gd name="connsiteY137" fmla="*/ 374855 h 1792078"/>
                    <a:gd name="connsiteX138" fmla="*/ 435656 w 1463804"/>
                    <a:gd name="connsiteY138" fmla="*/ 222920 h 1792078"/>
                    <a:gd name="connsiteX139" fmla="*/ 323632 w 1463804"/>
                    <a:gd name="connsiteY139" fmla="*/ 154425 h 1792078"/>
                    <a:gd name="connsiteX140" fmla="*/ 346036 w 1463804"/>
                    <a:gd name="connsiteY140" fmla="*/ 135745 h 1792078"/>
                    <a:gd name="connsiteX141" fmla="*/ 463040 w 1463804"/>
                    <a:gd name="connsiteY141" fmla="*/ 207976 h 1792078"/>
                    <a:gd name="connsiteX142" fmla="*/ 707008 w 1463804"/>
                    <a:gd name="connsiteY142" fmla="*/ 57287 h 1792078"/>
                    <a:gd name="connsiteX143" fmla="*/ 623612 w 1463804"/>
                    <a:gd name="connsiteY143" fmla="*/ 6227 h 1792078"/>
                    <a:gd name="connsiteX144" fmla="*/ 665932 w 1463804"/>
                    <a:gd name="connsiteY144" fmla="*/ 0 h 1792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</a:cxnLst>
                  <a:rect l="l" t="t" r="r" b="b"/>
                  <a:pathLst>
                    <a:path w="1463804" h="1792078">
                      <a:moveTo>
                        <a:pt x="733152" y="1406993"/>
                      </a:moveTo>
                      <a:lnTo>
                        <a:pt x="489600" y="1557163"/>
                      </a:lnTo>
                      <a:lnTo>
                        <a:pt x="733152" y="1707334"/>
                      </a:lnTo>
                      <a:lnTo>
                        <a:pt x="975460" y="1557163"/>
                      </a:lnTo>
                      <a:close/>
                      <a:moveTo>
                        <a:pt x="1002244" y="1239998"/>
                      </a:moveTo>
                      <a:lnTo>
                        <a:pt x="758692" y="1390169"/>
                      </a:lnTo>
                      <a:lnTo>
                        <a:pt x="1002244" y="1540339"/>
                      </a:lnTo>
                      <a:lnTo>
                        <a:pt x="1245796" y="1390169"/>
                      </a:lnTo>
                      <a:close/>
                      <a:moveTo>
                        <a:pt x="462816" y="1239998"/>
                      </a:moveTo>
                      <a:lnTo>
                        <a:pt x="219264" y="1390169"/>
                      </a:lnTo>
                      <a:lnTo>
                        <a:pt x="462816" y="1540339"/>
                      </a:lnTo>
                      <a:lnTo>
                        <a:pt x="706368" y="1390169"/>
                      </a:lnTo>
                      <a:close/>
                      <a:moveTo>
                        <a:pt x="733152" y="1074250"/>
                      </a:moveTo>
                      <a:lnTo>
                        <a:pt x="489600" y="1224418"/>
                      </a:lnTo>
                      <a:lnTo>
                        <a:pt x="733152" y="1373345"/>
                      </a:lnTo>
                      <a:lnTo>
                        <a:pt x="975460" y="1224418"/>
                      </a:lnTo>
                      <a:close/>
                      <a:moveTo>
                        <a:pt x="1002244" y="907255"/>
                      </a:moveTo>
                      <a:lnTo>
                        <a:pt x="758692" y="1057423"/>
                      </a:lnTo>
                      <a:lnTo>
                        <a:pt x="1002244" y="1206350"/>
                      </a:lnTo>
                      <a:lnTo>
                        <a:pt x="1245796" y="1057423"/>
                      </a:lnTo>
                      <a:close/>
                      <a:moveTo>
                        <a:pt x="462816" y="907255"/>
                      </a:moveTo>
                      <a:lnTo>
                        <a:pt x="219264" y="1057423"/>
                      </a:lnTo>
                      <a:lnTo>
                        <a:pt x="462816" y="1206350"/>
                      </a:lnTo>
                      <a:lnTo>
                        <a:pt x="706368" y="1057423"/>
                      </a:lnTo>
                      <a:close/>
                      <a:moveTo>
                        <a:pt x="733152" y="740260"/>
                      </a:moveTo>
                      <a:lnTo>
                        <a:pt x="489600" y="890431"/>
                      </a:lnTo>
                      <a:lnTo>
                        <a:pt x="733152" y="1040601"/>
                      </a:lnTo>
                      <a:lnTo>
                        <a:pt x="975460" y="890431"/>
                      </a:lnTo>
                      <a:close/>
                      <a:moveTo>
                        <a:pt x="1002244" y="573265"/>
                      </a:moveTo>
                      <a:lnTo>
                        <a:pt x="758692" y="723436"/>
                      </a:lnTo>
                      <a:lnTo>
                        <a:pt x="1002244" y="873606"/>
                      </a:lnTo>
                      <a:lnTo>
                        <a:pt x="1245796" y="723436"/>
                      </a:lnTo>
                      <a:close/>
                      <a:moveTo>
                        <a:pt x="462816" y="573265"/>
                      </a:moveTo>
                      <a:lnTo>
                        <a:pt x="219264" y="723436"/>
                      </a:lnTo>
                      <a:lnTo>
                        <a:pt x="462816" y="873606"/>
                      </a:lnTo>
                      <a:lnTo>
                        <a:pt x="706368" y="723436"/>
                      </a:lnTo>
                      <a:close/>
                      <a:moveTo>
                        <a:pt x="733152" y="406271"/>
                      </a:moveTo>
                      <a:lnTo>
                        <a:pt x="489600" y="557683"/>
                      </a:lnTo>
                      <a:lnTo>
                        <a:pt x="733152" y="706612"/>
                      </a:lnTo>
                      <a:lnTo>
                        <a:pt x="975460" y="557683"/>
                      </a:lnTo>
                      <a:close/>
                      <a:moveTo>
                        <a:pt x="1002244" y="239276"/>
                      </a:moveTo>
                      <a:lnTo>
                        <a:pt x="758692" y="390690"/>
                      </a:lnTo>
                      <a:lnTo>
                        <a:pt x="1002244" y="540863"/>
                      </a:lnTo>
                      <a:lnTo>
                        <a:pt x="1245796" y="390690"/>
                      </a:lnTo>
                      <a:close/>
                      <a:moveTo>
                        <a:pt x="462816" y="239276"/>
                      </a:moveTo>
                      <a:lnTo>
                        <a:pt x="219264" y="390690"/>
                      </a:lnTo>
                      <a:lnTo>
                        <a:pt x="462816" y="540863"/>
                      </a:lnTo>
                      <a:lnTo>
                        <a:pt x="706368" y="390690"/>
                      </a:lnTo>
                      <a:close/>
                      <a:moveTo>
                        <a:pt x="733152" y="73528"/>
                      </a:moveTo>
                      <a:lnTo>
                        <a:pt x="489600" y="222458"/>
                      </a:lnTo>
                      <a:lnTo>
                        <a:pt x="733152" y="373869"/>
                      </a:lnTo>
                      <a:lnTo>
                        <a:pt x="975460" y="222458"/>
                      </a:lnTo>
                      <a:close/>
                      <a:moveTo>
                        <a:pt x="665932" y="0"/>
                      </a:moveTo>
                      <a:lnTo>
                        <a:pt x="733148" y="42343"/>
                      </a:lnTo>
                      <a:lnTo>
                        <a:pt x="796628" y="1246"/>
                      </a:lnTo>
                      <a:cubicBezTo>
                        <a:pt x="810320" y="3736"/>
                        <a:pt x="824012" y="6227"/>
                        <a:pt x="837704" y="7472"/>
                      </a:cubicBezTo>
                      <a:lnTo>
                        <a:pt x="758040" y="57287"/>
                      </a:lnTo>
                      <a:lnTo>
                        <a:pt x="1002008" y="207976"/>
                      </a:lnTo>
                      <a:lnTo>
                        <a:pt x="1112792" y="139481"/>
                      </a:lnTo>
                      <a:cubicBezTo>
                        <a:pt x="1120260" y="144462"/>
                        <a:pt x="1127728" y="150689"/>
                        <a:pt x="1135196" y="156916"/>
                      </a:cubicBezTo>
                      <a:lnTo>
                        <a:pt x="1028148" y="222920"/>
                      </a:lnTo>
                      <a:lnTo>
                        <a:pt x="1270872" y="374855"/>
                      </a:lnTo>
                      <a:lnTo>
                        <a:pt x="1310704" y="349947"/>
                      </a:lnTo>
                      <a:cubicBezTo>
                        <a:pt x="1315680" y="357420"/>
                        <a:pt x="1320660" y="364892"/>
                        <a:pt x="1325640" y="372364"/>
                      </a:cubicBezTo>
                      <a:lnTo>
                        <a:pt x="1297012" y="391044"/>
                      </a:lnTo>
                      <a:lnTo>
                        <a:pt x="1355512" y="427160"/>
                      </a:lnTo>
                      <a:cubicBezTo>
                        <a:pt x="1362980" y="442104"/>
                        <a:pt x="1370452" y="457049"/>
                        <a:pt x="1377920" y="473238"/>
                      </a:cubicBezTo>
                      <a:lnTo>
                        <a:pt x="1270872" y="405989"/>
                      </a:lnTo>
                      <a:lnTo>
                        <a:pt x="1028148" y="557923"/>
                      </a:lnTo>
                      <a:lnTo>
                        <a:pt x="1270872" y="707367"/>
                      </a:lnTo>
                      <a:lnTo>
                        <a:pt x="1426464" y="611474"/>
                      </a:lnTo>
                      <a:cubicBezTo>
                        <a:pt x="1428952" y="620191"/>
                        <a:pt x="1431444" y="630154"/>
                        <a:pt x="1433932" y="638872"/>
                      </a:cubicBezTo>
                      <a:lnTo>
                        <a:pt x="1297012" y="723556"/>
                      </a:lnTo>
                      <a:lnTo>
                        <a:pt x="1461316" y="824431"/>
                      </a:lnTo>
                      <a:cubicBezTo>
                        <a:pt x="1461316" y="835639"/>
                        <a:pt x="1462560" y="846847"/>
                        <a:pt x="1462560" y="858056"/>
                      </a:cubicBezTo>
                      <a:lnTo>
                        <a:pt x="1270872" y="739746"/>
                      </a:lnTo>
                      <a:lnTo>
                        <a:pt x="1028148" y="890435"/>
                      </a:lnTo>
                      <a:lnTo>
                        <a:pt x="1270872" y="1041124"/>
                      </a:lnTo>
                      <a:lnTo>
                        <a:pt x="1463804" y="921569"/>
                      </a:lnTo>
                      <a:cubicBezTo>
                        <a:pt x="1463804" y="932777"/>
                        <a:pt x="1463804" y="943986"/>
                        <a:pt x="1462560" y="953949"/>
                      </a:cubicBezTo>
                      <a:lnTo>
                        <a:pt x="1297012" y="1057314"/>
                      </a:lnTo>
                      <a:lnTo>
                        <a:pt x="1442644" y="1146980"/>
                      </a:lnTo>
                      <a:cubicBezTo>
                        <a:pt x="1441400" y="1156943"/>
                        <a:pt x="1440156" y="1165660"/>
                        <a:pt x="1437664" y="1175623"/>
                      </a:cubicBezTo>
                      <a:lnTo>
                        <a:pt x="1270872" y="1073503"/>
                      </a:lnTo>
                      <a:lnTo>
                        <a:pt x="1028148" y="1224192"/>
                      </a:lnTo>
                      <a:lnTo>
                        <a:pt x="1270872" y="1373636"/>
                      </a:lnTo>
                      <a:lnTo>
                        <a:pt x="1405304" y="1291442"/>
                      </a:lnTo>
                      <a:cubicBezTo>
                        <a:pt x="1400324" y="1305141"/>
                        <a:pt x="1394100" y="1320085"/>
                        <a:pt x="1389120" y="1332539"/>
                      </a:cubicBezTo>
                      <a:lnTo>
                        <a:pt x="1297012" y="1389826"/>
                      </a:lnTo>
                      <a:lnTo>
                        <a:pt x="1348044" y="1420960"/>
                      </a:lnTo>
                      <a:cubicBezTo>
                        <a:pt x="1343068" y="1429677"/>
                        <a:pt x="1339332" y="1437149"/>
                        <a:pt x="1334352" y="1444622"/>
                      </a:cubicBezTo>
                      <a:lnTo>
                        <a:pt x="1270872" y="1406015"/>
                      </a:lnTo>
                      <a:lnTo>
                        <a:pt x="1028148" y="1556704"/>
                      </a:lnTo>
                      <a:lnTo>
                        <a:pt x="1166316" y="1642634"/>
                      </a:lnTo>
                      <a:cubicBezTo>
                        <a:pt x="1160092" y="1648861"/>
                        <a:pt x="1151376" y="1655088"/>
                        <a:pt x="1143908" y="1660069"/>
                      </a:cubicBezTo>
                      <a:lnTo>
                        <a:pt x="1002008" y="1572894"/>
                      </a:lnTo>
                      <a:lnTo>
                        <a:pt x="758040" y="1723583"/>
                      </a:lnTo>
                      <a:lnTo>
                        <a:pt x="860108" y="1785851"/>
                      </a:lnTo>
                      <a:cubicBezTo>
                        <a:pt x="846416" y="1788342"/>
                        <a:pt x="832724" y="1790833"/>
                        <a:pt x="819032" y="1792078"/>
                      </a:cubicBezTo>
                      <a:lnTo>
                        <a:pt x="733148" y="1739773"/>
                      </a:lnTo>
                      <a:lnTo>
                        <a:pt x="646016" y="1792078"/>
                      </a:lnTo>
                      <a:cubicBezTo>
                        <a:pt x="632324" y="1790833"/>
                        <a:pt x="618632" y="1788342"/>
                        <a:pt x="604940" y="1785851"/>
                      </a:cubicBezTo>
                      <a:lnTo>
                        <a:pt x="707008" y="1723583"/>
                      </a:lnTo>
                      <a:lnTo>
                        <a:pt x="463040" y="1572894"/>
                      </a:lnTo>
                      <a:lnTo>
                        <a:pt x="319896" y="1660069"/>
                      </a:lnTo>
                      <a:cubicBezTo>
                        <a:pt x="312428" y="1655088"/>
                        <a:pt x="304960" y="1648861"/>
                        <a:pt x="297492" y="1642634"/>
                      </a:cubicBezTo>
                      <a:lnTo>
                        <a:pt x="435656" y="1556704"/>
                      </a:lnTo>
                      <a:lnTo>
                        <a:pt x="192932" y="1406015"/>
                      </a:lnTo>
                      <a:lnTo>
                        <a:pt x="130696" y="1444622"/>
                      </a:lnTo>
                      <a:cubicBezTo>
                        <a:pt x="125716" y="1437149"/>
                        <a:pt x="120740" y="1429677"/>
                        <a:pt x="117004" y="1420960"/>
                      </a:cubicBezTo>
                      <a:lnTo>
                        <a:pt x="166796" y="1389826"/>
                      </a:lnTo>
                      <a:lnTo>
                        <a:pt x="74684" y="1332539"/>
                      </a:lnTo>
                      <a:cubicBezTo>
                        <a:pt x="69704" y="1320085"/>
                        <a:pt x="63480" y="1305141"/>
                        <a:pt x="59748" y="1291442"/>
                      </a:cubicBezTo>
                      <a:lnTo>
                        <a:pt x="192932" y="1373636"/>
                      </a:lnTo>
                      <a:lnTo>
                        <a:pt x="435656" y="1224192"/>
                      </a:lnTo>
                      <a:lnTo>
                        <a:pt x="192932" y="1073503"/>
                      </a:lnTo>
                      <a:lnTo>
                        <a:pt x="26140" y="1175623"/>
                      </a:lnTo>
                      <a:cubicBezTo>
                        <a:pt x="24896" y="1165660"/>
                        <a:pt x="22404" y="1156943"/>
                        <a:pt x="21160" y="1146980"/>
                      </a:cubicBezTo>
                      <a:lnTo>
                        <a:pt x="166796" y="1057314"/>
                      </a:lnTo>
                      <a:lnTo>
                        <a:pt x="1244" y="953949"/>
                      </a:lnTo>
                      <a:cubicBezTo>
                        <a:pt x="1244" y="943986"/>
                        <a:pt x="0" y="932777"/>
                        <a:pt x="0" y="921569"/>
                      </a:cubicBezTo>
                      <a:lnTo>
                        <a:pt x="192932" y="1041124"/>
                      </a:lnTo>
                      <a:lnTo>
                        <a:pt x="435656" y="890435"/>
                      </a:lnTo>
                      <a:lnTo>
                        <a:pt x="192932" y="739746"/>
                      </a:lnTo>
                      <a:lnTo>
                        <a:pt x="1244" y="858056"/>
                      </a:lnTo>
                      <a:cubicBezTo>
                        <a:pt x="2488" y="846847"/>
                        <a:pt x="2488" y="835639"/>
                        <a:pt x="3736" y="824431"/>
                      </a:cubicBezTo>
                      <a:lnTo>
                        <a:pt x="166796" y="723556"/>
                      </a:lnTo>
                      <a:lnTo>
                        <a:pt x="29872" y="638872"/>
                      </a:lnTo>
                      <a:cubicBezTo>
                        <a:pt x="32364" y="630154"/>
                        <a:pt x="34852" y="620191"/>
                        <a:pt x="36096" y="611474"/>
                      </a:cubicBezTo>
                      <a:lnTo>
                        <a:pt x="192932" y="707367"/>
                      </a:lnTo>
                      <a:lnTo>
                        <a:pt x="435656" y="557923"/>
                      </a:lnTo>
                      <a:lnTo>
                        <a:pt x="192932" y="405989"/>
                      </a:lnTo>
                      <a:lnTo>
                        <a:pt x="83396" y="474484"/>
                      </a:lnTo>
                      <a:cubicBezTo>
                        <a:pt x="89620" y="458294"/>
                        <a:pt x="97088" y="443350"/>
                        <a:pt x="104556" y="429651"/>
                      </a:cubicBezTo>
                      <a:lnTo>
                        <a:pt x="166796" y="391044"/>
                      </a:lnTo>
                      <a:lnTo>
                        <a:pt x="135676" y="371119"/>
                      </a:lnTo>
                      <a:cubicBezTo>
                        <a:pt x="140656" y="363646"/>
                        <a:pt x="145632" y="354929"/>
                        <a:pt x="149368" y="347457"/>
                      </a:cubicBezTo>
                      <a:lnTo>
                        <a:pt x="192932" y="374855"/>
                      </a:lnTo>
                      <a:lnTo>
                        <a:pt x="435656" y="222920"/>
                      </a:lnTo>
                      <a:lnTo>
                        <a:pt x="323632" y="154425"/>
                      </a:lnTo>
                      <a:cubicBezTo>
                        <a:pt x="331100" y="146953"/>
                        <a:pt x="338568" y="141972"/>
                        <a:pt x="346036" y="135745"/>
                      </a:cubicBezTo>
                      <a:lnTo>
                        <a:pt x="463040" y="207976"/>
                      </a:lnTo>
                      <a:lnTo>
                        <a:pt x="707008" y="57287"/>
                      </a:lnTo>
                      <a:lnTo>
                        <a:pt x="623612" y="6227"/>
                      </a:lnTo>
                      <a:cubicBezTo>
                        <a:pt x="638548" y="3736"/>
                        <a:pt x="652240" y="1246"/>
                        <a:pt x="665932" y="0"/>
                      </a:cubicBezTo>
                      <a:close/>
                    </a:path>
                  </a:pathLst>
                </a:custGeom>
                <a:solidFill>
                  <a:srgbClr val="FC8A24"/>
                </a:solidFill>
                <a:ln cap="flat">
                  <a:noFill/>
                  <a:prstDash val="solid"/>
                </a:ln>
              </p:spPr>
              <p:txBody>
                <a:bodyPr vert="horz" wrap="square" lIns="90000" tIns="45000" rIns="90000" bIns="45000" anchor="ctr" anchorCtr="1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1" name="Freeform 390">
                  <a:extLst>
                    <a:ext uri="{FF2B5EF4-FFF2-40B4-BE49-F238E27FC236}">
                      <a16:creationId xmlns:a16="http://schemas.microsoft.com/office/drawing/2014/main" id="{E0BBB00B-DDB4-1543-8C8F-B3E26A355C9E}"/>
                    </a:ext>
                  </a:extLst>
                </p:cNvPr>
                <p:cNvSpPr/>
                <p:nvPr/>
              </p:nvSpPr>
              <p:spPr>
                <a:xfrm>
                  <a:off x="19019502" y="7422542"/>
                  <a:ext cx="1229596" cy="171730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988" h="1379">
                      <a:moveTo>
                        <a:pt x="988" y="671"/>
                      </a:moveTo>
                      <a:cubicBezTo>
                        <a:pt x="988" y="291"/>
                        <a:pt x="801" y="97"/>
                        <a:pt x="637" y="0"/>
                      </a:cubicBezTo>
                      <a:cubicBezTo>
                        <a:pt x="638" y="9"/>
                        <a:pt x="639" y="17"/>
                        <a:pt x="639" y="23"/>
                      </a:cubicBezTo>
                      <a:cubicBezTo>
                        <a:pt x="650" y="137"/>
                        <a:pt x="647" y="252"/>
                        <a:pt x="614" y="362"/>
                      </a:cubicBezTo>
                      <a:cubicBezTo>
                        <a:pt x="569" y="517"/>
                        <a:pt x="470" y="651"/>
                        <a:pt x="362" y="773"/>
                      </a:cubicBezTo>
                      <a:cubicBezTo>
                        <a:pt x="255" y="894"/>
                        <a:pt x="137" y="1006"/>
                        <a:pt x="44" y="1139"/>
                      </a:cubicBezTo>
                      <a:cubicBezTo>
                        <a:pt x="29" y="1161"/>
                        <a:pt x="14" y="1183"/>
                        <a:pt x="0" y="1206"/>
                      </a:cubicBezTo>
                      <a:cubicBezTo>
                        <a:pt x="333" y="1554"/>
                        <a:pt x="988" y="1376"/>
                        <a:pt x="988" y="671"/>
                      </a:cubicBezTo>
                      <a:close/>
                    </a:path>
                  </a:pathLst>
                </a:custGeom>
                <a:solidFill>
                  <a:srgbClr val="FE2C3A">
                    <a:alpha val="15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grpSp>
            <p:nvGrpSpPr>
              <p:cNvPr id="647" name="Group 646">
                <a:extLst>
                  <a:ext uri="{FF2B5EF4-FFF2-40B4-BE49-F238E27FC236}">
                    <a16:creationId xmlns:a16="http://schemas.microsoft.com/office/drawing/2014/main" id="{E25ED88B-E82B-F543-86BD-9BDB922D59FC}"/>
                  </a:ext>
                </a:extLst>
              </p:cNvPr>
              <p:cNvGrpSpPr/>
              <p:nvPr/>
            </p:nvGrpSpPr>
            <p:grpSpPr>
              <a:xfrm>
                <a:off x="17142098" y="6704714"/>
                <a:ext cx="1426431" cy="1205100"/>
                <a:chOff x="17142098" y="6704714"/>
                <a:chExt cx="1426431" cy="1205100"/>
              </a:xfrm>
            </p:grpSpPr>
            <p:sp>
              <p:nvSpPr>
                <p:cNvPr id="392" name="Freeform 391">
                  <a:extLst>
                    <a:ext uri="{FF2B5EF4-FFF2-40B4-BE49-F238E27FC236}">
                      <a16:creationId xmlns:a16="http://schemas.microsoft.com/office/drawing/2014/main" id="{4706A20C-F317-D746-AA31-C4FAE56C4B9A}"/>
                    </a:ext>
                  </a:extLst>
                </p:cNvPr>
                <p:cNvSpPr/>
                <p:nvPr/>
              </p:nvSpPr>
              <p:spPr>
                <a:xfrm>
                  <a:off x="17142098" y="6859246"/>
                  <a:ext cx="981684" cy="889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89" h="715">
                      <a:moveTo>
                        <a:pt x="789" y="357"/>
                      </a:moveTo>
                      <a:cubicBezTo>
                        <a:pt x="789" y="554"/>
                        <a:pt x="612" y="715"/>
                        <a:pt x="394" y="715"/>
                      </a:cubicBezTo>
                      <a:cubicBezTo>
                        <a:pt x="176" y="715"/>
                        <a:pt x="0" y="554"/>
                        <a:pt x="0" y="357"/>
                      </a:cubicBezTo>
                      <a:cubicBezTo>
                        <a:pt x="0" y="159"/>
                        <a:pt x="176" y="0"/>
                        <a:pt x="394" y="0"/>
                      </a:cubicBezTo>
                      <a:cubicBezTo>
                        <a:pt x="612" y="0"/>
                        <a:pt x="789" y="159"/>
                        <a:pt x="789" y="357"/>
                      </a:cubicBezTo>
                      <a:close/>
                    </a:path>
                  </a:pathLst>
                </a:custGeom>
                <a:solidFill>
                  <a:srgbClr val="FE2C3A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3" name="Freeform 392">
                  <a:extLst>
                    <a:ext uri="{FF2B5EF4-FFF2-40B4-BE49-F238E27FC236}">
                      <a16:creationId xmlns:a16="http://schemas.microsoft.com/office/drawing/2014/main" id="{146D483B-8AD1-E645-B44E-038C713D2DAD}"/>
                    </a:ext>
                  </a:extLst>
                </p:cNvPr>
                <p:cNvSpPr/>
                <p:nvPr/>
              </p:nvSpPr>
              <p:spPr>
                <a:xfrm>
                  <a:off x="17337687" y="6704714"/>
                  <a:ext cx="512020" cy="393808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12" h="317">
                      <a:moveTo>
                        <a:pt x="277" y="191"/>
                      </a:moveTo>
                      <a:cubicBezTo>
                        <a:pt x="277" y="191"/>
                        <a:pt x="322" y="166"/>
                        <a:pt x="412" y="207"/>
                      </a:cubicBezTo>
                      <a:cubicBezTo>
                        <a:pt x="412" y="207"/>
                        <a:pt x="388" y="162"/>
                        <a:pt x="288" y="157"/>
                      </a:cubicBezTo>
                      <a:cubicBezTo>
                        <a:pt x="310" y="148"/>
                        <a:pt x="332" y="140"/>
                        <a:pt x="332" y="140"/>
                      </a:cubicBezTo>
                      <a:cubicBezTo>
                        <a:pt x="303" y="137"/>
                        <a:pt x="278" y="142"/>
                        <a:pt x="260" y="150"/>
                      </a:cubicBezTo>
                      <a:cubicBezTo>
                        <a:pt x="264" y="103"/>
                        <a:pt x="250" y="43"/>
                        <a:pt x="242" y="13"/>
                      </a:cubicBezTo>
                      <a:cubicBezTo>
                        <a:pt x="240" y="4"/>
                        <a:pt x="230" y="-2"/>
                        <a:pt x="220" y="1"/>
                      </a:cubicBezTo>
                      <a:lnTo>
                        <a:pt x="179" y="14"/>
                      </a:lnTo>
                      <a:cubicBezTo>
                        <a:pt x="168" y="17"/>
                        <a:pt x="163" y="30"/>
                        <a:pt x="169" y="40"/>
                      </a:cubicBezTo>
                      <a:cubicBezTo>
                        <a:pt x="185" y="67"/>
                        <a:pt x="196" y="112"/>
                        <a:pt x="201" y="146"/>
                      </a:cubicBezTo>
                      <a:cubicBezTo>
                        <a:pt x="174" y="139"/>
                        <a:pt x="128" y="135"/>
                        <a:pt x="64" y="161"/>
                      </a:cubicBezTo>
                      <a:cubicBezTo>
                        <a:pt x="64" y="161"/>
                        <a:pt x="127" y="151"/>
                        <a:pt x="169" y="174"/>
                      </a:cubicBezTo>
                      <a:cubicBezTo>
                        <a:pt x="169" y="174"/>
                        <a:pt x="67" y="166"/>
                        <a:pt x="0" y="246"/>
                      </a:cubicBezTo>
                      <a:cubicBezTo>
                        <a:pt x="0" y="246"/>
                        <a:pt x="100" y="203"/>
                        <a:pt x="190" y="203"/>
                      </a:cubicBezTo>
                      <a:cubicBezTo>
                        <a:pt x="190" y="203"/>
                        <a:pt x="184" y="277"/>
                        <a:pt x="105" y="317"/>
                      </a:cubicBezTo>
                      <a:cubicBezTo>
                        <a:pt x="105" y="317"/>
                        <a:pt x="223" y="282"/>
                        <a:pt x="237" y="214"/>
                      </a:cubicBezTo>
                      <a:cubicBezTo>
                        <a:pt x="237" y="214"/>
                        <a:pt x="305" y="214"/>
                        <a:pt x="347" y="287"/>
                      </a:cubicBezTo>
                      <a:cubicBezTo>
                        <a:pt x="347" y="287"/>
                        <a:pt x="338" y="207"/>
                        <a:pt x="277" y="191"/>
                      </a:cubicBezTo>
                      <a:close/>
                    </a:path>
                  </a:pathLst>
                </a:custGeom>
                <a:solidFill>
                  <a:srgbClr val="ACD74D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4" name="Freeform 393">
                  <a:extLst>
                    <a:ext uri="{FF2B5EF4-FFF2-40B4-BE49-F238E27FC236}">
                      <a16:creationId xmlns:a16="http://schemas.microsoft.com/office/drawing/2014/main" id="{EF504AC7-5128-0240-9C80-43F055F3EE24}"/>
                    </a:ext>
                  </a:extLst>
                </p:cNvPr>
                <p:cNvSpPr/>
                <p:nvPr/>
              </p:nvSpPr>
              <p:spPr>
                <a:xfrm>
                  <a:off x="17205633" y="6970161"/>
                  <a:ext cx="918149" cy="77889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738" h="626">
                      <a:moveTo>
                        <a:pt x="343" y="626"/>
                      </a:moveTo>
                      <a:cubicBezTo>
                        <a:pt x="561" y="626"/>
                        <a:pt x="738" y="465"/>
                        <a:pt x="738" y="268"/>
                      </a:cubicBezTo>
                      <a:cubicBezTo>
                        <a:pt x="738" y="161"/>
                        <a:pt x="686" y="66"/>
                        <a:pt x="605" y="0"/>
                      </a:cubicBezTo>
                      <a:cubicBezTo>
                        <a:pt x="611" y="62"/>
                        <a:pt x="602" y="125"/>
                        <a:pt x="576" y="181"/>
                      </a:cubicBezTo>
                      <a:cubicBezTo>
                        <a:pt x="516" y="317"/>
                        <a:pt x="370" y="402"/>
                        <a:pt x="222" y="415"/>
                      </a:cubicBezTo>
                      <a:cubicBezTo>
                        <a:pt x="166" y="419"/>
                        <a:pt x="109" y="415"/>
                        <a:pt x="54" y="427"/>
                      </a:cubicBezTo>
                      <a:cubicBezTo>
                        <a:pt x="36" y="430"/>
                        <a:pt x="17" y="437"/>
                        <a:pt x="0" y="445"/>
                      </a:cubicBezTo>
                      <a:cubicBezTo>
                        <a:pt x="69" y="553"/>
                        <a:pt x="197" y="626"/>
                        <a:pt x="343" y="626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5" name="Freeform 394">
                  <a:extLst>
                    <a:ext uri="{FF2B5EF4-FFF2-40B4-BE49-F238E27FC236}">
                      <a16:creationId xmlns:a16="http://schemas.microsoft.com/office/drawing/2014/main" id="{3E2F3F7A-DC09-4943-BB2F-AEA2D444DE82}"/>
                    </a:ext>
                  </a:extLst>
                </p:cNvPr>
                <p:cNvSpPr/>
                <p:nvPr/>
              </p:nvSpPr>
              <p:spPr>
                <a:xfrm>
                  <a:off x="17595566" y="6704714"/>
                  <a:ext cx="66027" cy="1906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4" h="154">
                      <a:moveTo>
                        <a:pt x="30" y="147"/>
                      </a:moveTo>
                      <a:cubicBezTo>
                        <a:pt x="30" y="147"/>
                        <a:pt x="34" y="162"/>
                        <a:pt x="53" y="150"/>
                      </a:cubicBezTo>
                      <a:cubicBezTo>
                        <a:pt x="57" y="103"/>
                        <a:pt x="43" y="43"/>
                        <a:pt x="35" y="13"/>
                      </a:cubicBezTo>
                      <a:cubicBezTo>
                        <a:pt x="33" y="4"/>
                        <a:pt x="23" y="-2"/>
                        <a:pt x="13" y="1"/>
                      </a:cubicBezTo>
                      <a:lnTo>
                        <a:pt x="0" y="6"/>
                      </a:lnTo>
                      <a:cubicBezTo>
                        <a:pt x="7" y="17"/>
                        <a:pt x="15" y="34"/>
                        <a:pt x="18" y="52"/>
                      </a:cubicBezTo>
                      <a:cubicBezTo>
                        <a:pt x="24" y="89"/>
                        <a:pt x="30" y="147"/>
                        <a:pt x="30" y="147"/>
                      </a:cubicBezTo>
                      <a:close/>
                    </a:path>
                  </a:pathLst>
                </a:custGeom>
                <a:solidFill>
                  <a:srgbClr val="3DAA6B">
                    <a:alpha val="31000"/>
                  </a:srgbClr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6" name="Freeform 395">
                  <a:extLst>
                    <a:ext uri="{FF2B5EF4-FFF2-40B4-BE49-F238E27FC236}">
                      <a16:creationId xmlns:a16="http://schemas.microsoft.com/office/drawing/2014/main" id="{005BCCC2-B170-954C-A97E-5F89DE0BFBA5}"/>
                    </a:ext>
                  </a:extLst>
                </p:cNvPr>
                <p:cNvSpPr/>
                <p:nvPr/>
              </p:nvSpPr>
              <p:spPr>
                <a:xfrm>
                  <a:off x="17850953" y="7190740"/>
                  <a:ext cx="717576" cy="71907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77" h="578">
                      <a:moveTo>
                        <a:pt x="577" y="289"/>
                      </a:moveTo>
                      <a:cubicBezTo>
                        <a:pt x="577" y="449"/>
                        <a:pt x="447" y="578"/>
                        <a:pt x="288" y="578"/>
                      </a:cubicBezTo>
                      <a:cubicBezTo>
                        <a:pt x="129" y="578"/>
                        <a:pt x="0" y="449"/>
                        <a:pt x="0" y="289"/>
                      </a:cubicBezTo>
                      <a:cubicBezTo>
                        <a:pt x="0" y="129"/>
                        <a:pt x="129" y="0"/>
                        <a:pt x="288" y="0"/>
                      </a:cubicBezTo>
                      <a:cubicBezTo>
                        <a:pt x="447" y="0"/>
                        <a:pt x="577" y="129"/>
                        <a:pt x="577" y="289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7" name="Freeform 396">
                  <a:extLst>
                    <a:ext uri="{FF2B5EF4-FFF2-40B4-BE49-F238E27FC236}">
                      <a16:creationId xmlns:a16="http://schemas.microsoft.com/office/drawing/2014/main" id="{856B793C-58B7-7145-9E94-F0CA756C6C85}"/>
                    </a:ext>
                  </a:extLst>
                </p:cNvPr>
                <p:cNvSpPr/>
                <p:nvPr/>
              </p:nvSpPr>
              <p:spPr>
                <a:xfrm>
                  <a:off x="17889573" y="7230623"/>
                  <a:ext cx="639091" cy="639316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14" h="514">
                      <a:moveTo>
                        <a:pt x="514" y="257"/>
                      </a:moveTo>
                      <a:cubicBezTo>
                        <a:pt x="514" y="399"/>
                        <a:pt x="399" y="514"/>
                        <a:pt x="257" y="514"/>
                      </a:cubicBezTo>
                      <a:cubicBezTo>
                        <a:pt x="115" y="514"/>
                        <a:pt x="0" y="399"/>
                        <a:pt x="0" y="257"/>
                      </a:cubicBezTo>
                      <a:cubicBezTo>
                        <a:pt x="0" y="115"/>
                        <a:pt x="115" y="0"/>
                        <a:pt x="257" y="0"/>
                      </a:cubicBezTo>
                      <a:cubicBezTo>
                        <a:pt x="399" y="0"/>
                        <a:pt x="514" y="115"/>
                        <a:pt x="514" y="257"/>
                      </a:cubicBezTo>
                      <a:close/>
                    </a:path>
                  </a:pathLst>
                </a:custGeom>
                <a:solidFill>
                  <a:srgbClr val="FE2C3A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8" name="Freeform 397">
                  <a:extLst>
                    <a:ext uri="{FF2B5EF4-FFF2-40B4-BE49-F238E27FC236}">
                      <a16:creationId xmlns:a16="http://schemas.microsoft.com/office/drawing/2014/main" id="{C184D88A-5D7C-8C4C-B6DD-51746BE905D9}"/>
                    </a:ext>
                  </a:extLst>
                </p:cNvPr>
                <p:cNvSpPr/>
                <p:nvPr/>
              </p:nvSpPr>
              <p:spPr>
                <a:xfrm>
                  <a:off x="18026610" y="7269256"/>
                  <a:ext cx="372492" cy="257969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0" h="208">
                      <a:moveTo>
                        <a:pt x="150" y="208"/>
                      </a:moveTo>
                      <a:lnTo>
                        <a:pt x="300" y="60"/>
                      </a:lnTo>
                      <a:cubicBezTo>
                        <a:pt x="261" y="24"/>
                        <a:pt x="208" y="0"/>
                        <a:pt x="150" y="0"/>
                      </a:cubicBezTo>
                      <a:cubicBezTo>
                        <a:pt x="92" y="0"/>
                        <a:pt x="40" y="24"/>
                        <a:pt x="0" y="60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399" name="Freeform 398">
                  <a:extLst>
                    <a:ext uri="{FF2B5EF4-FFF2-40B4-BE49-F238E27FC236}">
                      <a16:creationId xmlns:a16="http://schemas.microsoft.com/office/drawing/2014/main" id="{A8F55060-6E6C-5A4D-AEC2-8E39F1DB0A98}"/>
                    </a:ext>
                  </a:extLst>
                </p:cNvPr>
                <p:cNvSpPr/>
                <p:nvPr/>
              </p:nvSpPr>
              <p:spPr>
                <a:xfrm>
                  <a:off x="17938158" y="7488592"/>
                  <a:ext cx="257879" cy="32900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08" h="265">
                      <a:moveTo>
                        <a:pt x="208" y="63"/>
                      </a:moveTo>
                      <a:lnTo>
                        <a:pt x="8" y="0"/>
                      </a:lnTo>
                      <a:cubicBezTo>
                        <a:pt x="-6" y="52"/>
                        <a:pt x="-2" y="109"/>
                        <a:pt x="25" y="161"/>
                      </a:cubicBezTo>
                      <a:cubicBezTo>
                        <a:pt x="53" y="212"/>
                        <a:pt x="97" y="248"/>
                        <a:pt x="148" y="265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0" name="Freeform 399">
                  <a:extLst>
                    <a:ext uri="{FF2B5EF4-FFF2-40B4-BE49-F238E27FC236}">
                      <a16:creationId xmlns:a16="http://schemas.microsoft.com/office/drawing/2014/main" id="{C4AA09E1-8B6B-DE49-B2AE-D78147E20DCE}"/>
                    </a:ext>
                  </a:extLst>
                </p:cNvPr>
                <p:cNvSpPr/>
                <p:nvPr/>
              </p:nvSpPr>
              <p:spPr>
                <a:xfrm>
                  <a:off x="18220953" y="7488592"/>
                  <a:ext cx="259125" cy="329005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209" h="265">
                      <a:moveTo>
                        <a:pt x="0" y="63"/>
                      </a:moveTo>
                      <a:lnTo>
                        <a:pt x="200" y="0"/>
                      </a:lnTo>
                      <a:cubicBezTo>
                        <a:pt x="215" y="52"/>
                        <a:pt x="211" y="109"/>
                        <a:pt x="184" y="161"/>
                      </a:cubicBezTo>
                      <a:cubicBezTo>
                        <a:pt x="157" y="212"/>
                        <a:pt x="112" y="248"/>
                        <a:pt x="61" y="265"/>
                      </a:cubicBezTo>
                      <a:close/>
                    </a:path>
                  </a:pathLst>
                </a:custGeom>
                <a:solidFill>
                  <a:srgbClr val="D8001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1" name="Freeform 400">
                  <a:extLst>
                    <a:ext uri="{FF2B5EF4-FFF2-40B4-BE49-F238E27FC236}">
                      <a16:creationId xmlns:a16="http://schemas.microsoft.com/office/drawing/2014/main" id="{BE5DC869-86CB-3443-9FBD-A9AAF11E5F6C}"/>
                    </a:ext>
                  </a:extLst>
                </p:cNvPr>
                <p:cNvSpPr/>
                <p:nvPr/>
              </p:nvSpPr>
              <p:spPr>
                <a:xfrm>
                  <a:off x="18118798" y="7363969"/>
                  <a:ext cx="44849" cy="58573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7" h="48">
                      <a:moveTo>
                        <a:pt x="37" y="48"/>
                      </a:moveTo>
                      <a:cubicBezTo>
                        <a:pt x="37" y="48"/>
                        <a:pt x="35" y="-16"/>
                        <a:pt x="7" y="4"/>
                      </a:cubicBezTo>
                      <a:cubicBezTo>
                        <a:pt x="-20" y="22"/>
                        <a:pt x="37" y="48"/>
                        <a:pt x="37" y="48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2" name="Freeform 401">
                  <a:extLst>
                    <a:ext uri="{FF2B5EF4-FFF2-40B4-BE49-F238E27FC236}">
                      <a16:creationId xmlns:a16="http://schemas.microsoft.com/office/drawing/2014/main" id="{6049E9A6-5616-214F-A728-587B1D795F35}"/>
                    </a:ext>
                  </a:extLst>
                </p:cNvPr>
                <p:cNvSpPr/>
                <p:nvPr/>
              </p:nvSpPr>
              <p:spPr>
                <a:xfrm>
                  <a:off x="18193546" y="7306643"/>
                  <a:ext cx="36128" cy="6480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0" h="53">
                      <a:moveTo>
                        <a:pt x="17" y="53"/>
                      </a:moveTo>
                      <a:cubicBezTo>
                        <a:pt x="17" y="53"/>
                        <a:pt x="48" y="-3"/>
                        <a:pt x="14" y="0"/>
                      </a:cubicBezTo>
                      <a:cubicBezTo>
                        <a:pt x="-19" y="2"/>
                        <a:pt x="17" y="53"/>
                        <a:pt x="17" y="53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3" name="Freeform 402">
                  <a:extLst>
                    <a:ext uri="{FF2B5EF4-FFF2-40B4-BE49-F238E27FC236}">
                      <a16:creationId xmlns:a16="http://schemas.microsoft.com/office/drawing/2014/main" id="{5A0D3214-A620-CD41-9C59-8B8F21AF3EFB}"/>
                    </a:ext>
                  </a:extLst>
                </p:cNvPr>
                <p:cNvSpPr/>
                <p:nvPr/>
              </p:nvSpPr>
              <p:spPr>
                <a:xfrm>
                  <a:off x="18260819" y="7371446"/>
                  <a:ext cx="51077" cy="5483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2" h="45">
                      <a:moveTo>
                        <a:pt x="0" y="45"/>
                      </a:moveTo>
                      <a:cubicBezTo>
                        <a:pt x="0" y="45"/>
                        <a:pt x="62" y="25"/>
                        <a:pt x="35" y="4"/>
                      </a:cubicBezTo>
                      <a:cubicBezTo>
                        <a:pt x="10" y="-17"/>
                        <a:pt x="0" y="45"/>
                        <a:pt x="0" y="45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4" name="Freeform 403">
                  <a:extLst>
                    <a:ext uri="{FF2B5EF4-FFF2-40B4-BE49-F238E27FC236}">
                      <a16:creationId xmlns:a16="http://schemas.microsoft.com/office/drawing/2014/main" id="{7FF4802D-E628-5947-807A-2D8877DAD9D2}"/>
                    </a:ext>
                  </a:extLst>
                </p:cNvPr>
                <p:cNvSpPr/>
                <p:nvPr/>
              </p:nvSpPr>
              <p:spPr>
                <a:xfrm>
                  <a:off x="18091391" y="7649356"/>
                  <a:ext cx="37374" cy="6480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53">
                      <a:moveTo>
                        <a:pt x="26" y="0"/>
                      </a:moveTo>
                      <a:cubicBezTo>
                        <a:pt x="26" y="0"/>
                        <a:pt x="-21" y="43"/>
                        <a:pt x="11" y="52"/>
                      </a:cubicBezTo>
                      <a:cubicBezTo>
                        <a:pt x="43" y="60"/>
                        <a:pt x="26" y="0"/>
                        <a:pt x="26" y="0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5" name="Freeform 404">
                  <a:extLst>
                    <a:ext uri="{FF2B5EF4-FFF2-40B4-BE49-F238E27FC236}">
                      <a16:creationId xmlns:a16="http://schemas.microsoft.com/office/drawing/2014/main" id="{6CA94DD5-C290-1143-9EA6-46CBE88A33C5}"/>
                    </a:ext>
                  </a:extLst>
                </p:cNvPr>
                <p:cNvSpPr/>
                <p:nvPr/>
              </p:nvSpPr>
              <p:spPr>
                <a:xfrm>
                  <a:off x="17997953" y="7643124"/>
                  <a:ext cx="53569" cy="523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4" h="43">
                      <a:moveTo>
                        <a:pt x="44" y="0"/>
                      </a:moveTo>
                      <a:cubicBezTo>
                        <a:pt x="44" y="0"/>
                        <a:pt x="-19" y="14"/>
                        <a:pt x="6" y="38"/>
                      </a:cubicBezTo>
                      <a:cubicBezTo>
                        <a:pt x="29" y="61"/>
                        <a:pt x="44" y="0"/>
                        <a:pt x="44" y="0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6" name="Freeform 405">
                  <a:extLst>
                    <a:ext uri="{FF2B5EF4-FFF2-40B4-BE49-F238E27FC236}">
                      <a16:creationId xmlns:a16="http://schemas.microsoft.com/office/drawing/2014/main" id="{8D8A930F-E177-4246-A83C-3515A01A12B8}"/>
                    </a:ext>
                  </a:extLst>
                </p:cNvPr>
                <p:cNvSpPr/>
                <p:nvPr/>
              </p:nvSpPr>
              <p:spPr>
                <a:xfrm>
                  <a:off x="17996711" y="7555888"/>
                  <a:ext cx="66027" cy="3489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4" h="29">
                      <a:moveTo>
                        <a:pt x="54" y="14"/>
                      </a:moveTo>
                      <a:cubicBezTo>
                        <a:pt x="54" y="14"/>
                        <a:pt x="0" y="-19"/>
                        <a:pt x="0" y="15"/>
                      </a:cubicBezTo>
                      <a:cubicBezTo>
                        <a:pt x="1" y="47"/>
                        <a:pt x="54" y="14"/>
                        <a:pt x="54" y="14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7" name="Freeform 406">
                  <a:extLst>
                    <a:ext uri="{FF2B5EF4-FFF2-40B4-BE49-F238E27FC236}">
                      <a16:creationId xmlns:a16="http://schemas.microsoft.com/office/drawing/2014/main" id="{096EE4ED-CE61-DD4B-B489-DDD8C92BFEE1}"/>
                    </a:ext>
                  </a:extLst>
                </p:cNvPr>
                <p:cNvSpPr/>
                <p:nvPr/>
              </p:nvSpPr>
              <p:spPr>
                <a:xfrm>
                  <a:off x="18285734" y="7635647"/>
                  <a:ext cx="37374" cy="64804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31" h="53">
                      <a:moveTo>
                        <a:pt x="5" y="0"/>
                      </a:moveTo>
                      <a:cubicBezTo>
                        <a:pt x="5" y="0"/>
                        <a:pt x="53" y="43"/>
                        <a:pt x="20" y="52"/>
                      </a:cubicBezTo>
                      <a:cubicBezTo>
                        <a:pt x="-12" y="60"/>
                        <a:pt x="5" y="0"/>
                        <a:pt x="5" y="0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8" name="Freeform 407">
                  <a:extLst>
                    <a:ext uri="{FF2B5EF4-FFF2-40B4-BE49-F238E27FC236}">
                      <a16:creationId xmlns:a16="http://schemas.microsoft.com/office/drawing/2014/main" id="{2066483C-2258-024B-B95C-E3C34723F71C}"/>
                    </a:ext>
                  </a:extLst>
                </p:cNvPr>
                <p:cNvSpPr/>
                <p:nvPr/>
              </p:nvSpPr>
              <p:spPr>
                <a:xfrm>
                  <a:off x="18361724" y="7629416"/>
                  <a:ext cx="53569" cy="52342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44" h="43">
                      <a:moveTo>
                        <a:pt x="0" y="0"/>
                      </a:moveTo>
                      <a:cubicBezTo>
                        <a:pt x="0" y="0"/>
                        <a:pt x="63" y="13"/>
                        <a:pt x="39" y="38"/>
                      </a:cubicBezTo>
                      <a:cubicBezTo>
                        <a:pt x="15" y="6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  <p:sp>
              <p:nvSpPr>
                <p:cNvPr id="409" name="Freeform 408">
                  <a:extLst>
                    <a:ext uri="{FF2B5EF4-FFF2-40B4-BE49-F238E27FC236}">
                      <a16:creationId xmlns:a16="http://schemas.microsoft.com/office/drawing/2014/main" id="{97AE687E-F1CE-5447-B35D-FC7430AE4C57}"/>
                    </a:ext>
                  </a:extLst>
                </p:cNvPr>
                <p:cNvSpPr/>
                <p:nvPr/>
              </p:nvSpPr>
              <p:spPr>
                <a:xfrm>
                  <a:off x="18351761" y="7540934"/>
                  <a:ext cx="64781" cy="36141"/>
                </a:xfrm>
                <a:custGeom>
                  <a:avLst/>
                  <a:gdLst/>
                  <a:ahLst/>
                  <a:cxnLst>
                    <a:cxn ang="3cd4">
                      <a:pos x="hc" y="t"/>
                    </a:cxn>
                    <a:cxn ang="cd2">
                      <a:pos x="l" y="vc"/>
                    </a:cxn>
                    <a:cxn ang="cd4">
                      <a:pos x="hc" y="b"/>
                    </a:cxn>
                    <a:cxn ang="0">
                      <a:pos x="r" y="vc"/>
                    </a:cxn>
                  </a:cxnLst>
                  <a:rect l="l" t="t" r="r" b="b"/>
                  <a:pathLst>
                    <a:path w="53" h="30">
                      <a:moveTo>
                        <a:pt x="0" y="15"/>
                      </a:moveTo>
                      <a:cubicBezTo>
                        <a:pt x="0" y="15"/>
                        <a:pt x="54" y="-19"/>
                        <a:pt x="53" y="15"/>
                      </a:cubicBezTo>
                      <a:cubicBezTo>
                        <a:pt x="52" y="48"/>
                        <a:pt x="0" y="15"/>
                        <a:pt x="0" y="15"/>
                      </a:cubicBezTo>
                      <a:close/>
                    </a:path>
                  </a:pathLst>
                </a:custGeom>
                <a:solidFill>
                  <a:srgbClr val="FFB900"/>
                </a:solidFill>
                <a:ln cap="flat">
                  <a:noFill/>
                  <a:prstDash val="solid"/>
                </a:ln>
              </p:spPr>
              <p:txBody>
                <a:bodyPr vert="horz" wrap="none" lIns="90000" tIns="45000" rIns="90000" bIns="45000" anchor="ctr" anchorCtr="1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none" sz="1800" b="0" i="0" u="none" strike="noStrike" kern="1200">
                    <a:ln>
                      <a:noFill/>
                    </a:ln>
                    <a:latin typeface="Arial" pitchFamily="18"/>
                    <a:ea typeface="Arial Unicode MS" pitchFamily="2"/>
                    <a:cs typeface="Arial Unicode MS" pitchFamily="2"/>
                  </a:endParaRPr>
                </a:p>
              </p:txBody>
            </p:sp>
          </p:grpSp>
          <p:sp>
            <p:nvSpPr>
              <p:cNvPr id="612" name="Freeform 611">
                <a:extLst>
                  <a:ext uri="{FF2B5EF4-FFF2-40B4-BE49-F238E27FC236}">
                    <a16:creationId xmlns:a16="http://schemas.microsoft.com/office/drawing/2014/main" id="{8E9294FD-5B0F-934B-963C-EC49A477412D}"/>
                  </a:ext>
                </a:extLst>
              </p:cNvPr>
              <p:cNvSpPr/>
              <p:nvPr/>
            </p:nvSpPr>
            <p:spPr>
              <a:xfrm>
                <a:off x="16139235" y="3293784"/>
                <a:ext cx="6731013" cy="6733377"/>
              </a:xfrm>
              <a:custGeom>
                <a:avLst/>
                <a:gdLst>
                  <a:gd name="connsiteX0" fmla="*/ 3365505 w 6731013"/>
                  <a:gd name="connsiteY0" fmla="*/ 472321 h 6733377"/>
                  <a:gd name="connsiteX1" fmla="*/ 1319111 w 6731013"/>
                  <a:gd name="connsiteY1" fmla="*/ 1319574 h 6733377"/>
                  <a:gd name="connsiteX2" fmla="*/ 472155 w 6731013"/>
                  <a:gd name="connsiteY2" fmla="*/ 3366687 h 6733377"/>
                  <a:gd name="connsiteX3" fmla="*/ 1319111 w 6731013"/>
                  <a:gd name="connsiteY3" fmla="*/ 5413800 h 6733377"/>
                  <a:gd name="connsiteX4" fmla="*/ 3365505 w 6731013"/>
                  <a:gd name="connsiteY4" fmla="*/ 6261053 h 6733377"/>
                  <a:gd name="connsiteX5" fmla="*/ 5411899 w 6731013"/>
                  <a:gd name="connsiteY5" fmla="*/ 5413800 h 6733377"/>
                  <a:gd name="connsiteX6" fmla="*/ 6258853 w 6731013"/>
                  <a:gd name="connsiteY6" fmla="*/ 3366687 h 6733377"/>
                  <a:gd name="connsiteX7" fmla="*/ 5411899 w 6731013"/>
                  <a:gd name="connsiteY7" fmla="*/ 1319574 h 6733377"/>
                  <a:gd name="connsiteX8" fmla="*/ 3365505 w 6731013"/>
                  <a:gd name="connsiteY8" fmla="*/ 472321 h 6733377"/>
                  <a:gd name="connsiteX9" fmla="*/ 3365507 w 6731013"/>
                  <a:gd name="connsiteY9" fmla="*/ 0 h 6733377"/>
                  <a:gd name="connsiteX10" fmla="*/ 5745773 w 6731013"/>
                  <a:gd name="connsiteY10" fmla="*/ 985585 h 6733377"/>
                  <a:gd name="connsiteX11" fmla="*/ 6731013 w 6731013"/>
                  <a:gd name="connsiteY11" fmla="*/ 3366689 h 6733377"/>
                  <a:gd name="connsiteX12" fmla="*/ 5745773 w 6731013"/>
                  <a:gd name="connsiteY12" fmla="*/ 5746546 h 6733377"/>
                  <a:gd name="connsiteX13" fmla="*/ 3365507 w 6731013"/>
                  <a:gd name="connsiteY13" fmla="*/ 6733377 h 6733377"/>
                  <a:gd name="connsiteX14" fmla="*/ 985239 w 6731013"/>
                  <a:gd name="connsiteY14" fmla="*/ 5746546 h 6733377"/>
                  <a:gd name="connsiteX15" fmla="*/ 0 w 6731013"/>
                  <a:gd name="connsiteY15" fmla="*/ 3366689 h 6733377"/>
                  <a:gd name="connsiteX16" fmla="*/ 985239 w 6731013"/>
                  <a:gd name="connsiteY16" fmla="*/ 985585 h 6733377"/>
                  <a:gd name="connsiteX17" fmla="*/ 3365507 w 6731013"/>
                  <a:gd name="connsiteY17" fmla="*/ 0 h 673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731013" h="6733377">
                    <a:moveTo>
                      <a:pt x="3365505" y="472321"/>
                    </a:moveTo>
                    <a:cubicBezTo>
                      <a:pt x="2592035" y="472321"/>
                      <a:pt x="1865895" y="773844"/>
                      <a:pt x="1319111" y="1319574"/>
                    </a:cubicBezTo>
                    <a:cubicBezTo>
                      <a:pt x="773571" y="1866551"/>
                      <a:pt x="472155" y="2592946"/>
                      <a:pt x="472155" y="3366687"/>
                    </a:cubicBezTo>
                    <a:cubicBezTo>
                      <a:pt x="472155" y="4139183"/>
                      <a:pt x="773571" y="4865578"/>
                      <a:pt x="1319111" y="5413800"/>
                    </a:cubicBezTo>
                    <a:cubicBezTo>
                      <a:pt x="1865895" y="5959530"/>
                      <a:pt x="2592035" y="6261053"/>
                      <a:pt x="3365505" y="6261053"/>
                    </a:cubicBezTo>
                    <a:cubicBezTo>
                      <a:pt x="4137729" y="6261053"/>
                      <a:pt x="4865113" y="5959530"/>
                      <a:pt x="5411899" y="5413800"/>
                    </a:cubicBezTo>
                    <a:cubicBezTo>
                      <a:pt x="5957437" y="4865578"/>
                      <a:pt x="6258853" y="4139183"/>
                      <a:pt x="6258853" y="3366687"/>
                    </a:cubicBezTo>
                    <a:cubicBezTo>
                      <a:pt x="6258853" y="2592946"/>
                      <a:pt x="5957437" y="1866551"/>
                      <a:pt x="5411899" y="1319574"/>
                    </a:cubicBezTo>
                    <a:cubicBezTo>
                      <a:pt x="4865113" y="773844"/>
                      <a:pt x="4137729" y="472321"/>
                      <a:pt x="3365505" y="472321"/>
                    </a:cubicBezTo>
                    <a:close/>
                    <a:moveTo>
                      <a:pt x="3365507" y="0"/>
                    </a:moveTo>
                    <a:cubicBezTo>
                      <a:pt x="4264801" y="0"/>
                      <a:pt x="5110537" y="350126"/>
                      <a:pt x="5745773" y="985585"/>
                    </a:cubicBezTo>
                    <a:cubicBezTo>
                      <a:pt x="6381011" y="1622291"/>
                      <a:pt x="6731013" y="2467078"/>
                      <a:pt x="6731013" y="3366689"/>
                    </a:cubicBezTo>
                    <a:cubicBezTo>
                      <a:pt x="6731013" y="4266300"/>
                      <a:pt x="6381011" y="5111086"/>
                      <a:pt x="5745773" y="5746546"/>
                    </a:cubicBezTo>
                    <a:cubicBezTo>
                      <a:pt x="5110537" y="6383252"/>
                      <a:pt x="4264801" y="6733377"/>
                      <a:pt x="3365507" y="6733377"/>
                    </a:cubicBezTo>
                    <a:cubicBezTo>
                      <a:pt x="2466211" y="6733377"/>
                      <a:pt x="1621721" y="6383252"/>
                      <a:pt x="985239" y="5746546"/>
                    </a:cubicBezTo>
                    <a:cubicBezTo>
                      <a:pt x="350003" y="5111086"/>
                      <a:pt x="0" y="4266300"/>
                      <a:pt x="0" y="3366689"/>
                    </a:cubicBezTo>
                    <a:cubicBezTo>
                      <a:pt x="0" y="2467078"/>
                      <a:pt x="350003" y="1622291"/>
                      <a:pt x="985239" y="985585"/>
                    </a:cubicBezTo>
                    <a:cubicBezTo>
                      <a:pt x="1621721" y="350126"/>
                      <a:pt x="2466211" y="0"/>
                      <a:pt x="3365507" y="0"/>
                    </a:cubicBezTo>
                    <a:close/>
                  </a:path>
                </a:pathLst>
              </a:custGeom>
              <a:solidFill>
                <a:srgbClr val="C3C8CF">
                  <a:alpha val="30000"/>
                </a:srgbClr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377" name="TextBox 376">
            <a:extLst>
              <a:ext uri="{FF2B5EF4-FFF2-40B4-BE49-F238E27FC236}">
                <a16:creationId xmlns:a16="http://schemas.microsoft.com/office/drawing/2014/main" id="{40EACC09-BA3A-8143-9AFD-9AD88C4C6CDC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7030E1F6-1AF9-8B4B-85B5-561DF640EC6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5B1FA9D9-5E13-EF4F-8561-822E31403B5B}"/>
              </a:ext>
            </a:extLst>
          </p:cNvPr>
          <p:cNvSpPr txBox="1"/>
          <p:nvPr/>
        </p:nvSpPr>
        <p:spPr>
          <a:xfrm>
            <a:off x="9197974" y="3901915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ENERGY GIVING FOOD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9A346B84-36F1-8446-8AAB-F2B5E20E2ED5}"/>
              </a:ext>
            </a:extLst>
          </p:cNvPr>
          <p:cNvSpPr txBox="1"/>
          <p:nvPr/>
        </p:nvSpPr>
        <p:spPr>
          <a:xfrm>
            <a:off x="9197974" y="4555745"/>
            <a:ext cx="598170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F9572478-0D43-7045-B750-E04902ADADC2}"/>
              </a:ext>
            </a:extLst>
          </p:cNvPr>
          <p:cNvSpPr txBox="1"/>
          <p:nvPr/>
        </p:nvSpPr>
        <p:spPr>
          <a:xfrm>
            <a:off x="1873364" y="10662293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BODYBUILDING FOOD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7656952A-3444-7F4D-A3D3-CCDC109B318F}"/>
              </a:ext>
            </a:extLst>
          </p:cNvPr>
          <p:cNvSpPr txBox="1"/>
          <p:nvPr/>
        </p:nvSpPr>
        <p:spPr>
          <a:xfrm>
            <a:off x="1873364" y="11316123"/>
            <a:ext cx="598170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32A0D9DA-F571-5945-828B-C7C4590D849D}"/>
              </a:ext>
            </a:extLst>
          </p:cNvPr>
          <p:cNvSpPr txBox="1"/>
          <p:nvPr/>
        </p:nvSpPr>
        <p:spPr>
          <a:xfrm>
            <a:off x="16522582" y="1065127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PROTECTIVE FOODS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98ADC67E-CB01-FB42-B0AA-CF366F895906}"/>
              </a:ext>
            </a:extLst>
          </p:cNvPr>
          <p:cNvSpPr txBox="1"/>
          <p:nvPr/>
        </p:nvSpPr>
        <p:spPr>
          <a:xfrm>
            <a:off x="16522582" y="11305106"/>
            <a:ext cx="598170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67978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1" name="Group 340">
            <a:extLst>
              <a:ext uri="{FF2B5EF4-FFF2-40B4-BE49-F238E27FC236}">
                <a16:creationId xmlns:a16="http://schemas.microsoft.com/office/drawing/2014/main" id="{EC4BCFF2-CFA8-DD48-B342-2BD0053986D2}"/>
              </a:ext>
            </a:extLst>
          </p:cNvPr>
          <p:cNvGrpSpPr/>
          <p:nvPr/>
        </p:nvGrpSpPr>
        <p:grpSpPr>
          <a:xfrm>
            <a:off x="4674214" y="5919589"/>
            <a:ext cx="4458689" cy="4174865"/>
            <a:chOff x="4674214" y="5919589"/>
            <a:chExt cx="4458689" cy="4174865"/>
          </a:xfrm>
        </p:grpSpPr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E510ADFE-85DF-1644-A4B0-C46BE40E88A8}"/>
                </a:ext>
              </a:extLst>
            </p:cNvPr>
            <p:cNvSpPr/>
            <p:nvPr/>
          </p:nvSpPr>
          <p:spPr>
            <a:xfrm>
              <a:off x="4801281" y="6046705"/>
              <a:ext cx="4204544" cy="392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76" h="3147">
                  <a:moveTo>
                    <a:pt x="2901" y="3147"/>
                  </a:moveTo>
                  <a:lnTo>
                    <a:pt x="475" y="3147"/>
                  </a:lnTo>
                  <a:cubicBezTo>
                    <a:pt x="213" y="3147"/>
                    <a:pt x="0" y="2934"/>
                    <a:pt x="0" y="2671"/>
                  </a:cubicBezTo>
                  <a:lnTo>
                    <a:pt x="0" y="475"/>
                  </a:lnTo>
                  <a:cubicBezTo>
                    <a:pt x="0" y="213"/>
                    <a:pt x="213" y="0"/>
                    <a:pt x="475" y="0"/>
                  </a:cubicBezTo>
                  <a:lnTo>
                    <a:pt x="2901" y="0"/>
                  </a:lnTo>
                  <a:cubicBezTo>
                    <a:pt x="3163" y="0"/>
                    <a:pt x="3376" y="213"/>
                    <a:pt x="3376" y="475"/>
                  </a:cubicBezTo>
                  <a:lnTo>
                    <a:pt x="3376" y="2671"/>
                  </a:lnTo>
                  <a:cubicBezTo>
                    <a:pt x="3376" y="2934"/>
                    <a:pt x="3163" y="3147"/>
                    <a:pt x="2901" y="3147"/>
                  </a:cubicBezTo>
                  <a:close/>
                </a:path>
              </a:pathLst>
            </a:custGeom>
            <a:solidFill>
              <a:srgbClr val="C4C8CE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AA68AC01-F198-D549-95FF-AD090CCE3253}"/>
                </a:ext>
              </a:extLst>
            </p:cNvPr>
            <p:cNvSpPr/>
            <p:nvPr/>
          </p:nvSpPr>
          <p:spPr>
            <a:xfrm>
              <a:off x="4674214" y="5919589"/>
              <a:ext cx="4458689" cy="41748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0" h="3351">
                  <a:moveTo>
                    <a:pt x="577" y="3351"/>
                  </a:moveTo>
                  <a:cubicBezTo>
                    <a:pt x="259" y="3351"/>
                    <a:pt x="0" y="3091"/>
                    <a:pt x="0" y="2773"/>
                  </a:cubicBezTo>
                  <a:lnTo>
                    <a:pt x="0" y="577"/>
                  </a:lnTo>
                  <a:cubicBezTo>
                    <a:pt x="0" y="259"/>
                    <a:pt x="259" y="0"/>
                    <a:pt x="577" y="0"/>
                  </a:cubicBezTo>
                  <a:lnTo>
                    <a:pt x="3003" y="0"/>
                  </a:lnTo>
                  <a:cubicBezTo>
                    <a:pt x="3321" y="0"/>
                    <a:pt x="3580" y="259"/>
                    <a:pt x="3580" y="577"/>
                  </a:cubicBezTo>
                  <a:lnTo>
                    <a:pt x="3580" y="2773"/>
                  </a:lnTo>
                  <a:cubicBezTo>
                    <a:pt x="3580" y="3091"/>
                    <a:pt x="3321" y="3351"/>
                    <a:pt x="3003" y="3351"/>
                  </a:cubicBezTo>
                  <a:close/>
                </a:path>
              </a:pathLst>
            </a:custGeom>
            <a:noFill/>
            <a:ln w="11160" cap="flat">
              <a:solidFill>
                <a:srgbClr val="C4C8CE"/>
              </a:solidFill>
              <a:prstDash val="solid"/>
              <a:round/>
            </a:ln>
          </p:spPr>
          <p:txBody>
            <a:bodyPr vert="horz" wrap="none" lIns="5400" tIns="5400" rIns="5400" bIns="54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35D56702-25CF-F641-A488-3758D13429A9}"/>
                </a:ext>
              </a:extLst>
            </p:cNvPr>
            <p:cNvGrpSpPr/>
            <p:nvPr/>
          </p:nvGrpSpPr>
          <p:grpSpPr>
            <a:xfrm>
              <a:off x="5697009" y="7042438"/>
              <a:ext cx="2413098" cy="1926674"/>
              <a:chOff x="5697009" y="7042438"/>
              <a:chExt cx="2413098" cy="1926674"/>
            </a:xfrm>
          </p:grpSpPr>
          <p:sp>
            <p:nvSpPr>
              <p:cNvPr id="205" name="Freeform 204">
                <a:extLst>
                  <a:ext uri="{FF2B5EF4-FFF2-40B4-BE49-F238E27FC236}">
                    <a16:creationId xmlns:a16="http://schemas.microsoft.com/office/drawing/2014/main" id="{3915AF54-CAF5-CF45-A5B3-12C895EA92AE}"/>
                  </a:ext>
                </a:extLst>
              </p:cNvPr>
              <p:cNvSpPr/>
              <p:nvPr/>
            </p:nvSpPr>
            <p:spPr>
              <a:xfrm>
                <a:off x="5751820" y="8637615"/>
                <a:ext cx="2288519" cy="3314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38" h="267">
                    <a:moveTo>
                      <a:pt x="1613" y="267"/>
                    </a:moveTo>
                    <a:lnTo>
                      <a:pt x="224" y="267"/>
                    </a:lnTo>
                    <a:cubicBezTo>
                      <a:pt x="100" y="267"/>
                      <a:pt x="0" y="166"/>
                      <a:pt x="0" y="42"/>
                    </a:cubicBezTo>
                    <a:lnTo>
                      <a:pt x="0" y="0"/>
                    </a:lnTo>
                    <a:lnTo>
                      <a:pt x="1838" y="0"/>
                    </a:lnTo>
                    <a:lnTo>
                      <a:pt x="1838" y="42"/>
                    </a:lnTo>
                    <a:cubicBezTo>
                      <a:pt x="1838" y="166"/>
                      <a:pt x="1737" y="267"/>
                      <a:pt x="1613" y="267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6" name="Freeform 205">
                <a:extLst>
                  <a:ext uri="{FF2B5EF4-FFF2-40B4-BE49-F238E27FC236}">
                    <a16:creationId xmlns:a16="http://schemas.microsoft.com/office/drawing/2014/main" id="{F45AFCBF-0699-3141-A94B-5A438CA86C63}"/>
                  </a:ext>
                </a:extLst>
              </p:cNvPr>
              <p:cNvSpPr/>
              <p:nvPr/>
            </p:nvSpPr>
            <p:spPr>
              <a:xfrm>
                <a:off x="5697009" y="8331043"/>
                <a:ext cx="2396903" cy="4623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25" h="372">
                    <a:moveTo>
                      <a:pt x="1813" y="300"/>
                    </a:moveTo>
                    <a:cubicBezTo>
                      <a:pt x="1713" y="338"/>
                      <a:pt x="1708" y="372"/>
                      <a:pt x="1603" y="372"/>
                    </a:cubicBezTo>
                    <a:cubicBezTo>
                      <a:pt x="1497" y="372"/>
                      <a:pt x="1497" y="300"/>
                      <a:pt x="1392" y="300"/>
                    </a:cubicBezTo>
                    <a:cubicBezTo>
                      <a:pt x="1288" y="300"/>
                      <a:pt x="1288" y="372"/>
                      <a:pt x="1182" y="372"/>
                    </a:cubicBezTo>
                    <a:cubicBezTo>
                      <a:pt x="1077" y="372"/>
                      <a:pt x="1077" y="300"/>
                      <a:pt x="972" y="300"/>
                    </a:cubicBezTo>
                    <a:cubicBezTo>
                      <a:pt x="867" y="300"/>
                      <a:pt x="867" y="372"/>
                      <a:pt x="762" y="372"/>
                    </a:cubicBezTo>
                    <a:cubicBezTo>
                      <a:pt x="657" y="372"/>
                      <a:pt x="657" y="300"/>
                      <a:pt x="552" y="300"/>
                    </a:cubicBezTo>
                    <a:cubicBezTo>
                      <a:pt x="447" y="300"/>
                      <a:pt x="447" y="372"/>
                      <a:pt x="342" y="372"/>
                    </a:cubicBezTo>
                    <a:cubicBezTo>
                      <a:pt x="237" y="372"/>
                      <a:pt x="237" y="300"/>
                      <a:pt x="132" y="300"/>
                    </a:cubicBezTo>
                    <a:cubicBezTo>
                      <a:pt x="132" y="300"/>
                      <a:pt x="-298" y="213"/>
                      <a:pt x="393" y="54"/>
                    </a:cubicBezTo>
                    <a:cubicBezTo>
                      <a:pt x="1084" y="-105"/>
                      <a:pt x="2300" y="117"/>
                      <a:pt x="1813" y="300"/>
                    </a:cubicBezTo>
                    <a:close/>
                  </a:path>
                </a:pathLst>
              </a:custGeom>
              <a:solidFill>
                <a:srgbClr val="B5D66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7" name="Freeform 206">
                <a:extLst>
                  <a:ext uri="{FF2B5EF4-FFF2-40B4-BE49-F238E27FC236}">
                    <a16:creationId xmlns:a16="http://schemas.microsoft.com/office/drawing/2014/main" id="{255CFA3E-24A7-7F46-B4C8-0FF2D11AF86B}"/>
                  </a:ext>
                </a:extLst>
              </p:cNvPr>
              <p:cNvSpPr/>
              <p:nvPr/>
            </p:nvSpPr>
            <p:spPr>
              <a:xfrm>
                <a:off x="5738117" y="8201432"/>
                <a:ext cx="2314681" cy="37262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59" h="300">
                    <a:moveTo>
                      <a:pt x="1732" y="300"/>
                    </a:moveTo>
                    <a:lnTo>
                      <a:pt x="127" y="300"/>
                    </a:lnTo>
                    <a:cubicBezTo>
                      <a:pt x="57" y="300"/>
                      <a:pt x="0" y="244"/>
                      <a:pt x="0" y="174"/>
                    </a:cubicBezTo>
                    <a:lnTo>
                      <a:pt x="0" y="126"/>
                    </a:lnTo>
                    <a:cubicBezTo>
                      <a:pt x="0" y="57"/>
                      <a:pt x="57" y="0"/>
                      <a:pt x="127" y="0"/>
                    </a:cubicBezTo>
                    <a:lnTo>
                      <a:pt x="1732" y="0"/>
                    </a:lnTo>
                    <a:cubicBezTo>
                      <a:pt x="1803" y="0"/>
                      <a:pt x="1859" y="57"/>
                      <a:pt x="1859" y="126"/>
                    </a:cubicBezTo>
                    <a:lnTo>
                      <a:pt x="1859" y="174"/>
                    </a:lnTo>
                    <a:cubicBezTo>
                      <a:pt x="1859" y="244"/>
                      <a:pt x="1803" y="300"/>
                      <a:pt x="1732" y="300"/>
                    </a:cubicBezTo>
                    <a:close/>
                  </a:path>
                </a:pathLst>
              </a:custGeom>
              <a:solidFill>
                <a:srgbClr val="631D07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8" name="Freeform 207">
                <a:extLst>
                  <a:ext uri="{FF2B5EF4-FFF2-40B4-BE49-F238E27FC236}">
                    <a16:creationId xmlns:a16="http://schemas.microsoft.com/office/drawing/2014/main" id="{322979C6-CC91-0843-95F0-0B95CD393B22}"/>
                  </a:ext>
                </a:extLst>
              </p:cNvPr>
              <p:cNvSpPr/>
              <p:nvPr/>
            </p:nvSpPr>
            <p:spPr>
              <a:xfrm>
                <a:off x="5906302" y="8201432"/>
                <a:ext cx="1650674" cy="24550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26" h="198">
                    <a:moveTo>
                      <a:pt x="0" y="0"/>
                    </a:moveTo>
                    <a:cubicBezTo>
                      <a:pt x="0" y="0"/>
                      <a:pt x="580" y="95"/>
                      <a:pt x="783" y="198"/>
                    </a:cubicBezTo>
                    <a:cubicBezTo>
                      <a:pt x="783" y="198"/>
                      <a:pt x="1066" y="44"/>
                      <a:pt x="1326" y="0"/>
                    </a:cubicBezTo>
                    <a:close/>
                  </a:path>
                </a:pathLst>
              </a:custGeom>
              <a:solidFill>
                <a:srgbClr val="FCBC2B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9" name="Freeform 208">
                <a:extLst>
                  <a:ext uri="{FF2B5EF4-FFF2-40B4-BE49-F238E27FC236}">
                    <a16:creationId xmlns:a16="http://schemas.microsoft.com/office/drawing/2014/main" id="{60F1D293-EB79-B14D-AEEC-FC21150EDD45}"/>
                  </a:ext>
                </a:extLst>
              </p:cNvPr>
              <p:cNvSpPr/>
              <p:nvPr/>
            </p:nvSpPr>
            <p:spPr>
              <a:xfrm>
                <a:off x="5883874" y="8079305"/>
                <a:ext cx="2023166" cy="1208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25" h="98">
                    <a:moveTo>
                      <a:pt x="1583" y="98"/>
                    </a:moveTo>
                    <a:lnTo>
                      <a:pt x="42" y="98"/>
                    </a:lnTo>
                    <a:cubicBezTo>
                      <a:pt x="19" y="98"/>
                      <a:pt x="0" y="79"/>
                      <a:pt x="0" y="57"/>
                    </a:cubicBezTo>
                    <a:lnTo>
                      <a:pt x="0" y="41"/>
                    </a:lnTo>
                    <a:cubicBezTo>
                      <a:pt x="0" y="18"/>
                      <a:pt x="19" y="0"/>
                      <a:pt x="42" y="0"/>
                    </a:cubicBezTo>
                    <a:lnTo>
                      <a:pt x="1583" y="0"/>
                    </a:lnTo>
                    <a:cubicBezTo>
                      <a:pt x="1607" y="0"/>
                      <a:pt x="1625" y="18"/>
                      <a:pt x="1625" y="41"/>
                    </a:cubicBezTo>
                    <a:lnTo>
                      <a:pt x="1625" y="57"/>
                    </a:lnTo>
                    <a:cubicBezTo>
                      <a:pt x="1625" y="79"/>
                      <a:pt x="1607" y="98"/>
                      <a:pt x="1583" y="98"/>
                    </a:cubicBezTo>
                    <a:close/>
                  </a:path>
                </a:pathLst>
              </a:custGeom>
              <a:solidFill>
                <a:srgbClr val="EA44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0" name="Freeform 209">
                <a:extLst>
                  <a:ext uri="{FF2B5EF4-FFF2-40B4-BE49-F238E27FC236}">
                    <a16:creationId xmlns:a16="http://schemas.microsoft.com/office/drawing/2014/main" id="{E86FC739-FE89-BA46-8BA4-223AC75D09EF}"/>
                  </a:ext>
                </a:extLst>
              </p:cNvPr>
              <p:cNvSpPr/>
              <p:nvPr/>
            </p:nvSpPr>
            <p:spPr>
              <a:xfrm>
                <a:off x="5750575" y="7766501"/>
                <a:ext cx="2288519" cy="4025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38" h="324">
                    <a:moveTo>
                      <a:pt x="1731" y="261"/>
                    </a:moveTo>
                    <a:cubicBezTo>
                      <a:pt x="1636" y="294"/>
                      <a:pt x="1631" y="324"/>
                      <a:pt x="1530" y="324"/>
                    </a:cubicBezTo>
                    <a:cubicBezTo>
                      <a:pt x="1430" y="324"/>
                      <a:pt x="1430" y="261"/>
                      <a:pt x="1329" y="261"/>
                    </a:cubicBezTo>
                    <a:cubicBezTo>
                      <a:pt x="1229" y="261"/>
                      <a:pt x="1229" y="324"/>
                      <a:pt x="1129" y="324"/>
                    </a:cubicBezTo>
                    <a:cubicBezTo>
                      <a:pt x="1028" y="324"/>
                      <a:pt x="1028" y="261"/>
                      <a:pt x="928" y="261"/>
                    </a:cubicBezTo>
                    <a:cubicBezTo>
                      <a:pt x="828" y="261"/>
                      <a:pt x="828" y="324"/>
                      <a:pt x="727" y="324"/>
                    </a:cubicBezTo>
                    <a:cubicBezTo>
                      <a:pt x="627" y="324"/>
                      <a:pt x="627" y="261"/>
                      <a:pt x="527" y="261"/>
                    </a:cubicBezTo>
                    <a:cubicBezTo>
                      <a:pt x="427" y="261"/>
                      <a:pt x="427" y="324"/>
                      <a:pt x="326" y="324"/>
                    </a:cubicBezTo>
                    <a:cubicBezTo>
                      <a:pt x="226" y="324"/>
                      <a:pt x="226" y="261"/>
                      <a:pt x="126" y="261"/>
                    </a:cubicBezTo>
                    <a:cubicBezTo>
                      <a:pt x="126" y="261"/>
                      <a:pt x="-285" y="185"/>
                      <a:pt x="375" y="47"/>
                    </a:cubicBezTo>
                    <a:cubicBezTo>
                      <a:pt x="1034" y="-91"/>
                      <a:pt x="2196" y="102"/>
                      <a:pt x="1731" y="261"/>
                    </a:cubicBezTo>
                    <a:close/>
                  </a:path>
                </a:pathLst>
              </a:custGeom>
              <a:solidFill>
                <a:srgbClr val="B5D663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1" name="Freeform 210">
                <a:extLst>
                  <a:ext uri="{FF2B5EF4-FFF2-40B4-BE49-F238E27FC236}">
                    <a16:creationId xmlns:a16="http://schemas.microsoft.com/office/drawing/2014/main" id="{5CFBC3A7-34A5-3844-8E90-D0172AE6B03F}"/>
                  </a:ext>
                </a:extLst>
              </p:cNvPr>
              <p:cNvSpPr/>
              <p:nvPr/>
            </p:nvSpPr>
            <p:spPr>
              <a:xfrm>
                <a:off x="5718187" y="7042438"/>
                <a:ext cx="2391920" cy="9471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21" h="761">
                    <a:moveTo>
                      <a:pt x="104" y="761"/>
                    </a:moveTo>
                    <a:lnTo>
                      <a:pt x="1817" y="761"/>
                    </a:lnTo>
                    <a:cubicBezTo>
                      <a:pt x="1896" y="761"/>
                      <a:pt x="1946" y="642"/>
                      <a:pt x="1908" y="545"/>
                    </a:cubicBezTo>
                    <a:cubicBezTo>
                      <a:pt x="1819" y="318"/>
                      <a:pt x="1577" y="-7"/>
                      <a:pt x="929" y="0"/>
                    </a:cubicBezTo>
                    <a:cubicBezTo>
                      <a:pt x="328" y="7"/>
                      <a:pt x="99" y="324"/>
                      <a:pt x="13" y="545"/>
                    </a:cubicBezTo>
                    <a:cubicBezTo>
                      <a:pt x="-25" y="643"/>
                      <a:pt x="25" y="761"/>
                      <a:pt x="104" y="761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2" name="Freeform 211">
                <a:extLst>
                  <a:ext uri="{FF2B5EF4-FFF2-40B4-BE49-F238E27FC236}">
                    <a16:creationId xmlns:a16="http://schemas.microsoft.com/office/drawing/2014/main" id="{AB1B4E52-4B84-4A45-A120-9D4E056A73F8}"/>
                  </a:ext>
                </a:extLst>
              </p:cNvPr>
              <p:cNvSpPr/>
              <p:nvPr/>
            </p:nvSpPr>
            <p:spPr>
              <a:xfrm>
                <a:off x="6571555" y="7477376"/>
                <a:ext cx="72256" cy="13583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9" h="110">
                    <a:moveTo>
                      <a:pt x="48" y="0"/>
                    </a:moveTo>
                    <a:cubicBezTo>
                      <a:pt x="48" y="0"/>
                      <a:pt x="-42" y="95"/>
                      <a:pt x="24" y="109"/>
                    </a:cubicBezTo>
                    <a:cubicBezTo>
                      <a:pt x="85" y="122"/>
                      <a:pt x="48" y="0"/>
                      <a:pt x="48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3" name="Freeform 212">
                <a:extLst>
                  <a:ext uri="{FF2B5EF4-FFF2-40B4-BE49-F238E27FC236}">
                    <a16:creationId xmlns:a16="http://schemas.microsoft.com/office/drawing/2014/main" id="{94413449-7978-DD48-83DE-85D1FF6D4CD2}"/>
                  </a:ext>
                </a:extLst>
              </p:cNvPr>
              <p:cNvSpPr/>
              <p:nvPr/>
            </p:nvSpPr>
            <p:spPr>
              <a:xfrm>
                <a:off x="7125932" y="7459929"/>
                <a:ext cx="73502" cy="13583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0" h="110">
                    <a:moveTo>
                      <a:pt x="11" y="0"/>
                    </a:moveTo>
                    <a:cubicBezTo>
                      <a:pt x="11" y="0"/>
                      <a:pt x="101" y="95"/>
                      <a:pt x="36" y="109"/>
                    </a:cubicBezTo>
                    <a:cubicBezTo>
                      <a:pt x="-27" y="122"/>
                      <a:pt x="11" y="0"/>
                      <a:pt x="11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CCDA97B1-D793-8747-BF9F-FB768BF9CF8A}"/>
                  </a:ext>
                </a:extLst>
              </p:cNvPr>
              <p:cNvSpPr/>
              <p:nvPr/>
            </p:nvSpPr>
            <p:spPr>
              <a:xfrm>
                <a:off x="6838154" y="7272994"/>
                <a:ext cx="74748" cy="13708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1" h="111">
                    <a:moveTo>
                      <a:pt x="34" y="0"/>
                    </a:moveTo>
                    <a:cubicBezTo>
                      <a:pt x="34" y="0"/>
                      <a:pt x="-40" y="110"/>
                      <a:pt x="31" y="111"/>
                    </a:cubicBezTo>
                    <a:cubicBezTo>
                      <a:pt x="98" y="112"/>
                      <a:pt x="34" y="0"/>
                      <a:pt x="34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268E413B-D0C0-7F42-9B9D-77C3679CDA9E}"/>
                  </a:ext>
                </a:extLst>
              </p:cNvPr>
              <p:cNvSpPr/>
              <p:nvPr/>
            </p:nvSpPr>
            <p:spPr>
              <a:xfrm>
                <a:off x="6636336" y="7175788"/>
                <a:ext cx="54815" cy="996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81">
                    <a:moveTo>
                      <a:pt x="28" y="0"/>
                    </a:moveTo>
                    <a:cubicBezTo>
                      <a:pt x="28" y="0"/>
                      <a:pt x="-30" y="78"/>
                      <a:pt x="22" y="81"/>
                    </a:cubicBezTo>
                    <a:cubicBezTo>
                      <a:pt x="71" y="84"/>
                      <a:pt x="28" y="0"/>
                      <a:pt x="28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04573DFC-C59C-3846-BEA2-04B740884F07}"/>
                  </a:ext>
                </a:extLst>
              </p:cNvPr>
              <p:cNvSpPr/>
              <p:nvPr/>
            </p:nvSpPr>
            <p:spPr>
              <a:xfrm>
                <a:off x="7051185" y="7177035"/>
                <a:ext cx="57306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80">
                    <a:moveTo>
                      <a:pt x="6" y="0"/>
                    </a:moveTo>
                    <a:cubicBezTo>
                      <a:pt x="6" y="0"/>
                      <a:pt x="-18" y="94"/>
                      <a:pt x="31" y="78"/>
                    </a:cubicBezTo>
                    <a:cubicBezTo>
                      <a:pt x="78" y="62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3CCF05D9-03CA-2B43-B94C-97D27DC11B3E}"/>
                  </a:ext>
                </a:extLst>
              </p:cNvPr>
              <p:cNvSpPr/>
              <p:nvPr/>
            </p:nvSpPr>
            <p:spPr>
              <a:xfrm>
                <a:off x="6858087" y="7563366"/>
                <a:ext cx="54815" cy="10094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82">
                    <a:moveTo>
                      <a:pt x="27" y="0"/>
                    </a:moveTo>
                    <a:cubicBezTo>
                      <a:pt x="27" y="0"/>
                      <a:pt x="-30" y="79"/>
                      <a:pt x="22" y="82"/>
                    </a:cubicBezTo>
                    <a:cubicBezTo>
                      <a:pt x="71" y="84"/>
                      <a:pt x="27" y="0"/>
                      <a:pt x="27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8" name="Freeform 217">
                <a:extLst>
                  <a:ext uri="{FF2B5EF4-FFF2-40B4-BE49-F238E27FC236}">
                    <a16:creationId xmlns:a16="http://schemas.microsoft.com/office/drawing/2014/main" id="{BD2F0F0A-FF25-F846-876F-1750FD3AFB85}"/>
                  </a:ext>
                </a:extLst>
              </p:cNvPr>
              <p:cNvSpPr/>
              <p:nvPr/>
            </p:nvSpPr>
            <p:spPr>
              <a:xfrm>
                <a:off x="6170410" y="7498562"/>
                <a:ext cx="57306" cy="9720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79">
                    <a:moveTo>
                      <a:pt x="42" y="0"/>
                    </a:moveTo>
                    <a:cubicBezTo>
                      <a:pt x="42" y="0"/>
                      <a:pt x="-33" y="61"/>
                      <a:pt x="17" y="77"/>
                    </a:cubicBezTo>
                    <a:cubicBezTo>
                      <a:pt x="64" y="92"/>
                      <a:pt x="42" y="0"/>
                      <a:pt x="42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9" name="Freeform 218">
                <a:extLst>
                  <a:ext uri="{FF2B5EF4-FFF2-40B4-BE49-F238E27FC236}">
                    <a16:creationId xmlns:a16="http://schemas.microsoft.com/office/drawing/2014/main" id="{10E09205-7E0C-DC40-B5E5-47580787CD35}"/>
                  </a:ext>
                </a:extLst>
              </p:cNvPr>
              <p:cNvSpPr/>
              <p:nvPr/>
            </p:nvSpPr>
            <p:spPr>
              <a:xfrm>
                <a:off x="7580646" y="7498562"/>
                <a:ext cx="57306" cy="9720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79">
                    <a:moveTo>
                      <a:pt x="5" y="0"/>
                    </a:moveTo>
                    <a:cubicBezTo>
                      <a:pt x="5" y="0"/>
                      <a:pt x="80" y="61"/>
                      <a:pt x="31" y="77"/>
                    </a:cubicBezTo>
                    <a:cubicBezTo>
                      <a:pt x="-16" y="92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0" name="Freeform 219">
                <a:extLst>
                  <a:ext uri="{FF2B5EF4-FFF2-40B4-BE49-F238E27FC236}">
                    <a16:creationId xmlns:a16="http://schemas.microsoft.com/office/drawing/2014/main" id="{B2C22632-B167-3A48-8368-5F3117F50932}"/>
                  </a:ext>
                </a:extLst>
              </p:cNvPr>
              <p:cNvSpPr/>
              <p:nvPr/>
            </p:nvSpPr>
            <p:spPr>
              <a:xfrm>
                <a:off x="6365999" y="7240592"/>
                <a:ext cx="85960" cy="1271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" h="103">
                    <a:moveTo>
                      <a:pt x="70" y="0"/>
                    </a:moveTo>
                    <a:cubicBezTo>
                      <a:pt x="70" y="0"/>
                      <a:pt x="-44" y="67"/>
                      <a:pt x="19" y="99"/>
                    </a:cubicBezTo>
                    <a:cubicBezTo>
                      <a:pt x="79" y="128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1" name="Freeform 220">
                <a:extLst>
                  <a:ext uri="{FF2B5EF4-FFF2-40B4-BE49-F238E27FC236}">
                    <a16:creationId xmlns:a16="http://schemas.microsoft.com/office/drawing/2014/main" id="{8FCC53E3-27E3-EB44-A2D5-3BECE263C093}"/>
                  </a:ext>
                </a:extLst>
              </p:cNvPr>
              <p:cNvSpPr/>
              <p:nvPr/>
            </p:nvSpPr>
            <p:spPr>
              <a:xfrm>
                <a:off x="7297851" y="7240592"/>
                <a:ext cx="87205" cy="1271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" h="103">
                    <a:moveTo>
                      <a:pt x="0" y="0"/>
                    </a:moveTo>
                    <a:cubicBezTo>
                      <a:pt x="0" y="0"/>
                      <a:pt x="115" y="67"/>
                      <a:pt x="51" y="99"/>
                    </a:cubicBezTo>
                    <a:cubicBezTo>
                      <a:pt x="-9" y="1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DE15FEE2-B68B-1544-9B5C-C1F3935B8134}"/>
                  </a:ext>
                </a:extLst>
              </p:cNvPr>
              <p:cNvSpPr/>
              <p:nvPr/>
            </p:nvSpPr>
            <p:spPr>
              <a:xfrm>
                <a:off x="5719430" y="7826317"/>
                <a:ext cx="2390671" cy="16325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20" h="132">
                    <a:moveTo>
                      <a:pt x="0" y="0"/>
                    </a:moveTo>
                    <a:cubicBezTo>
                      <a:pt x="5" y="71"/>
                      <a:pt x="46" y="132"/>
                      <a:pt x="103" y="132"/>
                    </a:cubicBezTo>
                    <a:lnTo>
                      <a:pt x="1816" y="132"/>
                    </a:lnTo>
                    <a:cubicBezTo>
                      <a:pt x="1872" y="132"/>
                      <a:pt x="1914" y="71"/>
                      <a:pt x="1920" y="0"/>
                    </a:cubicBezTo>
                    <a:close/>
                  </a:path>
                </a:pathLst>
              </a:custGeom>
              <a:solidFill>
                <a:srgbClr val="EA4444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B6A6ABBB-D691-8547-8724-4B960C807FFD}"/>
              </a:ext>
            </a:extLst>
          </p:cNvPr>
          <p:cNvGrpSpPr/>
          <p:nvPr/>
        </p:nvGrpSpPr>
        <p:grpSpPr>
          <a:xfrm>
            <a:off x="15244753" y="5919589"/>
            <a:ext cx="4458689" cy="4174865"/>
            <a:chOff x="15244753" y="5919589"/>
            <a:chExt cx="4458689" cy="4174865"/>
          </a:xfrm>
        </p:grpSpPr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6E64F334-AA65-034E-9229-2ACCF8C6109D}"/>
                </a:ext>
              </a:extLst>
            </p:cNvPr>
            <p:cNvSpPr/>
            <p:nvPr/>
          </p:nvSpPr>
          <p:spPr>
            <a:xfrm>
              <a:off x="15244753" y="5919589"/>
              <a:ext cx="4458689" cy="41748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0" h="3351">
                  <a:moveTo>
                    <a:pt x="578" y="3351"/>
                  </a:moveTo>
                  <a:cubicBezTo>
                    <a:pt x="259" y="3351"/>
                    <a:pt x="0" y="3091"/>
                    <a:pt x="0" y="2773"/>
                  </a:cubicBezTo>
                  <a:lnTo>
                    <a:pt x="0" y="577"/>
                  </a:lnTo>
                  <a:cubicBezTo>
                    <a:pt x="0" y="259"/>
                    <a:pt x="259" y="0"/>
                    <a:pt x="578" y="0"/>
                  </a:cubicBezTo>
                  <a:lnTo>
                    <a:pt x="3003" y="0"/>
                  </a:lnTo>
                  <a:cubicBezTo>
                    <a:pt x="3321" y="0"/>
                    <a:pt x="3580" y="259"/>
                    <a:pt x="3580" y="577"/>
                  </a:cubicBezTo>
                  <a:lnTo>
                    <a:pt x="3580" y="2773"/>
                  </a:lnTo>
                  <a:cubicBezTo>
                    <a:pt x="3580" y="3091"/>
                    <a:pt x="3321" y="3351"/>
                    <a:pt x="3003" y="3351"/>
                  </a:cubicBezTo>
                  <a:close/>
                </a:path>
              </a:pathLst>
            </a:custGeom>
            <a:noFill/>
            <a:ln w="11160" cap="flat">
              <a:solidFill>
                <a:srgbClr val="C4C8CE"/>
              </a:solidFill>
              <a:prstDash val="solid"/>
              <a:round/>
            </a:ln>
          </p:spPr>
          <p:txBody>
            <a:bodyPr vert="horz" wrap="none" lIns="5400" tIns="5400" rIns="5400" bIns="54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B686C4DD-58A9-F74C-BDDD-19A291638465}"/>
                </a:ext>
              </a:extLst>
            </p:cNvPr>
            <p:cNvSpPr/>
            <p:nvPr/>
          </p:nvSpPr>
          <p:spPr>
            <a:xfrm>
              <a:off x="15371828" y="6046705"/>
              <a:ext cx="4204544" cy="392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76" h="3147">
                  <a:moveTo>
                    <a:pt x="2901" y="3147"/>
                  </a:moveTo>
                  <a:lnTo>
                    <a:pt x="476" y="3147"/>
                  </a:lnTo>
                  <a:cubicBezTo>
                    <a:pt x="213" y="3147"/>
                    <a:pt x="0" y="2934"/>
                    <a:pt x="0" y="2671"/>
                  </a:cubicBezTo>
                  <a:lnTo>
                    <a:pt x="0" y="475"/>
                  </a:lnTo>
                  <a:cubicBezTo>
                    <a:pt x="0" y="213"/>
                    <a:pt x="213" y="0"/>
                    <a:pt x="476" y="0"/>
                  </a:cubicBezTo>
                  <a:lnTo>
                    <a:pt x="2901" y="0"/>
                  </a:lnTo>
                  <a:cubicBezTo>
                    <a:pt x="3163" y="0"/>
                    <a:pt x="3376" y="213"/>
                    <a:pt x="3376" y="475"/>
                  </a:cubicBezTo>
                  <a:lnTo>
                    <a:pt x="3376" y="2671"/>
                  </a:lnTo>
                  <a:cubicBezTo>
                    <a:pt x="3376" y="2934"/>
                    <a:pt x="3163" y="3147"/>
                    <a:pt x="2901" y="3147"/>
                  </a:cubicBezTo>
                  <a:close/>
                </a:path>
              </a:pathLst>
            </a:custGeom>
            <a:solidFill>
              <a:srgbClr val="C4C8CE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761C1292-412D-5349-9D27-6224A1F44BF0}"/>
                </a:ext>
              </a:extLst>
            </p:cNvPr>
            <p:cNvGrpSpPr/>
            <p:nvPr/>
          </p:nvGrpSpPr>
          <p:grpSpPr>
            <a:xfrm>
              <a:off x="16744690" y="6426805"/>
              <a:ext cx="1460068" cy="3159191"/>
              <a:chOff x="16744690" y="6426805"/>
              <a:chExt cx="1460068" cy="3159191"/>
            </a:xfrm>
          </p:grpSpPr>
          <p:sp>
            <p:nvSpPr>
              <p:cNvPr id="225" name="Freeform 224">
                <a:extLst>
                  <a:ext uri="{FF2B5EF4-FFF2-40B4-BE49-F238E27FC236}">
                    <a16:creationId xmlns:a16="http://schemas.microsoft.com/office/drawing/2014/main" id="{E12FF8DF-909E-A945-B56B-448E74299F9A}"/>
                  </a:ext>
                </a:extLst>
              </p:cNvPr>
              <p:cNvSpPr/>
              <p:nvPr/>
            </p:nvSpPr>
            <p:spPr>
              <a:xfrm>
                <a:off x="16798259" y="6426805"/>
                <a:ext cx="1301852" cy="149049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46" h="1197">
                    <a:moveTo>
                      <a:pt x="725" y="860"/>
                    </a:moveTo>
                    <a:cubicBezTo>
                      <a:pt x="748" y="793"/>
                      <a:pt x="825" y="599"/>
                      <a:pt x="973" y="516"/>
                    </a:cubicBezTo>
                    <a:cubicBezTo>
                      <a:pt x="979" y="513"/>
                      <a:pt x="978" y="504"/>
                      <a:pt x="971" y="503"/>
                    </a:cubicBezTo>
                    <a:cubicBezTo>
                      <a:pt x="916" y="495"/>
                      <a:pt x="765" y="482"/>
                      <a:pt x="680" y="552"/>
                    </a:cubicBezTo>
                    <a:cubicBezTo>
                      <a:pt x="676" y="556"/>
                      <a:pt x="669" y="552"/>
                      <a:pt x="669" y="547"/>
                    </a:cubicBezTo>
                    <a:cubicBezTo>
                      <a:pt x="668" y="499"/>
                      <a:pt x="671" y="352"/>
                      <a:pt x="752" y="232"/>
                    </a:cubicBezTo>
                    <a:cubicBezTo>
                      <a:pt x="756" y="225"/>
                      <a:pt x="749" y="217"/>
                      <a:pt x="742" y="222"/>
                    </a:cubicBezTo>
                    <a:cubicBezTo>
                      <a:pt x="698" y="255"/>
                      <a:pt x="629" y="315"/>
                      <a:pt x="606" y="384"/>
                    </a:cubicBezTo>
                    <a:cubicBezTo>
                      <a:pt x="603" y="390"/>
                      <a:pt x="593" y="390"/>
                      <a:pt x="592" y="383"/>
                    </a:cubicBezTo>
                    <a:lnTo>
                      <a:pt x="529" y="6"/>
                    </a:lnTo>
                    <a:cubicBezTo>
                      <a:pt x="528" y="-2"/>
                      <a:pt x="517" y="-2"/>
                      <a:pt x="516" y="6"/>
                    </a:cubicBezTo>
                    <a:lnTo>
                      <a:pt x="453" y="383"/>
                    </a:lnTo>
                    <a:cubicBezTo>
                      <a:pt x="451" y="390"/>
                      <a:pt x="442" y="390"/>
                      <a:pt x="439" y="384"/>
                    </a:cubicBezTo>
                    <a:cubicBezTo>
                      <a:pt x="415" y="315"/>
                      <a:pt x="346" y="255"/>
                      <a:pt x="303" y="222"/>
                    </a:cubicBezTo>
                    <a:cubicBezTo>
                      <a:pt x="297" y="217"/>
                      <a:pt x="288" y="225"/>
                      <a:pt x="293" y="232"/>
                    </a:cubicBezTo>
                    <a:cubicBezTo>
                      <a:pt x="374" y="352"/>
                      <a:pt x="377" y="499"/>
                      <a:pt x="376" y="547"/>
                    </a:cubicBezTo>
                    <a:cubicBezTo>
                      <a:pt x="376" y="552"/>
                      <a:pt x="369" y="556"/>
                      <a:pt x="365" y="552"/>
                    </a:cubicBezTo>
                    <a:cubicBezTo>
                      <a:pt x="281" y="482"/>
                      <a:pt x="130" y="495"/>
                      <a:pt x="74" y="503"/>
                    </a:cubicBezTo>
                    <a:cubicBezTo>
                      <a:pt x="67" y="504"/>
                      <a:pt x="66" y="513"/>
                      <a:pt x="72" y="516"/>
                    </a:cubicBezTo>
                    <a:cubicBezTo>
                      <a:pt x="220" y="599"/>
                      <a:pt x="297" y="793"/>
                      <a:pt x="320" y="860"/>
                    </a:cubicBezTo>
                    <a:cubicBezTo>
                      <a:pt x="322" y="866"/>
                      <a:pt x="314" y="872"/>
                      <a:pt x="309" y="868"/>
                    </a:cubicBezTo>
                    <a:cubicBezTo>
                      <a:pt x="214" y="801"/>
                      <a:pt x="59" y="819"/>
                      <a:pt x="6" y="828"/>
                    </a:cubicBezTo>
                    <a:cubicBezTo>
                      <a:pt x="-1" y="829"/>
                      <a:pt x="-2" y="838"/>
                      <a:pt x="3" y="841"/>
                    </a:cubicBezTo>
                    <a:cubicBezTo>
                      <a:pt x="241" y="986"/>
                      <a:pt x="288" y="1159"/>
                      <a:pt x="296" y="1192"/>
                    </a:cubicBezTo>
                    <a:cubicBezTo>
                      <a:pt x="296" y="1195"/>
                      <a:pt x="299" y="1197"/>
                      <a:pt x="302" y="1197"/>
                    </a:cubicBezTo>
                    <a:lnTo>
                      <a:pt x="522" y="1197"/>
                    </a:lnTo>
                    <a:lnTo>
                      <a:pt x="743" y="1197"/>
                    </a:lnTo>
                    <a:cubicBezTo>
                      <a:pt x="745" y="1197"/>
                      <a:pt x="749" y="1195"/>
                      <a:pt x="749" y="1192"/>
                    </a:cubicBezTo>
                    <a:cubicBezTo>
                      <a:pt x="756" y="1159"/>
                      <a:pt x="804" y="986"/>
                      <a:pt x="1042" y="841"/>
                    </a:cubicBezTo>
                    <a:cubicBezTo>
                      <a:pt x="1048" y="838"/>
                      <a:pt x="1046" y="829"/>
                      <a:pt x="1039" y="828"/>
                    </a:cubicBezTo>
                    <a:cubicBezTo>
                      <a:pt x="986" y="819"/>
                      <a:pt x="831" y="801"/>
                      <a:pt x="736" y="868"/>
                    </a:cubicBezTo>
                    <a:cubicBezTo>
                      <a:pt x="730" y="872"/>
                      <a:pt x="723" y="866"/>
                      <a:pt x="725" y="860"/>
                    </a:cubicBezTo>
                    <a:close/>
                  </a:path>
                </a:pathLst>
              </a:custGeom>
              <a:solidFill>
                <a:srgbClr val="5DA8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6" name="Freeform 225">
                <a:extLst>
                  <a:ext uri="{FF2B5EF4-FFF2-40B4-BE49-F238E27FC236}">
                    <a16:creationId xmlns:a16="http://schemas.microsoft.com/office/drawing/2014/main" id="{E8DB1E32-55BF-504F-90A2-C4D7441764A7}"/>
                  </a:ext>
                </a:extLst>
              </p:cNvPr>
              <p:cNvSpPr/>
              <p:nvPr/>
            </p:nvSpPr>
            <p:spPr>
              <a:xfrm>
                <a:off x="16744690" y="7788933"/>
                <a:ext cx="1460068" cy="179706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73" h="1443">
                    <a:moveTo>
                      <a:pt x="808" y="59"/>
                    </a:moveTo>
                    <a:cubicBezTo>
                      <a:pt x="667" y="-20"/>
                      <a:pt x="491" y="-20"/>
                      <a:pt x="351" y="61"/>
                    </a:cubicBezTo>
                    <a:cubicBezTo>
                      <a:pt x="189" y="156"/>
                      <a:pt x="0" y="349"/>
                      <a:pt x="0" y="737"/>
                    </a:cubicBezTo>
                    <a:cubicBezTo>
                      <a:pt x="0" y="1679"/>
                      <a:pt x="1173" y="1679"/>
                      <a:pt x="1173" y="737"/>
                    </a:cubicBezTo>
                    <a:cubicBezTo>
                      <a:pt x="1173" y="346"/>
                      <a:pt x="975" y="152"/>
                      <a:pt x="808" y="59"/>
                    </a:cubicBezTo>
                    <a:close/>
                  </a:path>
                </a:pathLst>
              </a:custGeom>
              <a:solidFill>
                <a:srgbClr val="FCBC2B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3" name="Freeform 342">
                <a:extLst>
                  <a:ext uri="{FF2B5EF4-FFF2-40B4-BE49-F238E27FC236}">
                    <a16:creationId xmlns:a16="http://schemas.microsoft.com/office/drawing/2014/main" id="{67F302F4-0411-8448-B7D6-2881A3FDC2C2}"/>
                  </a:ext>
                </a:extLst>
              </p:cNvPr>
              <p:cNvSpPr/>
              <p:nvPr/>
            </p:nvSpPr>
            <p:spPr>
              <a:xfrm>
                <a:off x="16744690" y="7791426"/>
                <a:ext cx="1460068" cy="1789585"/>
              </a:xfrm>
              <a:custGeom>
                <a:avLst/>
                <a:gdLst>
                  <a:gd name="connsiteX0" fmla="*/ 729414 w 1460068"/>
                  <a:gd name="connsiteY0" fmla="*/ 1404500 h 1789585"/>
                  <a:gd name="connsiteX1" fmla="*/ 487106 w 1460068"/>
                  <a:gd name="connsiteY1" fmla="*/ 1554668 h 1789585"/>
                  <a:gd name="connsiteX2" fmla="*/ 729414 w 1460068"/>
                  <a:gd name="connsiteY2" fmla="*/ 1703595 h 1789585"/>
                  <a:gd name="connsiteX3" fmla="*/ 972964 w 1460068"/>
                  <a:gd name="connsiteY3" fmla="*/ 1554668 h 1789585"/>
                  <a:gd name="connsiteX4" fmla="*/ 999746 w 1460068"/>
                  <a:gd name="connsiteY4" fmla="*/ 1237505 h 1789585"/>
                  <a:gd name="connsiteX5" fmla="*/ 756196 w 1460068"/>
                  <a:gd name="connsiteY5" fmla="*/ 1387676 h 1789585"/>
                  <a:gd name="connsiteX6" fmla="*/ 999746 w 1460068"/>
                  <a:gd name="connsiteY6" fmla="*/ 1537846 h 1789585"/>
                  <a:gd name="connsiteX7" fmla="*/ 1242054 w 1460068"/>
                  <a:gd name="connsiteY7" fmla="*/ 1387676 h 1789585"/>
                  <a:gd name="connsiteX8" fmla="*/ 460318 w 1460068"/>
                  <a:gd name="connsiteY8" fmla="*/ 1237505 h 1789585"/>
                  <a:gd name="connsiteX9" fmla="*/ 216768 w 1460068"/>
                  <a:gd name="connsiteY9" fmla="*/ 1387676 h 1789585"/>
                  <a:gd name="connsiteX10" fmla="*/ 460318 w 1460068"/>
                  <a:gd name="connsiteY10" fmla="*/ 1537846 h 1789585"/>
                  <a:gd name="connsiteX11" fmla="*/ 702626 w 1460068"/>
                  <a:gd name="connsiteY11" fmla="*/ 1387676 h 1789585"/>
                  <a:gd name="connsiteX12" fmla="*/ 729414 w 1460068"/>
                  <a:gd name="connsiteY12" fmla="*/ 1071757 h 1789585"/>
                  <a:gd name="connsiteX13" fmla="*/ 487106 w 1460068"/>
                  <a:gd name="connsiteY13" fmla="*/ 1220684 h 1789585"/>
                  <a:gd name="connsiteX14" fmla="*/ 729414 w 1460068"/>
                  <a:gd name="connsiteY14" fmla="*/ 1370852 h 1789585"/>
                  <a:gd name="connsiteX15" fmla="*/ 972964 w 1460068"/>
                  <a:gd name="connsiteY15" fmla="*/ 1220684 h 1789585"/>
                  <a:gd name="connsiteX16" fmla="*/ 999746 w 1460068"/>
                  <a:gd name="connsiteY16" fmla="*/ 904762 h 1789585"/>
                  <a:gd name="connsiteX17" fmla="*/ 756196 w 1460068"/>
                  <a:gd name="connsiteY17" fmla="*/ 1054932 h 1789585"/>
                  <a:gd name="connsiteX18" fmla="*/ 999746 w 1460068"/>
                  <a:gd name="connsiteY18" fmla="*/ 1205103 h 1789585"/>
                  <a:gd name="connsiteX19" fmla="*/ 1242054 w 1460068"/>
                  <a:gd name="connsiteY19" fmla="*/ 1054932 h 1789585"/>
                  <a:gd name="connsiteX20" fmla="*/ 460318 w 1460068"/>
                  <a:gd name="connsiteY20" fmla="*/ 904762 h 1789585"/>
                  <a:gd name="connsiteX21" fmla="*/ 216768 w 1460068"/>
                  <a:gd name="connsiteY21" fmla="*/ 1054932 h 1789585"/>
                  <a:gd name="connsiteX22" fmla="*/ 460318 w 1460068"/>
                  <a:gd name="connsiteY22" fmla="*/ 1205103 h 1789585"/>
                  <a:gd name="connsiteX23" fmla="*/ 702626 w 1460068"/>
                  <a:gd name="connsiteY23" fmla="*/ 1054932 h 1789585"/>
                  <a:gd name="connsiteX24" fmla="*/ 729414 w 1460068"/>
                  <a:gd name="connsiteY24" fmla="*/ 739014 h 1789585"/>
                  <a:gd name="connsiteX25" fmla="*/ 487106 w 1460068"/>
                  <a:gd name="connsiteY25" fmla="*/ 887941 h 1789585"/>
                  <a:gd name="connsiteX26" fmla="*/ 729414 w 1460068"/>
                  <a:gd name="connsiteY26" fmla="*/ 1038109 h 1789585"/>
                  <a:gd name="connsiteX27" fmla="*/ 972964 w 1460068"/>
                  <a:gd name="connsiteY27" fmla="*/ 887941 h 1789585"/>
                  <a:gd name="connsiteX28" fmla="*/ 999746 w 1460068"/>
                  <a:gd name="connsiteY28" fmla="*/ 573265 h 1789585"/>
                  <a:gd name="connsiteX29" fmla="*/ 756196 w 1460068"/>
                  <a:gd name="connsiteY29" fmla="*/ 722192 h 1789585"/>
                  <a:gd name="connsiteX30" fmla="*/ 999746 w 1460068"/>
                  <a:gd name="connsiteY30" fmla="*/ 872360 h 1789585"/>
                  <a:gd name="connsiteX31" fmla="*/ 1242054 w 1460068"/>
                  <a:gd name="connsiteY31" fmla="*/ 722192 h 1789585"/>
                  <a:gd name="connsiteX32" fmla="*/ 460318 w 1460068"/>
                  <a:gd name="connsiteY32" fmla="*/ 573265 h 1789585"/>
                  <a:gd name="connsiteX33" fmla="*/ 216768 w 1460068"/>
                  <a:gd name="connsiteY33" fmla="*/ 722192 h 1789585"/>
                  <a:gd name="connsiteX34" fmla="*/ 460318 w 1460068"/>
                  <a:gd name="connsiteY34" fmla="*/ 872360 h 1789585"/>
                  <a:gd name="connsiteX35" fmla="*/ 702626 w 1460068"/>
                  <a:gd name="connsiteY35" fmla="*/ 722192 h 1789585"/>
                  <a:gd name="connsiteX36" fmla="*/ 729414 w 1460068"/>
                  <a:gd name="connsiteY36" fmla="*/ 406271 h 1789585"/>
                  <a:gd name="connsiteX37" fmla="*/ 487106 w 1460068"/>
                  <a:gd name="connsiteY37" fmla="*/ 556439 h 1789585"/>
                  <a:gd name="connsiteX38" fmla="*/ 729414 w 1460068"/>
                  <a:gd name="connsiteY38" fmla="*/ 705366 h 1789585"/>
                  <a:gd name="connsiteX39" fmla="*/ 972964 w 1460068"/>
                  <a:gd name="connsiteY39" fmla="*/ 556439 h 1789585"/>
                  <a:gd name="connsiteX40" fmla="*/ 999746 w 1460068"/>
                  <a:gd name="connsiteY40" fmla="*/ 239276 h 1789585"/>
                  <a:gd name="connsiteX41" fmla="*/ 756196 w 1460068"/>
                  <a:gd name="connsiteY41" fmla="*/ 389447 h 1789585"/>
                  <a:gd name="connsiteX42" fmla="*/ 999746 w 1460068"/>
                  <a:gd name="connsiteY42" fmla="*/ 539617 h 1789585"/>
                  <a:gd name="connsiteX43" fmla="*/ 1242054 w 1460068"/>
                  <a:gd name="connsiteY43" fmla="*/ 389447 h 1789585"/>
                  <a:gd name="connsiteX44" fmla="*/ 460318 w 1460068"/>
                  <a:gd name="connsiteY44" fmla="*/ 239276 h 1789585"/>
                  <a:gd name="connsiteX45" fmla="*/ 216768 w 1460068"/>
                  <a:gd name="connsiteY45" fmla="*/ 389447 h 1789585"/>
                  <a:gd name="connsiteX46" fmla="*/ 460318 w 1460068"/>
                  <a:gd name="connsiteY46" fmla="*/ 539617 h 1789585"/>
                  <a:gd name="connsiteX47" fmla="*/ 702626 w 1460068"/>
                  <a:gd name="connsiteY47" fmla="*/ 389447 h 1789585"/>
                  <a:gd name="connsiteX48" fmla="*/ 729414 w 1460068"/>
                  <a:gd name="connsiteY48" fmla="*/ 73524 h 1789585"/>
                  <a:gd name="connsiteX49" fmla="*/ 487106 w 1460068"/>
                  <a:gd name="connsiteY49" fmla="*/ 222451 h 1789585"/>
                  <a:gd name="connsiteX50" fmla="*/ 729414 w 1460068"/>
                  <a:gd name="connsiteY50" fmla="*/ 372619 h 1789585"/>
                  <a:gd name="connsiteX51" fmla="*/ 972964 w 1460068"/>
                  <a:gd name="connsiteY51" fmla="*/ 222451 h 1789585"/>
                  <a:gd name="connsiteX52" fmla="*/ 663440 w 1460068"/>
                  <a:gd name="connsiteY52" fmla="*/ 0 h 1789585"/>
                  <a:gd name="connsiteX53" fmla="*/ 729412 w 1460068"/>
                  <a:gd name="connsiteY53" fmla="*/ 41097 h 1789585"/>
                  <a:gd name="connsiteX54" fmla="*/ 794138 w 1460068"/>
                  <a:gd name="connsiteY54" fmla="*/ 1246 h 1789585"/>
                  <a:gd name="connsiteX55" fmla="*/ 835214 w 1460068"/>
                  <a:gd name="connsiteY55" fmla="*/ 8718 h 1789585"/>
                  <a:gd name="connsiteX56" fmla="*/ 755550 w 1460068"/>
                  <a:gd name="connsiteY56" fmla="*/ 57287 h 1789585"/>
                  <a:gd name="connsiteX57" fmla="*/ 999518 w 1460068"/>
                  <a:gd name="connsiteY57" fmla="*/ 207976 h 1789585"/>
                  <a:gd name="connsiteX58" fmla="*/ 1110298 w 1460068"/>
                  <a:gd name="connsiteY58" fmla="*/ 138235 h 1789585"/>
                  <a:gd name="connsiteX59" fmla="*/ 1132704 w 1460068"/>
                  <a:gd name="connsiteY59" fmla="*/ 156916 h 1789585"/>
                  <a:gd name="connsiteX60" fmla="*/ 1024412 w 1460068"/>
                  <a:gd name="connsiteY60" fmla="*/ 222920 h 1789585"/>
                  <a:gd name="connsiteX61" fmla="*/ 1267134 w 1460068"/>
                  <a:gd name="connsiteY61" fmla="*/ 373609 h 1789585"/>
                  <a:gd name="connsiteX62" fmla="*/ 1306966 w 1460068"/>
                  <a:gd name="connsiteY62" fmla="*/ 348702 h 1789585"/>
                  <a:gd name="connsiteX63" fmla="*/ 1323148 w 1460068"/>
                  <a:gd name="connsiteY63" fmla="*/ 372363 h 1789585"/>
                  <a:gd name="connsiteX64" fmla="*/ 1293274 w 1460068"/>
                  <a:gd name="connsiteY64" fmla="*/ 389798 h 1789585"/>
                  <a:gd name="connsiteX65" fmla="*/ 1351776 w 1460068"/>
                  <a:gd name="connsiteY65" fmla="*/ 425914 h 1789585"/>
                  <a:gd name="connsiteX66" fmla="*/ 1374182 w 1460068"/>
                  <a:gd name="connsiteY66" fmla="*/ 471992 h 1789585"/>
                  <a:gd name="connsiteX67" fmla="*/ 1267134 w 1460068"/>
                  <a:gd name="connsiteY67" fmla="*/ 405988 h 1789585"/>
                  <a:gd name="connsiteX68" fmla="*/ 1024412 w 1460068"/>
                  <a:gd name="connsiteY68" fmla="*/ 556677 h 1789585"/>
                  <a:gd name="connsiteX69" fmla="*/ 1267134 w 1460068"/>
                  <a:gd name="connsiteY69" fmla="*/ 706120 h 1789585"/>
                  <a:gd name="connsiteX70" fmla="*/ 1422726 w 1460068"/>
                  <a:gd name="connsiteY70" fmla="*/ 610227 h 1789585"/>
                  <a:gd name="connsiteX71" fmla="*/ 1430194 w 1460068"/>
                  <a:gd name="connsiteY71" fmla="*/ 638871 h 1789585"/>
                  <a:gd name="connsiteX72" fmla="*/ 1293274 w 1460068"/>
                  <a:gd name="connsiteY72" fmla="*/ 722310 h 1789585"/>
                  <a:gd name="connsiteX73" fmla="*/ 1457578 w 1460068"/>
                  <a:gd name="connsiteY73" fmla="*/ 823184 h 1789585"/>
                  <a:gd name="connsiteX74" fmla="*/ 1458824 w 1460068"/>
                  <a:gd name="connsiteY74" fmla="*/ 856809 h 1789585"/>
                  <a:gd name="connsiteX75" fmla="*/ 1267134 w 1460068"/>
                  <a:gd name="connsiteY75" fmla="*/ 738500 h 1789585"/>
                  <a:gd name="connsiteX76" fmla="*/ 1024412 w 1460068"/>
                  <a:gd name="connsiteY76" fmla="*/ 887943 h 1789585"/>
                  <a:gd name="connsiteX77" fmla="*/ 1267134 w 1460068"/>
                  <a:gd name="connsiteY77" fmla="*/ 1038632 h 1789585"/>
                  <a:gd name="connsiteX78" fmla="*/ 1460068 w 1460068"/>
                  <a:gd name="connsiteY78" fmla="*/ 920322 h 1789585"/>
                  <a:gd name="connsiteX79" fmla="*/ 1460068 w 1460068"/>
                  <a:gd name="connsiteY79" fmla="*/ 952702 h 1789585"/>
                  <a:gd name="connsiteX80" fmla="*/ 1293274 w 1460068"/>
                  <a:gd name="connsiteY80" fmla="*/ 1054822 h 1789585"/>
                  <a:gd name="connsiteX81" fmla="*/ 1440152 w 1460068"/>
                  <a:gd name="connsiteY81" fmla="*/ 1144488 h 1789585"/>
                  <a:gd name="connsiteX82" fmla="*/ 1433928 w 1460068"/>
                  <a:gd name="connsiteY82" fmla="*/ 1173131 h 1789585"/>
                  <a:gd name="connsiteX83" fmla="*/ 1267134 w 1460068"/>
                  <a:gd name="connsiteY83" fmla="*/ 1071011 h 1789585"/>
                  <a:gd name="connsiteX84" fmla="*/ 1024412 w 1460068"/>
                  <a:gd name="connsiteY84" fmla="*/ 1220455 h 1789585"/>
                  <a:gd name="connsiteX85" fmla="*/ 1267134 w 1460068"/>
                  <a:gd name="connsiteY85" fmla="*/ 1371143 h 1789585"/>
                  <a:gd name="connsiteX86" fmla="*/ 1401566 w 1460068"/>
                  <a:gd name="connsiteY86" fmla="*/ 1288950 h 1789585"/>
                  <a:gd name="connsiteX87" fmla="*/ 1385384 w 1460068"/>
                  <a:gd name="connsiteY87" fmla="*/ 1331292 h 1789585"/>
                  <a:gd name="connsiteX88" fmla="*/ 1293274 w 1460068"/>
                  <a:gd name="connsiteY88" fmla="*/ 1387333 h 1789585"/>
                  <a:gd name="connsiteX89" fmla="*/ 1344308 w 1460068"/>
                  <a:gd name="connsiteY89" fmla="*/ 1418467 h 1789585"/>
                  <a:gd name="connsiteX90" fmla="*/ 1330616 w 1460068"/>
                  <a:gd name="connsiteY90" fmla="*/ 1442129 h 1789585"/>
                  <a:gd name="connsiteX91" fmla="*/ 1267134 w 1460068"/>
                  <a:gd name="connsiteY91" fmla="*/ 1403523 h 1789585"/>
                  <a:gd name="connsiteX92" fmla="*/ 1024412 w 1460068"/>
                  <a:gd name="connsiteY92" fmla="*/ 1554212 h 1789585"/>
                  <a:gd name="connsiteX93" fmla="*/ 1163822 w 1460068"/>
                  <a:gd name="connsiteY93" fmla="*/ 1638896 h 1789585"/>
                  <a:gd name="connsiteX94" fmla="*/ 1140172 w 1460068"/>
                  <a:gd name="connsiteY94" fmla="*/ 1657577 h 1789585"/>
                  <a:gd name="connsiteX95" fmla="*/ 999518 w 1460068"/>
                  <a:gd name="connsiteY95" fmla="*/ 1570401 h 1789585"/>
                  <a:gd name="connsiteX96" fmla="*/ 755550 w 1460068"/>
                  <a:gd name="connsiteY96" fmla="*/ 1719845 h 1789585"/>
                  <a:gd name="connsiteX97" fmla="*/ 857618 w 1460068"/>
                  <a:gd name="connsiteY97" fmla="*/ 1783358 h 1789585"/>
                  <a:gd name="connsiteX98" fmla="*/ 816542 w 1460068"/>
                  <a:gd name="connsiteY98" fmla="*/ 1789585 h 1789585"/>
                  <a:gd name="connsiteX99" fmla="*/ 729412 w 1460068"/>
                  <a:gd name="connsiteY99" fmla="*/ 1736034 h 1789585"/>
                  <a:gd name="connsiteX100" fmla="*/ 642280 w 1460068"/>
                  <a:gd name="connsiteY100" fmla="*/ 1789585 h 1789585"/>
                  <a:gd name="connsiteX101" fmla="*/ 601204 w 1460068"/>
                  <a:gd name="connsiteY101" fmla="*/ 1783358 h 1789585"/>
                  <a:gd name="connsiteX102" fmla="*/ 703272 w 1460068"/>
                  <a:gd name="connsiteY102" fmla="*/ 1719845 h 1789585"/>
                  <a:gd name="connsiteX103" fmla="*/ 460550 w 1460068"/>
                  <a:gd name="connsiteY103" fmla="*/ 1570401 h 1789585"/>
                  <a:gd name="connsiteX104" fmla="*/ 319896 w 1460068"/>
                  <a:gd name="connsiteY104" fmla="*/ 1657577 h 1789585"/>
                  <a:gd name="connsiteX105" fmla="*/ 295000 w 1460068"/>
                  <a:gd name="connsiteY105" fmla="*/ 1638896 h 1789585"/>
                  <a:gd name="connsiteX106" fmla="*/ 435656 w 1460068"/>
                  <a:gd name="connsiteY106" fmla="*/ 1554212 h 1789585"/>
                  <a:gd name="connsiteX107" fmla="*/ 191688 w 1460068"/>
                  <a:gd name="connsiteY107" fmla="*/ 1403523 h 1789585"/>
                  <a:gd name="connsiteX108" fmla="*/ 129452 w 1460068"/>
                  <a:gd name="connsiteY108" fmla="*/ 1442129 h 1789585"/>
                  <a:gd name="connsiteX109" fmla="*/ 115760 w 1460068"/>
                  <a:gd name="connsiteY109" fmla="*/ 1418467 h 1789585"/>
                  <a:gd name="connsiteX110" fmla="*/ 165550 w 1460068"/>
                  <a:gd name="connsiteY110" fmla="*/ 1387333 h 1789585"/>
                  <a:gd name="connsiteX111" fmla="*/ 73440 w 1460068"/>
                  <a:gd name="connsiteY111" fmla="*/ 1331292 h 1789585"/>
                  <a:gd name="connsiteX112" fmla="*/ 58502 w 1460068"/>
                  <a:gd name="connsiteY112" fmla="*/ 1288950 h 1789585"/>
                  <a:gd name="connsiteX113" fmla="*/ 191688 w 1460068"/>
                  <a:gd name="connsiteY113" fmla="*/ 1371143 h 1789585"/>
                  <a:gd name="connsiteX114" fmla="*/ 435656 w 1460068"/>
                  <a:gd name="connsiteY114" fmla="*/ 1220455 h 1789585"/>
                  <a:gd name="connsiteX115" fmla="*/ 191688 w 1460068"/>
                  <a:gd name="connsiteY115" fmla="*/ 1071011 h 1789585"/>
                  <a:gd name="connsiteX116" fmla="*/ 24895 w 1460068"/>
                  <a:gd name="connsiteY116" fmla="*/ 1173131 h 1789585"/>
                  <a:gd name="connsiteX117" fmla="*/ 19916 w 1460068"/>
                  <a:gd name="connsiteY117" fmla="*/ 1144488 h 1789585"/>
                  <a:gd name="connsiteX118" fmla="*/ 165550 w 1460068"/>
                  <a:gd name="connsiteY118" fmla="*/ 1054822 h 1789585"/>
                  <a:gd name="connsiteX119" fmla="*/ 0 w 1460068"/>
                  <a:gd name="connsiteY119" fmla="*/ 952702 h 1789585"/>
                  <a:gd name="connsiteX120" fmla="*/ 0 w 1460068"/>
                  <a:gd name="connsiteY120" fmla="*/ 920322 h 1789585"/>
                  <a:gd name="connsiteX121" fmla="*/ 191688 w 1460068"/>
                  <a:gd name="connsiteY121" fmla="*/ 1038632 h 1789585"/>
                  <a:gd name="connsiteX122" fmla="*/ 435656 w 1460068"/>
                  <a:gd name="connsiteY122" fmla="*/ 887943 h 1789585"/>
                  <a:gd name="connsiteX123" fmla="*/ 191688 w 1460068"/>
                  <a:gd name="connsiteY123" fmla="*/ 738500 h 1789585"/>
                  <a:gd name="connsiteX124" fmla="*/ 0 w 1460068"/>
                  <a:gd name="connsiteY124" fmla="*/ 856809 h 1789585"/>
                  <a:gd name="connsiteX125" fmla="*/ 1245 w 1460068"/>
                  <a:gd name="connsiteY125" fmla="*/ 823184 h 1789585"/>
                  <a:gd name="connsiteX126" fmla="*/ 165550 w 1460068"/>
                  <a:gd name="connsiteY126" fmla="*/ 722310 h 1789585"/>
                  <a:gd name="connsiteX127" fmla="*/ 29874 w 1460068"/>
                  <a:gd name="connsiteY127" fmla="*/ 637625 h 1789585"/>
                  <a:gd name="connsiteX128" fmla="*/ 34852 w 1460068"/>
                  <a:gd name="connsiteY128" fmla="*/ 610227 h 1789585"/>
                  <a:gd name="connsiteX129" fmla="*/ 191688 w 1460068"/>
                  <a:gd name="connsiteY129" fmla="*/ 706120 h 1789585"/>
                  <a:gd name="connsiteX130" fmla="*/ 435656 w 1460068"/>
                  <a:gd name="connsiteY130" fmla="*/ 556677 h 1789585"/>
                  <a:gd name="connsiteX131" fmla="*/ 191688 w 1460068"/>
                  <a:gd name="connsiteY131" fmla="*/ 405988 h 1789585"/>
                  <a:gd name="connsiteX132" fmla="*/ 82152 w 1460068"/>
                  <a:gd name="connsiteY132" fmla="*/ 473238 h 1789585"/>
                  <a:gd name="connsiteX133" fmla="*/ 103312 w 1460068"/>
                  <a:gd name="connsiteY133" fmla="*/ 428405 h 1789585"/>
                  <a:gd name="connsiteX134" fmla="*/ 165550 w 1460068"/>
                  <a:gd name="connsiteY134" fmla="*/ 389798 h 1789585"/>
                  <a:gd name="connsiteX135" fmla="*/ 134430 w 1460068"/>
                  <a:gd name="connsiteY135" fmla="*/ 369873 h 1789585"/>
                  <a:gd name="connsiteX136" fmla="*/ 149368 w 1460068"/>
                  <a:gd name="connsiteY136" fmla="*/ 347456 h 1789585"/>
                  <a:gd name="connsiteX137" fmla="*/ 191688 w 1460068"/>
                  <a:gd name="connsiteY137" fmla="*/ 373609 h 1789585"/>
                  <a:gd name="connsiteX138" fmla="*/ 435656 w 1460068"/>
                  <a:gd name="connsiteY138" fmla="*/ 222920 h 1789585"/>
                  <a:gd name="connsiteX139" fmla="*/ 321140 w 1460068"/>
                  <a:gd name="connsiteY139" fmla="*/ 154425 h 1789585"/>
                  <a:gd name="connsiteX140" fmla="*/ 344790 w 1460068"/>
                  <a:gd name="connsiteY140" fmla="*/ 135745 h 1789585"/>
                  <a:gd name="connsiteX141" fmla="*/ 460550 w 1460068"/>
                  <a:gd name="connsiteY141" fmla="*/ 207976 h 1789585"/>
                  <a:gd name="connsiteX142" fmla="*/ 703272 w 1460068"/>
                  <a:gd name="connsiteY142" fmla="*/ 57287 h 1789585"/>
                  <a:gd name="connsiteX143" fmla="*/ 621120 w 1460068"/>
                  <a:gd name="connsiteY143" fmla="*/ 6227 h 1789585"/>
                  <a:gd name="connsiteX144" fmla="*/ 663440 w 1460068"/>
                  <a:gd name="connsiteY144" fmla="*/ 0 h 1789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1460068" h="1789585">
                    <a:moveTo>
                      <a:pt x="729414" y="1404500"/>
                    </a:moveTo>
                    <a:lnTo>
                      <a:pt x="487106" y="1554668"/>
                    </a:lnTo>
                    <a:lnTo>
                      <a:pt x="729414" y="1703595"/>
                    </a:lnTo>
                    <a:lnTo>
                      <a:pt x="972964" y="1554668"/>
                    </a:lnTo>
                    <a:close/>
                    <a:moveTo>
                      <a:pt x="999746" y="1237505"/>
                    </a:moveTo>
                    <a:lnTo>
                      <a:pt x="756196" y="1387676"/>
                    </a:lnTo>
                    <a:lnTo>
                      <a:pt x="999746" y="1537846"/>
                    </a:lnTo>
                    <a:lnTo>
                      <a:pt x="1242054" y="1387676"/>
                    </a:lnTo>
                    <a:close/>
                    <a:moveTo>
                      <a:pt x="460318" y="1237505"/>
                    </a:moveTo>
                    <a:lnTo>
                      <a:pt x="216768" y="1387676"/>
                    </a:lnTo>
                    <a:lnTo>
                      <a:pt x="460318" y="1537846"/>
                    </a:lnTo>
                    <a:lnTo>
                      <a:pt x="702626" y="1387676"/>
                    </a:lnTo>
                    <a:close/>
                    <a:moveTo>
                      <a:pt x="729414" y="1071757"/>
                    </a:moveTo>
                    <a:lnTo>
                      <a:pt x="487106" y="1220684"/>
                    </a:lnTo>
                    <a:lnTo>
                      <a:pt x="729414" y="1370852"/>
                    </a:lnTo>
                    <a:lnTo>
                      <a:pt x="972964" y="1220684"/>
                    </a:lnTo>
                    <a:close/>
                    <a:moveTo>
                      <a:pt x="999746" y="904762"/>
                    </a:moveTo>
                    <a:lnTo>
                      <a:pt x="756196" y="1054932"/>
                    </a:lnTo>
                    <a:lnTo>
                      <a:pt x="999746" y="1205103"/>
                    </a:lnTo>
                    <a:lnTo>
                      <a:pt x="1242054" y="1054932"/>
                    </a:lnTo>
                    <a:close/>
                    <a:moveTo>
                      <a:pt x="460318" y="904762"/>
                    </a:moveTo>
                    <a:lnTo>
                      <a:pt x="216768" y="1054932"/>
                    </a:lnTo>
                    <a:lnTo>
                      <a:pt x="460318" y="1205103"/>
                    </a:lnTo>
                    <a:lnTo>
                      <a:pt x="702626" y="1054932"/>
                    </a:lnTo>
                    <a:close/>
                    <a:moveTo>
                      <a:pt x="729414" y="739014"/>
                    </a:moveTo>
                    <a:lnTo>
                      <a:pt x="487106" y="887941"/>
                    </a:lnTo>
                    <a:lnTo>
                      <a:pt x="729414" y="1038109"/>
                    </a:lnTo>
                    <a:lnTo>
                      <a:pt x="972964" y="887941"/>
                    </a:lnTo>
                    <a:close/>
                    <a:moveTo>
                      <a:pt x="999746" y="573265"/>
                    </a:moveTo>
                    <a:lnTo>
                      <a:pt x="756196" y="722192"/>
                    </a:lnTo>
                    <a:lnTo>
                      <a:pt x="999746" y="872360"/>
                    </a:lnTo>
                    <a:lnTo>
                      <a:pt x="1242054" y="722192"/>
                    </a:lnTo>
                    <a:close/>
                    <a:moveTo>
                      <a:pt x="460318" y="573265"/>
                    </a:moveTo>
                    <a:lnTo>
                      <a:pt x="216768" y="722192"/>
                    </a:lnTo>
                    <a:lnTo>
                      <a:pt x="460318" y="872360"/>
                    </a:lnTo>
                    <a:lnTo>
                      <a:pt x="702626" y="722192"/>
                    </a:lnTo>
                    <a:close/>
                    <a:moveTo>
                      <a:pt x="729414" y="406271"/>
                    </a:moveTo>
                    <a:lnTo>
                      <a:pt x="487106" y="556439"/>
                    </a:lnTo>
                    <a:lnTo>
                      <a:pt x="729414" y="705366"/>
                    </a:lnTo>
                    <a:lnTo>
                      <a:pt x="972964" y="556439"/>
                    </a:lnTo>
                    <a:close/>
                    <a:moveTo>
                      <a:pt x="999746" y="239276"/>
                    </a:moveTo>
                    <a:lnTo>
                      <a:pt x="756196" y="389447"/>
                    </a:lnTo>
                    <a:lnTo>
                      <a:pt x="999746" y="539617"/>
                    </a:lnTo>
                    <a:lnTo>
                      <a:pt x="1242054" y="389447"/>
                    </a:lnTo>
                    <a:close/>
                    <a:moveTo>
                      <a:pt x="460318" y="239276"/>
                    </a:moveTo>
                    <a:lnTo>
                      <a:pt x="216768" y="389447"/>
                    </a:lnTo>
                    <a:lnTo>
                      <a:pt x="460318" y="539617"/>
                    </a:lnTo>
                    <a:lnTo>
                      <a:pt x="702626" y="389447"/>
                    </a:lnTo>
                    <a:close/>
                    <a:moveTo>
                      <a:pt x="729414" y="73524"/>
                    </a:moveTo>
                    <a:lnTo>
                      <a:pt x="487106" y="222451"/>
                    </a:lnTo>
                    <a:lnTo>
                      <a:pt x="729414" y="372619"/>
                    </a:lnTo>
                    <a:lnTo>
                      <a:pt x="972964" y="222451"/>
                    </a:lnTo>
                    <a:close/>
                    <a:moveTo>
                      <a:pt x="663440" y="0"/>
                    </a:moveTo>
                    <a:lnTo>
                      <a:pt x="729412" y="41097"/>
                    </a:lnTo>
                    <a:lnTo>
                      <a:pt x="794138" y="1246"/>
                    </a:lnTo>
                    <a:cubicBezTo>
                      <a:pt x="807830" y="3736"/>
                      <a:pt x="821522" y="6227"/>
                      <a:pt x="835214" y="8718"/>
                    </a:cubicBezTo>
                    <a:lnTo>
                      <a:pt x="755550" y="57287"/>
                    </a:lnTo>
                    <a:lnTo>
                      <a:pt x="999518" y="207976"/>
                    </a:lnTo>
                    <a:lnTo>
                      <a:pt x="1110298" y="138235"/>
                    </a:lnTo>
                    <a:cubicBezTo>
                      <a:pt x="1117768" y="144462"/>
                      <a:pt x="1125236" y="150689"/>
                      <a:pt x="1132704" y="156916"/>
                    </a:cubicBezTo>
                    <a:lnTo>
                      <a:pt x="1024412" y="222920"/>
                    </a:lnTo>
                    <a:lnTo>
                      <a:pt x="1267134" y="373609"/>
                    </a:lnTo>
                    <a:lnTo>
                      <a:pt x="1306966" y="348702"/>
                    </a:lnTo>
                    <a:cubicBezTo>
                      <a:pt x="1313190" y="357419"/>
                      <a:pt x="1316924" y="364891"/>
                      <a:pt x="1323148" y="372363"/>
                    </a:cubicBezTo>
                    <a:lnTo>
                      <a:pt x="1293274" y="389798"/>
                    </a:lnTo>
                    <a:lnTo>
                      <a:pt x="1351776" y="425914"/>
                    </a:lnTo>
                    <a:cubicBezTo>
                      <a:pt x="1359244" y="440858"/>
                      <a:pt x="1367958" y="455803"/>
                      <a:pt x="1374182" y="471992"/>
                    </a:cubicBezTo>
                    <a:lnTo>
                      <a:pt x="1267134" y="405988"/>
                    </a:lnTo>
                    <a:lnTo>
                      <a:pt x="1024412" y="556677"/>
                    </a:lnTo>
                    <a:lnTo>
                      <a:pt x="1267134" y="706120"/>
                    </a:lnTo>
                    <a:lnTo>
                      <a:pt x="1422726" y="610227"/>
                    </a:lnTo>
                    <a:cubicBezTo>
                      <a:pt x="1425216" y="618945"/>
                      <a:pt x="1427706" y="628908"/>
                      <a:pt x="1430194" y="638871"/>
                    </a:cubicBezTo>
                    <a:lnTo>
                      <a:pt x="1293274" y="722310"/>
                    </a:lnTo>
                    <a:lnTo>
                      <a:pt x="1457578" y="823184"/>
                    </a:lnTo>
                    <a:cubicBezTo>
                      <a:pt x="1457578" y="834392"/>
                      <a:pt x="1457578" y="845601"/>
                      <a:pt x="1458824" y="856809"/>
                    </a:cubicBezTo>
                    <a:lnTo>
                      <a:pt x="1267134" y="738500"/>
                    </a:lnTo>
                    <a:lnTo>
                      <a:pt x="1024412" y="887943"/>
                    </a:lnTo>
                    <a:lnTo>
                      <a:pt x="1267134" y="1038632"/>
                    </a:lnTo>
                    <a:lnTo>
                      <a:pt x="1460068" y="920322"/>
                    </a:lnTo>
                    <a:cubicBezTo>
                      <a:pt x="1460068" y="931531"/>
                      <a:pt x="1460068" y="941494"/>
                      <a:pt x="1460068" y="952702"/>
                    </a:cubicBezTo>
                    <a:lnTo>
                      <a:pt x="1293274" y="1054822"/>
                    </a:lnTo>
                    <a:lnTo>
                      <a:pt x="1440152" y="1144488"/>
                    </a:lnTo>
                    <a:cubicBezTo>
                      <a:pt x="1437662" y="1154450"/>
                      <a:pt x="1436418" y="1164413"/>
                      <a:pt x="1433928" y="1173131"/>
                    </a:cubicBezTo>
                    <a:lnTo>
                      <a:pt x="1267134" y="1071011"/>
                    </a:lnTo>
                    <a:lnTo>
                      <a:pt x="1024412" y="1220455"/>
                    </a:lnTo>
                    <a:lnTo>
                      <a:pt x="1267134" y="1371143"/>
                    </a:lnTo>
                    <a:lnTo>
                      <a:pt x="1401566" y="1288950"/>
                    </a:lnTo>
                    <a:cubicBezTo>
                      <a:pt x="1396586" y="1303894"/>
                      <a:pt x="1391608" y="1317593"/>
                      <a:pt x="1385384" y="1331292"/>
                    </a:cubicBezTo>
                    <a:lnTo>
                      <a:pt x="1293274" y="1387333"/>
                    </a:lnTo>
                    <a:lnTo>
                      <a:pt x="1344308" y="1418467"/>
                    </a:lnTo>
                    <a:cubicBezTo>
                      <a:pt x="1340574" y="1427185"/>
                      <a:pt x="1335594" y="1434657"/>
                      <a:pt x="1330616" y="1442129"/>
                    </a:cubicBezTo>
                    <a:lnTo>
                      <a:pt x="1267134" y="1403523"/>
                    </a:lnTo>
                    <a:lnTo>
                      <a:pt x="1024412" y="1554212"/>
                    </a:lnTo>
                    <a:lnTo>
                      <a:pt x="1163822" y="1638896"/>
                    </a:lnTo>
                    <a:cubicBezTo>
                      <a:pt x="1156354" y="1645123"/>
                      <a:pt x="1148886" y="1651350"/>
                      <a:pt x="1140172" y="1657577"/>
                    </a:cubicBezTo>
                    <a:lnTo>
                      <a:pt x="999518" y="1570401"/>
                    </a:lnTo>
                    <a:lnTo>
                      <a:pt x="755550" y="1719845"/>
                    </a:lnTo>
                    <a:lnTo>
                      <a:pt x="857618" y="1783358"/>
                    </a:lnTo>
                    <a:cubicBezTo>
                      <a:pt x="843926" y="1785849"/>
                      <a:pt x="830234" y="1788340"/>
                      <a:pt x="816542" y="1789585"/>
                    </a:cubicBezTo>
                    <a:lnTo>
                      <a:pt x="729412" y="1736034"/>
                    </a:lnTo>
                    <a:lnTo>
                      <a:pt x="642280" y="1789585"/>
                    </a:lnTo>
                    <a:cubicBezTo>
                      <a:pt x="628588" y="1788340"/>
                      <a:pt x="614896" y="1785849"/>
                      <a:pt x="601204" y="1783358"/>
                    </a:cubicBezTo>
                    <a:lnTo>
                      <a:pt x="703272" y="1719845"/>
                    </a:lnTo>
                    <a:lnTo>
                      <a:pt x="460550" y="1570401"/>
                    </a:lnTo>
                    <a:lnTo>
                      <a:pt x="319896" y="1657577"/>
                    </a:lnTo>
                    <a:cubicBezTo>
                      <a:pt x="311182" y="1651350"/>
                      <a:pt x="303714" y="1645123"/>
                      <a:pt x="295000" y="1638896"/>
                    </a:cubicBezTo>
                    <a:lnTo>
                      <a:pt x="435656" y="1554212"/>
                    </a:lnTo>
                    <a:lnTo>
                      <a:pt x="191688" y="1403523"/>
                    </a:lnTo>
                    <a:lnTo>
                      <a:pt x="129452" y="1442129"/>
                    </a:lnTo>
                    <a:cubicBezTo>
                      <a:pt x="124472" y="1434657"/>
                      <a:pt x="119494" y="1427185"/>
                      <a:pt x="115760" y="1418467"/>
                    </a:cubicBezTo>
                    <a:lnTo>
                      <a:pt x="165550" y="1387333"/>
                    </a:lnTo>
                    <a:lnTo>
                      <a:pt x="73440" y="1331292"/>
                    </a:lnTo>
                    <a:cubicBezTo>
                      <a:pt x="68460" y="1317593"/>
                      <a:pt x="63482" y="1303894"/>
                      <a:pt x="58502" y="1288950"/>
                    </a:cubicBezTo>
                    <a:lnTo>
                      <a:pt x="191688" y="1371143"/>
                    </a:lnTo>
                    <a:lnTo>
                      <a:pt x="435656" y="1220455"/>
                    </a:lnTo>
                    <a:lnTo>
                      <a:pt x="191688" y="1071011"/>
                    </a:lnTo>
                    <a:lnTo>
                      <a:pt x="24895" y="1173131"/>
                    </a:lnTo>
                    <a:cubicBezTo>
                      <a:pt x="23650" y="1164413"/>
                      <a:pt x="21160" y="1154450"/>
                      <a:pt x="19916" y="1144488"/>
                    </a:cubicBezTo>
                    <a:lnTo>
                      <a:pt x="165550" y="1054822"/>
                    </a:lnTo>
                    <a:lnTo>
                      <a:pt x="0" y="952702"/>
                    </a:lnTo>
                    <a:cubicBezTo>
                      <a:pt x="0" y="941494"/>
                      <a:pt x="0" y="931531"/>
                      <a:pt x="0" y="920322"/>
                    </a:cubicBezTo>
                    <a:lnTo>
                      <a:pt x="191688" y="1038632"/>
                    </a:lnTo>
                    <a:lnTo>
                      <a:pt x="435656" y="887943"/>
                    </a:lnTo>
                    <a:lnTo>
                      <a:pt x="191688" y="738500"/>
                    </a:lnTo>
                    <a:lnTo>
                      <a:pt x="0" y="856809"/>
                    </a:lnTo>
                    <a:cubicBezTo>
                      <a:pt x="1245" y="845601"/>
                      <a:pt x="1245" y="834392"/>
                      <a:pt x="1245" y="823184"/>
                    </a:cubicBezTo>
                    <a:lnTo>
                      <a:pt x="165550" y="722310"/>
                    </a:lnTo>
                    <a:lnTo>
                      <a:pt x="29874" y="637625"/>
                    </a:lnTo>
                    <a:cubicBezTo>
                      <a:pt x="31118" y="628908"/>
                      <a:pt x="33608" y="618945"/>
                      <a:pt x="34852" y="610227"/>
                    </a:cubicBezTo>
                    <a:lnTo>
                      <a:pt x="191688" y="706120"/>
                    </a:lnTo>
                    <a:lnTo>
                      <a:pt x="435656" y="556677"/>
                    </a:lnTo>
                    <a:lnTo>
                      <a:pt x="191688" y="405988"/>
                    </a:lnTo>
                    <a:lnTo>
                      <a:pt x="82152" y="473238"/>
                    </a:lnTo>
                    <a:cubicBezTo>
                      <a:pt x="88376" y="458293"/>
                      <a:pt x="95844" y="443349"/>
                      <a:pt x="103312" y="428405"/>
                    </a:cubicBezTo>
                    <a:lnTo>
                      <a:pt x="165550" y="389798"/>
                    </a:lnTo>
                    <a:lnTo>
                      <a:pt x="134430" y="369873"/>
                    </a:lnTo>
                    <a:cubicBezTo>
                      <a:pt x="139410" y="362401"/>
                      <a:pt x="144388" y="354928"/>
                      <a:pt x="149368" y="347456"/>
                    </a:cubicBezTo>
                    <a:lnTo>
                      <a:pt x="191688" y="373609"/>
                    </a:lnTo>
                    <a:lnTo>
                      <a:pt x="435656" y="222920"/>
                    </a:lnTo>
                    <a:lnTo>
                      <a:pt x="321140" y="154425"/>
                    </a:lnTo>
                    <a:cubicBezTo>
                      <a:pt x="328608" y="146953"/>
                      <a:pt x="337322" y="141971"/>
                      <a:pt x="344790" y="135745"/>
                    </a:cubicBezTo>
                    <a:lnTo>
                      <a:pt x="460550" y="207976"/>
                    </a:lnTo>
                    <a:lnTo>
                      <a:pt x="703272" y="57287"/>
                    </a:lnTo>
                    <a:lnTo>
                      <a:pt x="621120" y="6227"/>
                    </a:lnTo>
                    <a:cubicBezTo>
                      <a:pt x="634812" y="3736"/>
                      <a:pt x="649748" y="1246"/>
                      <a:pt x="663440" y="0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1" name="Freeform 240">
                <a:extLst>
                  <a:ext uri="{FF2B5EF4-FFF2-40B4-BE49-F238E27FC236}">
                    <a16:creationId xmlns:a16="http://schemas.microsoft.com/office/drawing/2014/main" id="{F3210FF4-0655-F044-A386-F90130C0BC5F}"/>
                  </a:ext>
                </a:extLst>
              </p:cNvPr>
              <p:cNvSpPr/>
              <p:nvPr/>
            </p:nvSpPr>
            <p:spPr>
              <a:xfrm>
                <a:off x="16977653" y="7872431"/>
                <a:ext cx="1227105" cy="17135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86" h="1376">
                    <a:moveTo>
                      <a:pt x="986" y="670"/>
                    </a:moveTo>
                    <a:cubicBezTo>
                      <a:pt x="986" y="290"/>
                      <a:pt x="799" y="97"/>
                      <a:pt x="635" y="0"/>
                    </a:cubicBezTo>
                    <a:cubicBezTo>
                      <a:pt x="636" y="9"/>
                      <a:pt x="637" y="17"/>
                      <a:pt x="638" y="24"/>
                    </a:cubicBezTo>
                    <a:cubicBezTo>
                      <a:pt x="649" y="136"/>
                      <a:pt x="645" y="251"/>
                      <a:pt x="613" y="361"/>
                    </a:cubicBezTo>
                    <a:cubicBezTo>
                      <a:pt x="568" y="516"/>
                      <a:pt x="469" y="650"/>
                      <a:pt x="361" y="771"/>
                    </a:cubicBezTo>
                    <a:cubicBezTo>
                      <a:pt x="254" y="892"/>
                      <a:pt x="136" y="1005"/>
                      <a:pt x="43" y="1137"/>
                    </a:cubicBezTo>
                    <a:cubicBezTo>
                      <a:pt x="28" y="1158"/>
                      <a:pt x="13" y="1181"/>
                      <a:pt x="0" y="1204"/>
                    </a:cubicBezTo>
                    <a:cubicBezTo>
                      <a:pt x="331" y="1551"/>
                      <a:pt x="986" y="1374"/>
                      <a:pt x="986" y="670"/>
                    </a:cubicBezTo>
                    <a:close/>
                  </a:path>
                </a:pathLst>
              </a:custGeom>
              <a:solidFill>
                <a:srgbClr val="EA4444">
                  <a:alpha val="15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347" name="Group 346">
            <a:extLst>
              <a:ext uri="{FF2B5EF4-FFF2-40B4-BE49-F238E27FC236}">
                <a16:creationId xmlns:a16="http://schemas.microsoft.com/office/drawing/2014/main" id="{8A14F63F-BAA0-094F-8CB4-16E89CA05C83}"/>
              </a:ext>
            </a:extLst>
          </p:cNvPr>
          <p:cNvGrpSpPr/>
          <p:nvPr/>
        </p:nvGrpSpPr>
        <p:grpSpPr>
          <a:xfrm>
            <a:off x="9960108" y="5919589"/>
            <a:ext cx="4458689" cy="4174865"/>
            <a:chOff x="9960108" y="5919589"/>
            <a:chExt cx="4458689" cy="4174865"/>
          </a:xfrm>
        </p:grpSpPr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9E1A4FB8-99B9-604C-8476-B6DFE421830F}"/>
                </a:ext>
              </a:extLst>
            </p:cNvPr>
            <p:cNvSpPr/>
            <p:nvPr/>
          </p:nvSpPr>
          <p:spPr>
            <a:xfrm>
              <a:off x="9960108" y="5919589"/>
              <a:ext cx="4458689" cy="41748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0" h="3351">
                  <a:moveTo>
                    <a:pt x="578" y="3351"/>
                  </a:moveTo>
                  <a:cubicBezTo>
                    <a:pt x="259" y="3351"/>
                    <a:pt x="0" y="3091"/>
                    <a:pt x="0" y="2773"/>
                  </a:cubicBezTo>
                  <a:lnTo>
                    <a:pt x="0" y="577"/>
                  </a:lnTo>
                  <a:cubicBezTo>
                    <a:pt x="0" y="259"/>
                    <a:pt x="259" y="0"/>
                    <a:pt x="578" y="0"/>
                  </a:cubicBezTo>
                  <a:lnTo>
                    <a:pt x="3003" y="0"/>
                  </a:lnTo>
                  <a:cubicBezTo>
                    <a:pt x="3321" y="0"/>
                    <a:pt x="3580" y="259"/>
                    <a:pt x="3580" y="577"/>
                  </a:cubicBezTo>
                  <a:lnTo>
                    <a:pt x="3580" y="2773"/>
                  </a:lnTo>
                  <a:cubicBezTo>
                    <a:pt x="3580" y="3091"/>
                    <a:pt x="3321" y="3351"/>
                    <a:pt x="3003" y="3351"/>
                  </a:cubicBezTo>
                  <a:close/>
                </a:path>
              </a:pathLst>
            </a:custGeom>
            <a:noFill/>
            <a:ln w="11160" cap="flat">
              <a:solidFill>
                <a:srgbClr val="C4C8CE"/>
              </a:solidFill>
              <a:prstDash val="solid"/>
              <a:round/>
            </a:ln>
          </p:spPr>
          <p:txBody>
            <a:bodyPr vert="horz" wrap="none" lIns="5400" tIns="5400" rIns="5400" bIns="54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2BA123CE-1888-0749-9344-1D3AEBAF74F3}"/>
                </a:ext>
              </a:extLst>
            </p:cNvPr>
            <p:cNvSpPr/>
            <p:nvPr/>
          </p:nvSpPr>
          <p:spPr>
            <a:xfrm>
              <a:off x="10087176" y="6046705"/>
              <a:ext cx="4204544" cy="3920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76" h="3147">
                  <a:moveTo>
                    <a:pt x="2901" y="3147"/>
                  </a:moveTo>
                  <a:lnTo>
                    <a:pt x="476" y="3147"/>
                  </a:lnTo>
                  <a:cubicBezTo>
                    <a:pt x="213" y="3147"/>
                    <a:pt x="0" y="2934"/>
                    <a:pt x="0" y="2671"/>
                  </a:cubicBezTo>
                  <a:lnTo>
                    <a:pt x="0" y="475"/>
                  </a:lnTo>
                  <a:cubicBezTo>
                    <a:pt x="0" y="213"/>
                    <a:pt x="213" y="0"/>
                    <a:pt x="476" y="0"/>
                  </a:cubicBezTo>
                  <a:lnTo>
                    <a:pt x="2901" y="0"/>
                  </a:lnTo>
                  <a:cubicBezTo>
                    <a:pt x="3163" y="0"/>
                    <a:pt x="3376" y="213"/>
                    <a:pt x="3376" y="475"/>
                  </a:cubicBezTo>
                  <a:lnTo>
                    <a:pt x="3376" y="2671"/>
                  </a:lnTo>
                  <a:cubicBezTo>
                    <a:pt x="3376" y="2934"/>
                    <a:pt x="3163" y="3147"/>
                    <a:pt x="2901" y="3147"/>
                  </a:cubicBezTo>
                  <a:close/>
                </a:path>
              </a:pathLst>
            </a:custGeom>
            <a:solidFill>
              <a:srgbClr val="C4C8CE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F295C523-09BB-2344-BD70-F3F78242EB1D}"/>
                </a:ext>
              </a:extLst>
            </p:cNvPr>
            <p:cNvGrpSpPr/>
            <p:nvPr/>
          </p:nvGrpSpPr>
          <p:grpSpPr>
            <a:xfrm>
              <a:off x="10560580" y="7224391"/>
              <a:ext cx="3256500" cy="1562772"/>
              <a:chOff x="10560580" y="7224391"/>
              <a:chExt cx="3256500" cy="1562772"/>
            </a:xfrm>
          </p:grpSpPr>
          <p:sp>
            <p:nvSpPr>
              <p:cNvPr id="315" name="Freeform 314">
                <a:extLst>
                  <a:ext uri="{FF2B5EF4-FFF2-40B4-BE49-F238E27FC236}">
                    <a16:creationId xmlns:a16="http://schemas.microsoft.com/office/drawing/2014/main" id="{D51CC8F8-3992-844A-92CD-1FB7D21EE5E0}"/>
                  </a:ext>
                </a:extLst>
              </p:cNvPr>
              <p:cNvSpPr/>
              <p:nvPr/>
            </p:nvSpPr>
            <p:spPr>
              <a:xfrm>
                <a:off x="10560580" y="7224391"/>
                <a:ext cx="3255254" cy="15627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14" h="1255">
                    <a:moveTo>
                      <a:pt x="2" y="879"/>
                    </a:moveTo>
                    <a:cubicBezTo>
                      <a:pt x="41" y="1072"/>
                      <a:pt x="504" y="1148"/>
                      <a:pt x="792" y="1145"/>
                    </a:cubicBezTo>
                    <a:cubicBezTo>
                      <a:pt x="1162" y="1141"/>
                      <a:pt x="1498" y="1122"/>
                      <a:pt x="1854" y="1193"/>
                    </a:cubicBezTo>
                    <a:cubicBezTo>
                      <a:pt x="2045" y="1231"/>
                      <a:pt x="2347" y="1302"/>
                      <a:pt x="2526" y="1211"/>
                    </a:cubicBezTo>
                    <a:cubicBezTo>
                      <a:pt x="2612" y="1167"/>
                      <a:pt x="2620" y="1093"/>
                      <a:pt x="2612" y="1028"/>
                    </a:cubicBezTo>
                    <a:cubicBezTo>
                      <a:pt x="2585" y="818"/>
                      <a:pt x="2502" y="604"/>
                      <a:pt x="2329" y="416"/>
                    </a:cubicBezTo>
                    <a:cubicBezTo>
                      <a:pt x="2162" y="233"/>
                      <a:pt x="1838" y="25"/>
                      <a:pt x="1448" y="2"/>
                    </a:cubicBezTo>
                    <a:cubicBezTo>
                      <a:pt x="1275" y="-10"/>
                      <a:pt x="1098" y="31"/>
                      <a:pt x="973" y="99"/>
                    </a:cubicBezTo>
                    <a:cubicBezTo>
                      <a:pt x="749" y="219"/>
                      <a:pt x="800" y="414"/>
                      <a:pt x="581" y="524"/>
                    </a:cubicBezTo>
                    <a:cubicBezTo>
                      <a:pt x="392" y="619"/>
                      <a:pt x="-34" y="702"/>
                      <a:pt x="2" y="879"/>
                    </a:cubicBezTo>
                    <a:close/>
                  </a:path>
                </a:pathLst>
              </a:custGeom>
              <a:solidFill>
                <a:srgbClr val="EA44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6" name="Freeform 315">
                <a:extLst>
                  <a:ext uri="{FF2B5EF4-FFF2-40B4-BE49-F238E27FC236}">
                    <a16:creationId xmlns:a16="http://schemas.microsoft.com/office/drawing/2014/main" id="{9C98CE57-D06C-834C-A36E-600B352DCD69}"/>
                  </a:ext>
                </a:extLst>
              </p:cNvPr>
              <p:cNvSpPr/>
              <p:nvPr/>
            </p:nvSpPr>
            <p:spPr>
              <a:xfrm>
                <a:off x="10561826" y="8169033"/>
                <a:ext cx="3252759" cy="61813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12" h="497">
                    <a:moveTo>
                      <a:pt x="2402" y="337"/>
                    </a:moveTo>
                    <a:cubicBezTo>
                      <a:pt x="2129" y="324"/>
                      <a:pt x="1880" y="150"/>
                      <a:pt x="1607" y="150"/>
                    </a:cubicBezTo>
                    <a:cubicBezTo>
                      <a:pt x="1479" y="150"/>
                      <a:pt x="1355" y="188"/>
                      <a:pt x="1231" y="216"/>
                    </a:cubicBezTo>
                    <a:cubicBezTo>
                      <a:pt x="1043" y="258"/>
                      <a:pt x="848" y="278"/>
                      <a:pt x="656" y="257"/>
                    </a:cubicBezTo>
                    <a:cubicBezTo>
                      <a:pt x="497" y="239"/>
                      <a:pt x="342" y="192"/>
                      <a:pt x="205" y="109"/>
                    </a:cubicBezTo>
                    <a:cubicBezTo>
                      <a:pt x="154" y="79"/>
                      <a:pt x="105" y="38"/>
                      <a:pt x="55" y="0"/>
                    </a:cubicBezTo>
                    <a:cubicBezTo>
                      <a:pt x="14" y="36"/>
                      <a:pt x="-7" y="75"/>
                      <a:pt x="2" y="121"/>
                    </a:cubicBezTo>
                    <a:cubicBezTo>
                      <a:pt x="41" y="314"/>
                      <a:pt x="504" y="390"/>
                      <a:pt x="792" y="387"/>
                    </a:cubicBezTo>
                    <a:cubicBezTo>
                      <a:pt x="1162" y="383"/>
                      <a:pt x="1498" y="364"/>
                      <a:pt x="1854" y="435"/>
                    </a:cubicBezTo>
                    <a:cubicBezTo>
                      <a:pt x="2045" y="473"/>
                      <a:pt x="2347" y="544"/>
                      <a:pt x="2526" y="453"/>
                    </a:cubicBezTo>
                    <a:cubicBezTo>
                      <a:pt x="2583" y="424"/>
                      <a:pt x="2606" y="382"/>
                      <a:pt x="2612" y="337"/>
                    </a:cubicBezTo>
                    <a:cubicBezTo>
                      <a:pt x="2542" y="333"/>
                      <a:pt x="2472" y="341"/>
                      <a:pt x="2402" y="337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7" name="Freeform 316">
                <a:extLst>
                  <a:ext uri="{FF2B5EF4-FFF2-40B4-BE49-F238E27FC236}">
                    <a16:creationId xmlns:a16="http://schemas.microsoft.com/office/drawing/2014/main" id="{C6DB99BF-1381-E544-85DC-9ED0DA28A1E7}"/>
                  </a:ext>
                </a:extLst>
              </p:cNvPr>
              <p:cNvSpPr/>
              <p:nvPr/>
            </p:nvSpPr>
            <p:spPr>
              <a:xfrm>
                <a:off x="11854958" y="8485576"/>
                <a:ext cx="1340472" cy="285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7" h="230">
                    <a:moveTo>
                      <a:pt x="0" y="130"/>
                    </a:moveTo>
                    <a:cubicBezTo>
                      <a:pt x="276" y="126"/>
                      <a:pt x="541" y="127"/>
                      <a:pt x="816" y="182"/>
                    </a:cubicBezTo>
                    <a:cubicBezTo>
                      <a:pt x="891" y="197"/>
                      <a:pt x="983" y="216"/>
                      <a:pt x="1077" y="230"/>
                    </a:cubicBezTo>
                    <a:cubicBezTo>
                      <a:pt x="1022" y="181"/>
                      <a:pt x="957" y="144"/>
                      <a:pt x="892" y="108"/>
                    </a:cubicBezTo>
                    <a:cubicBezTo>
                      <a:pt x="811" y="62"/>
                      <a:pt x="727" y="19"/>
                      <a:pt x="635" y="5"/>
                    </a:cubicBezTo>
                    <a:cubicBezTo>
                      <a:pt x="577" y="-4"/>
                      <a:pt x="518" y="1"/>
                      <a:pt x="460" y="8"/>
                    </a:cubicBezTo>
                    <a:cubicBezTo>
                      <a:pt x="318" y="25"/>
                      <a:pt x="178" y="60"/>
                      <a:pt x="45" y="112"/>
                    </a:cubicBezTo>
                    <a:cubicBezTo>
                      <a:pt x="30" y="118"/>
                      <a:pt x="15" y="124"/>
                      <a:pt x="0" y="13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8" name="Freeform 317">
                <a:extLst>
                  <a:ext uri="{FF2B5EF4-FFF2-40B4-BE49-F238E27FC236}">
                    <a16:creationId xmlns:a16="http://schemas.microsoft.com/office/drawing/2014/main" id="{85DB0CDD-06FC-744C-AE46-9985B674CBD0}"/>
                  </a:ext>
                </a:extLst>
              </p:cNvPr>
              <p:cNvSpPr/>
              <p:nvPr/>
            </p:nvSpPr>
            <p:spPr>
              <a:xfrm>
                <a:off x="11671826" y="7224391"/>
                <a:ext cx="1848755" cy="6231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85" h="501">
                    <a:moveTo>
                      <a:pt x="1438" y="416"/>
                    </a:moveTo>
                    <a:cubicBezTo>
                      <a:pt x="1271" y="233"/>
                      <a:pt x="947" y="25"/>
                      <a:pt x="557" y="2"/>
                    </a:cubicBezTo>
                    <a:cubicBezTo>
                      <a:pt x="384" y="-10"/>
                      <a:pt x="207" y="31"/>
                      <a:pt x="82" y="99"/>
                    </a:cubicBezTo>
                    <a:cubicBezTo>
                      <a:pt x="49" y="116"/>
                      <a:pt x="23" y="135"/>
                      <a:pt x="0" y="155"/>
                    </a:cubicBezTo>
                    <a:cubicBezTo>
                      <a:pt x="72" y="186"/>
                      <a:pt x="151" y="200"/>
                      <a:pt x="230" y="196"/>
                    </a:cubicBezTo>
                    <a:cubicBezTo>
                      <a:pt x="323" y="190"/>
                      <a:pt x="416" y="159"/>
                      <a:pt x="507" y="178"/>
                    </a:cubicBezTo>
                    <a:cubicBezTo>
                      <a:pt x="611" y="199"/>
                      <a:pt x="691" y="280"/>
                      <a:pt x="777" y="341"/>
                    </a:cubicBezTo>
                    <a:cubicBezTo>
                      <a:pt x="946" y="463"/>
                      <a:pt x="1162" y="519"/>
                      <a:pt x="1369" y="496"/>
                    </a:cubicBezTo>
                    <a:cubicBezTo>
                      <a:pt x="1408" y="492"/>
                      <a:pt x="1449" y="485"/>
                      <a:pt x="1485" y="470"/>
                    </a:cubicBezTo>
                    <a:cubicBezTo>
                      <a:pt x="1471" y="451"/>
                      <a:pt x="1455" y="433"/>
                      <a:pt x="1438" y="416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9" name="Freeform 318">
                <a:extLst>
                  <a:ext uri="{FF2B5EF4-FFF2-40B4-BE49-F238E27FC236}">
                    <a16:creationId xmlns:a16="http://schemas.microsoft.com/office/drawing/2014/main" id="{3EA9495E-9840-6E42-ACAA-F22B45703C11}"/>
                  </a:ext>
                </a:extLst>
              </p:cNvPr>
              <p:cNvSpPr/>
              <p:nvPr/>
            </p:nvSpPr>
            <p:spPr>
              <a:xfrm>
                <a:off x="11471254" y="7380170"/>
                <a:ext cx="2076735" cy="7390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68" h="594">
                    <a:moveTo>
                      <a:pt x="1664" y="486"/>
                    </a:moveTo>
                    <a:cubicBezTo>
                      <a:pt x="1476" y="530"/>
                      <a:pt x="1263" y="632"/>
                      <a:pt x="1080" y="519"/>
                    </a:cubicBezTo>
                    <a:cubicBezTo>
                      <a:pt x="1000" y="472"/>
                      <a:pt x="930" y="410"/>
                      <a:pt x="852" y="360"/>
                    </a:cubicBezTo>
                    <a:cubicBezTo>
                      <a:pt x="798" y="324"/>
                      <a:pt x="739" y="292"/>
                      <a:pt x="674" y="281"/>
                    </a:cubicBezTo>
                    <a:cubicBezTo>
                      <a:pt x="739" y="252"/>
                      <a:pt x="797" y="209"/>
                      <a:pt x="863" y="182"/>
                    </a:cubicBezTo>
                    <a:cubicBezTo>
                      <a:pt x="906" y="171"/>
                      <a:pt x="954" y="179"/>
                      <a:pt x="995" y="158"/>
                    </a:cubicBezTo>
                    <a:cubicBezTo>
                      <a:pt x="1054" y="132"/>
                      <a:pt x="1081" y="55"/>
                      <a:pt x="1049" y="0"/>
                    </a:cubicBezTo>
                    <a:lnTo>
                      <a:pt x="1046" y="1"/>
                    </a:lnTo>
                    <a:cubicBezTo>
                      <a:pt x="1037" y="84"/>
                      <a:pt x="974" y="155"/>
                      <a:pt x="891" y="166"/>
                    </a:cubicBezTo>
                    <a:cubicBezTo>
                      <a:pt x="868" y="164"/>
                      <a:pt x="843" y="161"/>
                      <a:pt x="821" y="169"/>
                    </a:cubicBezTo>
                    <a:cubicBezTo>
                      <a:pt x="759" y="189"/>
                      <a:pt x="705" y="232"/>
                      <a:pt x="661" y="279"/>
                    </a:cubicBezTo>
                    <a:cubicBezTo>
                      <a:pt x="442" y="254"/>
                      <a:pt x="222" y="515"/>
                      <a:pt x="10" y="356"/>
                    </a:cubicBezTo>
                    <a:lnTo>
                      <a:pt x="0" y="369"/>
                    </a:lnTo>
                    <a:cubicBezTo>
                      <a:pt x="93" y="444"/>
                      <a:pt x="223" y="427"/>
                      <a:pt x="327" y="387"/>
                    </a:cubicBezTo>
                    <a:cubicBezTo>
                      <a:pt x="449" y="342"/>
                      <a:pt x="575" y="261"/>
                      <a:pt x="709" y="306"/>
                    </a:cubicBezTo>
                    <a:cubicBezTo>
                      <a:pt x="793" y="332"/>
                      <a:pt x="863" y="387"/>
                      <a:pt x="929" y="443"/>
                    </a:cubicBezTo>
                    <a:cubicBezTo>
                      <a:pt x="1192" y="681"/>
                      <a:pt x="1369" y="590"/>
                      <a:pt x="1668" y="497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0" name="Freeform 319">
                <a:extLst>
                  <a:ext uri="{FF2B5EF4-FFF2-40B4-BE49-F238E27FC236}">
                    <a16:creationId xmlns:a16="http://schemas.microsoft.com/office/drawing/2014/main" id="{21335DC2-40A3-2244-92B9-37B0D8DACE33}"/>
                  </a:ext>
                </a:extLst>
              </p:cNvPr>
              <p:cNvSpPr/>
              <p:nvPr/>
            </p:nvSpPr>
            <p:spPr>
              <a:xfrm>
                <a:off x="11425159" y="7963405"/>
                <a:ext cx="1161078" cy="63806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3" h="513">
                    <a:moveTo>
                      <a:pt x="892" y="417"/>
                    </a:moveTo>
                    <a:cubicBezTo>
                      <a:pt x="832" y="307"/>
                      <a:pt x="793" y="201"/>
                      <a:pt x="652" y="183"/>
                    </a:cubicBezTo>
                    <a:cubicBezTo>
                      <a:pt x="419" y="167"/>
                      <a:pt x="206" y="127"/>
                      <a:pt x="5" y="0"/>
                    </a:cubicBezTo>
                    <a:lnTo>
                      <a:pt x="0" y="7"/>
                    </a:lnTo>
                    <a:cubicBezTo>
                      <a:pt x="60" y="51"/>
                      <a:pt x="126" y="87"/>
                      <a:pt x="193" y="116"/>
                    </a:cubicBezTo>
                    <a:cubicBezTo>
                      <a:pt x="127" y="136"/>
                      <a:pt x="-5" y="231"/>
                      <a:pt x="87" y="296"/>
                    </a:cubicBezTo>
                    <a:cubicBezTo>
                      <a:pt x="144" y="325"/>
                      <a:pt x="211" y="340"/>
                      <a:pt x="270" y="363"/>
                    </a:cubicBezTo>
                    <a:cubicBezTo>
                      <a:pt x="295" y="374"/>
                      <a:pt x="321" y="385"/>
                      <a:pt x="340" y="405"/>
                    </a:cubicBezTo>
                    <a:cubicBezTo>
                      <a:pt x="384" y="446"/>
                      <a:pt x="431" y="483"/>
                      <a:pt x="482" y="513"/>
                    </a:cubicBezTo>
                    <a:lnTo>
                      <a:pt x="483" y="511"/>
                    </a:lnTo>
                    <a:cubicBezTo>
                      <a:pt x="428" y="461"/>
                      <a:pt x="382" y="399"/>
                      <a:pt x="320" y="359"/>
                    </a:cubicBezTo>
                    <a:cubicBezTo>
                      <a:pt x="265" y="331"/>
                      <a:pt x="205" y="327"/>
                      <a:pt x="147" y="312"/>
                    </a:cubicBezTo>
                    <a:cubicBezTo>
                      <a:pt x="-12" y="273"/>
                      <a:pt x="127" y="167"/>
                      <a:pt x="198" y="118"/>
                    </a:cubicBezTo>
                    <a:cubicBezTo>
                      <a:pt x="297" y="160"/>
                      <a:pt x="404" y="187"/>
                      <a:pt x="512" y="197"/>
                    </a:cubicBezTo>
                    <a:cubicBezTo>
                      <a:pt x="591" y="205"/>
                      <a:pt x="677" y="200"/>
                      <a:pt x="746" y="244"/>
                    </a:cubicBezTo>
                    <a:cubicBezTo>
                      <a:pt x="830" y="301"/>
                      <a:pt x="849" y="414"/>
                      <a:pt x="926" y="477"/>
                    </a:cubicBezTo>
                    <a:lnTo>
                      <a:pt x="933" y="469"/>
                    </a:lnTo>
                    <a:cubicBezTo>
                      <a:pt x="917" y="454"/>
                      <a:pt x="903" y="436"/>
                      <a:pt x="892" y="417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1" name="Freeform 320">
                <a:extLst>
                  <a:ext uri="{FF2B5EF4-FFF2-40B4-BE49-F238E27FC236}">
                    <a16:creationId xmlns:a16="http://schemas.microsoft.com/office/drawing/2014/main" id="{5BC14F01-175F-9F4F-96B5-D89CB2727AC3}"/>
                  </a:ext>
                </a:extLst>
              </p:cNvPr>
              <p:cNvSpPr/>
              <p:nvPr/>
            </p:nvSpPr>
            <p:spPr>
              <a:xfrm>
                <a:off x="10560580" y="7224391"/>
                <a:ext cx="3256500" cy="135963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615" h="1092">
                    <a:moveTo>
                      <a:pt x="2612" y="1028"/>
                    </a:moveTo>
                    <a:cubicBezTo>
                      <a:pt x="2585" y="818"/>
                      <a:pt x="2502" y="604"/>
                      <a:pt x="2329" y="416"/>
                    </a:cubicBezTo>
                    <a:cubicBezTo>
                      <a:pt x="2162" y="233"/>
                      <a:pt x="1838" y="25"/>
                      <a:pt x="1448" y="2"/>
                    </a:cubicBezTo>
                    <a:cubicBezTo>
                      <a:pt x="1275" y="-10"/>
                      <a:pt x="1098" y="31"/>
                      <a:pt x="973" y="99"/>
                    </a:cubicBezTo>
                    <a:cubicBezTo>
                      <a:pt x="749" y="219"/>
                      <a:pt x="800" y="414"/>
                      <a:pt x="581" y="524"/>
                    </a:cubicBezTo>
                    <a:cubicBezTo>
                      <a:pt x="392" y="619"/>
                      <a:pt x="-34" y="702"/>
                      <a:pt x="2" y="879"/>
                    </a:cubicBezTo>
                    <a:cubicBezTo>
                      <a:pt x="17" y="956"/>
                      <a:pt x="101" y="1015"/>
                      <a:pt x="214" y="1057"/>
                    </a:cubicBezTo>
                    <a:cubicBezTo>
                      <a:pt x="203" y="1053"/>
                      <a:pt x="185" y="1010"/>
                      <a:pt x="179" y="1000"/>
                    </a:cubicBezTo>
                    <a:cubicBezTo>
                      <a:pt x="166" y="980"/>
                      <a:pt x="155" y="959"/>
                      <a:pt x="148" y="937"/>
                    </a:cubicBezTo>
                    <a:cubicBezTo>
                      <a:pt x="114" y="836"/>
                      <a:pt x="199" y="760"/>
                      <a:pt x="283" y="724"/>
                    </a:cubicBezTo>
                    <a:cubicBezTo>
                      <a:pt x="347" y="696"/>
                      <a:pt x="465" y="710"/>
                      <a:pt x="533" y="696"/>
                    </a:cubicBezTo>
                    <a:cubicBezTo>
                      <a:pt x="567" y="688"/>
                      <a:pt x="601" y="680"/>
                      <a:pt x="635" y="669"/>
                    </a:cubicBezTo>
                    <a:cubicBezTo>
                      <a:pt x="689" y="686"/>
                      <a:pt x="802" y="711"/>
                      <a:pt x="877" y="645"/>
                    </a:cubicBezTo>
                    <a:cubicBezTo>
                      <a:pt x="953" y="578"/>
                      <a:pt x="916" y="491"/>
                      <a:pt x="892" y="451"/>
                    </a:cubicBezTo>
                    <a:cubicBezTo>
                      <a:pt x="912" y="407"/>
                      <a:pt x="929" y="360"/>
                      <a:pt x="956" y="319"/>
                    </a:cubicBezTo>
                    <a:cubicBezTo>
                      <a:pt x="1060" y="158"/>
                      <a:pt x="1309" y="74"/>
                      <a:pt x="1500" y="91"/>
                    </a:cubicBezTo>
                    <a:cubicBezTo>
                      <a:pt x="1948" y="132"/>
                      <a:pt x="2334" y="471"/>
                      <a:pt x="2522" y="880"/>
                    </a:cubicBezTo>
                    <a:cubicBezTo>
                      <a:pt x="2553" y="949"/>
                      <a:pt x="2580" y="1023"/>
                      <a:pt x="2613" y="1092"/>
                    </a:cubicBezTo>
                    <a:cubicBezTo>
                      <a:pt x="2616" y="1070"/>
                      <a:pt x="2615" y="1049"/>
                      <a:pt x="2612" y="1028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2" name="Freeform 321">
                <a:extLst>
                  <a:ext uri="{FF2B5EF4-FFF2-40B4-BE49-F238E27FC236}">
                    <a16:creationId xmlns:a16="http://schemas.microsoft.com/office/drawing/2014/main" id="{64F87FD6-4904-3E4A-8A6A-3A1E89BC9071}"/>
                  </a:ext>
                </a:extLst>
              </p:cNvPr>
              <p:cNvSpPr/>
              <p:nvPr/>
            </p:nvSpPr>
            <p:spPr>
              <a:xfrm>
                <a:off x="12648527" y="8100491"/>
                <a:ext cx="677711" cy="2056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5" h="166">
                    <a:moveTo>
                      <a:pt x="246" y="150"/>
                    </a:moveTo>
                    <a:cubicBezTo>
                      <a:pt x="298" y="163"/>
                      <a:pt x="350" y="169"/>
                      <a:pt x="399" y="164"/>
                    </a:cubicBezTo>
                    <a:cubicBezTo>
                      <a:pt x="435" y="161"/>
                      <a:pt x="477" y="151"/>
                      <a:pt x="508" y="130"/>
                    </a:cubicBezTo>
                    <a:cubicBezTo>
                      <a:pt x="538" y="110"/>
                      <a:pt x="573" y="48"/>
                      <a:pt x="508" y="62"/>
                    </a:cubicBezTo>
                    <a:cubicBezTo>
                      <a:pt x="366" y="94"/>
                      <a:pt x="202" y="108"/>
                      <a:pt x="74" y="27"/>
                    </a:cubicBezTo>
                    <a:cubicBezTo>
                      <a:pt x="61" y="19"/>
                      <a:pt x="33" y="-6"/>
                      <a:pt x="16" y="1"/>
                    </a:cubicBezTo>
                    <a:cubicBezTo>
                      <a:pt x="-25" y="17"/>
                      <a:pt x="22" y="51"/>
                      <a:pt x="40" y="62"/>
                    </a:cubicBezTo>
                    <a:cubicBezTo>
                      <a:pt x="100" y="98"/>
                      <a:pt x="172" y="131"/>
                      <a:pt x="246" y="150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3" name="Freeform 322">
                <a:extLst>
                  <a:ext uri="{FF2B5EF4-FFF2-40B4-BE49-F238E27FC236}">
                    <a16:creationId xmlns:a16="http://schemas.microsoft.com/office/drawing/2014/main" id="{1004ED17-9D04-2F4B-893B-A7E0BEC79872}"/>
                  </a:ext>
                </a:extLst>
              </p:cNvPr>
              <p:cNvSpPr/>
              <p:nvPr/>
            </p:nvSpPr>
            <p:spPr>
              <a:xfrm>
                <a:off x="11234553" y="8211405"/>
                <a:ext cx="267845" cy="24176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6" h="195">
                    <a:moveTo>
                      <a:pt x="0" y="56"/>
                    </a:moveTo>
                    <a:cubicBezTo>
                      <a:pt x="-6" y="124"/>
                      <a:pt x="119" y="179"/>
                      <a:pt x="169" y="190"/>
                    </a:cubicBezTo>
                    <a:cubicBezTo>
                      <a:pt x="289" y="217"/>
                      <a:pt x="145" y="130"/>
                      <a:pt x="124" y="111"/>
                    </a:cubicBezTo>
                    <a:cubicBezTo>
                      <a:pt x="112" y="99"/>
                      <a:pt x="98" y="84"/>
                      <a:pt x="95" y="66"/>
                    </a:cubicBezTo>
                    <a:cubicBezTo>
                      <a:pt x="93" y="55"/>
                      <a:pt x="107" y="32"/>
                      <a:pt x="104" y="24"/>
                    </a:cubicBezTo>
                    <a:cubicBezTo>
                      <a:pt x="85" y="-25"/>
                      <a:pt x="7" y="10"/>
                      <a:pt x="0" y="52"/>
                    </a:cubicBezTo>
                    <a:cubicBezTo>
                      <a:pt x="0" y="53"/>
                      <a:pt x="0" y="55"/>
                      <a:pt x="0" y="56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4" name="Freeform 323">
                <a:extLst>
                  <a:ext uri="{FF2B5EF4-FFF2-40B4-BE49-F238E27FC236}">
                    <a16:creationId xmlns:a16="http://schemas.microsoft.com/office/drawing/2014/main" id="{73A0664C-0F55-684A-B895-467F20D862F5}"/>
                  </a:ext>
                </a:extLst>
              </p:cNvPr>
              <p:cNvSpPr/>
              <p:nvPr/>
            </p:nvSpPr>
            <p:spPr>
              <a:xfrm>
                <a:off x="11861186" y="7593275"/>
                <a:ext cx="407374" cy="15702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28" h="127">
                    <a:moveTo>
                      <a:pt x="118" y="91"/>
                    </a:moveTo>
                    <a:cubicBezTo>
                      <a:pt x="181" y="66"/>
                      <a:pt x="235" y="56"/>
                      <a:pt x="302" y="63"/>
                    </a:cubicBezTo>
                    <a:cubicBezTo>
                      <a:pt x="329" y="66"/>
                      <a:pt x="336" y="27"/>
                      <a:pt x="320" y="10"/>
                    </a:cubicBezTo>
                    <a:cubicBezTo>
                      <a:pt x="305" y="-7"/>
                      <a:pt x="272" y="2"/>
                      <a:pt x="253" y="4"/>
                    </a:cubicBezTo>
                    <a:cubicBezTo>
                      <a:pt x="182" y="11"/>
                      <a:pt x="114" y="36"/>
                      <a:pt x="47" y="61"/>
                    </a:cubicBezTo>
                    <a:cubicBezTo>
                      <a:pt x="29" y="68"/>
                      <a:pt x="-19" y="94"/>
                      <a:pt x="9" y="122"/>
                    </a:cubicBezTo>
                    <a:cubicBezTo>
                      <a:pt x="28" y="141"/>
                      <a:pt x="97" y="100"/>
                      <a:pt x="118" y="91"/>
                    </a:cubicBezTo>
                    <a:close/>
                  </a:path>
                </a:pathLst>
              </a:custGeom>
              <a:solidFill>
                <a:srgbClr val="FFFFFF">
                  <a:alpha val="29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5" name="Freeform 324">
                <a:extLst>
                  <a:ext uri="{FF2B5EF4-FFF2-40B4-BE49-F238E27FC236}">
                    <a16:creationId xmlns:a16="http://schemas.microsoft.com/office/drawing/2014/main" id="{40FB3BAA-6EFF-9F4A-BA59-84AFC66EED20}"/>
                  </a:ext>
                </a:extLst>
              </p:cNvPr>
              <p:cNvSpPr/>
              <p:nvPr/>
            </p:nvSpPr>
            <p:spPr>
              <a:xfrm>
                <a:off x="12360749" y="8144109"/>
                <a:ext cx="203064" cy="1196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4" h="97">
                    <a:moveTo>
                      <a:pt x="119" y="88"/>
                    </a:moveTo>
                    <a:cubicBezTo>
                      <a:pt x="131" y="94"/>
                      <a:pt x="145" y="100"/>
                      <a:pt x="157" y="96"/>
                    </a:cubicBezTo>
                    <a:cubicBezTo>
                      <a:pt x="161" y="95"/>
                      <a:pt x="164" y="93"/>
                      <a:pt x="164" y="89"/>
                    </a:cubicBezTo>
                    <a:cubicBezTo>
                      <a:pt x="164" y="88"/>
                      <a:pt x="163" y="86"/>
                      <a:pt x="162" y="84"/>
                    </a:cubicBezTo>
                    <a:cubicBezTo>
                      <a:pt x="144" y="52"/>
                      <a:pt x="102" y="44"/>
                      <a:pt x="69" y="26"/>
                    </a:cubicBezTo>
                    <a:cubicBezTo>
                      <a:pt x="55" y="18"/>
                      <a:pt x="30" y="-4"/>
                      <a:pt x="11" y="1"/>
                    </a:cubicBezTo>
                    <a:cubicBezTo>
                      <a:pt x="-10" y="6"/>
                      <a:pt x="2" y="15"/>
                      <a:pt x="15" y="24"/>
                    </a:cubicBezTo>
                    <a:cubicBezTo>
                      <a:pt x="46" y="47"/>
                      <a:pt x="85" y="68"/>
                      <a:pt x="119" y="88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B40CDFEC-BE68-8B4F-A1EF-604849E05DD3}"/>
                  </a:ext>
                </a:extLst>
              </p:cNvPr>
              <p:cNvSpPr/>
              <p:nvPr/>
            </p:nvSpPr>
            <p:spPr>
              <a:xfrm>
                <a:off x="12908897" y="7992069"/>
                <a:ext cx="133300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8" h="30">
                    <a:moveTo>
                      <a:pt x="108" y="23"/>
                    </a:moveTo>
                    <a:cubicBezTo>
                      <a:pt x="103" y="17"/>
                      <a:pt x="95" y="15"/>
                      <a:pt x="87" y="13"/>
                    </a:cubicBezTo>
                    <a:cubicBezTo>
                      <a:pt x="73" y="11"/>
                      <a:pt x="-18" y="-16"/>
                      <a:pt x="3" y="13"/>
                    </a:cubicBezTo>
                    <a:cubicBezTo>
                      <a:pt x="11" y="25"/>
                      <a:pt x="43" y="29"/>
                      <a:pt x="55" y="30"/>
                    </a:cubicBezTo>
                    <a:cubicBezTo>
                      <a:pt x="60" y="30"/>
                      <a:pt x="108" y="24"/>
                      <a:pt x="108" y="2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7" name="Freeform 326">
                <a:extLst>
                  <a:ext uri="{FF2B5EF4-FFF2-40B4-BE49-F238E27FC236}">
                    <a16:creationId xmlns:a16="http://schemas.microsoft.com/office/drawing/2014/main" id="{0C793B84-B961-5746-AA0E-36CF245BF909}"/>
                  </a:ext>
                </a:extLst>
              </p:cNvPr>
              <p:cNvSpPr/>
              <p:nvPr/>
            </p:nvSpPr>
            <p:spPr>
              <a:xfrm>
                <a:off x="11248257" y="8257516"/>
                <a:ext cx="56061" cy="9222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" h="75">
                    <a:moveTo>
                      <a:pt x="0" y="16"/>
                    </a:moveTo>
                    <a:cubicBezTo>
                      <a:pt x="0" y="18"/>
                      <a:pt x="0" y="20"/>
                      <a:pt x="0" y="22"/>
                    </a:cubicBezTo>
                    <a:cubicBezTo>
                      <a:pt x="1" y="33"/>
                      <a:pt x="6" y="44"/>
                      <a:pt x="14" y="52"/>
                    </a:cubicBezTo>
                    <a:cubicBezTo>
                      <a:pt x="21" y="61"/>
                      <a:pt x="30" y="70"/>
                      <a:pt x="41" y="74"/>
                    </a:cubicBezTo>
                    <a:cubicBezTo>
                      <a:pt x="43" y="76"/>
                      <a:pt x="45" y="76"/>
                      <a:pt x="45" y="74"/>
                    </a:cubicBezTo>
                    <a:cubicBezTo>
                      <a:pt x="46" y="73"/>
                      <a:pt x="46" y="72"/>
                      <a:pt x="45" y="72"/>
                    </a:cubicBezTo>
                    <a:cubicBezTo>
                      <a:pt x="44" y="68"/>
                      <a:pt x="42" y="65"/>
                      <a:pt x="39" y="61"/>
                    </a:cubicBezTo>
                    <a:cubicBezTo>
                      <a:pt x="34" y="55"/>
                      <a:pt x="28" y="47"/>
                      <a:pt x="25" y="38"/>
                    </a:cubicBezTo>
                    <a:cubicBezTo>
                      <a:pt x="21" y="28"/>
                      <a:pt x="21" y="19"/>
                      <a:pt x="18" y="9"/>
                    </a:cubicBezTo>
                    <a:cubicBezTo>
                      <a:pt x="17" y="6"/>
                      <a:pt x="16" y="2"/>
                      <a:pt x="12" y="1"/>
                    </a:cubicBezTo>
                    <a:cubicBezTo>
                      <a:pt x="3" y="-2"/>
                      <a:pt x="0" y="8"/>
                      <a:pt x="0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8" name="Freeform 327">
                <a:extLst>
                  <a:ext uri="{FF2B5EF4-FFF2-40B4-BE49-F238E27FC236}">
                    <a16:creationId xmlns:a16="http://schemas.microsoft.com/office/drawing/2014/main" id="{8A5CC551-9B9F-064A-ADCD-2135BC3314F2}"/>
                  </a:ext>
                </a:extLst>
              </p:cNvPr>
              <p:cNvSpPr/>
              <p:nvPr/>
            </p:nvSpPr>
            <p:spPr>
              <a:xfrm>
                <a:off x="11832533" y="7739084"/>
                <a:ext cx="191852" cy="8972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5" h="73">
                    <a:moveTo>
                      <a:pt x="131" y="3"/>
                    </a:moveTo>
                    <a:cubicBezTo>
                      <a:pt x="126" y="5"/>
                      <a:pt x="122" y="7"/>
                      <a:pt x="119" y="9"/>
                    </a:cubicBezTo>
                    <a:cubicBezTo>
                      <a:pt x="108" y="13"/>
                      <a:pt x="97" y="17"/>
                      <a:pt x="87" y="22"/>
                    </a:cubicBezTo>
                    <a:cubicBezTo>
                      <a:pt x="65" y="31"/>
                      <a:pt x="44" y="40"/>
                      <a:pt x="24" y="51"/>
                    </a:cubicBezTo>
                    <a:cubicBezTo>
                      <a:pt x="16" y="56"/>
                      <a:pt x="7" y="60"/>
                      <a:pt x="1" y="67"/>
                    </a:cubicBezTo>
                    <a:cubicBezTo>
                      <a:pt x="-2" y="72"/>
                      <a:pt x="3" y="73"/>
                      <a:pt x="7" y="72"/>
                    </a:cubicBezTo>
                    <a:cubicBezTo>
                      <a:pt x="22" y="68"/>
                      <a:pt x="37" y="63"/>
                      <a:pt x="51" y="57"/>
                    </a:cubicBezTo>
                    <a:cubicBezTo>
                      <a:pt x="82" y="44"/>
                      <a:pt x="114" y="29"/>
                      <a:pt x="145" y="17"/>
                    </a:cubicBezTo>
                    <a:cubicBezTo>
                      <a:pt x="148" y="16"/>
                      <a:pt x="151" y="14"/>
                      <a:pt x="153" y="12"/>
                    </a:cubicBezTo>
                    <a:cubicBezTo>
                      <a:pt x="158" y="6"/>
                      <a:pt x="154" y="1"/>
                      <a:pt x="148" y="0"/>
                    </a:cubicBezTo>
                    <a:cubicBezTo>
                      <a:pt x="143" y="-1"/>
                      <a:pt x="137" y="1"/>
                      <a:pt x="13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9" name="Freeform 328">
                <a:extLst>
                  <a:ext uri="{FF2B5EF4-FFF2-40B4-BE49-F238E27FC236}">
                    <a16:creationId xmlns:a16="http://schemas.microsoft.com/office/drawing/2014/main" id="{C03C1FEA-23B9-8D44-B7BC-ABB1629DE9D0}"/>
                  </a:ext>
                </a:extLst>
              </p:cNvPr>
              <p:cNvSpPr/>
              <p:nvPr/>
            </p:nvSpPr>
            <p:spPr>
              <a:xfrm>
                <a:off x="13376066" y="8094259"/>
                <a:ext cx="320168" cy="4623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8" h="372">
                    <a:moveTo>
                      <a:pt x="142" y="156"/>
                    </a:moveTo>
                    <a:cubicBezTo>
                      <a:pt x="152" y="188"/>
                      <a:pt x="156" y="221"/>
                      <a:pt x="138" y="246"/>
                    </a:cubicBezTo>
                    <a:cubicBezTo>
                      <a:pt x="109" y="290"/>
                      <a:pt x="35" y="277"/>
                      <a:pt x="2" y="318"/>
                    </a:cubicBezTo>
                    <a:cubicBezTo>
                      <a:pt x="-10" y="333"/>
                      <a:pt x="51" y="347"/>
                      <a:pt x="61" y="351"/>
                    </a:cubicBezTo>
                    <a:cubicBezTo>
                      <a:pt x="94" y="361"/>
                      <a:pt x="128" y="368"/>
                      <a:pt x="162" y="371"/>
                    </a:cubicBezTo>
                    <a:cubicBezTo>
                      <a:pt x="193" y="374"/>
                      <a:pt x="227" y="372"/>
                      <a:pt x="246" y="343"/>
                    </a:cubicBezTo>
                    <a:cubicBezTo>
                      <a:pt x="261" y="321"/>
                      <a:pt x="261" y="289"/>
                      <a:pt x="255" y="262"/>
                    </a:cubicBezTo>
                    <a:cubicBezTo>
                      <a:pt x="239" y="183"/>
                      <a:pt x="188" y="120"/>
                      <a:pt x="145" y="53"/>
                    </a:cubicBezTo>
                    <a:cubicBezTo>
                      <a:pt x="137" y="41"/>
                      <a:pt x="105" y="-11"/>
                      <a:pt x="85" y="2"/>
                    </a:cubicBezTo>
                    <a:cubicBezTo>
                      <a:pt x="82" y="5"/>
                      <a:pt x="81" y="10"/>
                      <a:pt x="80" y="15"/>
                    </a:cubicBezTo>
                    <a:cubicBezTo>
                      <a:pt x="79" y="35"/>
                      <a:pt x="90" y="53"/>
                      <a:pt x="99" y="71"/>
                    </a:cubicBezTo>
                    <a:cubicBezTo>
                      <a:pt x="113" y="93"/>
                      <a:pt x="131" y="125"/>
                      <a:pt x="142" y="156"/>
                    </a:cubicBezTo>
                    <a:close/>
                  </a:path>
                </a:pathLst>
              </a:custGeom>
              <a:solidFill>
                <a:srgbClr val="FFFFFF">
                  <a:alpha val="2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332" name="Straight Connector 331">
            <a:extLst>
              <a:ext uri="{FF2B5EF4-FFF2-40B4-BE49-F238E27FC236}">
                <a16:creationId xmlns:a16="http://schemas.microsoft.com/office/drawing/2014/main" id="{95D49182-F918-5A4D-81B3-DF0B50DE698D}"/>
              </a:ext>
            </a:extLst>
          </p:cNvPr>
          <p:cNvSpPr/>
          <p:nvPr/>
        </p:nvSpPr>
        <p:spPr>
          <a:xfrm flipV="1">
            <a:off x="12196301" y="9750498"/>
            <a:ext cx="0" cy="800079"/>
          </a:xfrm>
          <a:prstGeom prst="line">
            <a:avLst/>
          </a:prstGeom>
          <a:noFill/>
          <a:ln w="12700" cap="flat">
            <a:solidFill>
              <a:srgbClr val="1A1A1A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5" name="Freeform 334">
            <a:extLst>
              <a:ext uri="{FF2B5EF4-FFF2-40B4-BE49-F238E27FC236}">
                <a16:creationId xmlns:a16="http://schemas.microsoft.com/office/drawing/2014/main" id="{3BE8395B-73BA-A845-BC80-C8A5638F458E}"/>
              </a:ext>
            </a:extLst>
          </p:cNvPr>
          <p:cNvSpPr/>
          <p:nvPr/>
        </p:nvSpPr>
        <p:spPr>
          <a:xfrm>
            <a:off x="17472232" y="4472717"/>
            <a:ext cx="1254509" cy="174596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8" h="1402" fill="none">
                <a:moveTo>
                  <a:pt x="1008" y="0"/>
                </a:moveTo>
                <a:lnTo>
                  <a:pt x="0" y="0"/>
                </a:lnTo>
                <a:lnTo>
                  <a:pt x="0" y="1402"/>
                </a:lnTo>
              </a:path>
            </a:pathLst>
          </a:custGeom>
          <a:noFill/>
          <a:ln w="12700" cap="flat">
            <a:solidFill>
              <a:srgbClr val="1A1A1A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8" name="Freeform 337">
            <a:extLst>
              <a:ext uri="{FF2B5EF4-FFF2-40B4-BE49-F238E27FC236}">
                <a16:creationId xmlns:a16="http://schemas.microsoft.com/office/drawing/2014/main" id="{1BE5014A-DBEA-AA42-BD32-AAF78BB4E110}"/>
              </a:ext>
            </a:extLst>
          </p:cNvPr>
          <p:cNvSpPr/>
          <p:nvPr/>
        </p:nvSpPr>
        <p:spPr>
          <a:xfrm>
            <a:off x="5648423" y="4472717"/>
            <a:ext cx="1254509" cy="174596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8" h="1402" fill="none">
                <a:moveTo>
                  <a:pt x="0" y="0"/>
                </a:moveTo>
                <a:lnTo>
                  <a:pt x="1008" y="0"/>
                </a:lnTo>
                <a:lnTo>
                  <a:pt x="1008" y="1402"/>
                </a:lnTo>
              </a:path>
            </a:pathLst>
          </a:custGeom>
          <a:noFill/>
          <a:ln w="12700" cap="flat">
            <a:solidFill>
              <a:srgbClr val="1A1A1A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199BB639-8B34-154A-9248-72DDABF403E5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A403B72F-4F83-4F48-8096-3DC73160E0F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502F3AC-0670-3142-99B7-9BCF1B0FEA95}"/>
              </a:ext>
            </a:extLst>
          </p:cNvPr>
          <p:cNvSpPr txBox="1"/>
          <p:nvPr/>
        </p:nvSpPr>
        <p:spPr>
          <a:xfrm>
            <a:off x="10043346" y="10670112"/>
            <a:ext cx="444771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E08183BA-5BFA-0A43-82E5-17DDA9AF361C}"/>
              </a:ext>
            </a:extLst>
          </p:cNvPr>
          <p:cNvSpPr txBox="1"/>
          <p:nvPr/>
        </p:nvSpPr>
        <p:spPr>
          <a:xfrm>
            <a:off x="10043346" y="11340270"/>
            <a:ext cx="44477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0402D748-591A-C249-8DFA-8969D20A81C0}"/>
              </a:ext>
            </a:extLst>
          </p:cNvPr>
          <p:cNvSpPr txBox="1"/>
          <p:nvPr/>
        </p:nvSpPr>
        <p:spPr>
          <a:xfrm>
            <a:off x="18787351" y="3402020"/>
            <a:ext cx="416587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C8F0393E-266B-0141-9D13-6820DAB39E0F}"/>
              </a:ext>
            </a:extLst>
          </p:cNvPr>
          <p:cNvSpPr txBox="1"/>
          <p:nvPr/>
        </p:nvSpPr>
        <p:spPr>
          <a:xfrm>
            <a:off x="18787351" y="4072178"/>
            <a:ext cx="41658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574EE23A-C447-9F41-860C-9E3FD398A4AE}"/>
              </a:ext>
            </a:extLst>
          </p:cNvPr>
          <p:cNvSpPr txBox="1"/>
          <p:nvPr/>
        </p:nvSpPr>
        <p:spPr>
          <a:xfrm>
            <a:off x="1418497" y="3409437"/>
            <a:ext cx="416587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1506C9D7-FA4B-BB48-835A-73609611433B}"/>
              </a:ext>
            </a:extLst>
          </p:cNvPr>
          <p:cNvSpPr txBox="1"/>
          <p:nvPr/>
        </p:nvSpPr>
        <p:spPr>
          <a:xfrm>
            <a:off x="1418497" y="4079595"/>
            <a:ext cx="41658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404251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Freeform 680">
            <a:extLst>
              <a:ext uri="{FF2B5EF4-FFF2-40B4-BE49-F238E27FC236}">
                <a16:creationId xmlns:a16="http://schemas.microsoft.com/office/drawing/2014/main" id="{2F74D62F-C3EF-3B49-B4BE-A03A0606CCF2}"/>
              </a:ext>
            </a:extLst>
          </p:cNvPr>
          <p:cNvSpPr/>
          <p:nvPr/>
        </p:nvSpPr>
        <p:spPr>
          <a:xfrm>
            <a:off x="9671081" y="4994887"/>
            <a:ext cx="2335859" cy="18680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76" h="1500" fill="none">
                <a:moveTo>
                  <a:pt x="0" y="0"/>
                </a:moveTo>
                <a:lnTo>
                  <a:pt x="1876" y="0"/>
                </a:lnTo>
                <a:lnTo>
                  <a:pt x="1876" y="1500"/>
                </a:lnTo>
              </a:path>
            </a:pathLst>
          </a:cu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2" name="Freeform 681">
            <a:extLst>
              <a:ext uri="{FF2B5EF4-FFF2-40B4-BE49-F238E27FC236}">
                <a16:creationId xmlns:a16="http://schemas.microsoft.com/office/drawing/2014/main" id="{C5392583-170F-4045-A459-CF2148ED62CA}"/>
              </a:ext>
            </a:extLst>
          </p:cNvPr>
          <p:cNvSpPr/>
          <p:nvPr/>
        </p:nvSpPr>
        <p:spPr>
          <a:xfrm>
            <a:off x="12384419" y="4994887"/>
            <a:ext cx="2334614" cy="18680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75" h="1500" fill="none">
                <a:moveTo>
                  <a:pt x="1875" y="0"/>
                </a:moveTo>
                <a:lnTo>
                  <a:pt x="0" y="0"/>
                </a:lnTo>
                <a:lnTo>
                  <a:pt x="0" y="1500"/>
                </a:lnTo>
              </a:path>
            </a:pathLst>
          </a:cu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3" name="Freeform 682">
            <a:extLst>
              <a:ext uri="{FF2B5EF4-FFF2-40B4-BE49-F238E27FC236}">
                <a16:creationId xmlns:a16="http://schemas.microsoft.com/office/drawing/2014/main" id="{F9AD53E9-525C-1F41-9986-74768B7D0A28}"/>
              </a:ext>
            </a:extLst>
          </p:cNvPr>
          <p:cNvSpPr/>
          <p:nvPr/>
        </p:nvSpPr>
        <p:spPr>
          <a:xfrm>
            <a:off x="9671081" y="9490033"/>
            <a:ext cx="2335859" cy="18693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76" h="1501" fill="none">
                <a:moveTo>
                  <a:pt x="0" y="1501"/>
                </a:moveTo>
                <a:lnTo>
                  <a:pt x="1876" y="1501"/>
                </a:lnTo>
                <a:lnTo>
                  <a:pt x="1876" y="0"/>
                </a:lnTo>
              </a:path>
            </a:pathLst>
          </a:cu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4" name="Freeform 683">
            <a:extLst>
              <a:ext uri="{FF2B5EF4-FFF2-40B4-BE49-F238E27FC236}">
                <a16:creationId xmlns:a16="http://schemas.microsoft.com/office/drawing/2014/main" id="{D29FB22C-0DD3-7442-8C62-8AEBEC0F3B0B}"/>
              </a:ext>
            </a:extLst>
          </p:cNvPr>
          <p:cNvSpPr/>
          <p:nvPr/>
        </p:nvSpPr>
        <p:spPr>
          <a:xfrm>
            <a:off x="12384419" y="9490033"/>
            <a:ext cx="2334614" cy="18693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75" h="1501" fill="none">
                <a:moveTo>
                  <a:pt x="1875" y="1501"/>
                </a:moveTo>
                <a:lnTo>
                  <a:pt x="0" y="1501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44" name="Rounded Rectangle 843">
            <a:extLst>
              <a:ext uri="{FF2B5EF4-FFF2-40B4-BE49-F238E27FC236}">
                <a16:creationId xmlns:a16="http://schemas.microsoft.com/office/drawing/2014/main" id="{869E444D-252C-A342-B541-5EFB9543D5FE}"/>
              </a:ext>
            </a:extLst>
          </p:cNvPr>
          <p:cNvSpPr/>
          <p:nvPr/>
        </p:nvSpPr>
        <p:spPr>
          <a:xfrm>
            <a:off x="10217987" y="7133417"/>
            <a:ext cx="3959126" cy="2057525"/>
          </a:xfrm>
          <a:prstGeom prst="roundRect">
            <a:avLst>
              <a:gd name="adj" fmla="val 22173"/>
            </a:avLst>
          </a:prstGeom>
          <a:solidFill>
            <a:srgbClr val="C3C8CF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45" name="Rounded Rectangle 844">
            <a:extLst>
              <a:ext uri="{FF2B5EF4-FFF2-40B4-BE49-F238E27FC236}">
                <a16:creationId xmlns:a16="http://schemas.microsoft.com/office/drawing/2014/main" id="{D8341D66-36A5-EC48-B185-4B8354242322}"/>
              </a:ext>
            </a:extLst>
          </p:cNvPr>
          <p:cNvSpPr/>
          <p:nvPr/>
        </p:nvSpPr>
        <p:spPr>
          <a:xfrm>
            <a:off x="1512395" y="3293784"/>
            <a:ext cx="7931952" cy="4478948"/>
          </a:xfrm>
          <a:prstGeom prst="roundRect">
            <a:avLst>
              <a:gd name="adj" fmla="val 10863"/>
            </a:avLst>
          </a:prstGeom>
          <a:solidFill>
            <a:srgbClr val="B5D663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93" name="Rounded Rectangle 892">
            <a:extLst>
              <a:ext uri="{FF2B5EF4-FFF2-40B4-BE49-F238E27FC236}">
                <a16:creationId xmlns:a16="http://schemas.microsoft.com/office/drawing/2014/main" id="{353B1521-0113-5B45-880C-BACB09DC49EE}"/>
              </a:ext>
            </a:extLst>
          </p:cNvPr>
          <p:cNvSpPr/>
          <p:nvPr/>
        </p:nvSpPr>
        <p:spPr>
          <a:xfrm>
            <a:off x="1512395" y="8493053"/>
            <a:ext cx="7931952" cy="4478948"/>
          </a:xfrm>
          <a:prstGeom prst="roundRect">
            <a:avLst>
              <a:gd name="adj" fmla="val 11063"/>
            </a:avLst>
          </a:prstGeom>
          <a:solidFill>
            <a:srgbClr val="EA4444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95" name="Rounded Rectangle 894">
            <a:extLst>
              <a:ext uri="{FF2B5EF4-FFF2-40B4-BE49-F238E27FC236}">
                <a16:creationId xmlns:a16="http://schemas.microsoft.com/office/drawing/2014/main" id="{4B956434-B968-9745-84CF-668EF367594C}"/>
              </a:ext>
            </a:extLst>
          </p:cNvPr>
          <p:cNvSpPr/>
          <p:nvPr/>
        </p:nvSpPr>
        <p:spPr>
          <a:xfrm>
            <a:off x="14945767" y="3293784"/>
            <a:ext cx="7933202" cy="4478948"/>
          </a:xfrm>
          <a:prstGeom prst="roundRect">
            <a:avLst>
              <a:gd name="adj" fmla="val 11263"/>
            </a:avLst>
          </a:prstGeom>
          <a:solidFill>
            <a:srgbClr val="6FA676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19" name="Rounded Rectangle 918">
            <a:extLst>
              <a:ext uri="{FF2B5EF4-FFF2-40B4-BE49-F238E27FC236}">
                <a16:creationId xmlns:a16="http://schemas.microsoft.com/office/drawing/2014/main" id="{60B2D4AF-8195-3844-BAF9-6258320CFF27}"/>
              </a:ext>
            </a:extLst>
          </p:cNvPr>
          <p:cNvSpPr/>
          <p:nvPr/>
        </p:nvSpPr>
        <p:spPr>
          <a:xfrm>
            <a:off x="14945767" y="8493053"/>
            <a:ext cx="7933202" cy="4478948"/>
          </a:xfrm>
          <a:prstGeom prst="roundRect">
            <a:avLst>
              <a:gd name="adj" fmla="val 11063"/>
            </a:avLst>
          </a:prstGeom>
          <a:solidFill>
            <a:srgbClr val="F2BF4D">
              <a:alpha val="2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57" name="Rounded Rectangle 1156">
            <a:extLst>
              <a:ext uri="{FF2B5EF4-FFF2-40B4-BE49-F238E27FC236}">
                <a16:creationId xmlns:a16="http://schemas.microsoft.com/office/drawing/2014/main" id="{CFDF3E24-E5AC-E347-B91A-60057E770784}"/>
              </a:ext>
            </a:extLst>
          </p:cNvPr>
          <p:cNvSpPr/>
          <p:nvPr/>
        </p:nvSpPr>
        <p:spPr>
          <a:xfrm>
            <a:off x="2023169" y="3805981"/>
            <a:ext cx="3455826" cy="3454544"/>
          </a:xfrm>
          <a:prstGeom prst="roundRect">
            <a:avLst>
              <a:gd name="adj" fmla="val 12724"/>
            </a:avLst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158" name="Group 1157">
            <a:extLst>
              <a:ext uri="{FF2B5EF4-FFF2-40B4-BE49-F238E27FC236}">
                <a16:creationId xmlns:a16="http://schemas.microsoft.com/office/drawing/2014/main" id="{FD2FC804-8167-1344-BE2D-66E32E6E385B}"/>
              </a:ext>
            </a:extLst>
          </p:cNvPr>
          <p:cNvGrpSpPr/>
          <p:nvPr/>
        </p:nvGrpSpPr>
        <p:grpSpPr>
          <a:xfrm>
            <a:off x="2232252" y="4876495"/>
            <a:ext cx="3037450" cy="1313526"/>
            <a:chOff x="2232252" y="4876495"/>
            <a:chExt cx="3037450" cy="1313526"/>
          </a:xfrm>
        </p:grpSpPr>
        <p:grpSp>
          <p:nvGrpSpPr>
            <p:cNvPr id="1159" name="Group 1158">
              <a:extLst>
                <a:ext uri="{FF2B5EF4-FFF2-40B4-BE49-F238E27FC236}">
                  <a16:creationId xmlns:a16="http://schemas.microsoft.com/office/drawing/2014/main" id="{74871BE2-91D1-A644-A570-B33369CC27D7}"/>
                </a:ext>
              </a:extLst>
            </p:cNvPr>
            <p:cNvGrpSpPr/>
            <p:nvPr/>
          </p:nvGrpSpPr>
          <p:grpSpPr>
            <a:xfrm>
              <a:off x="3199197" y="4876495"/>
              <a:ext cx="2070505" cy="893546"/>
              <a:chOff x="3199197" y="4876495"/>
              <a:chExt cx="2070505" cy="893546"/>
            </a:xfrm>
          </p:grpSpPr>
          <p:sp>
            <p:nvSpPr>
              <p:cNvPr id="1190" name="Freeform 1189">
                <a:extLst>
                  <a:ext uri="{FF2B5EF4-FFF2-40B4-BE49-F238E27FC236}">
                    <a16:creationId xmlns:a16="http://schemas.microsoft.com/office/drawing/2014/main" id="{A737B709-4E73-AE45-B37C-C900156D8633}"/>
                  </a:ext>
                </a:extLst>
              </p:cNvPr>
              <p:cNvSpPr/>
              <p:nvPr/>
            </p:nvSpPr>
            <p:spPr>
              <a:xfrm>
                <a:off x="3614045" y="4876495"/>
                <a:ext cx="1655657" cy="8935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30" h="718">
                    <a:moveTo>
                      <a:pt x="971" y="0"/>
                    </a:moveTo>
                    <a:lnTo>
                      <a:pt x="0" y="0"/>
                    </a:lnTo>
                    <a:lnTo>
                      <a:pt x="0" y="718"/>
                    </a:lnTo>
                    <a:lnTo>
                      <a:pt x="971" y="718"/>
                    </a:lnTo>
                    <a:cubicBezTo>
                      <a:pt x="1169" y="718"/>
                      <a:pt x="1330" y="557"/>
                      <a:pt x="1330" y="359"/>
                    </a:cubicBezTo>
                    <a:cubicBezTo>
                      <a:pt x="1330" y="161"/>
                      <a:pt x="1169" y="0"/>
                      <a:pt x="971" y="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1" name="Freeform 1190">
                <a:extLst>
                  <a:ext uri="{FF2B5EF4-FFF2-40B4-BE49-F238E27FC236}">
                    <a16:creationId xmlns:a16="http://schemas.microsoft.com/office/drawing/2014/main" id="{938ED0FA-7BB4-DC41-BAD1-9F75A14C0CAE}"/>
                  </a:ext>
                </a:extLst>
              </p:cNvPr>
              <p:cNvSpPr/>
              <p:nvPr/>
            </p:nvSpPr>
            <p:spPr>
              <a:xfrm>
                <a:off x="3614045" y="5502102"/>
                <a:ext cx="1613300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6" h="142">
                    <a:moveTo>
                      <a:pt x="1296" y="9"/>
                    </a:moveTo>
                    <a:cubicBezTo>
                      <a:pt x="1165" y="-33"/>
                      <a:pt x="1117" y="95"/>
                      <a:pt x="1017" y="32"/>
                    </a:cubicBezTo>
                    <a:cubicBezTo>
                      <a:pt x="849" y="-66"/>
                      <a:pt x="800" y="103"/>
                      <a:pt x="690" y="32"/>
                    </a:cubicBezTo>
                    <a:cubicBezTo>
                      <a:pt x="521" y="-66"/>
                      <a:pt x="472" y="103"/>
                      <a:pt x="362" y="32"/>
                    </a:cubicBezTo>
                    <a:cubicBezTo>
                      <a:pt x="193" y="-66"/>
                      <a:pt x="143" y="103"/>
                      <a:pt x="33" y="32"/>
                    </a:cubicBezTo>
                    <a:cubicBezTo>
                      <a:pt x="24" y="26"/>
                      <a:pt x="13" y="20"/>
                      <a:pt x="0" y="14"/>
                    </a:cubicBezTo>
                    <a:lnTo>
                      <a:pt x="0" y="117"/>
                    </a:lnTo>
                    <a:cubicBezTo>
                      <a:pt x="160" y="201"/>
                      <a:pt x="207" y="41"/>
                      <a:pt x="316" y="110"/>
                    </a:cubicBezTo>
                    <a:cubicBezTo>
                      <a:pt x="485" y="208"/>
                      <a:pt x="534" y="40"/>
                      <a:pt x="644" y="110"/>
                    </a:cubicBezTo>
                    <a:cubicBezTo>
                      <a:pt x="812" y="208"/>
                      <a:pt x="862" y="40"/>
                      <a:pt x="972" y="110"/>
                    </a:cubicBezTo>
                    <a:cubicBezTo>
                      <a:pt x="1108" y="190"/>
                      <a:pt x="1167" y="95"/>
                      <a:pt x="1241" y="92"/>
                    </a:cubicBezTo>
                    <a:cubicBezTo>
                      <a:pt x="1263" y="68"/>
                      <a:pt x="1281" y="40"/>
                      <a:pt x="1296" y="9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2" name="Freeform 1191">
                <a:extLst>
                  <a:ext uri="{FF2B5EF4-FFF2-40B4-BE49-F238E27FC236}">
                    <a16:creationId xmlns:a16="http://schemas.microsoft.com/office/drawing/2014/main" id="{631A5D69-8B89-074F-8CAE-A361BE06A5A8}"/>
                  </a:ext>
                </a:extLst>
              </p:cNvPr>
              <p:cNvSpPr/>
              <p:nvPr/>
            </p:nvSpPr>
            <p:spPr>
              <a:xfrm>
                <a:off x="3614045" y="5210481"/>
                <a:ext cx="1655657" cy="1744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30" h="141">
                    <a:moveTo>
                      <a:pt x="316" y="110"/>
                    </a:moveTo>
                    <a:cubicBezTo>
                      <a:pt x="485" y="208"/>
                      <a:pt x="534" y="40"/>
                      <a:pt x="644" y="110"/>
                    </a:cubicBezTo>
                    <a:cubicBezTo>
                      <a:pt x="812" y="208"/>
                      <a:pt x="862" y="40"/>
                      <a:pt x="972" y="110"/>
                    </a:cubicBezTo>
                    <a:cubicBezTo>
                      <a:pt x="1141" y="208"/>
                      <a:pt x="1190" y="40"/>
                      <a:pt x="1300" y="110"/>
                    </a:cubicBezTo>
                    <a:cubicBezTo>
                      <a:pt x="1309" y="115"/>
                      <a:pt x="1317" y="121"/>
                      <a:pt x="1328" y="125"/>
                    </a:cubicBezTo>
                    <a:cubicBezTo>
                      <a:pt x="1329" y="114"/>
                      <a:pt x="1330" y="102"/>
                      <a:pt x="1330" y="91"/>
                    </a:cubicBezTo>
                    <a:cubicBezTo>
                      <a:pt x="1330" y="66"/>
                      <a:pt x="1327" y="43"/>
                      <a:pt x="1323" y="20"/>
                    </a:cubicBezTo>
                    <a:cubicBezTo>
                      <a:pt x="1172" y="-51"/>
                      <a:pt x="1124" y="99"/>
                      <a:pt x="1017" y="32"/>
                    </a:cubicBezTo>
                    <a:cubicBezTo>
                      <a:pt x="849" y="-66"/>
                      <a:pt x="800" y="102"/>
                      <a:pt x="690" y="32"/>
                    </a:cubicBezTo>
                    <a:cubicBezTo>
                      <a:pt x="521" y="-66"/>
                      <a:pt x="472" y="102"/>
                      <a:pt x="362" y="32"/>
                    </a:cubicBezTo>
                    <a:cubicBezTo>
                      <a:pt x="193" y="-66"/>
                      <a:pt x="143" y="102"/>
                      <a:pt x="33" y="32"/>
                    </a:cubicBezTo>
                    <a:cubicBezTo>
                      <a:pt x="24" y="26"/>
                      <a:pt x="13" y="20"/>
                      <a:pt x="0" y="14"/>
                    </a:cubicBezTo>
                    <a:lnTo>
                      <a:pt x="0" y="116"/>
                    </a:lnTo>
                    <a:cubicBezTo>
                      <a:pt x="160" y="201"/>
                      <a:pt x="207" y="41"/>
                      <a:pt x="316" y="11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3" name="Freeform 1192">
                <a:extLst>
                  <a:ext uri="{FF2B5EF4-FFF2-40B4-BE49-F238E27FC236}">
                    <a16:creationId xmlns:a16="http://schemas.microsoft.com/office/drawing/2014/main" id="{1079A2DF-2FCB-DE4A-8470-430DB28508F4}"/>
                  </a:ext>
                </a:extLst>
              </p:cNvPr>
              <p:cNvSpPr/>
              <p:nvPr/>
            </p:nvSpPr>
            <p:spPr>
              <a:xfrm>
                <a:off x="3614045" y="4940053"/>
                <a:ext cx="1567206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59" h="142">
                    <a:moveTo>
                      <a:pt x="0" y="116"/>
                    </a:moveTo>
                    <a:cubicBezTo>
                      <a:pt x="160" y="200"/>
                      <a:pt x="207" y="41"/>
                      <a:pt x="316" y="109"/>
                    </a:cubicBezTo>
                    <a:cubicBezTo>
                      <a:pt x="485" y="208"/>
                      <a:pt x="534" y="39"/>
                      <a:pt x="644" y="109"/>
                    </a:cubicBezTo>
                    <a:cubicBezTo>
                      <a:pt x="812" y="208"/>
                      <a:pt x="862" y="39"/>
                      <a:pt x="972" y="109"/>
                    </a:cubicBezTo>
                    <a:cubicBezTo>
                      <a:pt x="1118" y="195"/>
                      <a:pt x="1175" y="79"/>
                      <a:pt x="1259" y="93"/>
                    </a:cubicBezTo>
                    <a:cubicBezTo>
                      <a:pt x="1236" y="62"/>
                      <a:pt x="1209" y="35"/>
                      <a:pt x="1178" y="13"/>
                    </a:cubicBezTo>
                    <a:cubicBezTo>
                      <a:pt x="1122" y="35"/>
                      <a:pt x="1080" y="71"/>
                      <a:pt x="1017" y="31"/>
                    </a:cubicBezTo>
                    <a:cubicBezTo>
                      <a:pt x="849" y="-67"/>
                      <a:pt x="800" y="102"/>
                      <a:pt x="690" y="31"/>
                    </a:cubicBezTo>
                    <a:cubicBezTo>
                      <a:pt x="521" y="-67"/>
                      <a:pt x="472" y="102"/>
                      <a:pt x="362" y="31"/>
                    </a:cubicBezTo>
                    <a:cubicBezTo>
                      <a:pt x="193" y="-67"/>
                      <a:pt x="143" y="102"/>
                      <a:pt x="33" y="31"/>
                    </a:cubicBezTo>
                    <a:cubicBezTo>
                      <a:pt x="24" y="25"/>
                      <a:pt x="13" y="19"/>
                      <a:pt x="0" y="14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4" name="Freeform 1193">
                <a:extLst>
                  <a:ext uri="{FF2B5EF4-FFF2-40B4-BE49-F238E27FC236}">
                    <a16:creationId xmlns:a16="http://schemas.microsoft.com/office/drawing/2014/main" id="{1C041697-2EE8-8A44-BC50-DF8D09B19BAD}"/>
                  </a:ext>
                </a:extLst>
              </p:cNvPr>
              <p:cNvSpPr/>
              <p:nvPr/>
            </p:nvSpPr>
            <p:spPr>
              <a:xfrm>
                <a:off x="3220375" y="4897681"/>
                <a:ext cx="784849" cy="85117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31" h="684">
                    <a:moveTo>
                      <a:pt x="316" y="684"/>
                    </a:moveTo>
                    <a:cubicBezTo>
                      <a:pt x="141" y="684"/>
                      <a:pt x="0" y="530"/>
                      <a:pt x="0" y="342"/>
                    </a:cubicBezTo>
                    <a:cubicBezTo>
                      <a:pt x="0" y="153"/>
                      <a:pt x="141" y="0"/>
                      <a:pt x="316" y="0"/>
                    </a:cubicBezTo>
                    <a:cubicBezTo>
                      <a:pt x="489" y="0"/>
                      <a:pt x="631" y="153"/>
                      <a:pt x="631" y="342"/>
                    </a:cubicBezTo>
                    <a:cubicBezTo>
                      <a:pt x="631" y="530"/>
                      <a:pt x="489" y="684"/>
                      <a:pt x="316" y="684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5" name="Freeform 1194">
                <a:extLst>
                  <a:ext uri="{FF2B5EF4-FFF2-40B4-BE49-F238E27FC236}">
                    <a16:creationId xmlns:a16="http://schemas.microsoft.com/office/drawing/2014/main" id="{AA30FA7D-10F4-E541-B83B-343C7D9DCCA5}"/>
                  </a:ext>
                </a:extLst>
              </p:cNvPr>
              <p:cNvSpPr/>
              <p:nvPr/>
            </p:nvSpPr>
            <p:spPr>
              <a:xfrm>
                <a:off x="3199197" y="4876495"/>
                <a:ext cx="828451" cy="893546"/>
              </a:xfrm>
              <a:custGeom>
                <a:avLst/>
                <a:gdLst>
                  <a:gd name="connsiteX0" fmla="*/ 414225 w 828451"/>
                  <a:gd name="connsiteY0" fmla="*/ 42372 h 893546"/>
                  <a:gd name="connsiteX1" fmla="*/ 42357 w 828451"/>
                  <a:gd name="connsiteY1" fmla="*/ 446773 h 893546"/>
                  <a:gd name="connsiteX2" fmla="*/ 414225 w 828451"/>
                  <a:gd name="connsiteY2" fmla="*/ 849929 h 893546"/>
                  <a:gd name="connsiteX3" fmla="*/ 784849 w 828451"/>
                  <a:gd name="connsiteY3" fmla="*/ 446773 h 893546"/>
                  <a:gd name="connsiteX4" fmla="*/ 414225 w 828451"/>
                  <a:gd name="connsiteY4" fmla="*/ 42372 h 893546"/>
                  <a:gd name="connsiteX5" fmla="*/ 414226 w 828451"/>
                  <a:gd name="connsiteY5" fmla="*/ 0 h 893546"/>
                  <a:gd name="connsiteX6" fmla="*/ 828451 w 828451"/>
                  <a:gd name="connsiteY6" fmla="*/ 446773 h 893546"/>
                  <a:gd name="connsiteX7" fmla="*/ 414226 w 828451"/>
                  <a:gd name="connsiteY7" fmla="*/ 893546 h 893546"/>
                  <a:gd name="connsiteX8" fmla="*/ 0 w 828451"/>
                  <a:gd name="connsiteY8" fmla="*/ 446773 h 893546"/>
                  <a:gd name="connsiteX9" fmla="*/ 414226 w 828451"/>
                  <a:gd name="connsiteY9" fmla="*/ 0 h 893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28451" h="893546">
                    <a:moveTo>
                      <a:pt x="414225" y="42372"/>
                    </a:moveTo>
                    <a:cubicBezTo>
                      <a:pt x="209014" y="42372"/>
                      <a:pt x="42357" y="224041"/>
                      <a:pt x="42357" y="446773"/>
                    </a:cubicBezTo>
                    <a:cubicBezTo>
                      <a:pt x="42357" y="668260"/>
                      <a:pt x="209014" y="849929"/>
                      <a:pt x="414225" y="849929"/>
                    </a:cubicBezTo>
                    <a:cubicBezTo>
                      <a:pt x="618193" y="849929"/>
                      <a:pt x="784849" y="668260"/>
                      <a:pt x="784849" y="446773"/>
                    </a:cubicBezTo>
                    <a:cubicBezTo>
                      <a:pt x="784849" y="224041"/>
                      <a:pt x="618193" y="42372"/>
                      <a:pt x="414225" y="42372"/>
                    </a:cubicBezTo>
                    <a:close/>
                    <a:moveTo>
                      <a:pt x="414226" y="0"/>
                    </a:moveTo>
                    <a:cubicBezTo>
                      <a:pt x="641863" y="0"/>
                      <a:pt x="828451" y="200364"/>
                      <a:pt x="828451" y="446773"/>
                    </a:cubicBezTo>
                    <a:cubicBezTo>
                      <a:pt x="828451" y="693183"/>
                      <a:pt x="641863" y="893546"/>
                      <a:pt x="414226" y="893546"/>
                    </a:cubicBezTo>
                    <a:cubicBezTo>
                      <a:pt x="185344" y="893546"/>
                      <a:pt x="0" y="693183"/>
                      <a:pt x="0" y="446773"/>
                    </a:cubicBezTo>
                    <a:cubicBezTo>
                      <a:pt x="0" y="200364"/>
                      <a:pt x="185344" y="0"/>
                      <a:pt x="414226" y="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6" name="Freeform 1195">
                <a:extLst>
                  <a:ext uri="{FF2B5EF4-FFF2-40B4-BE49-F238E27FC236}">
                    <a16:creationId xmlns:a16="http://schemas.microsoft.com/office/drawing/2014/main" id="{87020FE0-A06E-594E-A5F6-7337D973DCEB}"/>
                  </a:ext>
                </a:extLst>
              </p:cNvPr>
              <p:cNvSpPr/>
              <p:nvPr/>
            </p:nvSpPr>
            <p:spPr>
              <a:xfrm>
                <a:off x="3567951" y="5097078"/>
                <a:ext cx="52323" cy="13085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" h="106">
                    <a:moveTo>
                      <a:pt x="29" y="102"/>
                    </a:moveTo>
                    <a:cubicBezTo>
                      <a:pt x="27" y="107"/>
                      <a:pt x="18" y="107"/>
                      <a:pt x="16" y="102"/>
                    </a:cubicBezTo>
                    <a:cubicBezTo>
                      <a:pt x="7" y="79"/>
                      <a:pt x="-8" y="36"/>
                      <a:pt x="5" y="11"/>
                    </a:cubicBezTo>
                    <a:cubicBezTo>
                      <a:pt x="23" y="-22"/>
                      <a:pt x="64" y="19"/>
                      <a:pt x="29" y="10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7" name="Freeform 1196">
                <a:extLst>
                  <a:ext uri="{FF2B5EF4-FFF2-40B4-BE49-F238E27FC236}">
                    <a16:creationId xmlns:a16="http://schemas.microsoft.com/office/drawing/2014/main" id="{E302C4F6-034A-CC47-AB38-92DAC8F5D870}"/>
                  </a:ext>
                </a:extLst>
              </p:cNvPr>
              <p:cNvSpPr/>
              <p:nvPr/>
            </p:nvSpPr>
            <p:spPr>
              <a:xfrm>
                <a:off x="3567951" y="5416113"/>
                <a:ext cx="51077" cy="1321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2" h="107">
                    <a:moveTo>
                      <a:pt x="14" y="4"/>
                    </a:moveTo>
                    <a:cubicBezTo>
                      <a:pt x="16" y="-1"/>
                      <a:pt x="24" y="-1"/>
                      <a:pt x="26" y="4"/>
                    </a:cubicBezTo>
                    <a:cubicBezTo>
                      <a:pt x="36" y="26"/>
                      <a:pt x="51" y="70"/>
                      <a:pt x="37" y="95"/>
                    </a:cubicBezTo>
                    <a:cubicBezTo>
                      <a:pt x="20" y="128"/>
                      <a:pt x="-21" y="87"/>
                      <a:pt x="14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8" name="Freeform 1197">
                <a:extLst>
                  <a:ext uri="{FF2B5EF4-FFF2-40B4-BE49-F238E27FC236}">
                    <a16:creationId xmlns:a16="http://schemas.microsoft.com/office/drawing/2014/main" id="{6D95E464-C2E7-454D-953D-A5B0CE214907}"/>
                  </a:ext>
                </a:extLst>
              </p:cNvPr>
              <p:cNvSpPr/>
              <p:nvPr/>
            </p:nvSpPr>
            <p:spPr>
              <a:xfrm>
                <a:off x="3686301" y="5296475"/>
                <a:ext cx="132054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42">
                    <a:moveTo>
                      <a:pt x="4" y="29"/>
                    </a:moveTo>
                    <a:cubicBezTo>
                      <a:pt x="-1" y="27"/>
                      <a:pt x="-1" y="19"/>
                      <a:pt x="4" y="16"/>
                    </a:cubicBezTo>
                    <a:cubicBezTo>
                      <a:pt x="26" y="7"/>
                      <a:pt x="70" y="-8"/>
                      <a:pt x="96" y="6"/>
                    </a:cubicBezTo>
                    <a:cubicBezTo>
                      <a:pt x="128" y="23"/>
                      <a:pt x="87" y="64"/>
                      <a:pt x="4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99" name="Freeform 1198">
                <a:extLst>
                  <a:ext uri="{FF2B5EF4-FFF2-40B4-BE49-F238E27FC236}">
                    <a16:creationId xmlns:a16="http://schemas.microsoft.com/office/drawing/2014/main" id="{33A04CFC-DFE7-CF41-B061-374DB3A118A5}"/>
                  </a:ext>
                </a:extLst>
              </p:cNvPr>
              <p:cNvSpPr/>
              <p:nvPr/>
            </p:nvSpPr>
            <p:spPr>
              <a:xfrm>
                <a:off x="3367378" y="5296475"/>
                <a:ext cx="132054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43">
                    <a:moveTo>
                      <a:pt x="102" y="14"/>
                    </a:moveTo>
                    <a:cubicBezTo>
                      <a:pt x="108" y="16"/>
                      <a:pt x="108" y="24"/>
                      <a:pt x="102" y="27"/>
                    </a:cubicBezTo>
                    <a:cubicBezTo>
                      <a:pt x="80" y="36"/>
                      <a:pt x="37" y="51"/>
                      <a:pt x="11" y="38"/>
                    </a:cubicBezTo>
                    <a:cubicBezTo>
                      <a:pt x="-22" y="20"/>
                      <a:pt x="19" y="-21"/>
                      <a:pt x="102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0" name="Freeform 1199">
                <a:extLst>
                  <a:ext uri="{FF2B5EF4-FFF2-40B4-BE49-F238E27FC236}">
                    <a16:creationId xmlns:a16="http://schemas.microsoft.com/office/drawing/2014/main" id="{12D2CED8-6105-D248-B659-CBD118E43ADF}"/>
                  </a:ext>
                </a:extLst>
              </p:cNvPr>
              <p:cNvSpPr/>
              <p:nvPr/>
            </p:nvSpPr>
            <p:spPr>
              <a:xfrm>
                <a:off x="3656399" y="5387449"/>
                <a:ext cx="102155" cy="9969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" h="81">
                    <a:moveTo>
                      <a:pt x="1" y="10"/>
                    </a:moveTo>
                    <a:cubicBezTo>
                      <a:pt x="-2" y="4"/>
                      <a:pt x="4" y="-2"/>
                      <a:pt x="10" y="1"/>
                    </a:cubicBezTo>
                    <a:cubicBezTo>
                      <a:pt x="32" y="10"/>
                      <a:pt x="74" y="30"/>
                      <a:pt x="82" y="58"/>
                    </a:cubicBezTo>
                    <a:cubicBezTo>
                      <a:pt x="92" y="94"/>
                      <a:pt x="35" y="94"/>
                      <a:pt x="1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1" name="Freeform 1200">
                <a:extLst>
                  <a:ext uri="{FF2B5EF4-FFF2-40B4-BE49-F238E27FC236}">
                    <a16:creationId xmlns:a16="http://schemas.microsoft.com/office/drawing/2014/main" id="{C6C7803A-02A5-9144-AFC3-29F8DD23E491}"/>
                  </a:ext>
                </a:extLst>
              </p:cNvPr>
              <p:cNvSpPr/>
              <p:nvPr/>
            </p:nvSpPr>
            <p:spPr>
              <a:xfrm>
                <a:off x="3428422" y="5159389"/>
                <a:ext cx="102155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" h="80">
                    <a:moveTo>
                      <a:pt x="82" y="70"/>
                    </a:moveTo>
                    <a:cubicBezTo>
                      <a:pt x="85" y="76"/>
                      <a:pt x="79" y="82"/>
                      <a:pt x="73" y="80"/>
                    </a:cubicBezTo>
                    <a:cubicBezTo>
                      <a:pt x="51" y="70"/>
                      <a:pt x="9" y="50"/>
                      <a:pt x="1" y="23"/>
                    </a:cubicBezTo>
                    <a:cubicBezTo>
                      <a:pt x="-10" y="-13"/>
                      <a:pt x="47" y="-13"/>
                      <a:pt x="82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2" name="Freeform 1201">
                <a:extLst>
                  <a:ext uri="{FF2B5EF4-FFF2-40B4-BE49-F238E27FC236}">
                    <a16:creationId xmlns:a16="http://schemas.microsoft.com/office/drawing/2014/main" id="{819AEE86-F2BB-A843-8DF5-24491A954822}"/>
                  </a:ext>
                </a:extLst>
              </p:cNvPr>
              <p:cNvSpPr/>
              <p:nvPr/>
            </p:nvSpPr>
            <p:spPr>
              <a:xfrm>
                <a:off x="3430914" y="5384953"/>
                <a:ext cx="98418" cy="1021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0" h="83">
                    <a:moveTo>
                      <a:pt x="70" y="1"/>
                    </a:moveTo>
                    <a:cubicBezTo>
                      <a:pt x="76" y="-2"/>
                      <a:pt x="82" y="4"/>
                      <a:pt x="79" y="10"/>
                    </a:cubicBezTo>
                    <a:cubicBezTo>
                      <a:pt x="70" y="33"/>
                      <a:pt x="50" y="74"/>
                      <a:pt x="22" y="82"/>
                    </a:cubicBezTo>
                    <a:cubicBezTo>
                      <a:pt x="-13" y="93"/>
                      <a:pt x="-13" y="35"/>
                      <a:pt x="7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03" name="Freeform 1202">
                <a:extLst>
                  <a:ext uri="{FF2B5EF4-FFF2-40B4-BE49-F238E27FC236}">
                    <a16:creationId xmlns:a16="http://schemas.microsoft.com/office/drawing/2014/main" id="{7843EA8C-0F0E-7540-9D41-F51DE7FF1E5D}"/>
                  </a:ext>
                </a:extLst>
              </p:cNvPr>
              <p:cNvSpPr/>
              <p:nvPr/>
            </p:nvSpPr>
            <p:spPr>
              <a:xfrm>
                <a:off x="3657648" y="5156897"/>
                <a:ext cx="98418" cy="10219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0" h="83">
                    <a:moveTo>
                      <a:pt x="10" y="82"/>
                    </a:moveTo>
                    <a:cubicBezTo>
                      <a:pt x="4" y="85"/>
                      <a:pt x="-2" y="79"/>
                      <a:pt x="0" y="74"/>
                    </a:cubicBezTo>
                    <a:cubicBezTo>
                      <a:pt x="10" y="51"/>
                      <a:pt x="30" y="9"/>
                      <a:pt x="57" y="1"/>
                    </a:cubicBezTo>
                    <a:cubicBezTo>
                      <a:pt x="93" y="-10"/>
                      <a:pt x="93" y="48"/>
                      <a:pt x="10" y="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160" name="Group 1159">
              <a:extLst>
                <a:ext uri="{FF2B5EF4-FFF2-40B4-BE49-F238E27FC236}">
                  <a16:creationId xmlns:a16="http://schemas.microsoft.com/office/drawing/2014/main" id="{A47B5B3E-537D-9547-B3D3-6937672223AD}"/>
                </a:ext>
              </a:extLst>
            </p:cNvPr>
            <p:cNvGrpSpPr/>
            <p:nvPr/>
          </p:nvGrpSpPr>
          <p:grpSpPr>
            <a:xfrm>
              <a:off x="2570071" y="5859770"/>
              <a:ext cx="893238" cy="330251"/>
              <a:chOff x="2570071" y="5859770"/>
              <a:chExt cx="893238" cy="330251"/>
            </a:xfrm>
          </p:grpSpPr>
          <p:sp>
            <p:nvSpPr>
              <p:cNvPr id="1176" name="Freeform 1175">
                <a:extLst>
                  <a:ext uri="{FF2B5EF4-FFF2-40B4-BE49-F238E27FC236}">
                    <a16:creationId xmlns:a16="http://schemas.microsoft.com/office/drawing/2014/main" id="{A509EE5E-D98E-2D45-858D-F5FF64BAF73C}"/>
                  </a:ext>
                </a:extLst>
              </p:cNvPr>
              <p:cNvSpPr/>
              <p:nvPr/>
            </p:nvSpPr>
            <p:spPr>
              <a:xfrm>
                <a:off x="2570072" y="5971931"/>
                <a:ext cx="891987" cy="21809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17" h="176">
                    <a:moveTo>
                      <a:pt x="0" y="0"/>
                    </a:moveTo>
                    <a:lnTo>
                      <a:pt x="0" y="78"/>
                    </a:lnTo>
                    <a:cubicBezTo>
                      <a:pt x="-1" y="130"/>
                      <a:pt x="160" y="174"/>
                      <a:pt x="357" y="176"/>
                    </a:cubicBezTo>
                    <a:cubicBezTo>
                      <a:pt x="555" y="177"/>
                      <a:pt x="715" y="137"/>
                      <a:pt x="716" y="85"/>
                    </a:cubicBezTo>
                    <a:lnTo>
                      <a:pt x="717" y="8"/>
                    </a:ln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7" name="Freeform 1176">
                <a:extLst>
                  <a:ext uri="{FF2B5EF4-FFF2-40B4-BE49-F238E27FC236}">
                    <a16:creationId xmlns:a16="http://schemas.microsoft.com/office/drawing/2014/main" id="{937D5558-197C-8148-BB0E-D87E6BBB26E6}"/>
                  </a:ext>
                </a:extLst>
              </p:cNvPr>
              <p:cNvSpPr/>
              <p:nvPr/>
            </p:nvSpPr>
            <p:spPr>
              <a:xfrm>
                <a:off x="3241554" y="5979408"/>
                <a:ext cx="103401" cy="195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158">
                    <a:moveTo>
                      <a:pt x="19" y="74"/>
                    </a:moveTo>
                    <a:cubicBezTo>
                      <a:pt x="-2" y="109"/>
                      <a:pt x="-3" y="135"/>
                      <a:pt x="3" y="158"/>
                    </a:cubicBezTo>
                    <a:cubicBezTo>
                      <a:pt x="22" y="156"/>
                      <a:pt x="39" y="152"/>
                      <a:pt x="56" y="148"/>
                    </a:cubicBezTo>
                    <a:cubicBezTo>
                      <a:pt x="52" y="134"/>
                      <a:pt x="53" y="118"/>
                      <a:pt x="64" y="101"/>
                    </a:cubicBezTo>
                    <a:cubicBezTo>
                      <a:pt x="91" y="56"/>
                      <a:pt x="85" y="26"/>
                      <a:pt x="76" y="0"/>
                    </a:cubicBezTo>
                    <a:lnTo>
                      <a:pt x="18" y="0"/>
                    </a:lnTo>
                    <a:cubicBezTo>
                      <a:pt x="28" y="24"/>
                      <a:pt x="37" y="45"/>
                      <a:pt x="19" y="74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8" name="Freeform 1177">
                <a:extLst>
                  <a:ext uri="{FF2B5EF4-FFF2-40B4-BE49-F238E27FC236}">
                    <a16:creationId xmlns:a16="http://schemas.microsoft.com/office/drawing/2014/main" id="{7E35DC90-DA06-AB49-838B-B26CE55490A7}"/>
                  </a:ext>
                </a:extLst>
              </p:cNvPr>
              <p:cNvSpPr/>
              <p:nvPr/>
            </p:nvSpPr>
            <p:spPr>
              <a:xfrm>
                <a:off x="2937577" y="5975670"/>
                <a:ext cx="103401" cy="21435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173">
                    <a:moveTo>
                      <a:pt x="64" y="101"/>
                    </a:moveTo>
                    <a:cubicBezTo>
                      <a:pt x="91" y="57"/>
                      <a:pt x="85" y="27"/>
                      <a:pt x="75" y="1"/>
                    </a:cubicBezTo>
                    <a:lnTo>
                      <a:pt x="17" y="0"/>
                    </a:lnTo>
                    <a:cubicBezTo>
                      <a:pt x="28" y="24"/>
                      <a:pt x="38" y="46"/>
                      <a:pt x="19" y="74"/>
                    </a:cubicBezTo>
                    <a:cubicBezTo>
                      <a:pt x="-7" y="116"/>
                      <a:pt x="-2" y="146"/>
                      <a:pt x="7" y="172"/>
                    </a:cubicBezTo>
                    <a:cubicBezTo>
                      <a:pt x="25" y="172"/>
                      <a:pt x="43" y="173"/>
                      <a:pt x="62" y="173"/>
                    </a:cubicBezTo>
                    <a:cubicBezTo>
                      <a:pt x="63" y="173"/>
                      <a:pt x="64" y="173"/>
                      <a:pt x="64" y="173"/>
                    </a:cubicBezTo>
                    <a:cubicBezTo>
                      <a:pt x="54" y="150"/>
                      <a:pt x="46" y="129"/>
                      <a:pt x="64" y="10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9" name="Freeform 1178">
                <a:extLst>
                  <a:ext uri="{FF2B5EF4-FFF2-40B4-BE49-F238E27FC236}">
                    <a16:creationId xmlns:a16="http://schemas.microsoft.com/office/drawing/2014/main" id="{05831194-6F78-124E-BF4C-83E8C4EF7B40}"/>
                  </a:ext>
                </a:extLst>
              </p:cNvPr>
              <p:cNvSpPr/>
              <p:nvPr/>
            </p:nvSpPr>
            <p:spPr>
              <a:xfrm>
                <a:off x="2656031" y="5974423"/>
                <a:ext cx="103401" cy="1844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149">
                    <a:moveTo>
                      <a:pt x="65" y="100"/>
                    </a:moveTo>
                    <a:cubicBezTo>
                      <a:pt x="91" y="56"/>
                      <a:pt x="86" y="26"/>
                      <a:pt x="75" y="0"/>
                    </a:cubicBezTo>
                    <a:lnTo>
                      <a:pt x="18" y="0"/>
                    </a:lnTo>
                    <a:cubicBezTo>
                      <a:pt x="29" y="23"/>
                      <a:pt x="38" y="45"/>
                      <a:pt x="19" y="73"/>
                    </a:cubicBezTo>
                    <a:cubicBezTo>
                      <a:pt x="6" y="97"/>
                      <a:pt x="1" y="116"/>
                      <a:pt x="0" y="133"/>
                    </a:cubicBezTo>
                    <a:cubicBezTo>
                      <a:pt x="17" y="139"/>
                      <a:pt x="35" y="144"/>
                      <a:pt x="56" y="149"/>
                    </a:cubicBezTo>
                    <a:cubicBezTo>
                      <a:pt x="53" y="134"/>
                      <a:pt x="53" y="119"/>
                      <a:pt x="65" y="10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0" name="Freeform 1179">
                <a:extLst>
                  <a:ext uri="{FF2B5EF4-FFF2-40B4-BE49-F238E27FC236}">
                    <a16:creationId xmlns:a16="http://schemas.microsoft.com/office/drawing/2014/main" id="{6EBF9A4E-33D6-8947-AFD4-B8E0C5564BA1}"/>
                  </a:ext>
                </a:extLst>
              </p:cNvPr>
              <p:cNvSpPr/>
              <p:nvPr/>
            </p:nvSpPr>
            <p:spPr>
              <a:xfrm>
                <a:off x="2577547" y="5866001"/>
                <a:ext cx="879529" cy="22058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7" h="178">
                    <a:moveTo>
                      <a:pt x="366" y="178"/>
                    </a:moveTo>
                    <a:cubicBezTo>
                      <a:pt x="361" y="178"/>
                      <a:pt x="357" y="178"/>
                      <a:pt x="353" y="178"/>
                    </a:cubicBezTo>
                    <a:cubicBezTo>
                      <a:pt x="258" y="177"/>
                      <a:pt x="167" y="166"/>
                      <a:pt x="100" y="148"/>
                    </a:cubicBezTo>
                    <a:cubicBezTo>
                      <a:pt x="36" y="130"/>
                      <a:pt x="-1" y="108"/>
                      <a:pt x="0" y="85"/>
                    </a:cubicBezTo>
                    <a:cubicBezTo>
                      <a:pt x="0" y="44"/>
                      <a:pt x="131" y="0"/>
                      <a:pt x="341" y="0"/>
                    </a:cubicBezTo>
                    <a:cubicBezTo>
                      <a:pt x="345" y="0"/>
                      <a:pt x="350" y="0"/>
                      <a:pt x="354" y="0"/>
                    </a:cubicBezTo>
                    <a:cubicBezTo>
                      <a:pt x="449" y="1"/>
                      <a:pt x="539" y="11"/>
                      <a:pt x="607" y="30"/>
                    </a:cubicBezTo>
                    <a:cubicBezTo>
                      <a:pt x="671" y="47"/>
                      <a:pt x="707" y="70"/>
                      <a:pt x="707" y="92"/>
                    </a:cubicBezTo>
                    <a:cubicBezTo>
                      <a:pt x="707" y="134"/>
                      <a:pt x="576" y="178"/>
                      <a:pt x="366" y="178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1" name="Freeform 1180">
                <a:extLst>
                  <a:ext uri="{FF2B5EF4-FFF2-40B4-BE49-F238E27FC236}">
                    <a16:creationId xmlns:a16="http://schemas.microsoft.com/office/drawing/2014/main" id="{2A82782A-CA6D-EC48-BAE5-EA12ADDCE37F}"/>
                  </a:ext>
                </a:extLst>
              </p:cNvPr>
              <p:cNvSpPr/>
              <p:nvPr/>
            </p:nvSpPr>
            <p:spPr>
              <a:xfrm>
                <a:off x="2570071" y="5859770"/>
                <a:ext cx="893238" cy="233045"/>
              </a:xfrm>
              <a:custGeom>
                <a:avLst/>
                <a:gdLst>
                  <a:gd name="connsiteX0" fmla="*/ 431689 w 893238"/>
                  <a:gd name="connsiteY0" fmla="*/ 12393 h 233045"/>
                  <a:gd name="connsiteX1" fmla="*/ 129396 w 893238"/>
                  <a:gd name="connsiteY1" fmla="*/ 44613 h 233045"/>
                  <a:gd name="connsiteX2" fmla="*/ 13703 w 893238"/>
                  <a:gd name="connsiteY2" fmla="*/ 111531 h 233045"/>
                  <a:gd name="connsiteX3" fmla="*/ 134372 w 893238"/>
                  <a:gd name="connsiteY3" fmla="*/ 183406 h 233045"/>
                  <a:gd name="connsiteX4" fmla="*/ 446617 w 893238"/>
                  <a:gd name="connsiteY4" fmla="*/ 220583 h 233045"/>
                  <a:gd name="connsiteX5" fmla="*/ 462789 w 893238"/>
                  <a:gd name="connsiteY5" fmla="*/ 220583 h 233045"/>
                  <a:gd name="connsiteX6" fmla="*/ 765082 w 893238"/>
                  <a:gd name="connsiteY6" fmla="*/ 187124 h 233045"/>
                  <a:gd name="connsiteX7" fmla="*/ 880774 w 893238"/>
                  <a:gd name="connsiteY7" fmla="*/ 120206 h 233045"/>
                  <a:gd name="connsiteX8" fmla="*/ 760106 w 893238"/>
                  <a:gd name="connsiteY8" fmla="*/ 49569 h 233045"/>
                  <a:gd name="connsiteX9" fmla="*/ 447861 w 893238"/>
                  <a:gd name="connsiteY9" fmla="*/ 12393 h 233045"/>
                  <a:gd name="connsiteX10" fmla="*/ 431689 w 893238"/>
                  <a:gd name="connsiteY10" fmla="*/ 12393 h 233045"/>
                  <a:gd name="connsiteX11" fmla="*/ 431688 w 893238"/>
                  <a:gd name="connsiteY11" fmla="*/ 0 h 233045"/>
                  <a:gd name="connsiteX12" fmla="*/ 431689 w 893238"/>
                  <a:gd name="connsiteY12" fmla="*/ 0 h 233045"/>
                  <a:gd name="connsiteX13" fmla="*/ 449105 w 893238"/>
                  <a:gd name="connsiteY13" fmla="*/ 0 h 233045"/>
                  <a:gd name="connsiteX14" fmla="*/ 893233 w 893238"/>
                  <a:gd name="connsiteY14" fmla="*/ 121481 h 233045"/>
                  <a:gd name="connsiteX15" fmla="*/ 462789 w 893238"/>
                  <a:gd name="connsiteY15" fmla="*/ 233045 h 233045"/>
                  <a:gd name="connsiteX16" fmla="*/ 446617 w 893238"/>
                  <a:gd name="connsiteY16" fmla="*/ 233045 h 233045"/>
                  <a:gd name="connsiteX17" fmla="*/ 0 w 893238"/>
                  <a:gd name="connsiteY17" fmla="*/ 111564 h 233045"/>
                  <a:gd name="connsiteX18" fmla="*/ 431688 w 893238"/>
                  <a:gd name="connsiteY18" fmla="*/ 0 h 23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893238" h="233045">
                    <a:moveTo>
                      <a:pt x="431689" y="12393"/>
                    </a:moveTo>
                    <a:cubicBezTo>
                      <a:pt x="317240" y="12393"/>
                      <a:pt x="210256" y="23546"/>
                      <a:pt x="129396" y="44613"/>
                    </a:cubicBezTo>
                    <a:cubicBezTo>
                      <a:pt x="44803" y="66919"/>
                      <a:pt x="13703" y="94182"/>
                      <a:pt x="13703" y="111531"/>
                    </a:cubicBezTo>
                    <a:cubicBezTo>
                      <a:pt x="13703" y="130119"/>
                      <a:pt x="44803" y="158622"/>
                      <a:pt x="134372" y="183406"/>
                    </a:cubicBezTo>
                    <a:cubicBezTo>
                      <a:pt x="217720" y="205712"/>
                      <a:pt x="328436" y="218105"/>
                      <a:pt x="446617" y="220583"/>
                    </a:cubicBezTo>
                    <a:cubicBezTo>
                      <a:pt x="451593" y="220583"/>
                      <a:pt x="456569" y="220583"/>
                      <a:pt x="462789" y="220583"/>
                    </a:cubicBezTo>
                    <a:cubicBezTo>
                      <a:pt x="577237" y="220583"/>
                      <a:pt x="684221" y="208191"/>
                      <a:pt x="765082" y="187124"/>
                    </a:cubicBezTo>
                    <a:cubicBezTo>
                      <a:pt x="849674" y="166057"/>
                      <a:pt x="880774" y="137555"/>
                      <a:pt x="880774" y="120206"/>
                    </a:cubicBezTo>
                    <a:cubicBezTo>
                      <a:pt x="880774" y="101617"/>
                      <a:pt x="849674" y="73115"/>
                      <a:pt x="760106" y="49569"/>
                    </a:cubicBezTo>
                    <a:cubicBezTo>
                      <a:pt x="676757" y="27263"/>
                      <a:pt x="566041" y="13632"/>
                      <a:pt x="447861" y="12393"/>
                    </a:cubicBezTo>
                    <a:cubicBezTo>
                      <a:pt x="442885" y="12393"/>
                      <a:pt x="436665" y="12393"/>
                      <a:pt x="431689" y="12393"/>
                    </a:cubicBezTo>
                    <a:close/>
                    <a:moveTo>
                      <a:pt x="431688" y="0"/>
                    </a:moveTo>
                    <a:lnTo>
                      <a:pt x="431689" y="0"/>
                    </a:lnTo>
                    <a:lnTo>
                      <a:pt x="449105" y="0"/>
                    </a:lnTo>
                    <a:cubicBezTo>
                      <a:pt x="695428" y="1240"/>
                      <a:pt x="894477" y="57022"/>
                      <a:pt x="893233" y="121481"/>
                    </a:cubicBezTo>
                    <a:cubicBezTo>
                      <a:pt x="893233" y="183461"/>
                      <a:pt x="701648" y="233045"/>
                      <a:pt x="462789" y="233045"/>
                    </a:cubicBezTo>
                    <a:cubicBezTo>
                      <a:pt x="456569" y="233045"/>
                      <a:pt x="451593" y="233045"/>
                      <a:pt x="446617" y="233045"/>
                    </a:cubicBezTo>
                    <a:cubicBezTo>
                      <a:pt x="200293" y="230566"/>
                      <a:pt x="0" y="176024"/>
                      <a:pt x="0" y="111564"/>
                    </a:cubicBezTo>
                    <a:cubicBezTo>
                      <a:pt x="1244" y="49584"/>
                      <a:pt x="192829" y="0"/>
                      <a:pt x="431688" y="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2" name="Freeform 1181">
                <a:extLst>
                  <a:ext uri="{FF2B5EF4-FFF2-40B4-BE49-F238E27FC236}">
                    <a16:creationId xmlns:a16="http://schemas.microsoft.com/office/drawing/2014/main" id="{C97AFB17-19B3-0145-B924-E8C914BFB387}"/>
                  </a:ext>
                </a:extLst>
              </p:cNvPr>
              <p:cNvSpPr/>
              <p:nvPr/>
            </p:nvSpPr>
            <p:spPr>
              <a:xfrm>
                <a:off x="2991149" y="5912108"/>
                <a:ext cx="52323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" h="30">
                    <a:moveTo>
                      <a:pt x="29" y="30"/>
                    </a:moveTo>
                    <a:cubicBezTo>
                      <a:pt x="26" y="31"/>
                      <a:pt x="18" y="31"/>
                      <a:pt x="16" y="29"/>
                    </a:cubicBezTo>
                    <a:cubicBezTo>
                      <a:pt x="6" y="23"/>
                      <a:pt x="-9" y="10"/>
                      <a:pt x="6" y="4"/>
                    </a:cubicBezTo>
                    <a:cubicBezTo>
                      <a:pt x="23" y="-6"/>
                      <a:pt x="64" y="6"/>
                      <a:pt x="29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3" name="Freeform 1182">
                <a:extLst>
                  <a:ext uri="{FF2B5EF4-FFF2-40B4-BE49-F238E27FC236}">
                    <a16:creationId xmlns:a16="http://schemas.microsoft.com/office/drawing/2014/main" id="{E8484375-9F43-E442-B817-FF5DFF41DEF9}"/>
                  </a:ext>
                </a:extLst>
              </p:cNvPr>
              <p:cNvSpPr/>
              <p:nvPr/>
            </p:nvSpPr>
            <p:spPr>
              <a:xfrm>
                <a:off x="2989904" y="6003087"/>
                <a:ext cx="52323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" h="30">
                    <a:moveTo>
                      <a:pt x="14" y="1"/>
                    </a:moveTo>
                    <a:cubicBezTo>
                      <a:pt x="16" y="0"/>
                      <a:pt x="24" y="0"/>
                      <a:pt x="27" y="1"/>
                    </a:cubicBezTo>
                    <a:cubicBezTo>
                      <a:pt x="36" y="8"/>
                      <a:pt x="51" y="20"/>
                      <a:pt x="37" y="27"/>
                    </a:cubicBezTo>
                    <a:cubicBezTo>
                      <a:pt x="19" y="36"/>
                      <a:pt x="-21" y="24"/>
                      <a:pt x="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4" name="Freeform 1183">
                <a:extLst>
                  <a:ext uri="{FF2B5EF4-FFF2-40B4-BE49-F238E27FC236}">
                    <a16:creationId xmlns:a16="http://schemas.microsoft.com/office/drawing/2014/main" id="{CBFB0718-D3D6-954A-9CD2-3E82C85AC61C}"/>
                  </a:ext>
                </a:extLst>
              </p:cNvPr>
              <p:cNvSpPr/>
              <p:nvPr/>
            </p:nvSpPr>
            <p:spPr>
              <a:xfrm>
                <a:off x="3109500" y="5970685"/>
                <a:ext cx="132054" cy="137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12">
                    <a:moveTo>
                      <a:pt x="4" y="8"/>
                    </a:moveTo>
                    <a:cubicBezTo>
                      <a:pt x="-1" y="7"/>
                      <a:pt x="-1" y="5"/>
                      <a:pt x="4" y="4"/>
                    </a:cubicBezTo>
                    <a:cubicBezTo>
                      <a:pt x="26" y="2"/>
                      <a:pt x="70" y="-2"/>
                      <a:pt x="95" y="2"/>
                    </a:cubicBezTo>
                    <a:cubicBezTo>
                      <a:pt x="128" y="7"/>
                      <a:pt x="87" y="18"/>
                      <a:pt x="4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5" name="Freeform 1184">
                <a:extLst>
                  <a:ext uri="{FF2B5EF4-FFF2-40B4-BE49-F238E27FC236}">
                    <a16:creationId xmlns:a16="http://schemas.microsoft.com/office/drawing/2014/main" id="{3CC40599-0A44-DC45-BE32-2E79F4B1CD5B}"/>
                  </a:ext>
                </a:extLst>
              </p:cNvPr>
              <p:cNvSpPr/>
              <p:nvPr/>
            </p:nvSpPr>
            <p:spPr>
              <a:xfrm>
                <a:off x="2790577" y="5966946"/>
                <a:ext cx="132054" cy="137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12">
                    <a:moveTo>
                      <a:pt x="102" y="5"/>
                    </a:moveTo>
                    <a:cubicBezTo>
                      <a:pt x="108" y="6"/>
                      <a:pt x="107" y="7"/>
                      <a:pt x="102" y="7"/>
                    </a:cubicBezTo>
                    <a:cubicBezTo>
                      <a:pt x="79" y="10"/>
                      <a:pt x="36" y="13"/>
                      <a:pt x="11" y="10"/>
                    </a:cubicBezTo>
                    <a:cubicBezTo>
                      <a:pt x="-22" y="6"/>
                      <a:pt x="19" y="-6"/>
                      <a:pt x="102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6" name="Freeform 1185">
                <a:extLst>
                  <a:ext uri="{FF2B5EF4-FFF2-40B4-BE49-F238E27FC236}">
                    <a16:creationId xmlns:a16="http://schemas.microsoft.com/office/drawing/2014/main" id="{567E8BDC-725D-AC47-B921-E1671BEF7494}"/>
                  </a:ext>
                </a:extLst>
              </p:cNvPr>
              <p:cNvSpPr/>
              <p:nvPr/>
            </p:nvSpPr>
            <p:spPr>
              <a:xfrm>
                <a:off x="3078351" y="5995606"/>
                <a:ext cx="102155" cy="2741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" h="23">
                    <a:moveTo>
                      <a:pt x="0" y="2"/>
                    </a:moveTo>
                    <a:cubicBezTo>
                      <a:pt x="-2" y="1"/>
                      <a:pt x="3" y="0"/>
                      <a:pt x="9" y="0"/>
                    </a:cubicBezTo>
                    <a:cubicBezTo>
                      <a:pt x="32" y="3"/>
                      <a:pt x="73" y="9"/>
                      <a:pt x="81" y="17"/>
                    </a:cubicBezTo>
                    <a:cubicBezTo>
                      <a:pt x="92" y="27"/>
                      <a:pt x="34" y="26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7" name="Freeform 1186">
                <a:extLst>
                  <a:ext uri="{FF2B5EF4-FFF2-40B4-BE49-F238E27FC236}">
                    <a16:creationId xmlns:a16="http://schemas.microsoft.com/office/drawing/2014/main" id="{6FDFB5D3-4BE0-D645-8535-7D4889FA9667}"/>
                  </a:ext>
                </a:extLst>
              </p:cNvPr>
              <p:cNvSpPr/>
              <p:nvPr/>
            </p:nvSpPr>
            <p:spPr>
              <a:xfrm>
                <a:off x="2851621" y="5928309"/>
                <a:ext cx="103401" cy="2866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24">
                    <a:moveTo>
                      <a:pt x="83" y="21"/>
                    </a:moveTo>
                    <a:cubicBezTo>
                      <a:pt x="85" y="23"/>
                      <a:pt x="79" y="24"/>
                      <a:pt x="73" y="24"/>
                    </a:cubicBezTo>
                    <a:cubicBezTo>
                      <a:pt x="51" y="21"/>
                      <a:pt x="9" y="14"/>
                      <a:pt x="1" y="6"/>
                    </a:cubicBezTo>
                    <a:cubicBezTo>
                      <a:pt x="-9" y="-3"/>
                      <a:pt x="49" y="-3"/>
                      <a:pt x="8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8" name="Freeform 1187">
                <a:extLst>
                  <a:ext uri="{FF2B5EF4-FFF2-40B4-BE49-F238E27FC236}">
                    <a16:creationId xmlns:a16="http://schemas.microsoft.com/office/drawing/2014/main" id="{3339DACD-0451-814A-9F0D-AC36FD8D5F83}"/>
                  </a:ext>
                </a:extLst>
              </p:cNvPr>
              <p:cNvSpPr/>
              <p:nvPr/>
            </p:nvSpPr>
            <p:spPr>
              <a:xfrm>
                <a:off x="2851621" y="5993117"/>
                <a:ext cx="99663" cy="2741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" h="23">
                    <a:moveTo>
                      <a:pt x="72" y="0"/>
                    </a:moveTo>
                    <a:cubicBezTo>
                      <a:pt x="77" y="0"/>
                      <a:pt x="83" y="2"/>
                      <a:pt x="81" y="3"/>
                    </a:cubicBezTo>
                    <a:cubicBezTo>
                      <a:pt x="71" y="9"/>
                      <a:pt x="51" y="21"/>
                      <a:pt x="23" y="23"/>
                    </a:cubicBezTo>
                    <a:cubicBezTo>
                      <a:pt x="-13" y="25"/>
                      <a:pt x="-12" y="9"/>
                      <a:pt x="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89" name="Freeform 1188">
                <a:extLst>
                  <a:ext uri="{FF2B5EF4-FFF2-40B4-BE49-F238E27FC236}">
                    <a16:creationId xmlns:a16="http://schemas.microsoft.com/office/drawing/2014/main" id="{FE910687-8E42-2048-94A5-18615CB535AA}"/>
                  </a:ext>
                </a:extLst>
              </p:cNvPr>
              <p:cNvSpPr/>
              <p:nvPr/>
            </p:nvSpPr>
            <p:spPr>
              <a:xfrm>
                <a:off x="3080846" y="5930805"/>
                <a:ext cx="99663" cy="2741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" h="23">
                    <a:moveTo>
                      <a:pt x="10" y="22"/>
                    </a:moveTo>
                    <a:cubicBezTo>
                      <a:pt x="4" y="23"/>
                      <a:pt x="-2" y="21"/>
                      <a:pt x="1" y="19"/>
                    </a:cubicBezTo>
                    <a:cubicBezTo>
                      <a:pt x="10" y="13"/>
                      <a:pt x="31" y="1"/>
                      <a:pt x="58" y="0"/>
                    </a:cubicBezTo>
                    <a:cubicBezTo>
                      <a:pt x="95" y="-3"/>
                      <a:pt x="94" y="13"/>
                      <a:pt x="10" y="2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161" name="Group 1160">
              <a:extLst>
                <a:ext uri="{FF2B5EF4-FFF2-40B4-BE49-F238E27FC236}">
                  <a16:creationId xmlns:a16="http://schemas.microsoft.com/office/drawing/2014/main" id="{C06A152F-9D32-E045-9AA7-A6F9EAB11C7B}"/>
                </a:ext>
              </a:extLst>
            </p:cNvPr>
            <p:cNvGrpSpPr/>
            <p:nvPr/>
          </p:nvGrpSpPr>
          <p:grpSpPr>
            <a:xfrm>
              <a:off x="2232252" y="5670343"/>
              <a:ext cx="895934" cy="352683"/>
              <a:chOff x="2232252" y="5670343"/>
              <a:chExt cx="895934" cy="352683"/>
            </a:xfrm>
          </p:grpSpPr>
          <p:sp>
            <p:nvSpPr>
              <p:cNvPr id="1162" name="Freeform 1161">
                <a:extLst>
                  <a:ext uri="{FF2B5EF4-FFF2-40B4-BE49-F238E27FC236}">
                    <a16:creationId xmlns:a16="http://schemas.microsoft.com/office/drawing/2014/main" id="{389EE463-17DD-5A46-9698-6E567C85DC86}"/>
                  </a:ext>
                </a:extLst>
              </p:cNvPr>
              <p:cNvSpPr/>
              <p:nvPr/>
            </p:nvSpPr>
            <p:spPr>
              <a:xfrm>
                <a:off x="2232462" y="5743871"/>
                <a:ext cx="895724" cy="2791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0" h="225">
                    <a:moveTo>
                      <a:pt x="0" y="89"/>
                    </a:moveTo>
                    <a:lnTo>
                      <a:pt x="10" y="166"/>
                    </a:lnTo>
                    <a:cubicBezTo>
                      <a:pt x="16" y="217"/>
                      <a:pt x="180" y="239"/>
                      <a:pt x="376" y="215"/>
                    </a:cubicBezTo>
                    <a:cubicBezTo>
                      <a:pt x="573" y="191"/>
                      <a:pt x="727" y="129"/>
                      <a:pt x="720" y="77"/>
                    </a:cubicBezTo>
                    <a:lnTo>
                      <a:pt x="710" y="0"/>
                    </a:ln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3" name="Freeform 1162">
                <a:extLst>
                  <a:ext uri="{FF2B5EF4-FFF2-40B4-BE49-F238E27FC236}">
                    <a16:creationId xmlns:a16="http://schemas.microsoft.com/office/drawing/2014/main" id="{EE5410F0-1411-4A43-A02A-72EFEAF3D983}"/>
                  </a:ext>
                </a:extLst>
              </p:cNvPr>
              <p:cNvSpPr/>
              <p:nvPr/>
            </p:nvSpPr>
            <p:spPr>
              <a:xfrm>
                <a:off x="2920139" y="5760072"/>
                <a:ext cx="88451" cy="2056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" h="166">
                    <a:moveTo>
                      <a:pt x="11" y="80"/>
                    </a:moveTo>
                    <a:cubicBezTo>
                      <a:pt x="-5" y="118"/>
                      <a:pt x="-2" y="144"/>
                      <a:pt x="7" y="166"/>
                    </a:cubicBezTo>
                    <a:cubicBezTo>
                      <a:pt x="25" y="160"/>
                      <a:pt x="42" y="155"/>
                      <a:pt x="58" y="149"/>
                    </a:cubicBezTo>
                    <a:cubicBezTo>
                      <a:pt x="52" y="135"/>
                      <a:pt x="51" y="120"/>
                      <a:pt x="60" y="100"/>
                    </a:cubicBezTo>
                    <a:cubicBezTo>
                      <a:pt x="80" y="53"/>
                      <a:pt x="70" y="24"/>
                      <a:pt x="57" y="0"/>
                    </a:cubicBezTo>
                    <a:lnTo>
                      <a:pt x="0" y="7"/>
                    </a:lnTo>
                    <a:cubicBezTo>
                      <a:pt x="14" y="29"/>
                      <a:pt x="26" y="49"/>
                      <a:pt x="11" y="8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4" name="Freeform 1163">
                <a:extLst>
                  <a:ext uri="{FF2B5EF4-FFF2-40B4-BE49-F238E27FC236}">
                    <a16:creationId xmlns:a16="http://schemas.microsoft.com/office/drawing/2014/main" id="{E01FB28E-5636-794C-9A77-A0A5593EE34A}"/>
                  </a:ext>
                </a:extLst>
              </p:cNvPr>
              <p:cNvSpPr/>
              <p:nvPr/>
            </p:nvSpPr>
            <p:spPr>
              <a:xfrm>
                <a:off x="2617412" y="5797459"/>
                <a:ext cx="88451" cy="21933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" h="177">
                    <a:moveTo>
                      <a:pt x="60" y="101"/>
                    </a:moveTo>
                    <a:cubicBezTo>
                      <a:pt x="80" y="53"/>
                      <a:pt x="71" y="24"/>
                      <a:pt x="57" y="0"/>
                    </a:cubicBezTo>
                    <a:lnTo>
                      <a:pt x="0" y="7"/>
                    </a:lnTo>
                    <a:cubicBezTo>
                      <a:pt x="14" y="29"/>
                      <a:pt x="26" y="50"/>
                      <a:pt x="11" y="80"/>
                    </a:cubicBezTo>
                    <a:cubicBezTo>
                      <a:pt x="-8" y="126"/>
                      <a:pt x="0" y="154"/>
                      <a:pt x="13" y="177"/>
                    </a:cubicBezTo>
                    <a:cubicBezTo>
                      <a:pt x="31" y="176"/>
                      <a:pt x="49" y="174"/>
                      <a:pt x="67" y="172"/>
                    </a:cubicBezTo>
                    <a:cubicBezTo>
                      <a:pt x="68" y="172"/>
                      <a:pt x="70" y="172"/>
                      <a:pt x="70" y="172"/>
                    </a:cubicBezTo>
                    <a:cubicBezTo>
                      <a:pt x="57" y="150"/>
                      <a:pt x="46" y="130"/>
                      <a:pt x="60" y="10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5" name="Freeform 1164">
                <a:extLst>
                  <a:ext uri="{FF2B5EF4-FFF2-40B4-BE49-F238E27FC236}">
                    <a16:creationId xmlns:a16="http://schemas.microsoft.com/office/drawing/2014/main" id="{BC57ECDE-02D7-3043-A5BF-2C4F299D1DD2}"/>
                  </a:ext>
                </a:extLst>
              </p:cNvPr>
              <p:cNvSpPr/>
              <p:nvPr/>
            </p:nvSpPr>
            <p:spPr>
              <a:xfrm>
                <a:off x="2338351" y="5832350"/>
                <a:ext cx="88451" cy="1869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" h="151">
                    <a:moveTo>
                      <a:pt x="60" y="101"/>
                    </a:moveTo>
                    <a:cubicBezTo>
                      <a:pt x="81" y="53"/>
                      <a:pt x="71" y="24"/>
                      <a:pt x="57" y="0"/>
                    </a:cubicBezTo>
                    <a:lnTo>
                      <a:pt x="1" y="7"/>
                    </a:lnTo>
                    <a:cubicBezTo>
                      <a:pt x="15" y="29"/>
                      <a:pt x="26" y="49"/>
                      <a:pt x="11" y="80"/>
                    </a:cubicBezTo>
                    <a:cubicBezTo>
                      <a:pt x="1" y="105"/>
                      <a:pt x="-1" y="125"/>
                      <a:pt x="1" y="142"/>
                    </a:cubicBezTo>
                    <a:cubicBezTo>
                      <a:pt x="18" y="146"/>
                      <a:pt x="37" y="148"/>
                      <a:pt x="59" y="151"/>
                    </a:cubicBezTo>
                    <a:cubicBezTo>
                      <a:pt x="53" y="136"/>
                      <a:pt x="51" y="121"/>
                      <a:pt x="60" y="101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6" name="Freeform 1165">
                <a:extLst>
                  <a:ext uri="{FF2B5EF4-FFF2-40B4-BE49-F238E27FC236}">
                    <a16:creationId xmlns:a16="http://schemas.microsoft.com/office/drawing/2014/main" id="{63CD9FB0-98E0-C84C-9017-CD58F4653DA6}"/>
                  </a:ext>
                </a:extLst>
              </p:cNvPr>
              <p:cNvSpPr/>
              <p:nvPr/>
            </p:nvSpPr>
            <p:spPr>
              <a:xfrm>
                <a:off x="2238691" y="5676575"/>
                <a:ext cx="873300" cy="24301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02" h="196">
                    <a:moveTo>
                      <a:pt x="208" y="196"/>
                    </a:moveTo>
                    <a:cubicBezTo>
                      <a:pt x="88" y="196"/>
                      <a:pt x="4" y="175"/>
                      <a:pt x="0" y="142"/>
                    </a:cubicBezTo>
                    <a:cubicBezTo>
                      <a:pt x="-3" y="120"/>
                      <a:pt x="31" y="93"/>
                      <a:pt x="93" y="68"/>
                    </a:cubicBezTo>
                    <a:cubicBezTo>
                      <a:pt x="158" y="43"/>
                      <a:pt x="246" y="22"/>
                      <a:pt x="340" y="10"/>
                    </a:cubicBezTo>
                    <a:cubicBezTo>
                      <a:pt x="394" y="4"/>
                      <a:pt x="445" y="0"/>
                      <a:pt x="494" y="0"/>
                    </a:cubicBezTo>
                    <a:cubicBezTo>
                      <a:pt x="614" y="0"/>
                      <a:pt x="698" y="22"/>
                      <a:pt x="702" y="54"/>
                    </a:cubicBezTo>
                    <a:cubicBezTo>
                      <a:pt x="705" y="76"/>
                      <a:pt x="671" y="103"/>
                      <a:pt x="609" y="128"/>
                    </a:cubicBezTo>
                    <a:cubicBezTo>
                      <a:pt x="545" y="154"/>
                      <a:pt x="457" y="175"/>
                      <a:pt x="362" y="187"/>
                    </a:cubicBezTo>
                    <a:cubicBezTo>
                      <a:pt x="308" y="193"/>
                      <a:pt x="257" y="196"/>
                      <a:pt x="208" y="196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7" name="Freeform 1166">
                <a:extLst>
                  <a:ext uri="{FF2B5EF4-FFF2-40B4-BE49-F238E27FC236}">
                    <a16:creationId xmlns:a16="http://schemas.microsoft.com/office/drawing/2014/main" id="{43485BA9-C3AB-CA45-88A0-CFBCDC566F98}"/>
                  </a:ext>
                </a:extLst>
              </p:cNvPr>
              <p:cNvSpPr/>
              <p:nvPr/>
            </p:nvSpPr>
            <p:spPr>
              <a:xfrm>
                <a:off x="2232252" y="5670343"/>
                <a:ext cx="887423" cy="256723"/>
              </a:xfrm>
              <a:custGeom>
                <a:avLst/>
                <a:gdLst>
                  <a:gd name="connsiteX0" fmla="*/ 620980 w 887423"/>
                  <a:gd name="connsiteY0" fmla="*/ 12399 h 256723"/>
                  <a:gd name="connsiteX1" fmla="*/ 430649 w 887423"/>
                  <a:gd name="connsiteY1" fmla="*/ 24798 h 256723"/>
                  <a:gd name="connsiteX2" fmla="*/ 124627 w 887423"/>
                  <a:gd name="connsiteY2" fmla="*/ 96710 h 256723"/>
                  <a:gd name="connsiteX3" fmla="*/ 12668 w 887423"/>
                  <a:gd name="connsiteY3" fmla="*/ 181022 h 256723"/>
                  <a:gd name="connsiteX4" fmla="*/ 265198 w 887423"/>
                  <a:gd name="connsiteY4" fmla="*/ 243015 h 256723"/>
                  <a:gd name="connsiteX5" fmla="*/ 455529 w 887423"/>
                  <a:gd name="connsiteY5" fmla="*/ 231856 h 256723"/>
                  <a:gd name="connsiteX6" fmla="*/ 761551 w 887423"/>
                  <a:gd name="connsiteY6" fmla="*/ 158704 h 256723"/>
                  <a:gd name="connsiteX7" fmla="*/ 873510 w 887423"/>
                  <a:gd name="connsiteY7" fmla="*/ 74393 h 256723"/>
                  <a:gd name="connsiteX8" fmla="*/ 620980 w 887423"/>
                  <a:gd name="connsiteY8" fmla="*/ 12399 h 256723"/>
                  <a:gd name="connsiteX9" fmla="*/ 620989 w 887423"/>
                  <a:gd name="connsiteY9" fmla="*/ 0 h 256723"/>
                  <a:gd name="connsiteX10" fmla="*/ 887214 w 887423"/>
                  <a:gd name="connsiteY10" fmla="*/ 73173 h 256723"/>
                  <a:gd name="connsiteX11" fmla="*/ 458019 w 887423"/>
                  <a:gd name="connsiteY11" fmla="*/ 243081 h 256723"/>
                  <a:gd name="connsiteX12" fmla="*/ 265192 w 887423"/>
                  <a:gd name="connsiteY12" fmla="*/ 256723 h 256723"/>
                  <a:gd name="connsiteX13" fmla="*/ 210 w 887423"/>
                  <a:gd name="connsiteY13" fmla="*/ 183551 h 256723"/>
                  <a:gd name="connsiteX14" fmla="*/ 428162 w 887423"/>
                  <a:gd name="connsiteY14" fmla="*/ 12402 h 256723"/>
                  <a:gd name="connsiteX15" fmla="*/ 620980 w 887423"/>
                  <a:gd name="connsiteY15" fmla="*/ 1 h 25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87423" h="256723">
                    <a:moveTo>
                      <a:pt x="620980" y="12399"/>
                    </a:moveTo>
                    <a:cubicBezTo>
                      <a:pt x="561268" y="12399"/>
                      <a:pt x="496581" y="17358"/>
                      <a:pt x="430649" y="24798"/>
                    </a:cubicBezTo>
                    <a:cubicBezTo>
                      <a:pt x="312470" y="39676"/>
                      <a:pt x="204243" y="65713"/>
                      <a:pt x="124627" y="96710"/>
                    </a:cubicBezTo>
                    <a:cubicBezTo>
                      <a:pt x="38792" y="131427"/>
                      <a:pt x="10180" y="162424"/>
                      <a:pt x="12668" y="181022"/>
                    </a:cubicBezTo>
                    <a:cubicBezTo>
                      <a:pt x="16400" y="212018"/>
                      <a:pt x="97260" y="243015"/>
                      <a:pt x="265198" y="243015"/>
                    </a:cubicBezTo>
                    <a:cubicBezTo>
                      <a:pt x="326154" y="243015"/>
                      <a:pt x="389598" y="239296"/>
                      <a:pt x="455529" y="231856"/>
                    </a:cubicBezTo>
                    <a:cubicBezTo>
                      <a:pt x="573708" y="215738"/>
                      <a:pt x="681935" y="190941"/>
                      <a:pt x="761551" y="158704"/>
                    </a:cubicBezTo>
                    <a:cubicBezTo>
                      <a:pt x="847386" y="123987"/>
                      <a:pt x="875998" y="92991"/>
                      <a:pt x="873510" y="74393"/>
                    </a:cubicBezTo>
                    <a:cubicBezTo>
                      <a:pt x="869778" y="44636"/>
                      <a:pt x="788919" y="12399"/>
                      <a:pt x="620980" y="12399"/>
                    </a:cubicBezTo>
                    <a:close/>
                    <a:moveTo>
                      <a:pt x="620989" y="0"/>
                    </a:moveTo>
                    <a:cubicBezTo>
                      <a:pt x="772762" y="0"/>
                      <a:pt x="880994" y="26045"/>
                      <a:pt x="887214" y="73173"/>
                    </a:cubicBezTo>
                    <a:cubicBezTo>
                      <a:pt x="894678" y="136423"/>
                      <a:pt x="701851" y="213316"/>
                      <a:pt x="458019" y="243081"/>
                    </a:cubicBezTo>
                    <a:cubicBezTo>
                      <a:pt x="389596" y="253003"/>
                      <a:pt x="323662" y="256723"/>
                      <a:pt x="265192" y="256723"/>
                    </a:cubicBezTo>
                    <a:cubicBezTo>
                      <a:pt x="114662" y="256723"/>
                      <a:pt x="6430" y="229439"/>
                      <a:pt x="210" y="183551"/>
                    </a:cubicBezTo>
                    <a:cubicBezTo>
                      <a:pt x="-7254" y="119060"/>
                      <a:pt x="184329" y="42167"/>
                      <a:pt x="428162" y="12402"/>
                    </a:cubicBezTo>
                    <a:lnTo>
                      <a:pt x="620980" y="1"/>
                    </a:ln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8" name="Freeform 1167">
                <a:extLst>
                  <a:ext uri="{FF2B5EF4-FFF2-40B4-BE49-F238E27FC236}">
                    <a16:creationId xmlns:a16="http://schemas.microsoft.com/office/drawing/2014/main" id="{FF3B924B-70ED-6C44-A121-998BCD85D419}"/>
                  </a:ext>
                </a:extLst>
              </p:cNvPr>
              <p:cNvSpPr/>
              <p:nvPr/>
            </p:nvSpPr>
            <p:spPr>
              <a:xfrm>
                <a:off x="2642328" y="5735147"/>
                <a:ext cx="52323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" h="30">
                    <a:moveTo>
                      <a:pt x="31" y="28"/>
                    </a:moveTo>
                    <a:cubicBezTo>
                      <a:pt x="29" y="30"/>
                      <a:pt x="21" y="31"/>
                      <a:pt x="18" y="30"/>
                    </a:cubicBezTo>
                    <a:cubicBezTo>
                      <a:pt x="8" y="25"/>
                      <a:pt x="-8" y="14"/>
                      <a:pt x="5" y="5"/>
                    </a:cubicBezTo>
                    <a:cubicBezTo>
                      <a:pt x="21" y="-6"/>
                      <a:pt x="63" y="1"/>
                      <a:pt x="31" y="28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69" name="Freeform 1168">
                <a:extLst>
                  <a:ext uri="{FF2B5EF4-FFF2-40B4-BE49-F238E27FC236}">
                    <a16:creationId xmlns:a16="http://schemas.microsoft.com/office/drawing/2014/main" id="{F2D64127-2A2E-6A45-A300-6F798CB5CD57}"/>
                  </a:ext>
                </a:extLst>
              </p:cNvPr>
              <p:cNvSpPr/>
              <p:nvPr/>
            </p:nvSpPr>
            <p:spPr>
              <a:xfrm>
                <a:off x="2653540" y="5824872"/>
                <a:ext cx="52323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3" h="30">
                    <a:moveTo>
                      <a:pt x="12" y="3"/>
                    </a:moveTo>
                    <a:cubicBezTo>
                      <a:pt x="15" y="0"/>
                      <a:pt x="23" y="0"/>
                      <a:pt x="25" y="1"/>
                    </a:cubicBezTo>
                    <a:cubicBezTo>
                      <a:pt x="36" y="6"/>
                      <a:pt x="52" y="16"/>
                      <a:pt x="39" y="25"/>
                    </a:cubicBezTo>
                    <a:cubicBezTo>
                      <a:pt x="23" y="37"/>
                      <a:pt x="-20" y="30"/>
                      <a:pt x="12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0" name="Freeform 1169">
                <a:extLst>
                  <a:ext uri="{FF2B5EF4-FFF2-40B4-BE49-F238E27FC236}">
                    <a16:creationId xmlns:a16="http://schemas.microsoft.com/office/drawing/2014/main" id="{CDA8B655-E945-FC41-8472-366B6005BCDF}"/>
                  </a:ext>
                </a:extLst>
              </p:cNvPr>
              <p:cNvSpPr/>
              <p:nvPr/>
            </p:nvSpPr>
            <p:spPr>
              <a:xfrm>
                <a:off x="2766907" y="5767549"/>
                <a:ext cx="130808" cy="199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6" h="17">
                    <a:moveTo>
                      <a:pt x="4" y="17"/>
                    </a:moveTo>
                    <a:cubicBezTo>
                      <a:pt x="-1" y="18"/>
                      <a:pt x="-1" y="16"/>
                      <a:pt x="4" y="14"/>
                    </a:cubicBezTo>
                    <a:cubicBezTo>
                      <a:pt x="27" y="9"/>
                      <a:pt x="69" y="-1"/>
                      <a:pt x="94" y="0"/>
                    </a:cubicBezTo>
                    <a:cubicBezTo>
                      <a:pt x="128" y="1"/>
                      <a:pt x="89" y="17"/>
                      <a:pt x="4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1" name="Freeform 1170">
                <a:extLst>
                  <a:ext uri="{FF2B5EF4-FFF2-40B4-BE49-F238E27FC236}">
                    <a16:creationId xmlns:a16="http://schemas.microsoft.com/office/drawing/2014/main" id="{8FC0D7D3-A81C-9643-8007-B12866E04D76}"/>
                  </a:ext>
                </a:extLst>
              </p:cNvPr>
              <p:cNvSpPr/>
              <p:nvPr/>
            </p:nvSpPr>
            <p:spPr>
              <a:xfrm>
                <a:off x="2450476" y="5808671"/>
                <a:ext cx="130808" cy="2118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6" h="18">
                    <a:moveTo>
                      <a:pt x="102" y="0"/>
                    </a:moveTo>
                    <a:cubicBezTo>
                      <a:pt x="108" y="0"/>
                      <a:pt x="108" y="2"/>
                      <a:pt x="103" y="3"/>
                    </a:cubicBezTo>
                    <a:cubicBezTo>
                      <a:pt x="80" y="9"/>
                      <a:pt x="38" y="19"/>
                      <a:pt x="12" y="18"/>
                    </a:cubicBezTo>
                    <a:cubicBezTo>
                      <a:pt x="-21" y="17"/>
                      <a:pt x="18" y="0"/>
                      <a:pt x="1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2" name="Freeform 1171">
                <a:extLst>
                  <a:ext uri="{FF2B5EF4-FFF2-40B4-BE49-F238E27FC236}">
                    <a16:creationId xmlns:a16="http://schemas.microsoft.com/office/drawing/2014/main" id="{DAAAB2B8-2CC9-CF4E-AAC0-F53135AF3E71}"/>
                  </a:ext>
                </a:extLst>
              </p:cNvPr>
              <p:cNvSpPr/>
              <p:nvPr/>
            </p:nvSpPr>
            <p:spPr>
              <a:xfrm>
                <a:off x="2738254" y="5807429"/>
                <a:ext cx="10464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5" h="16">
                    <a:moveTo>
                      <a:pt x="0" y="3"/>
                    </a:moveTo>
                    <a:cubicBezTo>
                      <a:pt x="-2" y="2"/>
                      <a:pt x="3" y="0"/>
                      <a:pt x="9" y="0"/>
                    </a:cubicBezTo>
                    <a:cubicBezTo>
                      <a:pt x="32" y="-1"/>
                      <a:pt x="73" y="0"/>
                      <a:pt x="83" y="7"/>
                    </a:cubicBezTo>
                    <a:cubicBezTo>
                      <a:pt x="94" y="16"/>
                      <a:pt x="37" y="22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3" name="Freeform 1172">
                <a:extLst>
                  <a:ext uri="{FF2B5EF4-FFF2-40B4-BE49-F238E27FC236}">
                    <a16:creationId xmlns:a16="http://schemas.microsoft.com/office/drawing/2014/main" id="{C87B0AD6-C340-EC49-A68A-4BFFA3B3DEF1}"/>
                  </a:ext>
                </a:extLst>
              </p:cNvPr>
              <p:cNvSpPr/>
              <p:nvPr/>
            </p:nvSpPr>
            <p:spPr>
              <a:xfrm>
                <a:off x="2505287" y="5770042"/>
                <a:ext cx="103401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4" h="16">
                    <a:moveTo>
                      <a:pt x="84" y="12"/>
                    </a:moveTo>
                    <a:cubicBezTo>
                      <a:pt x="87" y="14"/>
                      <a:pt x="81" y="16"/>
                      <a:pt x="76" y="16"/>
                    </a:cubicBezTo>
                    <a:cubicBezTo>
                      <a:pt x="53" y="16"/>
                      <a:pt x="11" y="15"/>
                      <a:pt x="2" y="9"/>
                    </a:cubicBezTo>
                    <a:cubicBezTo>
                      <a:pt x="-10" y="0"/>
                      <a:pt x="48" y="-7"/>
                      <a:pt x="84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4" name="Freeform 1173">
                <a:extLst>
                  <a:ext uri="{FF2B5EF4-FFF2-40B4-BE49-F238E27FC236}">
                    <a16:creationId xmlns:a16="http://schemas.microsoft.com/office/drawing/2014/main" id="{DF16423E-BA7E-8B4F-8AF3-00EE9D5126DB}"/>
                  </a:ext>
                </a:extLst>
              </p:cNvPr>
              <p:cNvSpPr/>
              <p:nvPr/>
            </p:nvSpPr>
            <p:spPr>
              <a:xfrm>
                <a:off x="2517749" y="5824872"/>
                <a:ext cx="95926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" h="30">
                    <a:moveTo>
                      <a:pt x="67" y="0"/>
                    </a:moveTo>
                    <a:cubicBezTo>
                      <a:pt x="73" y="-1"/>
                      <a:pt x="79" y="0"/>
                      <a:pt x="77" y="2"/>
                    </a:cubicBezTo>
                    <a:cubicBezTo>
                      <a:pt x="69" y="9"/>
                      <a:pt x="50" y="23"/>
                      <a:pt x="23" y="28"/>
                    </a:cubicBezTo>
                    <a:cubicBezTo>
                      <a:pt x="-13" y="36"/>
                      <a:pt x="-14" y="20"/>
                      <a:pt x="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175" name="Freeform 1174">
                <a:extLst>
                  <a:ext uri="{FF2B5EF4-FFF2-40B4-BE49-F238E27FC236}">
                    <a16:creationId xmlns:a16="http://schemas.microsoft.com/office/drawing/2014/main" id="{4DA19582-1E5A-944B-9C8C-0FAF0AEB1349}"/>
                  </a:ext>
                </a:extLst>
              </p:cNvPr>
              <p:cNvSpPr/>
              <p:nvPr/>
            </p:nvSpPr>
            <p:spPr>
              <a:xfrm>
                <a:off x="2735762" y="5733901"/>
                <a:ext cx="94680" cy="3738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" h="31">
                    <a:moveTo>
                      <a:pt x="10" y="30"/>
                    </a:moveTo>
                    <a:cubicBezTo>
                      <a:pt x="4" y="32"/>
                      <a:pt x="-2" y="31"/>
                      <a:pt x="0" y="29"/>
                    </a:cubicBezTo>
                    <a:cubicBezTo>
                      <a:pt x="8" y="22"/>
                      <a:pt x="27" y="8"/>
                      <a:pt x="54" y="2"/>
                    </a:cubicBezTo>
                    <a:cubicBezTo>
                      <a:pt x="89" y="-6"/>
                      <a:pt x="91" y="11"/>
                      <a:pt x="10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1204" name="Rounded Rectangle 1203">
            <a:extLst>
              <a:ext uri="{FF2B5EF4-FFF2-40B4-BE49-F238E27FC236}">
                <a16:creationId xmlns:a16="http://schemas.microsoft.com/office/drawing/2014/main" id="{93774A57-35A5-E745-9EFE-C5DFB9EF8BAD}"/>
              </a:ext>
            </a:extLst>
          </p:cNvPr>
          <p:cNvSpPr/>
          <p:nvPr/>
        </p:nvSpPr>
        <p:spPr>
          <a:xfrm>
            <a:off x="2023169" y="9005253"/>
            <a:ext cx="3455826" cy="3454544"/>
          </a:xfrm>
          <a:prstGeom prst="roundRect">
            <a:avLst>
              <a:gd name="adj" fmla="val 12682"/>
            </a:avLst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05" name="Rounded Rectangle 1204">
            <a:extLst>
              <a:ext uri="{FF2B5EF4-FFF2-40B4-BE49-F238E27FC236}">
                <a16:creationId xmlns:a16="http://schemas.microsoft.com/office/drawing/2014/main" id="{F9F69861-F268-3742-B1CD-7BD8BAEC5149}"/>
              </a:ext>
            </a:extLst>
          </p:cNvPr>
          <p:cNvSpPr/>
          <p:nvPr/>
        </p:nvSpPr>
        <p:spPr>
          <a:xfrm>
            <a:off x="15457787" y="3805981"/>
            <a:ext cx="3453331" cy="3454544"/>
          </a:xfrm>
          <a:prstGeom prst="roundRect">
            <a:avLst>
              <a:gd name="adj" fmla="val 12112"/>
            </a:avLst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206" name="Group 1205">
            <a:extLst>
              <a:ext uri="{FF2B5EF4-FFF2-40B4-BE49-F238E27FC236}">
                <a16:creationId xmlns:a16="http://schemas.microsoft.com/office/drawing/2014/main" id="{3BAC1656-FB1E-E54C-8D06-4121641E2ABF}"/>
              </a:ext>
            </a:extLst>
          </p:cNvPr>
          <p:cNvGrpSpPr/>
          <p:nvPr/>
        </p:nvGrpSpPr>
        <p:grpSpPr>
          <a:xfrm>
            <a:off x="15758023" y="4594848"/>
            <a:ext cx="2852863" cy="1876821"/>
            <a:chOff x="15758023" y="4594848"/>
            <a:chExt cx="2852863" cy="1876821"/>
          </a:xfrm>
        </p:grpSpPr>
        <p:grpSp>
          <p:nvGrpSpPr>
            <p:cNvPr id="1207" name="Group 1206">
              <a:extLst>
                <a:ext uri="{FF2B5EF4-FFF2-40B4-BE49-F238E27FC236}">
                  <a16:creationId xmlns:a16="http://schemas.microsoft.com/office/drawing/2014/main" id="{4AB44E3A-70CB-2D43-A1F0-279F536954DB}"/>
                </a:ext>
              </a:extLst>
            </p:cNvPr>
            <p:cNvGrpSpPr/>
            <p:nvPr/>
          </p:nvGrpSpPr>
          <p:grpSpPr>
            <a:xfrm>
              <a:off x="16733478" y="4594848"/>
              <a:ext cx="1877408" cy="1804540"/>
              <a:chOff x="16733478" y="4594848"/>
              <a:chExt cx="1877408" cy="1804540"/>
            </a:xfrm>
          </p:grpSpPr>
          <p:sp>
            <p:nvSpPr>
              <p:cNvPr id="1223" name="Freeform 1222">
                <a:extLst>
                  <a:ext uri="{FF2B5EF4-FFF2-40B4-BE49-F238E27FC236}">
                    <a16:creationId xmlns:a16="http://schemas.microsoft.com/office/drawing/2014/main" id="{03331571-A872-834D-BBF8-6512FFDB59C0}"/>
                  </a:ext>
                </a:extLst>
              </p:cNvPr>
              <p:cNvSpPr/>
              <p:nvPr/>
            </p:nvSpPr>
            <p:spPr>
              <a:xfrm>
                <a:off x="16733478" y="4594848"/>
                <a:ext cx="1877408" cy="18045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08" h="1449">
                    <a:moveTo>
                      <a:pt x="1146" y="1304"/>
                    </a:moveTo>
                    <a:cubicBezTo>
                      <a:pt x="790" y="1545"/>
                      <a:pt x="326" y="1480"/>
                      <a:pt x="110" y="1160"/>
                    </a:cubicBezTo>
                    <a:cubicBezTo>
                      <a:pt x="-106" y="840"/>
                      <a:pt x="6" y="386"/>
                      <a:pt x="362" y="145"/>
                    </a:cubicBezTo>
                    <a:cubicBezTo>
                      <a:pt x="718" y="-95"/>
                      <a:pt x="1182" y="-30"/>
                      <a:pt x="1398" y="289"/>
                    </a:cubicBezTo>
                    <a:cubicBezTo>
                      <a:pt x="1615" y="609"/>
                      <a:pt x="1502" y="1063"/>
                      <a:pt x="1146" y="1304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4" name="Freeform 1223">
                <a:extLst>
                  <a:ext uri="{FF2B5EF4-FFF2-40B4-BE49-F238E27FC236}">
                    <a16:creationId xmlns:a16="http://schemas.microsoft.com/office/drawing/2014/main" id="{E008A371-4CFE-E348-AFBA-B6BAB83F7D56}"/>
                  </a:ext>
                </a:extLst>
              </p:cNvPr>
              <p:cNvSpPr/>
              <p:nvPr/>
            </p:nvSpPr>
            <p:spPr>
              <a:xfrm>
                <a:off x="17325229" y="5361279"/>
                <a:ext cx="1285657" cy="103063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33" h="828">
                    <a:moveTo>
                      <a:pt x="936" y="153"/>
                    </a:moveTo>
                    <a:cubicBezTo>
                      <a:pt x="933" y="189"/>
                      <a:pt x="930" y="201"/>
                      <a:pt x="913" y="212"/>
                    </a:cubicBezTo>
                    <a:cubicBezTo>
                      <a:pt x="897" y="223"/>
                      <a:pt x="885" y="221"/>
                      <a:pt x="850" y="211"/>
                    </a:cubicBezTo>
                    <a:cubicBezTo>
                      <a:pt x="738" y="165"/>
                      <a:pt x="626" y="242"/>
                      <a:pt x="625" y="362"/>
                    </a:cubicBezTo>
                    <a:cubicBezTo>
                      <a:pt x="620" y="426"/>
                      <a:pt x="600" y="440"/>
                      <a:pt x="539" y="420"/>
                    </a:cubicBezTo>
                    <a:cubicBezTo>
                      <a:pt x="428" y="375"/>
                      <a:pt x="315" y="451"/>
                      <a:pt x="315" y="570"/>
                    </a:cubicBezTo>
                    <a:cubicBezTo>
                      <a:pt x="311" y="606"/>
                      <a:pt x="309" y="619"/>
                      <a:pt x="292" y="630"/>
                    </a:cubicBezTo>
                    <a:cubicBezTo>
                      <a:pt x="238" y="658"/>
                      <a:pt x="168" y="576"/>
                      <a:pt x="74" y="641"/>
                    </a:cubicBezTo>
                    <a:cubicBezTo>
                      <a:pt x="-1" y="690"/>
                      <a:pt x="12" y="760"/>
                      <a:pt x="0" y="806"/>
                    </a:cubicBezTo>
                    <a:cubicBezTo>
                      <a:pt x="34" y="816"/>
                      <a:pt x="71" y="824"/>
                      <a:pt x="107" y="828"/>
                    </a:cubicBezTo>
                    <a:cubicBezTo>
                      <a:pt x="109" y="816"/>
                      <a:pt x="111" y="804"/>
                      <a:pt x="111" y="791"/>
                    </a:cubicBezTo>
                    <a:cubicBezTo>
                      <a:pt x="116" y="726"/>
                      <a:pt x="136" y="713"/>
                      <a:pt x="198" y="732"/>
                    </a:cubicBezTo>
                    <a:cubicBezTo>
                      <a:pt x="309" y="778"/>
                      <a:pt x="422" y="702"/>
                      <a:pt x="422" y="582"/>
                    </a:cubicBezTo>
                    <a:cubicBezTo>
                      <a:pt x="425" y="546"/>
                      <a:pt x="428" y="533"/>
                      <a:pt x="444" y="522"/>
                    </a:cubicBezTo>
                    <a:cubicBezTo>
                      <a:pt x="461" y="511"/>
                      <a:pt x="474" y="513"/>
                      <a:pt x="509" y="523"/>
                    </a:cubicBezTo>
                    <a:cubicBezTo>
                      <a:pt x="619" y="568"/>
                      <a:pt x="733" y="493"/>
                      <a:pt x="733" y="373"/>
                    </a:cubicBezTo>
                    <a:cubicBezTo>
                      <a:pt x="738" y="308"/>
                      <a:pt x="757" y="295"/>
                      <a:pt x="819" y="314"/>
                    </a:cubicBezTo>
                    <a:cubicBezTo>
                      <a:pt x="881" y="340"/>
                      <a:pt x="944" y="327"/>
                      <a:pt x="987" y="290"/>
                    </a:cubicBezTo>
                    <a:cubicBezTo>
                      <a:pt x="1022" y="196"/>
                      <a:pt x="1038" y="97"/>
                      <a:pt x="1032" y="0"/>
                    </a:cubicBezTo>
                    <a:cubicBezTo>
                      <a:pt x="973" y="27"/>
                      <a:pt x="935" y="93"/>
                      <a:pt x="936" y="153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5" name="Freeform 1224">
                <a:extLst>
                  <a:ext uri="{FF2B5EF4-FFF2-40B4-BE49-F238E27FC236}">
                    <a16:creationId xmlns:a16="http://schemas.microsoft.com/office/drawing/2014/main" id="{451CDA16-34CC-0545-AA68-524573085617}"/>
                  </a:ext>
                </a:extLst>
              </p:cNvPr>
              <p:cNvSpPr/>
              <p:nvPr/>
            </p:nvSpPr>
            <p:spPr>
              <a:xfrm>
                <a:off x="16734724" y="4599832"/>
                <a:ext cx="1260741" cy="9546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13" h="767">
                    <a:moveTo>
                      <a:pt x="81" y="622"/>
                    </a:moveTo>
                    <a:cubicBezTo>
                      <a:pt x="86" y="558"/>
                      <a:pt x="106" y="544"/>
                      <a:pt x="168" y="564"/>
                    </a:cubicBezTo>
                    <a:cubicBezTo>
                      <a:pt x="279" y="609"/>
                      <a:pt x="392" y="533"/>
                      <a:pt x="392" y="413"/>
                    </a:cubicBezTo>
                    <a:cubicBezTo>
                      <a:pt x="397" y="348"/>
                      <a:pt x="417" y="335"/>
                      <a:pt x="479" y="355"/>
                    </a:cubicBezTo>
                    <a:cubicBezTo>
                      <a:pt x="589" y="400"/>
                      <a:pt x="703" y="324"/>
                      <a:pt x="703" y="204"/>
                    </a:cubicBezTo>
                    <a:cubicBezTo>
                      <a:pt x="707" y="168"/>
                      <a:pt x="709" y="156"/>
                      <a:pt x="726" y="144"/>
                    </a:cubicBezTo>
                    <a:cubicBezTo>
                      <a:pt x="742" y="133"/>
                      <a:pt x="755" y="136"/>
                      <a:pt x="790" y="146"/>
                    </a:cubicBezTo>
                    <a:cubicBezTo>
                      <a:pt x="892" y="188"/>
                      <a:pt x="998" y="125"/>
                      <a:pt x="1013" y="19"/>
                    </a:cubicBezTo>
                    <a:cubicBezTo>
                      <a:pt x="978" y="10"/>
                      <a:pt x="942" y="3"/>
                      <a:pt x="905" y="0"/>
                    </a:cubicBezTo>
                    <a:cubicBezTo>
                      <a:pt x="902" y="19"/>
                      <a:pt x="897" y="35"/>
                      <a:pt x="884" y="44"/>
                    </a:cubicBezTo>
                    <a:cubicBezTo>
                      <a:pt x="868" y="55"/>
                      <a:pt x="855" y="52"/>
                      <a:pt x="820" y="42"/>
                    </a:cubicBezTo>
                    <a:cubicBezTo>
                      <a:pt x="708" y="-3"/>
                      <a:pt x="596" y="73"/>
                      <a:pt x="595" y="193"/>
                    </a:cubicBezTo>
                    <a:cubicBezTo>
                      <a:pt x="590" y="257"/>
                      <a:pt x="570" y="271"/>
                      <a:pt x="509" y="251"/>
                    </a:cubicBezTo>
                    <a:cubicBezTo>
                      <a:pt x="398" y="206"/>
                      <a:pt x="285" y="282"/>
                      <a:pt x="285" y="402"/>
                    </a:cubicBezTo>
                    <a:cubicBezTo>
                      <a:pt x="279" y="466"/>
                      <a:pt x="260" y="480"/>
                      <a:pt x="198" y="460"/>
                    </a:cubicBezTo>
                    <a:cubicBezTo>
                      <a:pt x="158" y="444"/>
                      <a:pt x="117" y="443"/>
                      <a:pt x="82" y="455"/>
                    </a:cubicBezTo>
                    <a:cubicBezTo>
                      <a:pt x="32" y="554"/>
                      <a:pt x="3" y="661"/>
                      <a:pt x="0" y="767"/>
                    </a:cubicBezTo>
                    <a:cubicBezTo>
                      <a:pt x="49" y="739"/>
                      <a:pt x="80" y="686"/>
                      <a:pt x="81" y="622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6" name="Freeform 1225">
                <a:extLst>
                  <a:ext uri="{FF2B5EF4-FFF2-40B4-BE49-F238E27FC236}">
                    <a16:creationId xmlns:a16="http://schemas.microsoft.com/office/drawing/2014/main" id="{08575A44-C32D-3349-8D65-651FBCA31536}"/>
                  </a:ext>
                </a:extLst>
              </p:cNvPr>
              <p:cNvSpPr/>
              <p:nvPr/>
            </p:nvSpPr>
            <p:spPr>
              <a:xfrm>
                <a:off x="16894185" y="5032274"/>
                <a:ext cx="1688048" cy="12013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56" h="965">
                    <a:moveTo>
                      <a:pt x="130" y="965"/>
                    </a:moveTo>
                    <a:cubicBezTo>
                      <a:pt x="219" y="964"/>
                      <a:pt x="284" y="893"/>
                      <a:pt x="286" y="801"/>
                    </a:cubicBezTo>
                    <a:cubicBezTo>
                      <a:pt x="291" y="737"/>
                      <a:pt x="311" y="723"/>
                      <a:pt x="373" y="743"/>
                    </a:cubicBezTo>
                    <a:cubicBezTo>
                      <a:pt x="484" y="788"/>
                      <a:pt x="597" y="712"/>
                      <a:pt x="597" y="592"/>
                    </a:cubicBezTo>
                    <a:cubicBezTo>
                      <a:pt x="600" y="556"/>
                      <a:pt x="603" y="544"/>
                      <a:pt x="620" y="533"/>
                    </a:cubicBezTo>
                    <a:cubicBezTo>
                      <a:pt x="636" y="522"/>
                      <a:pt x="649" y="524"/>
                      <a:pt x="683" y="534"/>
                    </a:cubicBezTo>
                    <a:cubicBezTo>
                      <a:pt x="794" y="579"/>
                      <a:pt x="908" y="503"/>
                      <a:pt x="908" y="384"/>
                    </a:cubicBezTo>
                    <a:cubicBezTo>
                      <a:pt x="911" y="348"/>
                      <a:pt x="914" y="335"/>
                      <a:pt x="930" y="324"/>
                    </a:cubicBezTo>
                    <a:cubicBezTo>
                      <a:pt x="984" y="296"/>
                      <a:pt x="1053" y="378"/>
                      <a:pt x="1149" y="313"/>
                    </a:cubicBezTo>
                    <a:cubicBezTo>
                      <a:pt x="1245" y="250"/>
                      <a:pt x="1195" y="153"/>
                      <a:pt x="1241" y="114"/>
                    </a:cubicBezTo>
                    <a:cubicBezTo>
                      <a:pt x="1270" y="97"/>
                      <a:pt x="1311" y="120"/>
                      <a:pt x="1356" y="128"/>
                    </a:cubicBezTo>
                    <a:cubicBezTo>
                      <a:pt x="1344" y="85"/>
                      <a:pt x="1328" y="44"/>
                      <a:pt x="1308" y="4"/>
                    </a:cubicBezTo>
                    <a:cubicBezTo>
                      <a:pt x="1206" y="-16"/>
                      <a:pt x="1114" y="47"/>
                      <a:pt x="1111" y="164"/>
                    </a:cubicBezTo>
                    <a:cubicBezTo>
                      <a:pt x="1108" y="199"/>
                      <a:pt x="1105" y="212"/>
                      <a:pt x="1088" y="223"/>
                    </a:cubicBezTo>
                    <a:cubicBezTo>
                      <a:pt x="1036" y="251"/>
                      <a:pt x="964" y="169"/>
                      <a:pt x="870" y="234"/>
                    </a:cubicBezTo>
                    <a:cubicBezTo>
                      <a:pt x="774" y="297"/>
                      <a:pt x="824" y="393"/>
                      <a:pt x="777" y="432"/>
                    </a:cubicBezTo>
                    <a:cubicBezTo>
                      <a:pt x="724" y="460"/>
                      <a:pt x="654" y="378"/>
                      <a:pt x="559" y="443"/>
                    </a:cubicBezTo>
                    <a:cubicBezTo>
                      <a:pt x="463" y="506"/>
                      <a:pt x="513" y="602"/>
                      <a:pt x="467" y="641"/>
                    </a:cubicBezTo>
                    <a:cubicBezTo>
                      <a:pt x="413" y="669"/>
                      <a:pt x="343" y="587"/>
                      <a:pt x="248" y="652"/>
                    </a:cubicBezTo>
                    <a:cubicBezTo>
                      <a:pt x="152" y="715"/>
                      <a:pt x="201" y="812"/>
                      <a:pt x="156" y="850"/>
                    </a:cubicBezTo>
                    <a:cubicBezTo>
                      <a:pt x="114" y="872"/>
                      <a:pt x="64" y="828"/>
                      <a:pt x="0" y="836"/>
                    </a:cubicBezTo>
                    <a:cubicBezTo>
                      <a:pt x="38" y="886"/>
                      <a:pt x="82" y="929"/>
                      <a:pt x="130" y="965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7" name="Freeform 1226">
                <a:extLst>
                  <a:ext uri="{FF2B5EF4-FFF2-40B4-BE49-F238E27FC236}">
                    <a16:creationId xmlns:a16="http://schemas.microsoft.com/office/drawing/2014/main" id="{259FEEBA-5E64-5A44-863B-932594CC07E6}"/>
                  </a:ext>
                </a:extLst>
              </p:cNvPr>
              <p:cNvSpPr/>
              <p:nvPr/>
            </p:nvSpPr>
            <p:spPr>
              <a:xfrm>
                <a:off x="16752161" y="4715732"/>
                <a:ext cx="1659395" cy="11988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33" h="963">
                    <a:moveTo>
                      <a:pt x="227" y="800"/>
                    </a:moveTo>
                    <a:cubicBezTo>
                      <a:pt x="232" y="735"/>
                      <a:pt x="252" y="722"/>
                      <a:pt x="314" y="741"/>
                    </a:cubicBezTo>
                    <a:cubicBezTo>
                      <a:pt x="425" y="787"/>
                      <a:pt x="538" y="711"/>
                      <a:pt x="538" y="591"/>
                    </a:cubicBezTo>
                    <a:cubicBezTo>
                      <a:pt x="542" y="555"/>
                      <a:pt x="544" y="542"/>
                      <a:pt x="561" y="531"/>
                    </a:cubicBezTo>
                    <a:cubicBezTo>
                      <a:pt x="577" y="520"/>
                      <a:pt x="590" y="523"/>
                      <a:pt x="625" y="533"/>
                    </a:cubicBezTo>
                    <a:cubicBezTo>
                      <a:pt x="735" y="578"/>
                      <a:pt x="849" y="502"/>
                      <a:pt x="849" y="382"/>
                    </a:cubicBezTo>
                    <a:cubicBezTo>
                      <a:pt x="852" y="346"/>
                      <a:pt x="855" y="333"/>
                      <a:pt x="872" y="322"/>
                    </a:cubicBezTo>
                    <a:cubicBezTo>
                      <a:pt x="925" y="294"/>
                      <a:pt x="995" y="377"/>
                      <a:pt x="1090" y="311"/>
                    </a:cubicBezTo>
                    <a:cubicBezTo>
                      <a:pt x="1186" y="249"/>
                      <a:pt x="1137" y="151"/>
                      <a:pt x="1183" y="113"/>
                    </a:cubicBezTo>
                    <a:cubicBezTo>
                      <a:pt x="1219" y="91"/>
                      <a:pt x="1272" y="133"/>
                      <a:pt x="1333" y="127"/>
                    </a:cubicBezTo>
                    <a:cubicBezTo>
                      <a:pt x="1288" y="77"/>
                      <a:pt x="1236" y="35"/>
                      <a:pt x="1179" y="0"/>
                    </a:cubicBezTo>
                    <a:cubicBezTo>
                      <a:pt x="1107" y="15"/>
                      <a:pt x="1052" y="81"/>
                      <a:pt x="1052" y="162"/>
                    </a:cubicBezTo>
                    <a:cubicBezTo>
                      <a:pt x="1049" y="198"/>
                      <a:pt x="1046" y="211"/>
                      <a:pt x="1030" y="222"/>
                    </a:cubicBezTo>
                    <a:cubicBezTo>
                      <a:pt x="978" y="250"/>
                      <a:pt x="906" y="167"/>
                      <a:pt x="811" y="233"/>
                    </a:cubicBezTo>
                    <a:cubicBezTo>
                      <a:pt x="715" y="296"/>
                      <a:pt x="765" y="392"/>
                      <a:pt x="719" y="431"/>
                    </a:cubicBezTo>
                    <a:cubicBezTo>
                      <a:pt x="666" y="459"/>
                      <a:pt x="595" y="377"/>
                      <a:pt x="501" y="442"/>
                    </a:cubicBezTo>
                    <a:cubicBezTo>
                      <a:pt x="404" y="505"/>
                      <a:pt x="454" y="602"/>
                      <a:pt x="408" y="639"/>
                    </a:cubicBezTo>
                    <a:cubicBezTo>
                      <a:pt x="355" y="668"/>
                      <a:pt x="285" y="585"/>
                      <a:pt x="189" y="650"/>
                    </a:cubicBezTo>
                    <a:cubicBezTo>
                      <a:pt x="93" y="713"/>
                      <a:pt x="143" y="811"/>
                      <a:pt x="97" y="849"/>
                    </a:cubicBezTo>
                    <a:cubicBezTo>
                      <a:pt x="69" y="863"/>
                      <a:pt x="37" y="848"/>
                      <a:pt x="0" y="839"/>
                    </a:cubicBezTo>
                    <a:cubicBezTo>
                      <a:pt x="8" y="881"/>
                      <a:pt x="21" y="921"/>
                      <a:pt x="38" y="960"/>
                    </a:cubicBezTo>
                    <a:cubicBezTo>
                      <a:pt x="143" y="980"/>
                      <a:pt x="226" y="903"/>
                      <a:pt x="227" y="80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08" name="Group 1207">
              <a:extLst>
                <a:ext uri="{FF2B5EF4-FFF2-40B4-BE49-F238E27FC236}">
                  <a16:creationId xmlns:a16="http://schemas.microsoft.com/office/drawing/2014/main" id="{BCE2D59C-DD7F-B141-9322-28C8BD33504F}"/>
                </a:ext>
              </a:extLst>
            </p:cNvPr>
            <p:cNvGrpSpPr/>
            <p:nvPr/>
          </p:nvGrpSpPr>
          <p:grpSpPr>
            <a:xfrm>
              <a:off x="15758023" y="5032274"/>
              <a:ext cx="1695521" cy="1439395"/>
              <a:chOff x="15758023" y="5032274"/>
              <a:chExt cx="1695521" cy="1439395"/>
            </a:xfrm>
          </p:grpSpPr>
          <p:sp>
            <p:nvSpPr>
              <p:cNvPr id="1209" name="Freeform 1208">
                <a:extLst>
                  <a:ext uri="{FF2B5EF4-FFF2-40B4-BE49-F238E27FC236}">
                    <a16:creationId xmlns:a16="http://schemas.microsoft.com/office/drawing/2014/main" id="{E8D36E5E-4CCB-7A41-A3A5-7C759B414128}"/>
                  </a:ext>
                </a:extLst>
              </p:cNvPr>
              <p:cNvSpPr/>
              <p:nvPr/>
            </p:nvSpPr>
            <p:spPr>
              <a:xfrm>
                <a:off x="15758023" y="5032274"/>
                <a:ext cx="959260" cy="14393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1" h="1156">
                    <a:moveTo>
                      <a:pt x="0" y="578"/>
                    </a:moveTo>
                    <a:cubicBezTo>
                      <a:pt x="0" y="264"/>
                      <a:pt x="251" y="8"/>
                      <a:pt x="562" y="0"/>
                    </a:cubicBezTo>
                    <a:lnTo>
                      <a:pt x="771" y="0"/>
                    </a:lnTo>
                    <a:lnTo>
                      <a:pt x="771" y="1156"/>
                    </a:lnTo>
                    <a:lnTo>
                      <a:pt x="592" y="1156"/>
                    </a:lnTo>
                    <a:cubicBezTo>
                      <a:pt x="587" y="1156"/>
                      <a:pt x="582" y="1156"/>
                      <a:pt x="578" y="1156"/>
                    </a:cubicBezTo>
                    <a:cubicBezTo>
                      <a:pt x="573" y="1156"/>
                      <a:pt x="568" y="1156"/>
                      <a:pt x="562" y="1156"/>
                    </a:cubicBezTo>
                    <a:cubicBezTo>
                      <a:pt x="251" y="1148"/>
                      <a:pt x="0" y="892"/>
                      <a:pt x="0" y="578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0" name="Freeform 1209">
                <a:extLst>
                  <a:ext uri="{FF2B5EF4-FFF2-40B4-BE49-F238E27FC236}">
                    <a16:creationId xmlns:a16="http://schemas.microsoft.com/office/drawing/2014/main" id="{8BA69486-F6A3-DC48-97D0-84055E354B58}"/>
                  </a:ext>
                </a:extLst>
              </p:cNvPr>
              <p:cNvSpPr/>
              <p:nvPr/>
            </p:nvSpPr>
            <p:spPr>
              <a:xfrm>
                <a:off x="15815329" y="5985639"/>
                <a:ext cx="901953" cy="2043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25" h="165">
                    <a:moveTo>
                      <a:pt x="0" y="40"/>
                    </a:moveTo>
                    <a:cubicBezTo>
                      <a:pt x="68" y="-13"/>
                      <a:pt x="217" y="-13"/>
                      <a:pt x="285" y="40"/>
                    </a:cubicBezTo>
                    <a:cubicBezTo>
                      <a:pt x="330" y="75"/>
                      <a:pt x="425" y="75"/>
                      <a:pt x="471" y="40"/>
                    </a:cubicBezTo>
                    <a:cubicBezTo>
                      <a:pt x="530" y="-6"/>
                      <a:pt x="649" y="-12"/>
                      <a:pt x="725" y="22"/>
                    </a:cubicBezTo>
                    <a:lnTo>
                      <a:pt x="725" y="135"/>
                    </a:lnTo>
                    <a:cubicBezTo>
                      <a:pt x="695" y="118"/>
                      <a:pt x="667" y="100"/>
                      <a:pt x="614" y="98"/>
                    </a:cubicBezTo>
                    <a:cubicBezTo>
                      <a:pt x="568" y="98"/>
                      <a:pt x="548" y="110"/>
                      <a:pt x="521" y="125"/>
                    </a:cubicBezTo>
                    <a:cubicBezTo>
                      <a:pt x="452" y="179"/>
                      <a:pt x="304" y="179"/>
                      <a:pt x="236" y="125"/>
                    </a:cubicBezTo>
                    <a:cubicBezTo>
                      <a:pt x="190" y="89"/>
                      <a:pt x="95" y="89"/>
                      <a:pt x="50" y="125"/>
                    </a:cubicBezTo>
                    <a:cubicBezTo>
                      <a:pt x="48" y="126"/>
                      <a:pt x="48" y="127"/>
                      <a:pt x="47" y="128"/>
                    </a:cubicBezTo>
                    <a:cubicBezTo>
                      <a:pt x="29" y="100"/>
                      <a:pt x="13" y="71"/>
                      <a:pt x="0" y="40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1" name="Freeform 1210">
                <a:extLst>
                  <a:ext uri="{FF2B5EF4-FFF2-40B4-BE49-F238E27FC236}">
                    <a16:creationId xmlns:a16="http://schemas.microsoft.com/office/drawing/2014/main" id="{6FE54848-CA5B-7247-993C-81D03147018D}"/>
                  </a:ext>
                </a:extLst>
              </p:cNvPr>
              <p:cNvSpPr/>
              <p:nvPr/>
            </p:nvSpPr>
            <p:spPr>
              <a:xfrm>
                <a:off x="15758023" y="5580615"/>
                <a:ext cx="959260" cy="2043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71" h="165">
                    <a:moveTo>
                      <a:pt x="550" y="126"/>
                    </a:moveTo>
                    <a:cubicBezTo>
                      <a:pt x="482" y="178"/>
                      <a:pt x="334" y="178"/>
                      <a:pt x="265" y="126"/>
                    </a:cubicBezTo>
                    <a:cubicBezTo>
                      <a:pt x="219" y="89"/>
                      <a:pt x="125" y="89"/>
                      <a:pt x="79" y="126"/>
                    </a:cubicBezTo>
                    <a:cubicBezTo>
                      <a:pt x="58" y="141"/>
                      <a:pt x="31" y="152"/>
                      <a:pt x="0" y="159"/>
                    </a:cubicBezTo>
                    <a:cubicBezTo>
                      <a:pt x="0" y="151"/>
                      <a:pt x="0" y="144"/>
                      <a:pt x="0" y="137"/>
                    </a:cubicBezTo>
                    <a:cubicBezTo>
                      <a:pt x="0" y="108"/>
                      <a:pt x="1" y="81"/>
                      <a:pt x="6" y="53"/>
                    </a:cubicBezTo>
                    <a:cubicBezTo>
                      <a:pt x="14" y="50"/>
                      <a:pt x="22" y="45"/>
                      <a:pt x="30" y="39"/>
                    </a:cubicBezTo>
                    <a:cubicBezTo>
                      <a:pt x="97" y="-13"/>
                      <a:pt x="247" y="-13"/>
                      <a:pt x="315" y="39"/>
                    </a:cubicBezTo>
                    <a:cubicBezTo>
                      <a:pt x="360" y="75"/>
                      <a:pt x="455" y="75"/>
                      <a:pt x="500" y="39"/>
                    </a:cubicBezTo>
                    <a:cubicBezTo>
                      <a:pt x="564" y="-10"/>
                      <a:pt x="697" y="-13"/>
                      <a:pt x="771" y="29"/>
                    </a:cubicBezTo>
                    <a:lnTo>
                      <a:pt x="771" y="143"/>
                    </a:lnTo>
                    <a:cubicBezTo>
                      <a:pt x="734" y="124"/>
                      <a:pt x="707" y="100"/>
                      <a:pt x="643" y="98"/>
                    </a:cubicBezTo>
                    <a:cubicBezTo>
                      <a:pt x="598" y="98"/>
                      <a:pt x="578" y="109"/>
                      <a:pt x="550" y="126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2" name="Freeform 1211">
                <a:extLst>
                  <a:ext uri="{FF2B5EF4-FFF2-40B4-BE49-F238E27FC236}">
                    <a16:creationId xmlns:a16="http://schemas.microsoft.com/office/drawing/2014/main" id="{E8F8A681-3E66-4D4B-BF0A-4DC2F5EA192D}"/>
                  </a:ext>
                </a:extLst>
              </p:cNvPr>
              <p:cNvSpPr/>
              <p:nvPr/>
            </p:nvSpPr>
            <p:spPr>
              <a:xfrm>
                <a:off x="15914993" y="5176833"/>
                <a:ext cx="802290" cy="2043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45" h="165">
                    <a:moveTo>
                      <a:pt x="645" y="151"/>
                    </a:moveTo>
                    <a:cubicBezTo>
                      <a:pt x="598" y="132"/>
                      <a:pt x="573" y="101"/>
                      <a:pt x="500" y="98"/>
                    </a:cubicBezTo>
                    <a:cubicBezTo>
                      <a:pt x="455" y="98"/>
                      <a:pt x="435" y="110"/>
                      <a:pt x="408" y="126"/>
                    </a:cubicBezTo>
                    <a:cubicBezTo>
                      <a:pt x="339" y="179"/>
                      <a:pt x="191" y="179"/>
                      <a:pt x="122" y="126"/>
                    </a:cubicBezTo>
                    <a:cubicBezTo>
                      <a:pt x="93" y="103"/>
                      <a:pt x="44" y="95"/>
                      <a:pt x="0" y="101"/>
                    </a:cubicBezTo>
                    <a:cubicBezTo>
                      <a:pt x="28" y="66"/>
                      <a:pt x="59" y="35"/>
                      <a:pt x="95" y="7"/>
                    </a:cubicBezTo>
                    <a:cubicBezTo>
                      <a:pt x="125" y="14"/>
                      <a:pt x="152" y="24"/>
                      <a:pt x="172" y="40"/>
                    </a:cubicBezTo>
                    <a:cubicBezTo>
                      <a:pt x="217" y="76"/>
                      <a:pt x="312" y="76"/>
                      <a:pt x="358" y="40"/>
                    </a:cubicBezTo>
                    <a:cubicBezTo>
                      <a:pt x="426" y="-13"/>
                      <a:pt x="575" y="-13"/>
                      <a:pt x="643" y="40"/>
                    </a:cubicBezTo>
                    <a:cubicBezTo>
                      <a:pt x="644" y="40"/>
                      <a:pt x="644" y="41"/>
                      <a:pt x="645" y="41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3" name="Freeform 1212">
                <a:extLst>
                  <a:ext uri="{FF2B5EF4-FFF2-40B4-BE49-F238E27FC236}">
                    <a16:creationId xmlns:a16="http://schemas.microsoft.com/office/drawing/2014/main" id="{13DB322C-EB49-584E-B330-905DC36DA257}"/>
                  </a:ext>
                </a:extLst>
              </p:cNvPr>
              <p:cNvSpPr/>
              <p:nvPr/>
            </p:nvSpPr>
            <p:spPr>
              <a:xfrm>
                <a:off x="16038326" y="5055952"/>
                <a:ext cx="1390304" cy="139203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17" h="1118">
                    <a:moveTo>
                      <a:pt x="559" y="1118"/>
                    </a:moveTo>
                    <a:cubicBezTo>
                      <a:pt x="251" y="1118"/>
                      <a:pt x="0" y="867"/>
                      <a:pt x="0" y="559"/>
                    </a:cubicBezTo>
                    <a:cubicBezTo>
                      <a:pt x="0" y="251"/>
                      <a:pt x="251" y="0"/>
                      <a:pt x="559" y="0"/>
                    </a:cubicBezTo>
                    <a:cubicBezTo>
                      <a:pt x="866" y="0"/>
                      <a:pt x="1117" y="251"/>
                      <a:pt x="1117" y="559"/>
                    </a:cubicBezTo>
                    <a:cubicBezTo>
                      <a:pt x="1117" y="867"/>
                      <a:pt x="866" y="1118"/>
                      <a:pt x="559" y="1118"/>
                    </a:cubicBezTo>
                    <a:close/>
                  </a:path>
                </a:pathLst>
              </a:custGeom>
              <a:solidFill>
                <a:srgbClr val="D42556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4" name="Freeform 1213">
                <a:extLst>
                  <a:ext uri="{FF2B5EF4-FFF2-40B4-BE49-F238E27FC236}">
                    <a16:creationId xmlns:a16="http://schemas.microsoft.com/office/drawing/2014/main" id="{D76FB943-48BF-9348-A652-650EE7869E83}"/>
                  </a:ext>
                </a:extLst>
              </p:cNvPr>
              <p:cNvSpPr/>
              <p:nvPr/>
            </p:nvSpPr>
            <p:spPr>
              <a:xfrm>
                <a:off x="16014656" y="5032274"/>
                <a:ext cx="1438888" cy="1439395"/>
              </a:xfrm>
              <a:custGeom>
                <a:avLst/>
                <a:gdLst>
                  <a:gd name="connsiteX0" fmla="*/ 719444 w 1438888"/>
                  <a:gd name="connsiteY0" fmla="*/ 48603 h 1439395"/>
                  <a:gd name="connsiteX1" fmla="*/ 243993 w 1438888"/>
                  <a:gd name="connsiteY1" fmla="*/ 244080 h 1439395"/>
                  <a:gd name="connsiteX2" fmla="*/ 47340 w 1438888"/>
                  <a:gd name="connsiteY2" fmla="*/ 719698 h 1439395"/>
                  <a:gd name="connsiteX3" fmla="*/ 243993 w 1438888"/>
                  <a:gd name="connsiteY3" fmla="*/ 1195316 h 1439395"/>
                  <a:gd name="connsiteX4" fmla="*/ 719444 w 1438888"/>
                  <a:gd name="connsiteY4" fmla="*/ 1392038 h 1439395"/>
                  <a:gd name="connsiteX5" fmla="*/ 1193650 w 1438888"/>
                  <a:gd name="connsiteY5" fmla="*/ 1195316 h 1439395"/>
                  <a:gd name="connsiteX6" fmla="*/ 1390304 w 1438888"/>
                  <a:gd name="connsiteY6" fmla="*/ 719698 h 1439395"/>
                  <a:gd name="connsiteX7" fmla="*/ 1193650 w 1438888"/>
                  <a:gd name="connsiteY7" fmla="*/ 244080 h 1439395"/>
                  <a:gd name="connsiteX8" fmla="*/ 719444 w 1438888"/>
                  <a:gd name="connsiteY8" fmla="*/ 48603 h 1439395"/>
                  <a:gd name="connsiteX9" fmla="*/ 719444 w 1438888"/>
                  <a:gd name="connsiteY9" fmla="*/ 0 h 1439395"/>
                  <a:gd name="connsiteX10" fmla="*/ 1438888 w 1438888"/>
                  <a:gd name="connsiteY10" fmla="*/ 719698 h 1439395"/>
                  <a:gd name="connsiteX11" fmla="*/ 719444 w 1438888"/>
                  <a:gd name="connsiteY11" fmla="*/ 1439395 h 1439395"/>
                  <a:gd name="connsiteX12" fmla="*/ 0 w 1438888"/>
                  <a:gd name="connsiteY12" fmla="*/ 719698 h 1439395"/>
                  <a:gd name="connsiteX13" fmla="*/ 719444 w 1438888"/>
                  <a:gd name="connsiteY13" fmla="*/ 0 h 14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38888" h="1439395">
                    <a:moveTo>
                      <a:pt x="719444" y="48603"/>
                    </a:moveTo>
                    <a:cubicBezTo>
                      <a:pt x="538972" y="48603"/>
                      <a:pt x="370946" y="117082"/>
                      <a:pt x="243993" y="244080"/>
                    </a:cubicBezTo>
                    <a:cubicBezTo>
                      <a:pt x="117040" y="371077"/>
                      <a:pt x="47340" y="540408"/>
                      <a:pt x="47340" y="719698"/>
                    </a:cubicBezTo>
                    <a:cubicBezTo>
                      <a:pt x="47340" y="898989"/>
                      <a:pt x="117040" y="1068319"/>
                      <a:pt x="243993" y="1195316"/>
                    </a:cubicBezTo>
                    <a:cubicBezTo>
                      <a:pt x="370946" y="1322314"/>
                      <a:pt x="538972" y="1392038"/>
                      <a:pt x="719444" y="1392038"/>
                    </a:cubicBezTo>
                    <a:cubicBezTo>
                      <a:pt x="897426" y="1392038"/>
                      <a:pt x="1066698" y="1322314"/>
                      <a:pt x="1193650" y="1195316"/>
                    </a:cubicBezTo>
                    <a:cubicBezTo>
                      <a:pt x="1320604" y="1068319"/>
                      <a:pt x="1390304" y="898989"/>
                      <a:pt x="1390304" y="719698"/>
                    </a:cubicBezTo>
                    <a:cubicBezTo>
                      <a:pt x="1390304" y="540408"/>
                      <a:pt x="1320604" y="371077"/>
                      <a:pt x="1193650" y="244080"/>
                    </a:cubicBezTo>
                    <a:cubicBezTo>
                      <a:pt x="1066698" y="117082"/>
                      <a:pt x="897426" y="48603"/>
                      <a:pt x="719444" y="48603"/>
                    </a:cubicBezTo>
                    <a:close/>
                    <a:moveTo>
                      <a:pt x="719444" y="0"/>
                    </a:moveTo>
                    <a:cubicBezTo>
                      <a:pt x="1116508" y="0"/>
                      <a:pt x="1438888" y="322494"/>
                      <a:pt x="1438888" y="719698"/>
                    </a:cubicBezTo>
                    <a:cubicBezTo>
                      <a:pt x="1438888" y="1116901"/>
                      <a:pt x="1116508" y="1439395"/>
                      <a:pt x="719444" y="1439395"/>
                    </a:cubicBezTo>
                    <a:cubicBezTo>
                      <a:pt x="322381" y="1439395"/>
                      <a:pt x="0" y="1116901"/>
                      <a:pt x="0" y="719698"/>
                    </a:cubicBezTo>
                    <a:cubicBezTo>
                      <a:pt x="0" y="322494"/>
                      <a:pt x="322381" y="0"/>
                      <a:pt x="719444" y="0"/>
                    </a:cubicBezTo>
                    <a:close/>
                  </a:path>
                </a:pathLst>
              </a:custGeom>
              <a:solidFill>
                <a:srgbClr val="ACD74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5" name="Freeform 1214">
                <a:extLst>
                  <a:ext uri="{FF2B5EF4-FFF2-40B4-BE49-F238E27FC236}">
                    <a16:creationId xmlns:a16="http://schemas.microsoft.com/office/drawing/2014/main" id="{0BDD2465-BF0B-974F-B2DC-CF845C832DC9}"/>
                  </a:ext>
                </a:extLst>
              </p:cNvPr>
              <p:cNvSpPr/>
              <p:nvPr/>
            </p:nvSpPr>
            <p:spPr>
              <a:xfrm>
                <a:off x="16718528" y="5331369"/>
                <a:ext cx="59798" cy="1233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" h="100">
                    <a:moveTo>
                      <a:pt x="31" y="96"/>
                    </a:moveTo>
                    <a:cubicBezTo>
                      <a:pt x="28" y="101"/>
                      <a:pt x="20" y="101"/>
                      <a:pt x="18" y="95"/>
                    </a:cubicBezTo>
                    <a:cubicBezTo>
                      <a:pt x="7" y="70"/>
                      <a:pt x="-14" y="12"/>
                      <a:pt x="15" y="2"/>
                    </a:cubicBezTo>
                    <a:cubicBezTo>
                      <a:pt x="55" y="-13"/>
                      <a:pt x="59" y="51"/>
                      <a:pt x="31" y="96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6" name="Freeform 1215">
                <a:extLst>
                  <a:ext uri="{FF2B5EF4-FFF2-40B4-BE49-F238E27FC236}">
                    <a16:creationId xmlns:a16="http://schemas.microsoft.com/office/drawing/2014/main" id="{088E0BE1-E73D-C944-89CC-E05177A06E8D}"/>
                  </a:ext>
                </a:extLst>
              </p:cNvPr>
              <p:cNvSpPr/>
              <p:nvPr/>
            </p:nvSpPr>
            <p:spPr>
              <a:xfrm>
                <a:off x="16717283" y="6057921"/>
                <a:ext cx="59798" cy="1233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9" h="100">
                    <a:moveTo>
                      <a:pt x="18" y="3"/>
                    </a:moveTo>
                    <a:cubicBezTo>
                      <a:pt x="21" y="-2"/>
                      <a:pt x="29" y="-1"/>
                      <a:pt x="32" y="4"/>
                    </a:cubicBezTo>
                    <a:cubicBezTo>
                      <a:pt x="42" y="29"/>
                      <a:pt x="63" y="87"/>
                      <a:pt x="34" y="97"/>
                    </a:cubicBezTo>
                    <a:cubicBezTo>
                      <a:pt x="-6" y="112"/>
                      <a:pt x="-10" y="48"/>
                      <a:pt x="18" y="3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7" name="Freeform 1216">
                <a:extLst>
                  <a:ext uri="{FF2B5EF4-FFF2-40B4-BE49-F238E27FC236}">
                    <a16:creationId xmlns:a16="http://schemas.microsoft.com/office/drawing/2014/main" id="{13282E6F-3253-7747-90DE-2774F4B7C47E}"/>
                  </a:ext>
                </a:extLst>
              </p:cNvPr>
              <p:cNvSpPr/>
              <p:nvPr/>
            </p:nvSpPr>
            <p:spPr>
              <a:xfrm>
                <a:off x="17049909" y="5726424"/>
                <a:ext cx="123333" cy="598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" h="49">
                    <a:moveTo>
                      <a:pt x="4" y="31"/>
                    </a:moveTo>
                    <a:cubicBezTo>
                      <a:pt x="-1" y="27"/>
                      <a:pt x="-1" y="20"/>
                      <a:pt x="4" y="17"/>
                    </a:cubicBezTo>
                    <a:cubicBezTo>
                      <a:pt x="30" y="7"/>
                      <a:pt x="87" y="-15"/>
                      <a:pt x="98" y="15"/>
                    </a:cubicBezTo>
                    <a:cubicBezTo>
                      <a:pt x="112" y="55"/>
                      <a:pt x="48" y="59"/>
                      <a:pt x="4" y="31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8" name="Freeform 1217">
                <a:extLst>
                  <a:ext uri="{FF2B5EF4-FFF2-40B4-BE49-F238E27FC236}">
                    <a16:creationId xmlns:a16="http://schemas.microsoft.com/office/drawing/2014/main" id="{6681FB5A-5A32-B94A-ACF4-2A990A050582}"/>
                  </a:ext>
                </a:extLst>
              </p:cNvPr>
              <p:cNvSpPr/>
              <p:nvPr/>
            </p:nvSpPr>
            <p:spPr>
              <a:xfrm>
                <a:off x="16322367" y="5726424"/>
                <a:ext cx="123333" cy="598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0" h="49">
                    <a:moveTo>
                      <a:pt x="96" y="18"/>
                    </a:moveTo>
                    <a:cubicBezTo>
                      <a:pt x="101" y="21"/>
                      <a:pt x="101" y="29"/>
                      <a:pt x="95" y="31"/>
                    </a:cubicBezTo>
                    <a:cubicBezTo>
                      <a:pt x="70" y="42"/>
                      <a:pt x="13" y="63"/>
                      <a:pt x="2" y="34"/>
                    </a:cubicBezTo>
                    <a:cubicBezTo>
                      <a:pt x="-12" y="-7"/>
                      <a:pt x="52" y="-10"/>
                      <a:pt x="96" y="18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19" name="Freeform 1218">
                <a:extLst>
                  <a:ext uri="{FF2B5EF4-FFF2-40B4-BE49-F238E27FC236}">
                    <a16:creationId xmlns:a16="http://schemas.microsoft.com/office/drawing/2014/main" id="{FEECA562-A26F-8249-BA43-FCC0E2230F4D}"/>
                  </a:ext>
                </a:extLst>
              </p:cNvPr>
              <p:cNvSpPr/>
              <p:nvPr/>
            </p:nvSpPr>
            <p:spPr>
              <a:xfrm>
                <a:off x="16958966" y="5966946"/>
                <a:ext cx="97172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" h="80">
                    <a:moveTo>
                      <a:pt x="0" y="9"/>
                    </a:moveTo>
                    <a:cubicBezTo>
                      <a:pt x="-2" y="3"/>
                      <a:pt x="4" y="-2"/>
                      <a:pt x="9" y="0"/>
                    </a:cubicBezTo>
                    <a:cubicBezTo>
                      <a:pt x="35" y="11"/>
                      <a:pt x="90" y="36"/>
                      <a:pt x="77" y="64"/>
                    </a:cubicBezTo>
                    <a:cubicBezTo>
                      <a:pt x="59" y="103"/>
                      <a:pt x="11" y="60"/>
                      <a:pt x="0" y="9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0" name="Freeform 1219">
                <a:extLst>
                  <a:ext uri="{FF2B5EF4-FFF2-40B4-BE49-F238E27FC236}">
                    <a16:creationId xmlns:a16="http://schemas.microsoft.com/office/drawing/2014/main" id="{FA2A1DC9-9645-2941-8BAE-44745B7FFC09}"/>
                  </a:ext>
                </a:extLst>
              </p:cNvPr>
              <p:cNvSpPr/>
              <p:nvPr/>
            </p:nvSpPr>
            <p:spPr>
              <a:xfrm>
                <a:off x="16438225" y="5447268"/>
                <a:ext cx="97172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" h="80">
                    <a:moveTo>
                      <a:pt x="79" y="70"/>
                    </a:moveTo>
                    <a:cubicBezTo>
                      <a:pt x="80" y="76"/>
                      <a:pt x="75" y="81"/>
                      <a:pt x="69" y="79"/>
                    </a:cubicBezTo>
                    <a:cubicBezTo>
                      <a:pt x="45" y="68"/>
                      <a:pt x="-11" y="43"/>
                      <a:pt x="2" y="15"/>
                    </a:cubicBezTo>
                    <a:cubicBezTo>
                      <a:pt x="20" y="-24"/>
                      <a:pt x="68" y="19"/>
                      <a:pt x="79" y="7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1" name="Freeform 1220">
                <a:extLst>
                  <a:ext uri="{FF2B5EF4-FFF2-40B4-BE49-F238E27FC236}">
                    <a16:creationId xmlns:a16="http://schemas.microsoft.com/office/drawing/2014/main" id="{9B0C3C4F-B72F-2A41-8884-76C84B169D7F}"/>
                  </a:ext>
                </a:extLst>
              </p:cNvPr>
              <p:cNvSpPr/>
              <p:nvPr/>
            </p:nvSpPr>
            <p:spPr>
              <a:xfrm>
                <a:off x="16439471" y="5966946"/>
                <a:ext cx="97172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" h="80">
                    <a:moveTo>
                      <a:pt x="69" y="0"/>
                    </a:moveTo>
                    <a:cubicBezTo>
                      <a:pt x="75" y="-1"/>
                      <a:pt x="80" y="5"/>
                      <a:pt x="78" y="10"/>
                    </a:cubicBezTo>
                    <a:cubicBezTo>
                      <a:pt x="68" y="36"/>
                      <a:pt x="43" y="91"/>
                      <a:pt x="15" y="78"/>
                    </a:cubicBezTo>
                    <a:cubicBezTo>
                      <a:pt x="-24" y="59"/>
                      <a:pt x="18" y="12"/>
                      <a:pt x="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22" name="Freeform 1221">
                <a:extLst>
                  <a:ext uri="{FF2B5EF4-FFF2-40B4-BE49-F238E27FC236}">
                    <a16:creationId xmlns:a16="http://schemas.microsoft.com/office/drawing/2014/main" id="{0A373A9B-A00F-C149-BA3B-5CA9EB4233E8}"/>
                  </a:ext>
                </a:extLst>
              </p:cNvPr>
              <p:cNvSpPr/>
              <p:nvPr/>
            </p:nvSpPr>
            <p:spPr>
              <a:xfrm>
                <a:off x="16958966" y="5447268"/>
                <a:ext cx="97172" cy="984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" h="80">
                    <a:moveTo>
                      <a:pt x="10" y="80"/>
                    </a:moveTo>
                    <a:cubicBezTo>
                      <a:pt x="3" y="81"/>
                      <a:pt x="-1" y="76"/>
                      <a:pt x="1" y="70"/>
                    </a:cubicBezTo>
                    <a:cubicBezTo>
                      <a:pt x="11" y="44"/>
                      <a:pt x="37" y="-11"/>
                      <a:pt x="64" y="2"/>
                    </a:cubicBezTo>
                    <a:cubicBezTo>
                      <a:pt x="103" y="21"/>
                      <a:pt x="60" y="69"/>
                      <a:pt x="10" y="8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1228" name="Rounded Rectangle 1227">
            <a:extLst>
              <a:ext uri="{FF2B5EF4-FFF2-40B4-BE49-F238E27FC236}">
                <a16:creationId xmlns:a16="http://schemas.microsoft.com/office/drawing/2014/main" id="{BD193410-5F3F-0C41-8092-5BF3CF137255}"/>
              </a:ext>
            </a:extLst>
          </p:cNvPr>
          <p:cNvSpPr/>
          <p:nvPr/>
        </p:nvSpPr>
        <p:spPr>
          <a:xfrm>
            <a:off x="15457787" y="9005253"/>
            <a:ext cx="3453331" cy="3454544"/>
          </a:xfrm>
          <a:prstGeom prst="roundRect">
            <a:avLst>
              <a:gd name="adj" fmla="val 12112"/>
            </a:avLst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229" name="Group 1228">
            <a:extLst>
              <a:ext uri="{FF2B5EF4-FFF2-40B4-BE49-F238E27FC236}">
                <a16:creationId xmlns:a16="http://schemas.microsoft.com/office/drawing/2014/main" id="{92508899-9E20-824B-BBB7-5636426BA172}"/>
              </a:ext>
            </a:extLst>
          </p:cNvPr>
          <p:cNvGrpSpPr/>
          <p:nvPr/>
        </p:nvGrpSpPr>
        <p:grpSpPr>
          <a:xfrm>
            <a:off x="3013574" y="9664505"/>
            <a:ext cx="1474368" cy="2136041"/>
            <a:chOff x="3013574" y="9664505"/>
            <a:chExt cx="1474368" cy="2136041"/>
          </a:xfrm>
        </p:grpSpPr>
        <p:sp>
          <p:nvSpPr>
            <p:cNvPr id="1230" name="Freeform 1229">
              <a:extLst>
                <a:ext uri="{FF2B5EF4-FFF2-40B4-BE49-F238E27FC236}">
                  <a16:creationId xmlns:a16="http://schemas.microsoft.com/office/drawing/2014/main" id="{E77F6A36-778E-AA4F-B36E-09ECAFC7434E}"/>
                </a:ext>
              </a:extLst>
            </p:cNvPr>
            <p:cNvSpPr/>
            <p:nvPr/>
          </p:nvSpPr>
          <p:spPr>
            <a:xfrm>
              <a:off x="3035998" y="10412246"/>
              <a:ext cx="1425186" cy="13882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5" h="1115">
                  <a:moveTo>
                    <a:pt x="573" y="38"/>
                  </a:moveTo>
                  <a:cubicBezTo>
                    <a:pt x="256" y="38"/>
                    <a:pt x="0" y="21"/>
                    <a:pt x="0" y="0"/>
                  </a:cubicBezTo>
                  <a:lnTo>
                    <a:pt x="137" y="1062"/>
                  </a:lnTo>
                  <a:cubicBezTo>
                    <a:pt x="137" y="1092"/>
                    <a:pt x="332" y="1115"/>
                    <a:pt x="572" y="1115"/>
                  </a:cubicBezTo>
                  <a:cubicBezTo>
                    <a:pt x="812" y="1115"/>
                    <a:pt x="1007" y="1092"/>
                    <a:pt x="1007" y="1062"/>
                  </a:cubicBezTo>
                  <a:lnTo>
                    <a:pt x="1145" y="0"/>
                  </a:lnTo>
                  <a:cubicBezTo>
                    <a:pt x="1145" y="21"/>
                    <a:pt x="889" y="38"/>
                    <a:pt x="573" y="38"/>
                  </a:cubicBezTo>
                  <a:close/>
                </a:path>
              </a:pathLst>
            </a:custGeom>
            <a:solidFill>
              <a:srgbClr val="FE2C3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1" name="Freeform 1230">
              <a:extLst>
                <a:ext uri="{FF2B5EF4-FFF2-40B4-BE49-F238E27FC236}">
                  <a16:creationId xmlns:a16="http://schemas.microsoft.com/office/drawing/2014/main" id="{B2A9AEBF-3128-5C48-9CC9-8871856EFFB1}"/>
                </a:ext>
              </a:extLst>
            </p:cNvPr>
            <p:cNvSpPr/>
            <p:nvPr/>
          </p:nvSpPr>
          <p:spPr>
            <a:xfrm>
              <a:off x="3225358" y="10412246"/>
              <a:ext cx="1235825" cy="13882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3" h="1115">
                  <a:moveTo>
                    <a:pt x="876" y="23"/>
                  </a:moveTo>
                  <a:cubicBezTo>
                    <a:pt x="842" y="63"/>
                    <a:pt x="811" y="106"/>
                    <a:pt x="782" y="150"/>
                  </a:cubicBezTo>
                  <a:cubicBezTo>
                    <a:pt x="691" y="287"/>
                    <a:pt x="611" y="432"/>
                    <a:pt x="514" y="565"/>
                  </a:cubicBezTo>
                  <a:cubicBezTo>
                    <a:pt x="371" y="760"/>
                    <a:pt x="192" y="927"/>
                    <a:pt x="0" y="1076"/>
                  </a:cubicBezTo>
                  <a:cubicBezTo>
                    <a:pt x="50" y="1098"/>
                    <a:pt x="219" y="1115"/>
                    <a:pt x="420" y="1115"/>
                  </a:cubicBezTo>
                  <a:cubicBezTo>
                    <a:pt x="660" y="1115"/>
                    <a:pt x="855" y="1092"/>
                    <a:pt x="855" y="1062"/>
                  </a:cubicBezTo>
                  <a:lnTo>
                    <a:pt x="993" y="0"/>
                  </a:lnTo>
                  <a:cubicBezTo>
                    <a:pt x="993" y="9"/>
                    <a:pt x="950" y="17"/>
                    <a:pt x="876" y="23"/>
                  </a:cubicBezTo>
                  <a:close/>
                </a:path>
              </a:pathLst>
            </a:custGeom>
            <a:solidFill>
              <a:srgbClr val="D80010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1232" name="Group 1231">
              <a:extLst>
                <a:ext uri="{FF2B5EF4-FFF2-40B4-BE49-F238E27FC236}">
                  <a16:creationId xmlns:a16="http://schemas.microsoft.com/office/drawing/2014/main" id="{DF3F0EDB-F5EE-A947-800B-31F09F9FFCE3}"/>
                </a:ext>
              </a:extLst>
            </p:cNvPr>
            <p:cNvGrpSpPr/>
            <p:nvPr/>
          </p:nvGrpSpPr>
          <p:grpSpPr>
            <a:xfrm>
              <a:off x="3564210" y="10131844"/>
              <a:ext cx="279057" cy="239276"/>
              <a:chOff x="3564210" y="10131844"/>
              <a:chExt cx="279057" cy="239276"/>
            </a:xfrm>
          </p:grpSpPr>
          <p:sp>
            <p:nvSpPr>
              <p:cNvPr id="1454" name="Freeform 1453">
                <a:extLst>
                  <a:ext uri="{FF2B5EF4-FFF2-40B4-BE49-F238E27FC236}">
                    <a16:creationId xmlns:a16="http://schemas.microsoft.com/office/drawing/2014/main" id="{E1827B09-EF58-F744-B531-1CB6D2DD1347}"/>
                  </a:ext>
                </a:extLst>
              </p:cNvPr>
              <p:cNvSpPr/>
              <p:nvPr/>
            </p:nvSpPr>
            <p:spPr>
              <a:xfrm>
                <a:off x="3567951" y="10135583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1"/>
                    </a:moveTo>
                    <a:cubicBezTo>
                      <a:pt x="219" y="87"/>
                      <a:pt x="211" y="74"/>
                      <a:pt x="201" y="67"/>
                    </a:cubicBezTo>
                    <a:cubicBezTo>
                      <a:pt x="202" y="63"/>
                      <a:pt x="203" y="58"/>
                      <a:pt x="203" y="54"/>
                    </a:cubicBezTo>
                    <a:cubicBezTo>
                      <a:pt x="203" y="24"/>
                      <a:pt x="179" y="0"/>
                      <a:pt x="148" y="0"/>
                    </a:cubicBezTo>
                    <a:cubicBezTo>
                      <a:pt x="118" y="0"/>
                      <a:pt x="94" y="24"/>
                      <a:pt x="94" y="54"/>
                    </a:cubicBezTo>
                    <a:cubicBezTo>
                      <a:pt x="94" y="58"/>
                      <a:pt x="94" y="62"/>
                      <a:pt x="95" y="65"/>
                    </a:cubicBezTo>
                    <a:cubicBezTo>
                      <a:pt x="85" y="54"/>
                      <a:pt x="70" y="47"/>
                      <a:pt x="54" y="47"/>
                    </a:cubicBezTo>
                    <a:cubicBezTo>
                      <a:pt x="25" y="47"/>
                      <a:pt x="0" y="71"/>
                      <a:pt x="0" y="101"/>
                    </a:cubicBezTo>
                    <a:cubicBezTo>
                      <a:pt x="0" y="131"/>
                      <a:pt x="25" y="156"/>
                      <a:pt x="54" y="156"/>
                    </a:cubicBezTo>
                    <a:cubicBezTo>
                      <a:pt x="64" y="156"/>
                      <a:pt x="72" y="154"/>
                      <a:pt x="79" y="150"/>
                    </a:cubicBezTo>
                    <a:cubicBezTo>
                      <a:pt x="87" y="172"/>
                      <a:pt x="107" y="187"/>
                      <a:pt x="131" y="187"/>
                    </a:cubicBezTo>
                    <a:cubicBezTo>
                      <a:pt x="157" y="187"/>
                      <a:pt x="179" y="169"/>
                      <a:pt x="184" y="144"/>
                    </a:cubicBezTo>
                    <a:cubicBezTo>
                      <a:pt x="204" y="140"/>
                      <a:pt x="219" y="123"/>
                      <a:pt x="219" y="10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5" name="Freeform 1454">
                <a:extLst>
                  <a:ext uri="{FF2B5EF4-FFF2-40B4-BE49-F238E27FC236}">
                    <a16:creationId xmlns:a16="http://schemas.microsoft.com/office/drawing/2014/main" id="{8ACBBE3F-DD14-3840-8EE9-6322ED40DFDB}"/>
                  </a:ext>
                </a:extLst>
              </p:cNvPr>
              <p:cNvSpPr/>
              <p:nvPr/>
            </p:nvSpPr>
            <p:spPr>
              <a:xfrm>
                <a:off x="3564210" y="10131844"/>
                <a:ext cx="279057" cy="239276"/>
              </a:xfrm>
              <a:custGeom>
                <a:avLst/>
                <a:gdLst>
                  <a:gd name="connsiteX0" fmla="*/ 187268 w 279057"/>
                  <a:gd name="connsiteY0" fmla="*/ 8724 h 239276"/>
                  <a:gd name="connsiteX1" fmla="*/ 124034 w 279057"/>
                  <a:gd name="connsiteY1" fmla="*/ 70689 h 239276"/>
                  <a:gd name="connsiteX2" fmla="*/ 125273 w 279057"/>
                  <a:gd name="connsiteY2" fmla="*/ 83082 h 239276"/>
                  <a:gd name="connsiteX3" fmla="*/ 124034 w 279057"/>
                  <a:gd name="connsiteY3" fmla="*/ 88040 h 239276"/>
                  <a:gd name="connsiteX4" fmla="*/ 117834 w 279057"/>
                  <a:gd name="connsiteY4" fmla="*/ 86800 h 239276"/>
                  <a:gd name="connsiteX5" fmla="*/ 70718 w 279057"/>
                  <a:gd name="connsiteY5" fmla="*/ 66971 h 239276"/>
                  <a:gd name="connsiteX6" fmla="*/ 8724 w 279057"/>
                  <a:gd name="connsiteY6" fmla="*/ 128937 h 239276"/>
                  <a:gd name="connsiteX7" fmla="*/ 70718 w 279057"/>
                  <a:gd name="connsiteY7" fmla="*/ 193381 h 239276"/>
                  <a:gd name="connsiteX8" fmla="*/ 100476 w 279057"/>
                  <a:gd name="connsiteY8" fmla="*/ 185945 h 239276"/>
                  <a:gd name="connsiteX9" fmla="*/ 101716 w 279057"/>
                  <a:gd name="connsiteY9" fmla="*/ 185945 h 239276"/>
                  <a:gd name="connsiteX10" fmla="*/ 104195 w 279057"/>
                  <a:gd name="connsiteY10" fmla="*/ 185945 h 239276"/>
                  <a:gd name="connsiteX11" fmla="*/ 106675 w 279057"/>
                  <a:gd name="connsiteY11" fmla="*/ 188423 h 239276"/>
                  <a:gd name="connsiteX12" fmla="*/ 166190 w 279057"/>
                  <a:gd name="connsiteY12" fmla="*/ 231799 h 239276"/>
                  <a:gd name="connsiteX13" fmla="*/ 226944 w 279057"/>
                  <a:gd name="connsiteY13" fmla="*/ 180987 h 239276"/>
                  <a:gd name="connsiteX14" fmla="*/ 230664 w 279057"/>
                  <a:gd name="connsiteY14" fmla="*/ 178509 h 239276"/>
                  <a:gd name="connsiteX15" fmla="*/ 270340 w 279057"/>
                  <a:gd name="connsiteY15" fmla="*/ 128937 h 239276"/>
                  <a:gd name="connsiteX16" fmla="*/ 250502 w 279057"/>
                  <a:gd name="connsiteY16" fmla="*/ 89279 h 239276"/>
                  <a:gd name="connsiteX17" fmla="*/ 249262 w 279057"/>
                  <a:gd name="connsiteY17" fmla="*/ 85561 h 239276"/>
                  <a:gd name="connsiteX18" fmla="*/ 250502 w 279057"/>
                  <a:gd name="connsiteY18" fmla="*/ 70689 h 239276"/>
                  <a:gd name="connsiteX19" fmla="*/ 187268 w 279057"/>
                  <a:gd name="connsiteY19" fmla="*/ 8724 h 239276"/>
                  <a:gd name="connsiteX20" fmla="*/ 187278 w 279057"/>
                  <a:gd name="connsiteY20" fmla="*/ 0 h 239276"/>
                  <a:gd name="connsiteX21" fmla="*/ 259213 w 279057"/>
                  <a:gd name="connsiteY21" fmla="*/ 70667 h 239276"/>
                  <a:gd name="connsiteX22" fmla="*/ 257973 w 279057"/>
                  <a:gd name="connsiteY22" fmla="*/ 84304 h 239276"/>
                  <a:gd name="connsiteX23" fmla="*/ 279057 w 279057"/>
                  <a:gd name="connsiteY23" fmla="*/ 128936 h 239276"/>
                  <a:gd name="connsiteX24" fmla="*/ 235648 w 279057"/>
                  <a:gd name="connsiteY24" fmla="*/ 185966 h 239276"/>
                  <a:gd name="connsiteX25" fmla="*/ 166194 w 279057"/>
                  <a:gd name="connsiteY25" fmla="*/ 239276 h 239276"/>
                  <a:gd name="connsiteX26" fmla="*/ 99220 w 279057"/>
                  <a:gd name="connsiteY26" fmla="*/ 195884 h 239276"/>
                  <a:gd name="connsiteX27" fmla="*/ 70695 w 279057"/>
                  <a:gd name="connsiteY27" fmla="*/ 200843 h 239276"/>
                  <a:gd name="connsiteX28" fmla="*/ 0 w 279057"/>
                  <a:gd name="connsiteY28" fmla="*/ 128936 h 239276"/>
                  <a:gd name="connsiteX29" fmla="*/ 70695 w 279057"/>
                  <a:gd name="connsiteY29" fmla="*/ 57030 h 239276"/>
                  <a:gd name="connsiteX30" fmla="*/ 115344 w 279057"/>
                  <a:gd name="connsiteY30" fmla="*/ 73147 h 239276"/>
                  <a:gd name="connsiteX31" fmla="*/ 115344 w 279057"/>
                  <a:gd name="connsiteY31" fmla="*/ 70667 h 239276"/>
                  <a:gd name="connsiteX32" fmla="*/ 187278 w 279057"/>
                  <a:gd name="connsiteY32" fmla="*/ 0 h 239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79057" h="239276">
                    <a:moveTo>
                      <a:pt x="187268" y="8724"/>
                    </a:moveTo>
                    <a:cubicBezTo>
                      <a:pt x="152551" y="8724"/>
                      <a:pt x="124034" y="37228"/>
                      <a:pt x="124034" y="70689"/>
                    </a:cubicBezTo>
                    <a:cubicBezTo>
                      <a:pt x="124034" y="75646"/>
                      <a:pt x="125273" y="79364"/>
                      <a:pt x="125273" y="83082"/>
                    </a:cubicBezTo>
                    <a:cubicBezTo>
                      <a:pt x="125273" y="84322"/>
                      <a:pt x="125273" y="86800"/>
                      <a:pt x="124034" y="88040"/>
                    </a:cubicBezTo>
                    <a:cubicBezTo>
                      <a:pt x="121554" y="88040"/>
                      <a:pt x="119074" y="88040"/>
                      <a:pt x="117834" y="86800"/>
                    </a:cubicBezTo>
                    <a:cubicBezTo>
                      <a:pt x="106675" y="74407"/>
                      <a:pt x="89317" y="66971"/>
                      <a:pt x="70718" y="66971"/>
                    </a:cubicBezTo>
                    <a:cubicBezTo>
                      <a:pt x="36002" y="66971"/>
                      <a:pt x="8724" y="94236"/>
                      <a:pt x="8724" y="128937"/>
                    </a:cubicBezTo>
                    <a:cubicBezTo>
                      <a:pt x="8724" y="164876"/>
                      <a:pt x="36002" y="193381"/>
                      <a:pt x="70718" y="193381"/>
                    </a:cubicBezTo>
                    <a:cubicBezTo>
                      <a:pt x="81877" y="193381"/>
                      <a:pt x="90557" y="190902"/>
                      <a:pt x="100476" y="185945"/>
                    </a:cubicBezTo>
                    <a:lnTo>
                      <a:pt x="101716" y="185945"/>
                    </a:lnTo>
                    <a:cubicBezTo>
                      <a:pt x="101716" y="185945"/>
                      <a:pt x="102955" y="185945"/>
                      <a:pt x="104195" y="185945"/>
                    </a:cubicBezTo>
                    <a:cubicBezTo>
                      <a:pt x="104195" y="185945"/>
                      <a:pt x="106675" y="187184"/>
                      <a:pt x="106675" y="188423"/>
                    </a:cubicBezTo>
                    <a:cubicBezTo>
                      <a:pt x="115354" y="214449"/>
                      <a:pt x="138912" y="231799"/>
                      <a:pt x="166190" y="231799"/>
                    </a:cubicBezTo>
                    <a:cubicBezTo>
                      <a:pt x="195947" y="231799"/>
                      <a:pt x="221985" y="210731"/>
                      <a:pt x="226944" y="180987"/>
                    </a:cubicBezTo>
                    <a:cubicBezTo>
                      <a:pt x="228184" y="179748"/>
                      <a:pt x="229424" y="178509"/>
                      <a:pt x="230664" y="178509"/>
                    </a:cubicBezTo>
                    <a:cubicBezTo>
                      <a:pt x="254222" y="173552"/>
                      <a:pt x="270340" y="152483"/>
                      <a:pt x="270340" y="128937"/>
                    </a:cubicBezTo>
                    <a:cubicBezTo>
                      <a:pt x="270340" y="114065"/>
                      <a:pt x="262901" y="99193"/>
                      <a:pt x="250502" y="89279"/>
                    </a:cubicBezTo>
                    <a:cubicBezTo>
                      <a:pt x="249262" y="88040"/>
                      <a:pt x="249262" y="86800"/>
                      <a:pt x="249262" y="85561"/>
                    </a:cubicBezTo>
                    <a:cubicBezTo>
                      <a:pt x="250502" y="80604"/>
                      <a:pt x="250502" y="75646"/>
                      <a:pt x="250502" y="70689"/>
                    </a:cubicBezTo>
                    <a:cubicBezTo>
                      <a:pt x="250502" y="37228"/>
                      <a:pt x="221985" y="8724"/>
                      <a:pt x="187268" y="8724"/>
                    </a:cubicBezTo>
                    <a:close/>
                    <a:moveTo>
                      <a:pt x="187278" y="0"/>
                    </a:moveTo>
                    <a:cubicBezTo>
                      <a:pt x="226966" y="0"/>
                      <a:pt x="259213" y="30994"/>
                      <a:pt x="259213" y="70667"/>
                    </a:cubicBezTo>
                    <a:cubicBezTo>
                      <a:pt x="259213" y="75626"/>
                      <a:pt x="259213" y="80585"/>
                      <a:pt x="257973" y="84304"/>
                    </a:cubicBezTo>
                    <a:cubicBezTo>
                      <a:pt x="271616" y="95462"/>
                      <a:pt x="279057" y="111579"/>
                      <a:pt x="279057" y="128936"/>
                    </a:cubicBezTo>
                    <a:cubicBezTo>
                      <a:pt x="279057" y="156211"/>
                      <a:pt x="260453" y="179767"/>
                      <a:pt x="235648" y="185966"/>
                    </a:cubicBezTo>
                    <a:cubicBezTo>
                      <a:pt x="226966" y="216960"/>
                      <a:pt x="198441" y="239276"/>
                      <a:pt x="166194" y="239276"/>
                    </a:cubicBezTo>
                    <a:cubicBezTo>
                      <a:pt x="136428" y="239276"/>
                      <a:pt x="110383" y="223159"/>
                      <a:pt x="99220" y="195884"/>
                    </a:cubicBezTo>
                    <a:cubicBezTo>
                      <a:pt x="90539" y="199603"/>
                      <a:pt x="80617" y="200843"/>
                      <a:pt x="70695" y="200843"/>
                    </a:cubicBezTo>
                    <a:cubicBezTo>
                      <a:pt x="31006" y="200843"/>
                      <a:pt x="0" y="169849"/>
                      <a:pt x="0" y="128936"/>
                    </a:cubicBezTo>
                    <a:cubicBezTo>
                      <a:pt x="0" y="89264"/>
                      <a:pt x="31006" y="57030"/>
                      <a:pt x="70695" y="57030"/>
                    </a:cubicBezTo>
                    <a:cubicBezTo>
                      <a:pt x="88058" y="57030"/>
                      <a:pt x="102941" y="63228"/>
                      <a:pt x="115344" y="73147"/>
                    </a:cubicBezTo>
                    <a:cubicBezTo>
                      <a:pt x="115344" y="73147"/>
                      <a:pt x="115344" y="71907"/>
                      <a:pt x="115344" y="70667"/>
                    </a:cubicBezTo>
                    <a:cubicBezTo>
                      <a:pt x="115344" y="30994"/>
                      <a:pt x="147590" y="0"/>
                      <a:pt x="1872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6" name="Freeform 1455">
                <a:extLst>
                  <a:ext uri="{FF2B5EF4-FFF2-40B4-BE49-F238E27FC236}">
                    <a16:creationId xmlns:a16="http://schemas.microsoft.com/office/drawing/2014/main" id="{31E5F755-9E08-B44D-858E-877DFB85CBA0}"/>
                  </a:ext>
                </a:extLst>
              </p:cNvPr>
              <p:cNvSpPr/>
              <p:nvPr/>
            </p:nvSpPr>
            <p:spPr>
              <a:xfrm>
                <a:off x="3567951" y="10135583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1"/>
                    </a:moveTo>
                    <a:cubicBezTo>
                      <a:pt x="219" y="87"/>
                      <a:pt x="211" y="74"/>
                      <a:pt x="201" y="67"/>
                    </a:cubicBezTo>
                    <a:cubicBezTo>
                      <a:pt x="202" y="63"/>
                      <a:pt x="203" y="58"/>
                      <a:pt x="203" y="54"/>
                    </a:cubicBezTo>
                    <a:cubicBezTo>
                      <a:pt x="203" y="24"/>
                      <a:pt x="179" y="0"/>
                      <a:pt x="148" y="0"/>
                    </a:cubicBezTo>
                    <a:cubicBezTo>
                      <a:pt x="118" y="0"/>
                      <a:pt x="94" y="24"/>
                      <a:pt x="94" y="54"/>
                    </a:cubicBezTo>
                    <a:cubicBezTo>
                      <a:pt x="94" y="58"/>
                      <a:pt x="94" y="62"/>
                      <a:pt x="95" y="65"/>
                    </a:cubicBezTo>
                    <a:cubicBezTo>
                      <a:pt x="85" y="54"/>
                      <a:pt x="70" y="47"/>
                      <a:pt x="54" y="47"/>
                    </a:cubicBezTo>
                    <a:cubicBezTo>
                      <a:pt x="25" y="47"/>
                      <a:pt x="0" y="71"/>
                      <a:pt x="0" y="101"/>
                    </a:cubicBezTo>
                    <a:cubicBezTo>
                      <a:pt x="0" y="131"/>
                      <a:pt x="25" y="156"/>
                      <a:pt x="54" y="156"/>
                    </a:cubicBezTo>
                    <a:cubicBezTo>
                      <a:pt x="64" y="156"/>
                      <a:pt x="72" y="154"/>
                      <a:pt x="79" y="150"/>
                    </a:cubicBezTo>
                    <a:cubicBezTo>
                      <a:pt x="87" y="172"/>
                      <a:pt x="107" y="187"/>
                      <a:pt x="131" y="187"/>
                    </a:cubicBezTo>
                    <a:cubicBezTo>
                      <a:pt x="157" y="187"/>
                      <a:pt x="179" y="169"/>
                      <a:pt x="184" y="144"/>
                    </a:cubicBezTo>
                    <a:cubicBezTo>
                      <a:pt x="204" y="140"/>
                      <a:pt x="219" y="123"/>
                      <a:pt x="219" y="101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7" name="Freeform 1456">
                <a:extLst>
                  <a:ext uri="{FF2B5EF4-FFF2-40B4-BE49-F238E27FC236}">
                    <a16:creationId xmlns:a16="http://schemas.microsoft.com/office/drawing/2014/main" id="{6D7E02BA-ABA0-1949-8B42-3F4362287FE7}"/>
                  </a:ext>
                </a:extLst>
              </p:cNvPr>
              <p:cNvSpPr/>
              <p:nvPr/>
            </p:nvSpPr>
            <p:spPr>
              <a:xfrm>
                <a:off x="3564210" y="10131844"/>
                <a:ext cx="279057" cy="239276"/>
              </a:xfrm>
              <a:custGeom>
                <a:avLst/>
                <a:gdLst>
                  <a:gd name="connsiteX0" fmla="*/ 187268 w 279057"/>
                  <a:gd name="connsiteY0" fmla="*/ 8724 h 239276"/>
                  <a:gd name="connsiteX1" fmla="*/ 124034 w 279057"/>
                  <a:gd name="connsiteY1" fmla="*/ 70689 h 239276"/>
                  <a:gd name="connsiteX2" fmla="*/ 125273 w 279057"/>
                  <a:gd name="connsiteY2" fmla="*/ 83082 h 239276"/>
                  <a:gd name="connsiteX3" fmla="*/ 124034 w 279057"/>
                  <a:gd name="connsiteY3" fmla="*/ 88040 h 239276"/>
                  <a:gd name="connsiteX4" fmla="*/ 117834 w 279057"/>
                  <a:gd name="connsiteY4" fmla="*/ 86800 h 239276"/>
                  <a:gd name="connsiteX5" fmla="*/ 70718 w 279057"/>
                  <a:gd name="connsiteY5" fmla="*/ 66971 h 239276"/>
                  <a:gd name="connsiteX6" fmla="*/ 8724 w 279057"/>
                  <a:gd name="connsiteY6" fmla="*/ 128937 h 239276"/>
                  <a:gd name="connsiteX7" fmla="*/ 70718 w 279057"/>
                  <a:gd name="connsiteY7" fmla="*/ 193381 h 239276"/>
                  <a:gd name="connsiteX8" fmla="*/ 100476 w 279057"/>
                  <a:gd name="connsiteY8" fmla="*/ 185945 h 239276"/>
                  <a:gd name="connsiteX9" fmla="*/ 101716 w 279057"/>
                  <a:gd name="connsiteY9" fmla="*/ 185945 h 239276"/>
                  <a:gd name="connsiteX10" fmla="*/ 104195 w 279057"/>
                  <a:gd name="connsiteY10" fmla="*/ 185945 h 239276"/>
                  <a:gd name="connsiteX11" fmla="*/ 106675 w 279057"/>
                  <a:gd name="connsiteY11" fmla="*/ 188423 h 239276"/>
                  <a:gd name="connsiteX12" fmla="*/ 166190 w 279057"/>
                  <a:gd name="connsiteY12" fmla="*/ 231799 h 239276"/>
                  <a:gd name="connsiteX13" fmla="*/ 226944 w 279057"/>
                  <a:gd name="connsiteY13" fmla="*/ 180987 h 239276"/>
                  <a:gd name="connsiteX14" fmla="*/ 230664 w 279057"/>
                  <a:gd name="connsiteY14" fmla="*/ 178509 h 239276"/>
                  <a:gd name="connsiteX15" fmla="*/ 270340 w 279057"/>
                  <a:gd name="connsiteY15" fmla="*/ 128937 h 239276"/>
                  <a:gd name="connsiteX16" fmla="*/ 250502 w 279057"/>
                  <a:gd name="connsiteY16" fmla="*/ 89279 h 239276"/>
                  <a:gd name="connsiteX17" fmla="*/ 249262 w 279057"/>
                  <a:gd name="connsiteY17" fmla="*/ 85561 h 239276"/>
                  <a:gd name="connsiteX18" fmla="*/ 250502 w 279057"/>
                  <a:gd name="connsiteY18" fmla="*/ 70689 h 239276"/>
                  <a:gd name="connsiteX19" fmla="*/ 187268 w 279057"/>
                  <a:gd name="connsiteY19" fmla="*/ 8724 h 239276"/>
                  <a:gd name="connsiteX20" fmla="*/ 187278 w 279057"/>
                  <a:gd name="connsiteY20" fmla="*/ 0 h 239276"/>
                  <a:gd name="connsiteX21" fmla="*/ 259213 w 279057"/>
                  <a:gd name="connsiteY21" fmla="*/ 70667 h 239276"/>
                  <a:gd name="connsiteX22" fmla="*/ 257973 w 279057"/>
                  <a:gd name="connsiteY22" fmla="*/ 84304 h 239276"/>
                  <a:gd name="connsiteX23" fmla="*/ 279057 w 279057"/>
                  <a:gd name="connsiteY23" fmla="*/ 128936 h 239276"/>
                  <a:gd name="connsiteX24" fmla="*/ 235648 w 279057"/>
                  <a:gd name="connsiteY24" fmla="*/ 185966 h 239276"/>
                  <a:gd name="connsiteX25" fmla="*/ 166194 w 279057"/>
                  <a:gd name="connsiteY25" fmla="*/ 239276 h 239276"/>
                  <a:gd name="connsiteX26" fmla="*/ 99220 w 279057"/>
                  <a:gd name="connsiteY26" fmla="*/ 195884 h 239276"/>
                  <a:gd name="connsiteX27" fmla="*/ 70695 w 279057"/>
                  <a:gd name="connsiteY27" fmla="*/ 200843 h 239276"/>
                  <a:gd name="connsiteX28" fmla="*/ 0 w 279057"/>
                  <a:gd name="connsiteY28" fmla="*/ 128936 h 239276"/>
                  <a:gd name="connsiteX29" fmla="*/ 70695 w 279057"/>
                  <a:gd name="connsiteY29" fmla="*/ 57030 h 239276"/>
                  <a:gd name="connsiteX30" fmla="*/ 115344 w 279057"/>
                  <a:gd name="connsiteY30" fmla="*/ 73147 h 239276"/>
                  <a:gd name="connsiteX31" fmla="*/ 115344 w 279057"/>
                  <a:gd name="connsiteY31" fmla="*/ 70667 h 239276"/>
                  <a:gd name="connsiteX32" fmla="*/ 187278 w 279057"/>
                  <a:gd name="connsiteY32" fmla="*/ 0 h 239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79057" h="239276">
                    <a:moveTo>
                      <a:pt x="187268" y="8724"/>
                    </a:moveTo>
                    <a:cubicBezTo>
                      <a:pt x="152551" y="8724"/>
                      <a:pt x="124034" y="37228"/>
                      <a:pt x="124034" y="70689"/>
                    </a:cubicBezTo>
                    <a:cubicBezTo>
                      <a:pt x="124034" y="75646"/>
                      <a:pt x="125273" y="79364"/>
                      <a:pt x="125273" y="83082"/>
                    </a:cubicBezTo>
                    <a:cubicBezTo>
                      <a:pt x="125273" y="84322"/>
                      <a:pt x="125273" y="86800"/>
                      <a:pt x="124034" y="88040"/>
                    </a:cubicBezTo>
                    <a:cubicBezTo>
                      <a:pt x="121554" y="88040"/>
                      <a:pt x="119074" y="88040"/>
                      <a:pt x="117834" y="86800"/>
                    </a:cubicBezTo>
                    <a:cubicBezTo>
                      <a:pt x="106675" y="74407"/>
                      <a:pt x="89317" y="66971"/>
                      <a:pt x="70718" y="66971"/>
                    </a:cubicBezTo>
                    <a:cubicBezTo>
                      <a:pt x="36002" y="66971"/>
                      <a:pt x="8724" y="94236"/>
                      <a:pt x="8724" y="128937"/>
                    </a:cubicBezTo>
                    <a:cubicBezTo>
                      <a:pt x="8724" y="164876"/>
                      <a:pt x="36002" y="193381"/>
                      <a:pt x="70718" y="193381"/>
                    </a:cubicBezTo>
                    <a:cubicBezTo>
                      <a:pt x="81877" y="193381"/>
                      <a:pt x="90557" y="190902"/>
                      <a:pt x="100476" y="185945"/>
                    </a:cubicBezTo>
                    <a:lnTo>
                      <a:pt x="101716" y="185945"/>
                    </a:lnTo>
                    <a:cubicBezTo>
                      <a:pt x="101716" y="185945"/>
                      <a:pt x="102955" y="185945"/>
                      <a:pt x="104195" y="185945"/>
                    </a:cubicBezTo>
                    <a:cubicBezTo>
                      <a:pt x="104195" y="185945"/>
                      <a:pt x="106675" y="187184"/>
                      <a:pt x="106675" y="188423"/>
                    </a:cubicBezTo>
                    <a:cubicBezTo>
                      <a:pt x="115354" y="214449"/>
                      <a:pt x="138912" y="231799"/>
                      <a:pt x="166190" y="231799"/>
                    </a:cubicBezTo>
                    <a:cubicBezTo>
                      <a:pt x="195947" y="231799"/>
                      <a:pt x="221985" y="210731"/>
                      <a:pt x="226944" y="180987"/>
                    </a:cubicBezTo>
                    <a:cubicBezTo>
                      <a:pt x="228184" y="179748"/>
                      <a:pt x="229424" y="178509"/>
                      <a:pt x="230664" y="178509"/>
                    </a:cubicBezTo>
                    <a:cubicBezTo>
                      <a:pt x="254222" y="173552"/>
                      <a:pt x="270340" y="152483"/>
                      <a:pt x="270340" y="128937"/>
                    </a:cubicBezTo>
                    <a:cubicBezTo>
                      <a:pt x="270340" y="114065"/>
                      <a:pt x="262901" y="99193"/>
                      <a:pt x="250502" y="89279"/>
                    </a:cubicBezTo>
                    <a:cubicBezTo>
                      <a:pt x="249262" y="88040"/>
                      <a:pt x="249262" y="86800"/>
                      <a:pt x="249262" y="85561"/>
                    </a:cubicBezTo>
                    <a:cubicBezTo>
                      <a:pt x="250502" y="80604"/>
                      <a:pt x="250502" y="75646"/>
                      <a:pt x="250502" y="70689"/>
                    </a:cubicBezTo>
                    <a:cubicBezTo>
                      <a:pt x="250502" y="37228"/>
                      <a:pt x="221985" y="8724"/>
                      <a:pt x="187268" y="8724"/>
                    </a:cubicBezTo>
                    <a:close/>
                    <a:moveTo>
                      <a:pt x="187278" y="0"/>
                    </a:moveTo>
                    <a:cubicBezTo>
                      <a:pt x="226966" y="0"/>
                      <a:pt x="259213" y="30994"/>
                      <a:pt x="259213" y="70667"/>
                    </a:cubicBezTo>
                    <a:cubicBezTo>
                      <a:pt x="259213" y="75626"/>
                      <a:pt x="259213" y="80585"/>
                      <a:pt x="257973" y="84304"/>
                    </a:cubicBezTo>
                    <a:cubicBezTo>
                      <a:pt x="271616" y="95462"/>
                      <a:pt x="279057" y="111579"/>
                      <a:pt x="279057" y="128936"/>
                    </a:cubicBezTo>
                    <a:cubicBezTo>
                      <a:pt x="279057" y="156211"/>
                      <a:pt x="260453" y="179767"/>
                      <a:pt x="235648" y="185966"/>
                    </a:cubicBezTo>
                    <a:cubicBezTo>
                      <a:pt x="226966" y="216960"/>
                      <a:pt x="198441" y="239276"/>
                      <a:pt x="166194" y="239276"/>
                    </a:cubicBezTo>
                    <a:cubicBezTo>
                      <a:pt x="136428" y="239276"/>
                      <a:pt x="110383" y="223159"/>
                      <a:pt x="99220" y="195884"/>
                    </a:cubicBezTo>
                    <a:cubicBezTo>
                      <a:pt x="90539" y="199603"/>
                      <a:pt x="80617" y="200843"/>
                      <a:pt x="70695" y="200843"/>
                    </a:cubicBezTo>
                    <a:cubicBezTo>
                      <a:pt x="31006" y="200843"/>
                      <a:pt x="0" y="169849"/>
                      <a:pt x="0" y="128936"/>
                    </a:cubicBezTo>
                    <a:cubicBezTo>
                      <a:pt x="0" y="89264"/>
                      <a:pt x="31006" y="57030"/>
                      <a:pt x="70695" y="57030"/>
                    </a:cubicBezTo>
                    <a:cubicBezTo>
                      <a:pt x="88058" y="57030"/>
                      <a:pt x="102941" y="63228"/>
                      <a:pt x="115344" y="73147"/>
                    </a:cubicBezTo>
                    <a:cubicBezTo>
                      <a:pt x="115344" y="73147"/>
                      <a:pt x="115344" y="71907"/>
                      <a:pt x="115344" y="70667"/>
                    </a:cubicBezTo>
                    <a:cubicBezTo>
                      <a:pt x="115344" y="30994"/>
                      <a:pt x="147590" y="0"/>
                      <a:pt x="1872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33" name="Group 1232">
              <a:extLst>
                <a:ext uri="{FF2B5EF4-FFF2-40B4-BE49-F238E27FC236}">
                  <a16:creationId xmlns:a16="http://schemas.microsoft.com/office/drawing/2014/main" id="{9763237A-283C-D34B-989F-7E9A0B9E36CA}"/>
                </a:ext>
              </a:extLst>
            </p:cNvPr>
            <p:cNvGrpSpPr/>
            <p:nvPr/>
          </p:nvGrpSpPr>
          <p:grpSpPr>
            <a:xfrm>
              <a:off x="3641453" y="9820287"/>
              <a:ext cx="279057" cy="240522"/>
              <a:chOff x="3641453" y="9820287"/>
              <a:chExt cx="279057" cy="240522"/>
            </a:xfrm>
          </p:grpSpPr>
          <p:sp>
            <p:nvSpPr>
              <p:cNvPr id="1450" name="Freeform 1449">
                <a:extLst>
                  <a:ext uri="{FF2B5EF4-FFF2-40B4-BE49-F238E27FC236}">
                    <a16:creationId xmlns:a16="http://schemas.microsoft.com/office/drawing/2014/main" id="{1E0CFB2F-5361-824B-BACD-39F33D8298F1}"/>
                  </a:ext>
                </a:extLst>
              </p:cNvPr>
              <p:cNvSpPr/>
              <p:nvPr/>
            </p:nvSpPr>
            <p:spPr>
              <a:xfrm>
                <a:off x="3645190" y="9824026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2"/>
                    </a:moveTo>
                    <a:cubicBezTo>
                      <a:pt x="219" y="88"/>
                      <a:pt x="212" y="75"/>
                      <a:pt x="201" y="67"/>
                    </a:cubicBezTo>
                    <a:cubicBezTo>
                      <a:pt x="203" y="63"/>
                      <a:pt x="203" y="59"/>
                      <a:pt x="203" y="55"/>
                    </a:cubicBezTo>
                    <a:cubicBezTo>
                      <a:pt x="203" y="25"/>
                      <a:pt x="179" y="0"/>
                      <a:pt x="148" y="0"/>
                    </a:cubicBezTo>
                    <a:cubicBezTo>
                      <a:pt x="118" y="0"/>
                      <a:pt x="94" y="25"/>
                      <a:pt x="94" y="55"/>
                    </a:cubicBezTo>
                    <a:cubicBezTo>
                      <a:pt x="94" y="58"/>
                      <a:pt x="95" y="61"/>
                      <a:pt x="95" y="65"/>
                    </a:cubicBezTo>
                    <a:cubicBezTo>
                      <a:pt x="85" y="54"/>
                      <a:pt x="71" y="47"/>
                      <a:pt x="55" y="47"/>
                    </a:cubicBezTo>
                    <a:cubicBezTo>
                      <a:pt x="25" y="47"/>
                      <a:pt x="0" y="72"/>
                      <a:pt x="0" y="102"/>
                    </a:cubicBezTo>
                    <a:cubicBezTo>
                      <a:pt x="0" y="132"/>
                      <a:pt x="25" y="156"/>
                      <a:pt x="55" y="156"/>
                    </a:cubicBezTo>
                    <a:cubicBezTo>
                      <a:pt x="64" y="156"/>
                      <a:pt x="72" y="154"/>
                      <a:pt x="79" y="150"/>
                    </a:cubicBezTo>
                    <a:cubicBezTo>
                      <a:pt x="86" y="172"/>
                      <a:pt x="107" y="187"/>
                      <a:pt x="131" y="187"/>
                    </a:cubicBezTo>
                    <a:cubicBezTo>
                      <a:pt x="157" y="187"/>
                      <a:pt x="179" y="169"/>
                      <a:pt x="184" y="145"/>
                    </a:cubicBezTo>
                    <a:cubicBezTo>
                      <a:pt x="204" y="140"/>
                      <a:pt x="219" y="123"/>
                      <a:pt x="219" y="10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1" name="Freeform 1450">
                <a:extLst>
                  <a:ext uri="{FF2B5EF4-FFF2-40B4-BE49-F238E27FC236}">
                    <a16:creationId xmlns:a16="http://schemas.microsoft.com/office/drawing/2014/main" id="{56CF4456-D9E2-6F45-80D7-70C24BAB1930}"/>
                  </a:ext>
                </a:extLst>
              </p:cNvPr>
              <p:cNvSpPr/>
              <p:nvPr/>
            </p:nvSpPr>
            <p:spPr>
              <a:xfrm>
                <a:off x="3641453" y="9820287"/>
                <a:ext cx="279057" cy="240522"/>
              </a:xfrm>
              <a:custGeom>
                <a:avLst/>
                <a:gdLst>
                  <a:gd name="connsiteX0" fmla="*/ 187265 w 279057"/>
                  <a:gd name="connsiteY0" fmla="*/ 8724 h 240522"/>
                  <a:gd name="connsiteX1" fmla="*/ 125269 w 279057"/>
                  <a:gd name="connsiteY1" fmla="*/ 71929 h 240522"/>
                  <a:gd name="connsiteX2" fmla="*/ 126509 w 279057"/>
                  <a:gd name="connsiteY2" fmla="*/ 84322 h 240522"/>
                  <a:gd name="connsiteX3" fmla="*/ 122789 w 279057"/>
                  <a:gd name="connsiteY3" fmla="*/ 88040 h 240522"/>
                  <a:gd name="connsiteX4" fmla="*/ 119070 w 279057"/>
                  <a:gd name="connsiteY4" fmla="*/ 86800 h 240522"/>
                  <a:gd name="connsiteX5" fmla="*/ 71953 w 279057"/>
                  <a:gd name="connsiteY5" fmla="*/ 66971 h 240522"/>
                  <a:gd name="connsiteX6" fmla="*/ 8717 w 279057"/>
                  <a:gd name="connsiteY6" fmla="*/ 130176 h 240522"/>
                  <a:gd name="connsiteX7" fmla="*/ 71953 w 279057"/>
                  <a:gd name="connsiteY7" fmla="*/ 192141 h 240522"/>
                  <a:gd name="connsiteX8" fmla="*/ 100471 w 279057"/>
                  <a:gd name="connsiteY8" fmla="*/ 185945 h 240522"/>
                  <a:gd name="connsiteX9" fmla="*/ 102951 w 279057"/>
                  <a:gd name="connsiteY9" fmla="*/ 185945 h 240522"/>
                  <a:gd name="connsiteX10" fmla="*/ 104191 w 279057"/>
                  <a:gd name="connsiteY10" fmla="*/ 185945 h 240522"/>
                  <a:gd name="connsiteX11" fmla="*/ 106670 w 279057"/>
                  <a:gd name="connsiteY11" fmla="*/ 188423 h 240522"/>
                  <a:gd name="connsiteX12" fmla="*/ 166186 w 279057"/>
                  <a:gd name="connsiteY12" fmla="*/ 231799 h 240522"/>
                  <a:gd name="connsiteX13" fmla="*/ 228182 w 279057"/>
                  <a:gd name="connsiteY13" fmla="*/ 182227 h 240522"/>
                  <a:gd name="connsiteX14" fmla="*/ 231902 w 279057"/>
                  <a:gd name="connsiteY14" fmla="*/ 178509 h 240522"/>
                  <a:gd name="connsiteX15" fmla="*/ 271579 w 279057"/>
                  <a:gd name="connsiteY15" fmla="*/ 130176 h 240522"/>
                  <a:gd name="connsiteX16" fmla="*/ 251740 w 279057"/>
                  <a:gd name="connsiteY16" fmla="*/ 89279 h 240522"/>
                  <a:gd name="connsiteX17" fmla="*/ 250501 w 279057"/>
                  <a:gd name="connsiteY17" fmla="*/ 85561 h 240522"/>
                  <a:gd name="connsiteX18" fmla="*/ 251740 w 279057"/>
                  <a:gd name="connsiteY18" fmla="*/ 71929 h 240522"/>
                  <a:gd name="connsiteX19" fmla="*/ 187265 w 279057"/>
                  <a:gd name="connsiteY19" fmla="*/ 8724 h 240522"/>
                  <a:gd name="connsiteX20" fmla="*/ 187278 w 279057"/>
                  <a:gd name="connsiteY20" fmla="*/ 0 h 240522"/>
                  <a:gd name="connsiteX21" fmla="*/ 259213 w 279057"/>
                  <a:gd name="connsiteY21" fmla="*/ 71909 h 240522"/>
                  <a:gd name="connsiteX22" fmla="*/ 259213 w 279057"/>
                  <a:gd name="connsiteY22" fmla="*/ 85546 h 240522"/>
                  <a:gd name="connsiteX23" fmla="*/ 279057 w 279057"/>
                  <a:gd name="connsiteY23" fmla="*/ 130179 h 240522"/>
                  <a:gd name="connsiteX24" fmla="*/ 236889 w 279057"/>
                  <a:gd name="connsiteY24" fmla="*/ 187210 h 240522"/>
                  <a:gd name="connsiteX25" fmla="*/ 166194 w 279057"/>
                  <a:gd name="connsiteY25" fmla="*/ 240522 h 240522"/>
                  <a:gd name="connsiteX26" fmla="*/ 100461 w 279057"/>
                  <a:gd name="connsiteY26" fmla="*/ 195889 h 240522"/>
                  <a:gd name="connsiteX27" fmla="*/ 71935 w 279057"/>
                  <a:gd name="connsiteY27" fmla="*/ 202088 h 240522"/>
                  <a:gd name="connsiteX28" fmla="*/ 0 w 279057"/>
                  <a:gd name="connsiteY28" fmla="*/ 130179 h 240522"/>
                  <a:gd name="connsiteX29" fmla="*/ 71935 w 279057"/>
                  <a:gd name="connsiteY29" fmla="*/ 58271 h 240522"/>
                  <a:gd name="connsiteX30" fmla="*/ 116584 w 279057"/>
                  <a:gd name="connsiteY30" fmla="*/ 73148 h 240522"/>
                  <a:gd name="connsiteX31" fmla="*/ 116584 w 279057"/>
                  <a:gd name="connsiteY31" fmla="*/ 71909 h 240522"/>
                  <a:gd name="connsiteX32" fmla="*/ 187278 w 279057"/>
                  <a:gd name="connsiteY32" fmla="*/ 0 h 240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79057" h="240522">
                    <a:moveTo>
                      <a:pt x="187265" y="8724"/>
                    </a:moveTo>
                    <a:cubicBezTo>
                      <a:pt x="152547" y="8724"/>
                      <a:pt x="125269" y="35989"/>
                      <a:pt x="125269" y="71929"/>
                    </a:cubicBezTo>
                    <a:cubicBezTo>
                      <a:pt x="125269" y="75647"/>
                      <a:pt x="125269" y="79364"/>
                      <a:pt x="126509" y="84322"/>
                    </a:cubicBezTo>
                    <a:cubicBezTo>
                      <a:pt x="126509" y="85561"/>
                      <a:pt x="125269" y="86800"/>
                      <a:pt x="122789" y="88040"/>
                    </a:cubicBezTo>
                    <a:cubicBezTo>
                      <a:pt x="121549" y="89279"/>
                      <a:pt x="119070" y="88040"/>
                      <a:pt x="119070" y="86800"/>
                    </a:cubicBezTo>
                    <a:cubicBezTo>
                      <a:pt x="106670" y="73168"/>
                      <a:pt x="89312" y="66971"/>
                      <a:pt x="71953" y="66971"/>
                    </a:cubicBezTo>
                    <a:cubicBezTo>
                      <a:pt x="37235" y="66971"/>
                      <a:pt x="8717" y="95475"/>
                      <a:pt x="8717" y="130176"/>
                    </a:cubicBezTo>
                    <a:cubicBezTo>
                      <a:pt x="8717" y="164877"/>
                      <a:pt x="37235" y="192141"/>
                      <a:pt x="71953" y="192141"/>
                    </a:cubicBezTo>
                    <a:cubicBezTo>
                      <a:pt x="81872" y="192141"/>
                      <a:pt x="91791" y="190902"/>
                      <a:pt x="100471" y="185945"/>
                    </a:cubicBezTo>
                    <a:cubicBezTo>
                      <a:pt x="101711" y="185945"/>
                      <a:pt x="101711" y="185945"/>
                      <a:pt x="102951" y="185945"/>
                    </a:cubicBezTo>
                    <a:lnTo>
                      <a:pt x="104191" y="185945"/>
                    </a:lnTo>
                    <a:cubicBezTo>
                      <a:pt x="105431" y="187184"/>
                      <a:pt x="105431" y="187184"/>
                      <a:pt x="106670" y="188423"/>
                    </a:cubicBezTo>
                    <a:cubicBezTo>
                      <a:pt x="115350" y="214449"/>
                      <a:pt x="138908" y="231799"/>
                      <a:pt x="166186" y="231799"/>
                    </a:cubicBezTo>
                    <a:cubicBezTo>
                      <a:pt x="195944" y="231799"/>
                      <a:pt x="221983" y="210731"/>
                      <a:pt x="228182" y="182227"/>
                    </a:cubicBezTo>
                    <a:cubicBezTo>
                      <a:pt x="228182" y="180987"/>
                      <a:pt x="229422" y="178509"/>
                      <a:pt x="231902" y="178509"/>
                    </a:cubicBezTo>
                    <a:cubicBezTo>
                      <a:pt x="254220" y="173552"/>
                      <a:pt x="271579" y="153723"/>
                      <a:pt x="271579" y="130176"/>
                    </a:cubicBezTo>
                    <a:cubicBezTo>
                      <a:pt x="271579" y="114065"/>
                      <a:pt x="264140" y="99193"/>
                      <a:pt x="251740" y="89279"/>
                    </a:cubicBezTo>
                    <a:cubicBezTo>
                      <a:pt x="250501" y="89279"/>
                      <a:pt x="249261" y="86800"/>
                      <a:pt x="250501" y="85561"/>
                    </a:cubicBezTo>
                    <a:cubicBezTo>
                      <a:pt x="250501" y="80604"/>
                      <a:pt x="251740" y="75647"/>
                      <a:pt x="251740" y="71929"/>
                    </a:cubicBezTo>
                    <a:cubicBezTo>
                      <a:pt x="251740" y="35989"/>
                      <a:pt x="223222" y="8724"/>
                      <a:pt x="187265" y="8724"/>
                    </a:cubicBezTo>
                    <a:close/>
                    <a:moveTo>
                      <a:pt x="187278" y="0"/>
                    </a:moveTo>
                    <a:cubicBezTo>
                      <a:pt x="228207" y="0"/>
                      <a:pt x="259213" y="32235"/>
                      <a:pt x="259213" y="71909"/>
                    </a:cubicBezTo>
                    <a:cubicBezTo>
                      <a:pt x="259213" y="75628"/>
                      <a:pt x="259213" y="80587"/>
                      <a:pt x="259213" y="85546"/>
                    </a:cubicBezTo>
                    <a:cubicBezTo>
                      <a:pt x="271616" y="95465"/>
                      <a:pt x="279057" y="112822"/>
                      <a:pt x="279057" y="130179"/>
                    </a:cubicBezTo>
                    <a:cubicBezTo>
                      <a:pt x="279057" y="156215"/>
                      <a:pt x="261694" y="179772"/>
                      <a:pt x="236889" y="187210"/>
                    </a:cubicBezTo>
                    <a:cubicBezTo>
                      <a:pt x="228207" y="218206"/>
                      <a:pt x="199681" y="240522"/>
                      <a:pt x="166194" y="240522"/>
                    </a:cubicBezTo>
                    <a:cubicBezTo>
                      <a:pt x="136428" y="240522"/>
                      <a:pt x="110383" y="221925"/>
                      <a:pt x="100461" y="195889"/>
                    </a:cubicBezTo>
                    <a:cubicBezTo>
                      <a:pt x="91779" y="199608"/>
                      <a:pt x="81857" y="202088"/>
                      <a:pt x="71935" y="202088"/>
                    </a:cubicBezTo>
                    <a:cubicBezTo>
                      <a:pt x="32247" y="202088"/>
                      <a:pt x="0" y="169853"/>
                      <a:pt x="0" y="130179"/>
                    </a:cubicBezTo>
                    <a:cubicBezTo>
                      <a:pt x="0" y="90506"/>
                      <a:pt x="32247" y="58271"/>
                      <a:pt x="71935" y="58271"/>
                    </a:cubicBezTo>
                    <a:cubicBezTo>
                      <a:pt x="88058" y="58271"/>
                      <a:pt x="102941" y="63230"/>
                      <a:pt x="116584" y="73148"/>
                    </a:cubicBezTo>
                    <a:cubicBezTo>
                      <a:pt x="116584" y="71909"/>
                      <a:pt x="116584" y="71909"/>
                      <a:pt x="116584" y="71909"/>
                    </a:cubicBezTo>
                    <a:cubicBezTo>
                      <a:pt x="116584" y="32235"/>
                      <a:pt x="148831" y="0"/>
                      <a:pt x="1872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2" name="Freeform 1451">
                <a:extLst>
                  <a:ext uri="{FF2B5EF4-FFF2-40B4-BE49-F238E27FC236}">
                    <a16:creationId xmlns:a16="http://schemas.microsoft.com/office/drawing/2014/main" id="{EE4A7EBB-1ECE-DF4F-9697-4B016ED266F2}"/>
                  </a:ext>
                </a:extLst>
              </p:cNvPr>
              <p:cNvSpPr/>
              <p:nvPr/>
            </p:nvSpPr>
            <p:spPr>
              <a:xfrm>
                <a:off x="3645190" y="9824026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2"/>
                    </a:moveTo>
                    <a:cubicBezTo>
                      <a:pt x="219" y="88"/>
                      <a:pt x="212" y="75"/>
                      <a:pt x="201" y="67"/>
                    </a:cubicBezTo>
                    <a:cubicBezTo>
                      <a:pt x="203" y="63"/>
                      <a:pt x="203" y="59"/>
                      <a:pt x="203" y="55"/>
                    </a:cubicBezTo>
                    <a:cubicBezTo>
                      <a:pt x="203" y="25"/>
                      <a:pt x="179" y="0"/>
                      <a:pt x="148" y="0"/>
                    </a:cubicBezTo>
                    <a:cubicBezTo>
                      <a:pt x="118" y="0"/>
                      <a:pt x="94" y="25"/>
                      <a:pt x="94" y="55"/>
                    </a:cubicBezTo>
                    <a:cubicBezTo>
                      <a:pt x="94" y="58"/>
                      <a:pt x="95" y="61"/>
                      <a:pt x="95" y="65"/>
                    </a:cubicBezTo>
                    <a:cubicBezTo>
                      <a:pt x="85" y="54"/>
                      <a:pt x="71" y="47"/>
                      <a:pt x="55" y="47"/>
                    </a:cubicBezTo>
                    <a:cubicBezTo>
                      <a:pt x="25" y="47"/>
                      <a:pt x="0" y="72"/>
                      <a:pt x="0" y="102"/>
                    </a:cubicBezTo>
                    <a:cubicBezTo>
                      <a:pt x="0" y="132"/>
                      <a:pt x="25" y="156"/>
                      <a:pt x="55" y="156"/>
                    </a:cubicBezTo>
                    <a:cubicBezTo>
                      <a:pt x="64" y="156"/>
                      <a:pt x="72" y="154"/>
                      <a:pt x="79" y="150"/>
                    </a:cubicBezTo>
                    <a:cubicBezTo>
                      <a:pt x="86" y="172"/>
                      <a:pt x="107" y="187"/>
                      <a:pt x="131" y="187"/>
                    </a:cubicBezTo>
                    <a:cubicBezTo>
                      <a:pt x="157" y="187"/>
                      <a:pt x="179" y="169"/>
                      <a:pt x="184" y="145"/>
                    </a:cubicBezTo>
                    <a:cubicBezTo>
                      <a:pt x="204" y="140"/>
                      <a:pt x="219" y="123"/>
                      <a:pt x="219" y="10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3" name="Freeform 1452">
                <a:extLst>
                  <a:ext uri="{FF2B5EF4-FFF2-40B4-BE49-F238E27FC236}">
                    <a16:creationId xmlns:a16="http://schemas.microsoft.com/office/drawing/2014/main" id="{90E27043-3A42-224F-8FCB-30601EA4DFCB}"/>
                  </a:ext>
                </a:extLst>
              </p:cNvPr>
              <p:cNvSpPr/>
              <p:nvPr/>
            </p:nvSpPr>
            <p:spPr>
              <a:xfrm>
                <a:off x="3641453" y="9820287"/>
                <a:ext cx="279057" cy="240522"/>
              </a:xfrm>
              <a:custGeom>
                <a:avLst/>
                <a:gdLst>
                  <a:gd name="connsiteX0" fmla="*/ 187265 w 279057"/>
                  <a:gd name="connsiteY0" fmla="*/ 8724 h 240522"/>
                  <a:gd name="connsiteX1" fmla="*/ 125269 w 279057"/>
                  <a:gd name="connsiteY1" fmla="*/ 71929 h 240522"/>
                  <a:gd name="connsiteX2" fmla="*/ 126509 w 279057"/>
                  <a:gd name="connsiteY2" fmla="*/ 84322 h 240522"/>
                  <a:gd name="connsiteX3" fmla="*/ 122789 w 279057"/>
                  <a:gd name="connsiteY3" fmla="*/ 88040 h 240522"/>
                  <a:gd name="connsiteX4" fmla="*/ 119070 w 279057"/>
                  <a:gd name="connsiteY4" fmla="*/ 86800 h 240522"/>
                  <a:gd name="connsiteX5" fmla="*/ 71953 w 279057"/>
                  <a:gd name="connsiteY5" fmla="*/ 66971 h 240522"/>
                  <a:gd name="connsiteX6" fmla="*/ 8717 w 279057"/>
                  <a:gd name="connsiteY6" fmla="*/ 130176 h 240522"/>
                  <a:gd name="connsiteX7" fmla="*/ 71953 w 279057"/>
                  <a:gd name="connsiteY7" fmla="*/ 192141 h 240522"/>
                  <a:gd name="connsiteX8" fmla="*/ 100471 w 279057"/>
                  <a:gd name="connsiteY8" fmla="*/ 185945 h 240522"/>
                  <a:gd name="connsiteX9" fmla="*/ 102951 w 279057"/>
                  <a:gd name="connsiteY9" fmla="*/ 185945 h 240522"/>
                  <a:gd name="connsiteX10" fmla="*/ 104191 w 279057"/>
                  <a:gd name="connsiteY10" fmla="*/ 185945 h 240522"/>
                  <a:gd name="connsiteX11" fmla="*/ 106670 w 279057"/>
                  <a:gd name="connsiteY11" fmla="*/ 188423 h 240522"/>
                  <a:gd name="connsiteX12" fmla="*/ 166186 w 279057"/>
                  <a:gd name="connsiteY12" fmla="*/ 231799 h 240522"/>
                  <a:gd name="connsiteX13" fmla="*/ 228182 w 279057"/>
                  <a:gd name="connsiteY13" fmla="*/ 182227 h 240522"/>
                  <a:gd name="connsiteX14" fmla="*/ 231902 w 279057"/>
                  <a:gd name="connsiteY14" fmla="*/ 178509 h 240522"/>
                  <a:gd name="connsiteX15" fmla="*/ 271579 w 279057"/>
                  <a:gd name="connsiteY15" fmla="*/ 130176 h 240522"/>
                  <a:gd name="connsiteX16" fmla="*/ 251740 w 279057"/>
                  <a:gd name="connsiteY16" fmla="*/ 89279 h 240522"/>
                  <a:gd name="connsiteX17" fmla="*/ 250501 w 279057"/>
                  <a:gd name="connsiteY17" fmla="*/ 85561 h 240522"/>
                  <a:gd name="connsiteX18" fmla="*/ 251740 w 279057"/>
                  <a:gd name="connsiteY18" fmla="*/ 71929 h 240522"/>
                  <a:gd name="connsiteX19" fmla="*/ 187265 w 279057"/>
                  <a:gd name="connsiteY19" fmla="*/ 8724 h 240522"/>
                  <a:gd name="connsiteX20" fmla="*/ 187278 w 279057"/>
                  <a:gd name="connsiteY20" fmla="*/ 0 h 240522"/>
                  <a:gd name="connsiteX21" fmla="*/ 259213 w 279057"/>
                  <a:gd name="connsiteY21" fmla="*/ 71909 h 240522"/>
                  <a:gd name="connsiteX22" fmla="*/ 259213 w 279057"/>
                  <a:gd name="connsiteY22" fmla="*/ 85546 h 240522"/>
                  <a:gd name="connsiteX23" fmla="*/ 279057 w 279057"/>
                  <a:gd name="connsiteY23" fmla="*/ 130179 h 240522"/>
                  <a:gd name="connsiteX24" fmla="*/ 236889 w 279057"/>
                  <a:gd name="connsiteY24" fmla="*/ 187210 h 240522"/>
                  <a:gd name="connsiteX25" fmla="*/ 166194 w 279057"/>
                  <a:gd name="connsiteY25" fmla="*/ 240522 h 240522"/>
                  <a:gd name="connsiteX26" fmla="*/ 100461 w 279057"/>
                  <a:gd name="connsiteY26" fmla="*/ 195889 h 240522"/>
                  <a:gd name="connsiteX27" fmla="*/ 71935 w 279057"/>
                  <a:gd name="connsiteY27" fmla="*/ 202088 h 240522"/>
                  <a:gd name="connsiteX28" fmla="*/ 0 w 279057"/>
                  <a:gd name="connsiteY28" fmla="*/ 130179 h 240522"/>
                  <a:gd name="connsiteX29" fmla="*/ 71935 w 279057"/>
                  <a:gd name="connsiteY29" fmla="*/ 58271 h 240522"/>
                  <a:gd name="connsiteX30" fmla="*/ 116584 w 279057"/>
                  <a:gd name="connsiteY30" fmla="*/ 73148 h 240522"/>
                  <a:gd name="connsiteX31" fmla="*/ 116584 w 279057"/>
                  <a:gd name="connsiteY31" fmla="*/ 71909 h 240522"/>
                  <a:gd name="connsiteX32" fmla="*/ 187278 w 279057"/>
                  <a:gd name="connsiteY32" fmla="*/ 0 h 240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79057" h="240522">
                    <a:moveTo>
                      <a:pt x="187265" y="8724"/>
                    </a:moveTo>
                    <a:cubicBezTo>
                      <a:pt x="152547" y="8724"/>
                      <a:pt x="125269" y="35989"/>
                      <a:pt x="125269" y="71929"/>
                    </a:cubicBezTo>
                    <a:cubicBezTo>
                      <a:pt x="125269" y="75647"/>
                      <a:pt x="125269" y="79364"/>
                      <a:pt x="126509" y="84322"/>
                    </a:cubicBezTo>
                    <a:cubicBezTo>
                      <a:pt x="126509" y="85561"/>
                      <a:pt x="125269" y="86800"/>
                      <a:pt x="122789" y="88040"/>
                    </a:cubicBezTo>
                    <a:cubicBezTo>
                      <a:pt x="121549" y="89279"/>
                      <a:pt x="119070" y="88040"/>
                      <a:pt x="119070" y="86800"/>
                    </a:cubicBezTo>
                    <a:cubicBezTo>
                      <a:pt x="106670" y="73168"/>
                      <a:pt x="89312" y="66971"/>
                      <a:pt x="71953" y="66971"/>
                    </a:cubicBezTo>
                    <a:cubicBezTo>
                      <a:pt x="37235" y="66971"/>
                      <a:pt x="8717" y="95475"/>
                      <a:pt x="8717" y="130176"/>
                    </a:cubicBezTo>
                    <a:cubicBezTo>
                      <a:pt x="8717" y="164877"/>
                      <a:pt x="37235" y="192141"/>
                      <a:pt x="71953" y="192141"/>
                    </a:cubicBezTo>
                    <a:cubicBezTo>
                      <a:pt x="81872" y="192141"/>
                      <a:pt x="91791" y="190902"/>
                      <a:pt x="100471" y="185945"/>
                    </a:cubicBezTo>
                    <a:cubicBezTo>
                      <a:pt x="101711" y="185945"/>
                      <a:pt x="101711" y="185945"/>
                      <a:pt x="102951" y="185945"/>
                    </a:cubicBezTo>
                    <a:lnTo>
                      <a:pt x="104191" y="185945"/>
                    </a:lnTo>
                    <a:cubicBezTo>
                      <a:pt x="105431" y="187184"/>
                      <a:pt x="105431" y="187184"/>
                      <a:pt x="106670" y="188423"/>
                    </a:cubicBezTo>
                    <a:cubicBezTo>
                      <a:pt x="115350" y="214449"/>
                      <a:pt x="138908" y="231799"/>
                      <a:pt x="166186" y="231799"/>
                    </a:cubicBezTo>
                    <a:cubicBezTo>
                      <a:pt x="195944" y="231799"/>
                      <a:pt x="221983" y="210731"/>
                      <a:pt x="228182" y="182227"/>
                    </a:cubicBezTo>
                    <a:cubicBezTo>
                      <a:pt x="228182" y="180987"/>
                      <a:pt x="229422" y="178509"/>
                      <a:pt x="231902" y="178509"/>
                    </a:cubicBezTo>
                    <a:cubicBezTo>
                      <a:pt x="254220" y="173552"/>
                      <a:pt x="271579" y="153723"/>
                      <a:pt x="271579" y="130176"/>
                    </a:cubicBezTo>
                    <a:cubicBezTo>
                      <a:pt x="271579" y="114065"/>
                      <a:pt x="264140" y="99193"/>
                      <a:pt x="251740" y="89279"/>
                    </a:cubicBezTo>
                    <a:cubicBezTo>
                      <a:pt x="250501" y="89279"/>
                      <a:pt x="249261" y="86800"/>
                      <a:pt x="250501" y="85561"/>
                    </a:cubicBezTo>
                    <a:cubicBezTo>
                      <a:pt x="250501" y="80604"/>
                      <a:pt x="251740" y="75647"/>
                      <a:pt x="251740" y="71929"/>
                    </a:cubicBezTo>
                    <a:cubicBezTo>
                      <a:pt x="251740" y="35989"/>
                      <a:pt x="223222" y="8724"/>
                      <a:pt x="187265" y="8724"/>
                    </a:cubicBezTo>
                    <a:close/>
                    <a:moveTo>
                      <a:pt x="187278" y="0"/>
                    </a:moveTo>
                    <a:cubicBezTo>
                      <a:pt x="228207" y="0"/>
                      <a:pt x="259213" y="32235"/>
                      <a:pt x="259213" y="71909"/>
                    </a:cubicBezTo>
                    <a:cubicBezTo>
                      <a:pt x="259213" y="75628"/>
                      <a:pt x="259213" y="80587"/>
                      <a:pt x="259213" y="85546"/>
                    </a:cubicBezTo>
                    <a:cubicBezTo>
                      <a:pt x="271616" y="95465"/>
                      <a:pt x="279057" y="112822"/>
                      <a:pt x="279057" y="130179"/>
                    </a:cubicBezTo>
                    <a:cubicBezTo>
                      <a:pt x="279057" y="156215"/>
                      <a:pt x="261694" y="179772"/>
                      <a:pt x="236889" y="187210"/>
                    </a:cubicBezTo>
                    <a:cubicBezTo>
                      <a:pt x="228207" y="218206"/>
                      <a:pt x="199681" y="240522"/>
                      <a:pt x="166194" y="240522"/>
                    </a:cubicBezTo>
                    <a:cubicBezTo>
                      <a:pt x="136428" y="240522"/>
                      <a:pt x="110383" y="221925"/>
                      <a:pt x="100461" y="195889"/>
                    </a:cubicBezTo>
                    <a:cubicBezTo>
                      <a:pt x="91779" y="199608"/>
                      <a:pt x="81857" y="202088"/>
                      <a:pt x="71935" y="202088"/>
                    </a:cubicBezTo>
                    <a:cubicBezTo>
                      <a:pt x="32247" y="202088"/>
                      <a:pt x="0" y="169853"/>
                      <a:pt x="0" y="130179"/>
                    </a:cubicBezTo>
                    <a:cubicBezTo>
                      <a:pt x="0" y="90506"/>
                      <a:pt x="32247" y="58271"/>
                      <a:pt x="71935" y="58271"/>
                    </a:cubicBezTo>
                    <a:cubicBezTo>
                      <a:pt x="88058" y="58271"/>
                      <a:pt x="102941" y="63230"/>
                      <a:pt x="116584" y="73148"/>
                    </a:cubicBezTo>
                    <a:cubicBezTo>
                      <a:pt x="116584" y="71909"/>
                      <a:pt x="116584" y="71909"/>
                      <a:pt x="116584" y="71909"/>
                    </a:cubicBezTo>
                    <a:cubicBezTo>
                      <a:pt x="116584" y="32235"/>
                      <a:pt x="148831" y="0"/>
                      <a:pt x="1872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1234" name="Freeform 1233">
              <a:extLst>
                <a:ext uri="{FF2B5EF4-FFF2-40B4-BE49-F238E27FC236}">
                  <a16:creationId xmlns:a16="http://schemas.microsoft.com/office/drawing/2014/main" id="{4B21ED2B-E93A-B347-AE31-5FDC32499B56}"/>
                </a:ext>
              </a:extLst>
            </p:cNvPr>
            <p:cNvSpPr/>
            <p:nvPr/>
          </p:nvSpPr>
          <p:spPr>
            <a:xfrm>
              <a:off x="4155965" y="10435924"/>
              <a:ext cx="214276" cy="13421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" h="1078">
                  <a:moveTo>
                    <a:pt x="127" y="4"/>
                  </a:moveTo>
                  <a:lnTo>
                    <a:pt x="0" y="1078"/>
                  </a:lnTo>
                  <a:cubicBezTo>
                    <a:pt x="17" y="1075"/>
                    <a:pt x="32" y="1073"/>
                    <a:pt x="46" y="1070"/>
                  </a:cubicBezTo>
                  <a:lnTo>
                    <a:pt x="173" y="0"/>
                  </a:lnTo>
                  <a:cubicBezTo>
                    <a:pt x="159" y="1"/>
                    <a:pt x="144" y="3"/>
                    <a:pt x="127" y="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5" name="Freeform 1234">
              <a:extLst>
                <a:ext uri="{FF2B5EF4-FFF2-40B4-BE49-F238E27FC236}">
                  <a16:creationId xmlns:a16="http://schemas.microsoft.com/office/drawing/2014/main" id="{47703FB0-010B-664C-A398-DA9F8F0A9153}"/>
                </a:ext>
              </a:extLst>
            </p:cNvPr>
            <p:cNvSpPr/>
            <p:nvPr/>
          </p:nvSpPr>
          <p:spPr>
            <a:xfrm>
              <a:off x="3940439" y="10454618"/>
              <a:ext cx="133300" cy="13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" h="1077">
                  <a:moveTo>
                    <a:pt x="0" y="1077"/>
                  </a:moveTo>
                  <a:cubicBezTo>
                    <a:pt x="15" y="1077"/>
                    <a:pt x="30" y="1076"/>
                    <a:pt x="45" y="1075"/>
                  </a:cubicBezTo>
                  <a:lnTo>
                    <a:pt x="108" y="0"/>
                  </a:lnTo>
                  <a:cubicBezTo>
                    <a:pt x="94" y="0"/>
                    <a:pt x="79" y="1"/>
                    <a:pt x="64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6" name="Freeform 1235">
              <a:extLst>
                <a:ext uri="{FF2B5EF4-FFF2-40B4-BE49-F238E27FC236}">
                  <a16:creationId xmlns:a16="http://schemas.microsoft.com/office/drawing/2014/main" id="{70C3A959-C437-B94B-B389-06D57E021360}"/>
                </a:ext>
              </a:extLst>
            </p:cNvPr>
            <p:cNvSpPr/>
            <p:nvPr/>
          </p:nvSpPr>
          <p:spPr>
            <a:xfrm>
              <a:off x="3433405" y="10454618"/>
              <a:ext cx="133300" cy="13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" h="1077">
                  <a:moveTo>
                    <a:pt x="63" y="1076"/>
                  </a:moveTo>
                  <a:cubicBezTo>
                    <a:pt x="78" y="1076"/>
                    <a:pt x="93" y="1077"/>
                    <a:pt x="108" y="1077"/>
                  </a:cubicBezTo>
                  <a:lnTo>
                    <a:pt x="44" y="1"/>
                  </a:lnTo>
                  <a:cubicBezTo>
                    <a:pt x="29" y="1"/>
                    <a:pt x="14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7" name="Freeform 1236">
              <a:extLst>
                <a:ext uri="{FF2B5EF4-FFF2-40B4-BE49-F238E27FC236}">
                  <a16:creationId xmlns:a16="http://schemas.microsoft.com/office/drawing/2014/main" id="{1DA1F051-A714-7A43-B06C-51EB6EF4B954}"/>
                </a:ext>
              </a:extLst>
            </p:cNvPr>
            <p:cNvSpPr/>
            <p:nvPr/>
          </p:nvSpPr>
          <p:spPr>
            <a:xfrm>
              <a:off x="3136907" y="10435924"/>
              <a:ext cx="214276" cy="13434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" h="1079">
                  <a:moveTo>
                    <a:pt x="127" y="1072"/>
                  </a:moveTo>
                  <a:cubicBezTo>
                    <a:pt x="141" y="1074"/>
                    <a:pt x="156" y="1077"/>
                    <a:pt x="173" y="1079"/>
                  </a:cubicBezTo>
                  <a:lnTo>
                    <a:pt x="46" y="5"/>
                  </a:lnTo>
                  <a:cubicBezTo>
                    <a:pt x="29" y="4"/>
                    <a:pt x="14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8" name="Freeform 1237">
              <a:extLst>
                <a:ext uri="{FF2B5EF4-FFF2-40B4-BE49-F238E27FC236}">
                  <a16:creationId xmlns:a16="http://schemas.microsoft.com/office/drawing/2014/main" id="{52166643-D432-F54A-9D35-D5348853C597}"/>
                </a:ext>
              </a:extLst>
            </p:cNvPr>
            <p:cNvSpPr/>
            <p:nvPr/>
          </p:nvSpPr>
          <p:spPr>
            <a:xfrm>
              <a:off x="3726163" y="10459603"/>
              <a:ext cx="54815" cy="1340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1077">
                  <a:moveTo>
                    <a:pt x="0" y="0"/>
                  </a:moveTo>
                  <a:lnTo>
                    <a:pt x="0" y="1077"/>
                  </a:lnTo>
                  <a:cubicBezTo>
                    <a:pt x="6" y="1077"/>
                    <a:pt x="12" y="1077"/>
                    <a:pt x="18" y="1077"/>
                  </a:cubicBezTo>
                  <a:cubicBezTo>
                    <a:pt x="27" y="1077"/>
                    <a:pt x="36" y="1077"/>
                    <a:pt x="45" y="1077"/>
                  </a:cubicBezTo>
                  <a:lnTo>
                    <a:pt x="45" y="0"/>
                  </a:lnTo>
                  <a:cubicBezTo>
                    <a:pt x="36" y="0"/>
                    <a:pt x="27" y="0"/>
                    <a:pt x="19" y="0"/>
                  </a:cubicBezTo>
                  <a:cubicBezTo>
                    <a:pt x="13" y="0"/>
                    <a:pt x="6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1239" name="Group 1238">
              <a:extLst>
                <a:ext uri="{FF2B5EF4-FFF2-40B4-BE49-F238E27FC236}">
                  <a16:creationId xmlns:a16="http://schemas.microsoft.com/office/drawing/2014/main" id="{4542524C-D040-4440-B2CF-187BD72E4AD9}"/>
                </a:ext>
              </a:extLst>
            </p:cNvPr>
            <p:cNvGrpSpPr/>
            <p:nvPr/>
          </p:nvGrpSpPr>
          <p:grpSpPr>
            <a:xfrm>
              <a:off x="3328759" y="10069533"/>
              <a:ext cx="219259" cy="191919"/>
              <a:chOff x="3328759" y="10069533"/>
              <a:chExt cx="219259" cy="191919"/>
            </a:xfrm>
          </p:grpSpPr>
          <p:sp>
            <p:nvSpPr>
              <p:cNvPr id="1446" name="Freeform 1445">
                <a:extLst>
                  <a:ext uri="{FF2B5EF4-FFF2-40B4-BE49-F238E27FC236}">
                    <a16:creationId xmlns:a16="http://schemas.microsoft.com/office/drawing/2014/main" id="{0C9201EC-E56E-9D4B-841A-0FBB0D3E5B96}"/>
                  </a:ext>
                </a:extLst>
              </p:cNvPr>
              <p:cNvSpPr/>
              <p:nvPr/>
            </p:nvSpPr>
            <p:spPr>
              <a:xfrm>
                <a:off x="3333742" y="10073272"/>
                <a:ext cx="210539" cy="1844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49">
                    <a:moveTo>
                      <a:pt x="170" y="48"/>
                    </a:moveTo>
                    <a:cubicBezTo>
                      <a:pt x="170" y="22"/>
                      <a:pt x="148" y="0"/>
                      <a:pt x="123" y="0"/>
                    </a:cubicBezTo>
                    <a:cubicBezTo>
                      <a:pt x="112" y="0"/>
                      <a:pt x="103" y="4"/>
                      <a:pt x="95" y="9"/>
                    </a:cubicBezTo>
                    <a:cubicBezTo>
                      <a:pt x="89" y="4"/>
                      <a:pt x="81" y="0"/>
                      <a:pt x="72" y="0"/>
                    </a:cubicBezTo>
                    <a:cubicBezTo>
                      <a:pt x="54" y="0"/>
                      <a:pt x="40" y="14"/>
                      <a:pt x="37" y="30"/>
                    </a:cubicBezTo>
                    <a:cubicBezTo>
                      <a:pt x="15" y="35"/>
                      <a:pt x="0" y="55"/>
                      <a:pt x="0" y="78"/>
                    </a:cubicBezTo>
                    <a:cubicBezTo>
                      <a:pt x="0" y="105"/>
                      <a:pt x="21" y="126"/>
                      <a:pt x="48" y="126"/>
                    </a:cubicBezTo>
                    <a:cubicBezTo>
                      <a:pt x="55" y="126"/>
                      <a:pt x="61" y="125"/>
                      <a:pt x="67" y="123"/>
                    </a:cubicBezTo>
                    <a:cubicBezTo>
                      <a:pt x="71" y="138"/>
                      <a:pt x="85" y="149"/>
                      <a:pt x="101" y="149"/>
                    </a:cubicBezTo>
                    <a:cubicBezTo>
                      <a:pt x="120" y="149"/>
                      <a:pt x="136" y="134"/>
                      <a:pt x="136" y="114"/>
                    </a:cubicBezTo>
                    <a:cubicBezTo>
                      <a:pt x="136" y="107"/>
                      <a:pt x="134" y="100"/>
                      <a:pt x="129" y="94"/>
                    </a:cubicBezTo>
                    <a:cubicBezTo>
                      <a:pt x="152" y="91"/>
                      <a:pt x="170" y="71"/>
                      <a:pt x="170" y="48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7" name="Freeform 1446">
                <a:extLst>
                  <a:ext uri="{FF2B5EF4-FFF2-40B4-BE49-F238E27FC236}">
                    <a16:creationId xmlns:a16="http://schemas.microsoft.com/office/drawing/2014/main" id="{268CEA22-C645-AA4F-8675-B1899B0EB089}"/>
                  </a:ext>
                </a:extLst>
              </p:cNvPr>
              <p:cNvSpPr/>
              <p:nvPr/>
            </p:nvSpPr>
            <p:spPr>
              <a:xfrm>
                <a:off x="3328759" y="10069533"/>
                <a:ext cx="219259" cy="191919"/>
              </a:xfrm>
              <a:custGeom>
                <a:avLst/>
                <a:gdLst>
                  <a:gd name="connsiteX0" fmla="*/ 94152 w 219259"/>
                  <a:gd name="connsiteY0" fmla="*/ 8724 h 191919"/>
                  <a:gd name="connsiteX1" fmla="*/ 55770 w 219259"/>
                  <a:gd name="connsiteY1" fmla="*/ 42134 h 191919"/>
                  <a:gd name="connsiteX2" fmla="*/ 55770 w 219259"/>
                  <a:gd name="connsiteY2" fmla="*/ 44608 h 191919"/>
                  <a:gd name="connsiteX3" fmla="*/ 52055 w 219259"/>
                  <a:gd name="connsiteY3" fmla="*/ 45846 h 191919"/>
                  <a:gd name="connsiteX4" fmla="*/ 8720 w 219259"/>
                  <a:gd name="connsiteY4" fmla="*/ 100291 h 191919"/>
                  <a:gd name="connsiteX5" fmla="*/ 64437 w 219259"/>
                  <a:gd name="connsiteY5" fmla="*/ 155973 h 191919"/>
                  <a:gd name="connsiteX6" fmla="*/ 86723 w 219259"/>
                  <a:gd name="connsiteY6" fmla="*/ 151024 h 191919"/>
                  <a:gd name="connsiteX7" fmla="*/ 91676 w 219259"/>
                  <a:gd name="connsiteY7" fmla="*/ 149786 h 191919"/>
                  <a:gd name="connsiteX8" fmla="*/ 92914 w 219259"/>
                  <a:gd name="connsiteY8" fmla="*/ 153499 h 191919"/>
                  <a:gd name="connsiteX9" fmla="*/ 130059 w 219259"/>
                  <a:gd name="connsiteY9" fmla="*/ 183196 h 191919"/>
                  <a:gd name="connsiteX10" fmla="*/ 168441 w 219259"/>
                  <a:gd name="connsiteY10" fmla="*/ 144837 h 191919"/>
                  <a:gd name="connsiteX11" fmla="*/ 162250 w 219259"/>
                  <a:gd name="connsiteY11" fmla="*/ 122564 h 191919"/>
                  <a:gd name="connsiteX12" fmla="*/ 157298 w 219259"/>
                  <a:gd name="connsiteY12" fmla="*/ 116377 h 191919"/>
                  <a:gd name="connsiteX13" fmla="*/ 164727 w 219259"/>
                  <a:gd name="connsiteY13" fmla="*/ 116377 h 191919"/>
                  <a:gd name="connsiteX14" fmla="*/ 210538 w 219259"/>
                  <a:gd name="connsiteY14" fmla="*/ 63169 h 191919"/>
                  <a:gd name="connsiteX15" fmla="*/ 157298 w 219259"/>
                  <a:gd name="connsiteY15" fmla="*/ 8724 h 191919"/>
                  <a:gd name="connsiteX16" fmla="*/ 125106 w 219259"/>
                  <a:gd name="connsiteY16" fmla="*/ 19861 h 191919"/>
                  <a:gd name="connsiteX17" fmla="*/ 121392 w 219259"/>
                  <a:gd name="connsiteY17" fmla="*/ 21098 h 191919"/>
                  <a:gd name="connsiteX18" fmla="*/ 120153 w 219259"/>
                  <a:gd name="connsiteY18" fmla="*/ 18623 h 191919"/>
                  <a:gd name="connsiteX19" fmla="*/ 94152 w 219259"/>
                  <a:gd name="connsiteY19" fmla="*/ 8724 h 191919"/>
                  <a:gd name="connsiteX20" fmla="*/ 94145 w 219259"/>
                  <a:gd name="connsiteY20" fmla="*/ 0 h 191919"/>
                  <a:gd name="connsiteX21" fmla="*/ 122637 w 219259"/>
                  <a:gd name="connsiteY21" fmla="*/ 9905 h 191919"/>
                  <a:gd name="connsiteX22" fmla="*/ 157322 w 219259"/>
                  <a:gd name="connsiteY22" fmla="*/ 0 h 191919"/>
                  <a:gd name="connsiteX23" fmla="*/ 219259 w 219259"/>
                  <a:gd name="connsiteY23" fmla="*/ 63148 h 191919"/>
                  <a:gd name="connsiteX24" fmla="*/ 172187 w 219259"/>
                  <a:gd name="connsiteY24" fmla="*/ 123819 h 191919"/>
                  <a:gd name="connsiteX25" fmla="*/ 177142 w 219259"/>
                  <a:gd name="connsiteY25" fmla="*/ 144868 h 191919"/>
                  <a:gd name="connsiteX26" fmla="*/ 130069 w 219259"/>
                  <a:gd name="connsiteY26" fmla="*/ 191919 h 191919"/>
                  <a:gd name="connsiteX27" fmla="*/ 85474 w 219259"/>
                  <a:gd name="connsiteY27" fmla="*/ 160964 h 191919"/>
                  <a:gd name="connsiteX28" fmla="*/ 64415 w 219259"/>
                  <a:gd name="connsiteY28" fmla="*/ 164679 h 191919"/>
                  <a:gd name="connsiteX29" fmla="*/ 0 w 219259"/>
                  <a:gd name="connsiteY29" fmla="*/ 100293 h 191919"/>
                  <a:gd name="connsiteX30" fmla="*/ 48311 w 219259"/>
                  <a:gd name="connsiteY30" fmla="*/ 38384 h 191919"/>
                  <a:gd name="connsiteX31" fmla="*/ 94145 w 219259"/>
                  <a:gd name="connsiteY31" fmla="*/ 0 h 191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19259" h="191919">
                    <a:moveTo>
                      <a:pt x="94152" y="8724"/>
                    </a:moveTo>
                    <a:cubicBezTo>
                      <a:pt x="74342" y="8724"/>
                      <a:pt x="58246" y="22335"/>
                      <a:pt x="55770" y="42134"/>
                    </a:cubicBezTo>
                    <a:lnTo>
                      <a:pt x="55770" y="44608"/>
                    </a:lnTo>
                    <a:lnTo>
                      <a:pt x="52055" y="45846"/>
                    </a:lnTo>
                    <a:cubicBezTo>
                      <a:pt x="26054" y="52033"/>
                      <a:pt x="8720" y="73068"/>
                      <a:pt x="8720" y="100291"/>
                    </a:cubicBezTo>
                    <a:cubicBezTo>
                      <a:pt x="8720" y="129988"/>
                      <a:pt x="34721" y="155973"/>
                      <a:pt x="64437" y="155973"/>
                    </a:cubicBezTo>
                    <a:cubicBezTo>
                      <a:pt x="71866" y="155973"/>
                      <a:pt x="79295" y="153499"/>
                      <a:pt x="86723" y="151024"/>
                    </a:cubicBezTo>
                    <a:lnTo>
                      <a:pt x="91676" y="149786"/>
                    </a:lnTo>
                    <a:lnTo>
                      <a:pt x="92914" y="153499"/>
                    </a:lnTo>
                    <a:cubicBezTo>
                      <a:pt x="96629" y="170822"/>
                      <a:pt x="112724" y="183196"/>
                      <a:pt x="130059" y="183196"/>
                    </a:cubicBezTo>
                    <a:cubicBezTo>
                      <a:pt x="151107" y="183196"/>
                      <a:pt x="168441" y="165873"/>
                      <a:pt x="168441" y="144837"/>
                    </a:cubicBezTo>
                    <a:cubicBezTo>
                      <a:pt x="168441" y="137413"/>
                      <a:pt x="165965" y="129988"/>
                      <a:pt x="162250" y="122564"/>
                    </a:cubicBezTo>
                    <a:lnTo>
                      <a:pt x="157298" y="116377"/>
                    </a:lnTo>
                    <a:lnTo>
                      <a:pt x="164727" y="116377"/>
                    </a:lnTo>
                    <a:cubicBezTo>
                      <a:pt x="190728" y="112665"/>
                      <a:pt x="210538" y="89154"/>
                      <a:pt x="210538" y="63169"/>
                    </a:cubicBezTo>
                    <a:cubicBezTo>
                      <a:pt x="210538" y="32234"/>
                      <a:pt x="185775" y="8724"/>
                      <a:pt x="157298" y="8724"/>
                    </a:cubicBezTo>
                    <a:cubicBezTo>
                      <a:pt x="144916" y="8724"/>
                      <a:pt x="133773" y="12436"/>
                      <a:pt x="125106" y="19861"/>
                    </a:cubicBezTo>
                    <a:lnTo>
                      <a:pt x="121392" y="21098"/>
                    </a:lnTo>
                    <a:lnTo>
                      <a:pt x="120153" y="18623"/>
                    </a:lnTo>
                    <a:cubicBezTo>
                      <a:pt x="112724" y="12436"/>
                      <a:pt x="102819" y="8724"/>
                      <a:pt x="94152" y="8724"/>
                    </a:cubicBezTo>
                    <a:close/>
                    <a:moveTo>
                      <a:pt x="94145" y="0"/>
                    </a:moveTo>
                    <a:cubicBezTo>
                      <a:pt x="104055" y="0"/>
                      <a:pt x="113965" y="3715"/>
                      <a:pt x="122637" y="9905"/>
                    </a:cubicBezTo>
                    <a:cubicBezTo>
                      <a:pt x="133785" y="3715"/>
                      <a:pt x="144934" y="0"/>
                      <a:pt x="157322" y="0"/>
                    </a:cubicBezTo>
                    <a:cubicBezTo>
                      <a:pt x="192007" y="0"/>
                      <a:pt x="219259" y="28478"/>
                      <a:pt x="219259" y="63148"/>
                    </a:cubicBezTo>
                    <a:cubicBezTo>
                      <a:pt x="219259" y="91626"/>
                      <a:pt x="199439" y="116390"/>
                      <a:pt x="172187" y="123819"/>
                    </a:cubicBezTo>
                    <a:cubicBezTo>
                      <a:pt x="175903" y="130010"/>
                      <a:pt x="177142" y="137439"/>
                      <a:pt x="177142" y="144868"/>
                    </a:cubicBezTo>
                    <a:cubicBezTo>
                      <a:pt x="177142" y="170870"/>
                      <a:pt x="156083" y="191919"/>
                      <a:pt x="130069" y="191919"/>
                    </a:cubicBezTo>
                    <a:cubicBezTo>
                      <a:pt x="110249" y="191919"/>
                      <a:pt x="92906" y="179537"/>
                      <a:pt x="85474" y="160964"/>
                    </a:cubicBezTo>
                    <a:cubicBezTo>
                      <a:pt x="79280" y="163441"/>
                      <a:pt x="71848" y="164679"/>
                      <a:pt x="64415" y="164679"/>
                    </a:cubicBezTo>
                    <a:cubicBezTo>
                      <a:pt x="28491" y="164679"/>
                      <a:pt x="0" y="136201"/>
                      <a:pt x="0" y="100293"/>
                    </a:cubicBezTo>
                    <a:cubicBezTo>
                      <a:pt x="0" y="70577"/>
                      <a:pt x="19820" y="45813"/>
                      <a:pt x="48311" y="38384"/>
                    </a:cubicBezTo>
                    <a:cubicBezTo>
                      <a:pt x="52028" y="16096"/>
                      <a:pt x="70609" y="0"/>
                      <a:pt x="9414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8" name="Freeform 1447">
                <a:extLst>
                  <a:ext uri="{FF2B5EF4-FFF2-40B4-BE49-F238E27FC236}">
                    <a16:creationId xmlns:a16="http://schemas.microsoft.com/office/drawing/2014/main" id="{F646CF6E-3755-1E46-B474-7D8C70CDE854}"/>
                  </a:ext>
                </a:extLst>
              </p:cNvPr>
              <p:cNvSpPr/>
              <p:nvPr/>
            </p:nvSpPr>
            <p:spPr>
              <a:xfrm>
                <a:off x="3333742" y="10073272"/>
                <a:ext cx="210539" cy="1844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49">
                    <a:moveTo>
                      <a:pt x="170" y="48"/>
                    </a:moveTo>
                    <a:cubicBezTo>
                      <a:pt x="170" y="22"/>
                      <a:pt x="148" y="0"/>
                      <a:pt x="123" y="0"/>
                    </a:cubicBezTo>
                    <a:cubicBezTo>
                      <a:pt x="112" y="0"/>
                      <a:pt x="103" y="4"/>
                      <a:pt x="95" y="9"/>
                    </a:cubicBezTo>
                    <a:cubicBezTo>
                      <a:pt x="89" y="4"/>
                      <a:pt x="81" y="0"/>
                      <a:pt x="72" y="0"/>
                    </a:cubicBezTo>
                    <a:cubicBezTo>
                      <a:pt x="54" y="0"/>
                      <a:pt x="40" y="14"/>
                      <a:pt x="37" y="30"/>
                    </a:cubicBezTo>
                    <a:cubicBezTo>
                      <a:pt x="15" y="35"/>
                      <a:pt x="0" y="55"/>
                      <a:pt x="0" y="78"/>
                    </a:cubicBezTo>
                    <a:cubicBezTo>
                      <a:pt x="0" y="105"/>
                      <a:pt x="21" y="126"/>
                      <a:pt x="48" y="126"/>
                    </a:cubicBezTo>
                    <a:cubicBezTo>
                      <a:pt x="55" y="126"/>
                      <a:pt x="61" y="125"/>
                      <a:pt x="67" y="123"/>
                    </a:cubicBezTo>
                    <a:cubicBezTo>
                      <a:pt x="71" y="138"/>
                      <a:pt x="85" y="149"/>
                      <a:pt x="101" y="149"/>
                    </a:cubicBezTo>
                    <a:cubicBezTo>
                      <a:pt x="120" y="149"/>
                      <a:pt x="136" y="134"/>
                      <a:pt x="136" y="114"/>
                    </a:cubicBezTo>
                    <a:cubicBezTo>
                      <a:pt x="136" y="107"/>
                      <a:pt x="134" y="100"/>
                      <a:pt x="129" y="94"/>
                    </a:cubicBezTo>
                    <a:cubicBezTo>
                      <a:pt x="152" y="91"/>
                      <a:pt x="170" y="71"/>
                      <a:pt x="170" y="48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9" name="Freeform 1448">
                <a:extLst>
                  <a:ext uri="{FF2B5EF4-FFF2-40B4-BE49-F238E27FC236}">
                    <a16:creationId xmlns:a16="http://schemas.microsoft.com/office/drawing/2014/main" id="{86B52724-53FF-1D4E-BF7D-1222917C1FF0}"/>
                  </a:ext>
                </a:extLst>
              </p:cNvPr>
              <p:cNvSpPr/>
              <p:nvPr/>
            </p:nvSpPr>
            <p:spPr>
              <a:xfrm>
                <a:off x="3328759" y="10069533"/>
                <a:ext cx="219259" cy="191919"/>
              </a:xfrm>
              <a:custGeom>
                <a:avLst/>
                <a:gdLst>
                  <a:gd name="connsiteX0" fmla="*/ 94152 w 219259"/>
                  <a:gd name="connsiteY0" fmla="*/ 8724 h 191919"/>
                  <a:gd name="connsiteX1" fmla="*/ 55770 w 219259"/>
                  <a:gd name="connsiteY1" fmla="*/ 42134 h 191919"/>
                  <a:gd name="connsiteX2" fmla="*/ 55770 w 219259"/>
                  <a:gd name="connsiteY2" fmla="*/ 44608 h 191919"/>
                  <a:gd name="connsiteX3" fmla="*/ 52055 w 219259"/>
                  <a:gd name="connsiteY3" fmla="*/ 45846 h 191919"/>
                  <a:gd name="connsiteX4" fmla="*/ 8720 w 219259"/>
                  <a:gd name="connsiteY4" fmla="*/ 100291 h 191919"/>
                  <a:gd name="connsiteX5" fmla="*/ 64437 w 219259"/>
                  <a:gd name="connsiteY5" fmla="*/ 155973 h 191919"/>
                  <a:gd name="connsiteX6" fmla="*/ 86723 w 219259"/>
                  <a:gd name="connsiteY6" fmla="*/ 151024 h 191919"/>
                  <a:gd name="connsiteX7" fmla="*/ 91676 w 219259"/>
                  <a:gd name="connsiteY7" fmla="*/ 149786 h 191919"/>
                  <a:gd name="connsiteX8" fmla="*/ 92914 w 219259"/>
                  <a:gd name="connsiteY8" fmla="*/ 153499 h 191919"/>
                  <a:gd name="connsiteX9" fmla="*/ 130059 w 219259"/>
                  <a:gd name="connsiteY9" fmla="*/ 183196 h 191919"/>
                  <a:gd name="connsiteX10" fmla="*/ 168441 w 219259"/>
                  <a:gd name="connsiteY10" fmla="*/ 144837 h 191919"/>
                  <a:gd name="connsiteX11" fmla="*/ 162250 w 219259"/>
                  <a:gd name="connsiteY11" fmla="*/ 122564 h 191919"/>
                  <a:gd name="connsiteX12" fmla="*/ 157298 w 219259"/>
                  <a:gd name="connsiteY12" fmla="*/ 116377 h 191919"/>
                  <a:gd name="connsiteX13" fmla="*/ 164727 w 219259"/>
                  <a:gd name="connsiteY13" fmla="*/ 116377 h 191919"/>
                  <a:gd name="connsiteX14" fmla="*/ 210538 w 219259"/>
                  <a:gd name="connsiteY14" fmla="*/ 63169 h 191919"/>
                  <a:gd name="connsiteX15" fmla="*/ 157298 w 219259"/>
                  <a:gd name="connsiteY15" fmla="*/ 8724 h 191919"/>
                  <a:gd name="connsiteX16" fmla="*/ 125106 w 219259"/>
                  <a:gd name="connsiteY16" fmla="*/ 19861 h 191919"/>
                  <a:gd name="connsiteX17" fmla="*/ 121392 w 219259"/>
                  <a:gd name="connsiteY17" fmla="*/ 21098 h 191919"/>
                  <a:gd name="connsiteX18" fmla="*/ 120153 w 219259"/>
                  <a:gd name="connsiteY18" fmla="*/ 18623 h 191919"/>
                  <a:gd name="connsiteX19" fmla="*/ 94152 w 219259"/>
                  <a:gd name="connsiteY19" fmla="*/ 8724 h 191919"/>
                  <a:gd name="connsiteX20" fmla="*/ 94145 w 219259"/>
                  <a:gd name="connsiteY20" fmla="*/ 0 h 191919"/>
                  <a:gd name="connsiteX21" fmla="*/ 122637 w 219259"/>
                  <a:gd name="connsiteY21" fmla="*/ 9905 h 191919"/>
                  <a:gd name="connsiteX22" fmla="*/ 157322 w 219259"/>
                  <a:gd name="connsiteY22" fmla="*/ 0 h 191919"/>
                  <a:gd name="connsiteX23" fmla="*/ 219259 w 219259"/>
                  <a:gd name="connsiteY23" fmla="*/ 63148 h 191919"/>
                  <a:gd name="connsiteX24" fmla="*/ 172187 w 219259"/>
                  <a:gd name="connsiteY24" fmla="*/ 123819 h 191919"/>
                  <a:gd name="connsiteX25" fmla="*/ 177142 w 219259"/>
                  <a:gd name="connsiteY25" fmla="*/ 144868 h 191919"/>
                  <a:gd name="connsiteX26" fmla="*/ 130069 w 219259"/>
                  <a:gd name="connsiteY26" fmla="*/ 191919 h 191919"/>
                  <a:gd name="connsiteX27" fmla="*/ 85474 w 219259"/>
                  <a:gd name="connsiteY27" fmla="*/ 160964 h 191919"/>
                  <a:gd name="connsiteX28" fmla="*/ 64415 w 219259"/>
                  <a:gd name="connsiteY28" fmla="*/ 164679 h 191919"/>
                  <a:gd name="connsiteX29" fmla="*/ 0 w 219259"/>
                  <a:gd name="connsiteY29" fmla="*/ 100293 h 191919"/>
                  <a:gd name="connsiteX30" fmla="*/ 48311 w 219259"/>
                  <a:gd name="connsiteY30" fmla="*/ 38384 h 191919"/>
                  <a:gd name="connsiteX31" fmla="*/ 94145 w 219259"/>
                  <a:gd name="connsiteY31" fmla="*/ 0 h 191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19259" h="191919">
                    <a:moveTo>
                      <a:pt x="94152" y="8724"/>
                    </a:moveTo>
                    <a:cubicBezTo>
                      <a:pt x="74342" y="8724"/>
                      <a:pt x="58246" y="22335"/>
                      <a:pt x="55770" y="42134"/>
                    </a:cubicBezTo>
                    <a:lnTo>
                      <a:pt x="55770" y="44608"/>
                    </a:lnTo>
                    <a:lnTo>
                      <a:pt x="52055" y="45846"/>
                    </a:lnTo>
                    <a:cubicBezTo>
                      <a:pt x="26054" y="52033"/>
                      <a:pt x="8720" y="73068"/>
                      <a:pt x="8720" y="100291"/>
                    </a:cubicBezTo>
                    <a:cubicBezTo>
                      <a:pt x="8720" y="129988"/>
                      <a:pt x="34721" y="155973"/>
                      <a:pt x="64437" y="155973"/>
                    </a:cubicBezTo>
                    <a:cubicBezTo>
                      <a:pt x="71866" y="155973"/>
                      <a:pt x="79295" y="153499"/>
                      <a:pt x="86723" y="151024"/>
                    </a:cubicBezTo>
                    <a:lnTo>
                      <a:pt x="91676" y="149786"/>
                    </a:lnTo>
                    <a:lnTo>
                      <a:pt x="92914" y="153499"/>
                    </a:lnTo>
                    <a:cubicBezTo>
                      <a:pt x="96629" y="170822"/>
                      <a:pt x="112724" y="183196"/>
                      <a:pt x="130059" y="183196"/>
                    </a:cubicBezTo>
                    <a:cubicBezTo>
                      <a:pt x="151107" y="183196"/>
                      <a:pt x="168441" y="165873"/>
                      <a:pt x="168441" y="144837"/>
                    </a:cubicBezTo>
                    <a:cubicBezTo>
                      <a:pt x="168441" y="137413"/>
                      <a:pt x="165965" y="129988"/>
                      <a:pt x="162250" y="122564"/>
                    </a:cubicBezTo>
                    <a:lnTo>
                      <a:pt x="157298" y="116377"/>
                    </a:lnTo>
                    <a:lnTo>
                      <a:pt x="164727" y="116377"/>
                    </a:lnTo>
                    <a:cubicBezTo>
                      <a:pt x="190728" y="112665"/>
                      <a:pt x="210538" y="89154"/>
                      <a:pt x="210538" y="63169"/>
                    </a:cubicBezTo>
                    <a:cubicBezTo>
                      <a:pt x="210538" y="32234"/>
                      <a:pt x="185775" y="8724"/>
                      <a:pt x="157298" y="8724"/>
                    </a:cubicBezTo>
                    <a:cubicBezTo>
                      <a:pt x="144916" y="8724"/>
                      <a:pt x="133773" y="12436"/>
                      <a:pt x="125106" y="19861"/>
                    </a:cubicBezTo>
                    <a:lnTo>
                      <a:pt x="121392" y="21098"/>
                    </a:lnTo>
                    <a:lnTo>
                      <a:pt x="120153" y="18623"/>
                    </a:lnTo>
                    <a:cubicBezTo>
                      <a:pt x="112724" y="12436"/>
                      <a:pt x="102819" y="8724"/>
                      <a:pt x="94152" y="8724"/>
                    </a:cubicBezTo>
                    <a:close/>
                    <a:moveTo>
                      <a:pt x="94145" y="0"/>
                    </a:moveTo>
                    <a:cubicBezTo>
                      <a:pt x="104055" y="0"/>
                      <a:pt x="113965" y="3715"/>
                      <a:pt x="122637" y="9905"/>
                    </a:cubicBezTo>
                    <a:cubicBezTo>
                      <a:pt x="133785" y="3715"/>
                      <a:pt x="144934" y="0"/>
                      <a:pt x="157322" y="0"/>
                    </a:cubicBezTo>
                    <a:cubicBezTo>
                      <a:pt x="192007" y="0"/>
                      <a:pt x="219259" y="28478"/>
                      <a:pt x="219259" y="63148"/>
                    </a:cubicBezTo>
                    <a:cubicBezTo>
                      <a:pt x="219259" y="91626"/>
                      <a:pt x="199439" y="116390"/>
                      <a:pt x="172187" y="123819"/>
                    </a:cubicBezTo>
                    <a:cubicBezTo>
                      <a:pt x="175903" y="130010"/>
                      <a:pt x="177142" y="137439"/>
                      <a:pt x="177142" y="144868"/>
                    </a:cubicBezTo>
                    <a:cubicBezTo>
                      <a:pt x="177142" y="170870"/>
                      <a:pt x="156083" y="191919"/>
                      <a:pt x="130069" y="191919"/>
                    </a:cubicBezTo>
                    <a:cubicBezTo>
                      <a:pt x="110249" y="191919"/>
                      <a:pt x="92906" y="179537"/>
                      <a:pt x="85474" y="160964"/>
                    </a:cubicBezTo>
                    <a:cubicBezTo>
                      <a:pt x="79280" y="163441"/>
                      <a:pt x="71848" y="164679"/>
                      <a:pt x="64415" y="164679"/>
                    </a:cubicBezTo>
                    <a:cubicBezTo>
                      <a:pt x="28491" y="164679"/>
                      <a:pt x="0" y="136201"/>
                      <a:pt x="0" y="100293"/>
                    </a:cubicBezTo>
                    <a:cubicBezTo>
                      <a:pt x="0" y="70577"/>
                      <a:pt x="19820" y="45813"/>
                      <a:pt x="48311" y="38384"/>
                    </a:cubicBezTo>
                    <a:cubicBezTo>
                      <a:pt x="52028" y="16096"/>
                      <a:pt x="70609" y="0"/>
                      <a:pt x="9414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0" name="Group 1239">
              <a:extLst>
                <a:ext uri="{FF2B5EF4-FFF2-40B4-BE49-F238E27FC236}">
                  <a16:creationId xmlns:a16="http://schemas.microsoft.com/office/drawing/2014/main" id="{1FA06A35-C21D-684B-9EAB-00D9769F799D}"/>
                </a:ext>
              </a:extLst>
            </p:cNvPr>
            <p:cNvGrpSpPr/>
            <p:nvPr/>
          </p:nvGrpSpPr>
          <p:grpSpPr>
            <a:xfrm>
              <a:off x="4085780" y="10004932"/>
              <a:ext cx="196443" cy="205422"/>
              <a:chOff x="4085780" y="10004932"/>
              <a:chExt cx="196443" cy="205422"/>
            </a:xfrm>
          </p:grpSpPr>
          <p:sp>
            <p:nvSpPr>
              <p:cNvPr id="1442" name="Freeform 1441">
                <a:extLst>
                  <a:ext uri="{FF2B5EF4-FFF2-40B4-BE49-F238E27FC236}">
                    <a16:creationId xmlns:a16="http://schemas.microsoft.com/office/drawing/2014/main" id="{DD15C9A6-BF1E-7942-9150-FFBDB1AEDFE8}"/>
                  </a:ext>
                </a:extLst>
              </p:cNvPr>
              <p:cNvSpPr/>
              <p:nvPr/>
            </p:nvSpPr>
            <p:spPr>
              <a:xfrm>
                <a:off x="4091183" y="10009714"/>
                <a:ext cx="188115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2" h="159">
                    <a:moveTo>
                      <a:pt x="34" y="2"/>
                    </a:moveTo>
                    <a:cubicBezTo>
                      <a:pt x="9" y="9"/>
                      <a:pt x="-5" y="35"/>
                      <a:pt x="2" y="60"/>
                    </a:cubicBezTo>
                    <a:cubicBezTo>
                      <a:pt x="5" y="70"/>
                      <a:pt x="11" y="78"/>
                      <a:pt x="19" y="84"/>
                    </a:cubicBezTo>
                    <a:cubicBezTo>
                      <a:pt x="15" y="92"/>
                      <a:pt x="14" y="100"/>
                      <a:pt x="16" y="109"/>
                    </a:cubicBezTo>
                    <a:cubicBezTo>
                      <a:pt x="21" y="125"/>
                      <a:pt x="38" y="136"/>
                      <a:pt x="55" y="133"/>
                    </a:cubicBezTo>
                    <a:cubicBezTo>
                      <a:pt x="66" y="153"/>
                      <a:pt x="89" y="163"/>
                      <a:pt x="111" y="157"/>
                    </a:cubicBezTo>
                    <a:cubicBezTo>
                      <a:pt x="136" y="149"/>
                      <a:pt x="151" y="122"/>
                      <a:pt x="144" y="96"/>
                    </a:cubicBezTo>
                    <a:cubicBezTo>
                      <a:pt x="142" y="90"/>
                      <a:pt x="139" y="84"/>
                      <a:pt x="135" y="79"/>
                    </a:cubicBezTo>
                    <a:cubicBezTo>
                      <a:pt x="148" y="71"/>
                      <a:pt x="156" y="55"/>
                      <a:pt x="151" y="39"/>
                    </a:cubicBezTo>
                    <a:cubicBezTo>
                      <a:pt x="145" y="21"/>
                      <a:pt x="126" y="10"/>
                      <a:pt x="108" y="15"/>
                    </a:cubicBezTo>
                    <a:cubicBezTo>
                      <a:pt x="100" y="18"/>
                      <a:pt x="94" y="22"/>
                      <a:pt x="90" y="27"/>
                    </a:cubicBezTo>
                    <a:cubicBezTo>
                      <a:pt x="80" y="6"/>
                      <a:pt x="57" y="-5"/>
                      <a:pt x="34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3" name="Freeform 1442">
                <a:extLst>
                  <a:ext uri="{FF2B5EF4-FFF2-40B4-BE49-F238E27FC236}">
                    <a16:creationId xmlns:a16="http://schemas.microsoft.com/office/drawing/2014/main" id="{3A9597B5-FB70-6B47-A5F1-E24863A7D002}"/>
                  </a:ext>
                </a:extLst>
              </p:cNvPr>
              <p:cNvSpPr/>
              <p:nvPr/>
            </p:nvSpPr>
            <p:spPr>
              <a:xfrm>
                <a:off x="4085780" y="10004932"/>
                <a:ext cx="196443" cy="205422"/>
              </a:xfrm>
              <a:custGeom>
                <a:avLst/>
                <a:gdLst>
                  <a:gd name="connsiteX0" fmla="*/ 48738 w 196443"/>
                  <a:gd name="connsiteY0" fmla="*/ 12243 h 205422"/>
                  <a:gd name="connsiteX1" fmla="*/ 16573 w 196443"/>
                  <a:gd name="connsiteY1" fmla="*/ 38242 h 205422"/>
                  <a:gd name="connsiteX2" fmla="*/ 12861 w 196443"/>
                  <a:gd name="connsiteY2" fmla="*/ 79097 h 205422"/>
                  <a:gd name="connsiteX3" fmla="*/ 30181 w 196443"/>
                  <a:gd name="connsiteY3" fmla="*/ 106334 h 205422"/>
                  <a:gd name="connsiteX4" fmla="*/ 33893 w 196443"/>
                  <a:gd name="connsiteY4" fmla="*/ 108810 h 205422"/>
                  <a:gd name="connsiteX5" fmla="*/ 31418 w 196443"/>
                  <a:gd name="connsiteY5" fmla="*/ 111286 h 205422"/>
                  <a:gd name="connsiteX6" fmla="*/ 30181 w 196443"/>
                  <a:gd name="connsiteY6" fmla="*/ 138522 h 205422"/>
                  <a:gd name="connsiteX7" fmla="*/ 72244 w 196443"/>
                  <a:gd name="connsiteY7" fmla="*/ 166997 h 205422"/>
                  <a:gd name="connsiteX8" fmla="*/ 74718 w 196443"/>
                  <a:gd name="connsiteY8" fmla="*/ 165759 h 205422"/>
                  <a:gd name="connsiteX9" fmla="*/ 77193 w 196443"/>
                  <a:gd name="connsiteY9" fmla="*/ 168235 h 205422"/>
                  <a:gd name="connsiteX10" fmla="*/ 141524 w 196443"/>
                  <a:gd name="connsiteY10" fmla="*/ 195472 h 205422"/>
                  <a:gd name="connsiteX11" fmla="*/ 178638 w 196443"/>
                  <a:gd name="connsiteY11" fmla="*/ 126142 h 205422"/>
                  <a:gd name="connsiteX12" fmla="*/ 168741 w 196443"/>
                  <a:gd name="connsiteY12" fmla="*/ 106334 h 205422"/>
                  <a:gd name="connsiteX13" fmla="*/ 165030 w 196443"/>
                  <a:gd name="connsiteY13" fmla="*/ 102619 h 205422"/>
                  <a:gd name="connsiteX14" fmla="*/ 169978 w 196443"/>
                  <a:gd name="connsiteY14" fmla="*/ 100143 h 205422"/>
                  <a:gd name="connsiteX15" fmla="*/ 187298 w 196443"/>
                  <a:gd name="connsiteY15" fmla="*/ 55574 h 205422"/>
                  <a:gd name="connsiteX16" fmla="*/ 139050 w 196443"/>
                  <a:gd name="connsiteY16" fmla="*/ 29576 h 205422"/>
                  <a:gd name="connsiteX17" fmla="*/ 120493 w 196443"/>
                  <a:gd name="connsiteY17" fmla="*/ 41956 h 205422"/>
                  <a:gd name="connsiteX18" fmla="*/ 115544 w 196443"/>
                  <a:gd name="connsiteY18" fmla="*/ 46908 h 205422"/>
                  <a:gd name="connsiteX19" fmla="*/ 113070 w 196443"/>
                  <a:gd name="connsiteY19" fmla="*/ 41956 h 205422"/>
                  <a:gd name="connsiteX20" fmla="*/ 48738 w 196443"/>
                  <a:gd name="connsiteY20" fmla="*/ 12243 h 205422"/>
                  <a:gd name="connsiteX21" fmla="*/ 44987 w 196443"/>
                  <a:gd name="connsiteY21" fmla="*/ 2271 h 205422"/>
                  <a:gd name="connsiteX22" fmla="*/ 116788 w 196443"/>
                  <a:gd name="connsiteY22" fmla="*/ 30762 h 205422"/>
                  <a:gd name="connsiteX23" fmla="*/ 135357 w 196443"/>
                  <a:gd name="connsiteY23" fmla="*/ 19614 h 205422"/>
                  <a:gd name="connsiteX24" fmla="*/ 194779 w 196443"/>
                  <a:gd name="connsiteY24" fmla="*/ 51820 h 205422"/>
                  <a:gd name="connsiteX25" fmla="*/ 177448 w 196443"/>
                  <a:gd name="connsiteY25" fmla="*/ 103847 h 205422"/>
                  <a:gd name="connsiteX26" fmla="*/ 186114 w 196443"/>
                  <a:gd name="connsiteY26" fmla="*/ 122428 h 205422"/>
                  <a:gd name="connsiteX27" fmla="*/ 141547 w 196443"/>
                  <a:gd name="connsiteY27" fmla="*/ 201706 h 205422"/>
                  <a:gd name="connsiteX28" fmla="*/ 124216 w 196443"/>
                  <a:gd name="connsiteY28" fmla="*/ 205422 h 205422"/>
                  <a:gd name="connsiteX29" fmla="*/ 69746 w 196443"/>
                  <a:gd name="connsiteY29" fmla="*/ 174454 h 205422"/>
                  <a:gd name="connsiteX30" fmla="*/ 20227 w 196443"/>
                  <a:gd name="connsiteY30" fmla="*/ 141008 h 205422"/>
                  <a:gd name="connsiteX31" fmla="*/ 21465 w 196443"/>
                  <a:gd name="connsiteY31" fmla="*/ 110040 h 205422"/>
                  <a:gd name="connsiteX32" fmla="*/ 2896 w 196443"/>
                  <a:gd name="connsiteY32" fmla="*/ 80311 h 205422"/>
                  <a:gd name="connsiteX33" fmla="*/ 7848 w 196443"/>
                  <a:gd name="connsiteY33" fmla="*/ 32001 h 205422"/>
                  <a:gd name="connsiteX34" fmla="*/ 44987 w 196443"/>
                  <a:gd name="connsiteY34" fmla="*/ 2271 h 20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6443" h="205422">
                    <a:moveTo>
                      <a:pt x="48738" y="12243"/>
                    </a:moveTo>
                    <a:cubicBezTo>
                      <a:pt x="35130" y="15957"/>
                      <a:pt x="23996" y="25861"/>
                      <a:pt x="16573" y="38242"/>
                    </a:cubicBezTo>
                    <a:cubicBezTo>
                      <a:pt x="10387" y="50622"/>
                      <a:pt x="7913" y="65478"/>
                      <a:pt x="12861" y="79097"/>
                    </a:cubicBezTo>
                    <a:cubicBezTo>
                      <a:pt x="15336" y="90239"/>
                      <a:pt x="22759" y="100143"/>
                      <a:pt x="30181" y="106334"/>
                    </a:cubicBezTo>
                    <a:lnTo>
                      <a:pt x="33893" y="108810"/>
                    </a:lnTo>
                    <a:lnTo>
                      <a:pt x="31418" y="111286"/>
                    </a:lnTo>
                    <a:cubicBezTo>
                      <a:pt x="28944" y="119952"/>
                      <a:pt x="27707" y="129856"/>
                      <a:pt x="30181" y="138522"/>
                    </a:cubicBezTo>
                    <a:cubicBezTo>
                      <a:pt x="35130" y="158331"/>
                      <a:pt x="53687" y="169473"/>
                      <a:pt x="72244" y="166997"/>
                    </a:cubicBezTo>
                    <a:lnTo>
                      <a:pt x="74718" y="165759"/>
                    </a:lnTo>
                    <a:lnTo>
                      <a:pt x="77193" y="168235"/>
                    </a:lnTo>
                    <a:cubicBezTo>
                      <a:pt x="89564" y="191758"/>
                      <a:pt x="115544" y="202900"/>
                      <a:pt x="141524" y="195472"/>
                    </a:cubicBezTo>
                    <a:cubicBezTo>
                      <a:pt x="171215" y="186806"/>
                      <a:pt x="187298" y="155855"/>
                      <a:pt x="178638" y="126142"/>
                    </a:cubicBezTo>
                    <a:cubicBezTo>
                      <a:pt x="177401" y="118714"/>
                      <a:pt x="173690" y="112524"/>
                      <a:pt x="168741" y="106334"/>
                    </a:cubicBezTo>
                    <a:lnTo>
                      <a:pt x="165030" y="102619"/>
                    </a:lnTo>
                    <a:lnTo>
                      <a:pt x="169978" y="100143"/>
                    </a:lnTo>
                    <a:cubicBezTo>
                      <a:pt x="184824" y="90239"/>
                      <a:pt x="192247" y="72907"/>
                      <a:pt x="187298" y="55574"/>
                    </a:cubicBezTo>
                    <a:cubicBezTo>
                      <a:pt x="182350" y="35766"/>
                      <a:pt x="160081" y="23385"/>
                      <a:pt x="139050" y="29576"/>
                    </a:cubicBezTo>
                    <a:cubicBezTo>
                      <a:pt x="131627" y="32052"/>
                      <a:pt x="125441" y="35766"/>
                      <a:pt x="120493" y="41956"/>
                    </a:cubicBezTo>
                    <a:lnTo>
                      <a:pt x="115544" y="46908"/>
                    </a:lnTo>
                    <a:lnTo>
                      <a:pt x="113070" y="41956"/>
                    </a:lnTo>
                    <a:cubicBezTo>
                      <a:pt x="101935" y="17195"/>
                      <a:pt x="74718" y="4815"/>
                      <a:pt x="48738" y="12243"/>
                    </a:cubicBezTo>
                    <a:close/>
                    <a:moveTo>
                      <a:pt x="44987" y="2271"/>
                    </a:moveTo>
                    <a:cubicBezTo>
                      <a:pt x="72222" y="-5161"/>
                      <a:pt x="101933" y="5988"/>
                      <a:pt x="116788" y="30762"/>
                    </a:cubicBezTo>
                    <a:cubicBezTo>
                      <a:pt x="121740" y="25807"/>
                      <a:pt x="127930" y="22091"/>
                      <a:pt x="135357" y="19614"/>
                    </a:cubicBezTo>
                    <a:cubicBezTo>
                      <a:pt x="161355" y="12181"/>
                      <a:pt x="187352" y="27046"/>
                      <a:pt x="194779" y="51820"/>
                    </a:cubicBezTo>
                    <a:cubicBezTo>
                      <a:pt x="199731" y="71640"/>
                      <a:pt x="193541" y="91459"/>
                      <a:pt x="177448" y="103847"/>
                    </a:cubicBezTo>
                    <a:cubicBezTo>
                      <a:pt x="181162" y="108802"/>
                      <a:pt x="184876" y="116234"/>
                      <a:pt x="186114" y="122428"/>
                    </a:cubicBezTo>
                    <a:cubicBezTo>
                      <a:pt x="197255" y="157112"/>
                      <a:pt x="177448" y="193035"/>
                      <a:pt x="141547" y="201706"/>
                    </a:cubicBezTo>
                    <a:cubicBezTo>
                      <a:pt x="135357" y="204183"/>
                      <a:pt x="130406" y="205422"/>
                      <a:pt x="124216" y="205422"/>
                    </a:cubicBezTo>
                    <a:cubicBezTo>
                      <a:pt x="101933" y="205422"/>
                      <a:pt x="80887" y="194274"/>
                      <a:pt x="69746" y="174454"/>
                    </a:cubicBezTo>
                    <a:cubicBezTo>
                      <a:pt x="47462" y="176931"/>
                      <a:pt x="26417" y="162067"/>
                      <a:pt x="20227" y="141008"/>
                    </a:cubicBezTo>
                    <a:cubicBezTo>
                      <a:pt x="16514" y="129860"/>
                      <a:pt x="17752" y="119950"/>
                      <a:pt x="21465" y="110040"/>
                    </a:cubicBezTo>
                    <a:cubicBezTo>
                      <a:pt x="12800" y="102608"/>
                      <a:pt x="5372" y="91459"/>
                      <a:pt x="2896" y="80311"/>
                    </a:cubicBezTo>
                    <a:cubicBezTo>
                      <a:pt x="-2056" y="64208"/>
                      <a:pt x="-818" y="46865"/>
                      <a:pt x="7848" y="32001"/>
                    </a:cubicBezTo>
                    <a:cubicBezTo>
                      <a:pt x="15276" y="17136"/>
                      <a:pt x="28893" y="7226"/>
                      <a:pt x="44987" y="227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4" name="Freeform 1443">
                <a:extLst>
                  <a:ext uri="{FF2B5EF4-FFF2-40B4-BE49-F238E27FC236}">
                    <a16:creationId xmlns:a16="http://schemas.microsoft.com/office/drawing/2014/main" id="{9F802CB7-3165-8A48-8471-9750F9898DC8}"/>
                  </a:ext>
                </a:extLst>
              </p:cNvPr>
              <p:cNvSpPr/>
              <p:nvPr/>
            </p:nvSpPr>
            <p:spPr>
              <a:xfrm>
                <a:off x="4091183" y="10009714"/>
                <a:ext cx="188115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2" h="159">
                    <a:moveTo>
                      <a:pt x="34" y="2"/>
                    </a:moveTo>
                    <a:cubicBezTo>
                      <a:pt x="9" y="9"/>
                      <a:pt x="-5" y="35"/>
                      <a:pt x="2" y="60"/>
                    </a:cubicBezTo>
                    <a:cubicBezTo>
                      <a:pt x="5" y="70"/>
                      <a:pt x="11" y="78"/>
                      <a:pt x="19" y="84"/>
                    </a:cubicBezTo>
                    <a:cubicBezTo>
                      <a:pt x="15" y="92"/>
                      <a:pt x="14" y="100"/>
                      <a:pt x="16" y="109"/>
                    </a:cubicBezTo>
                    <a:cubicBezTo>
                      <a:pt x="21" y="125"/>
                      <a:pt x="38" y="136"/>
                      <a:pt x="55" y="133"/>
                    </a:cubicBezTo>
                    <a:cubicBezTo>
                      <a:pt x="66" y="153"/>
                      <a:pt x="89" y="163"/>
                      <a:pt x="111" y="157"/>
                    </a:cubicBezTo>
                    <a:cubicBezTo>
                      <a:pt x="136" y="149"/>
                      <a:pt x="151" y="122"/>
                      <a:pt x="144" y="96"/>
                    </a:cubicBezTo>
                    <a:cubicBezTo>
                      <a:pt x="142" y="90"/>
                      <a:pt x="139" y="84"/>
                      <a:pt x="135" y="79"/>
                    </a:cubicBezTo>
                    <a:cubicBezTo>
                      <a:pt x="148" y="71"/>
                      <a:pt x="156" y="55"/>
                      <a:pt x="151" y="39"/>
                    </a:cubicBezTo>
                    <a:cubicBezTo>
                      <a:pt x="145" y="21"/>
                      <a:pt x="126" y="10"/>
                      <a:pt x="108" y="15"/>
                    </a:cubicBezTo>
                    <a:cubicBezTo>
                      <a:pt x="100" y="18"/>
                      <a:pt x="94" y="22"/>
                      <a:pt x="90" y="27"/>
                    </a:cubicBezTo>
                    <a:cubicBezTo>
                      <a:pt x="80" y="6"/>
                      <a:pt x="57" y="-5"/>
                      <a:pt x="34" y="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5" name="Freeform 1444">
                <a:extLst>
                  <a:ext uri="{FF2B5EF4-FFF2-40B4-BE49-F238E27FC236}">
                    <a16:creationId xmlns:a16="http://schemas.microsoft.com/office/drawing/2014/main" id="{B8FB00B8-E3AF-AF41-AA9A-D97AAA603838}"/>
                  </a:ext>
                </a:extLst>
              </p:cNvPr>
              <p:cNvSpPr/>
              <p:nvPr/>
            </p:nvSpPr>
            <p:spPr>
              <a:xfrm>
                <a:off x="4085780" y="10004932"/>
                <a:ext cx="196443" cy="205422"/>
              </a:xfrm>
              <a:custGeom>
                <a:avLst/>
                <a:gdLst>
                  <a:gd name="connsiteX0" fmla="*/ 48738 w 196443"/>
                  <a:gd name="connsiteY0" fmla="*/ 12243 h 205422"/>
                  <a:gd name="connsiteX1" fmla="*/ 16573 w 196443"/>
                  <a:gd name="connsiteY1" fmla="*/ 38242 h 205422"/>
                  <a:gd name="connsiteX2" fmla="*/ 12861 w 196443"/>
                  <a:gd name="connsiteY2" fmla="*/ 79097 h 205422"/>
                  <a:gd name="connsiteX3" fmla="*/ 30181 w 196443"/>
                  <a:gd name="connsiteY3" fmla="*/ 106334 h 205422"/>
                  <a:gd name="connsiteX4" fmla="*/ 33893 w 196443"/>
                  <a:gd name="connsiteY4" fmla="*/ 108810 h 205422"/>
                  <a:gd name="connsiteX5" fmla="*/ 31418 w 196443"/>
                  <a:gd name="connsiteY5" fmla="*/ 111286 h 205422"/>
                  <a:gd name="connsiteX6" fmla="*/ 30181 w 196443"/>
                  <a:gd name="connsiteY6" fmla="*/ 138522 h 205422"/>
                  <a:gd name="connsiteX7" fmla="*/ 72244 w 196443"/>
                  <a:gd name="connsiteY7" fmla="*/ 166997 h 205422"/>
                  <a:gd name="connsiteX8" fmla="*/ 74718 w 196443"/>
                  <a:gd name="connsiteY8" fmla="*/ 165759 h 205422"/>
                  <a:gd name="connsiteX9" fmla="*/ 77193 w 196443"/>
                  <a:gd name="connsiteY9" fmla="*/ 168235 h 205422"/>
                  <a:gd name="connsiteX10" fmla="*/ 141524 w 196443"/>
                  <a:gd name="connsiteY10" fmla="*/ 195472 h 205422"/>
                  <a:gd name="connsiteX11" fmla="*/ 178638 w 196443"/>
                  <a:gd name="connsiteY11" fmla="*/ 126142 h 205422"/>
                  <a:gd name="connsiteX12" fmla="*/ 168741 w 196443"/>
                  <a:gd name="connsiteY12" fmla="*/ 106334 h 205422"/>
                  <a:gd name="connsiteX13" fmla="*/ 165030 w 196443"/>
                  <a:gd name="connsiteY13" fmla="*/ 102619 h 205422"/>
                  <a:gd name="connsiteX14" fmla="*/ 169978 w 196443"/>
                  <a:gd name="connsiteY14" fmla="*/ 100143 h 205422"/>
                  <a:gd name="connsiteX15" fmla="*/ 187298 w 196443"/>
                  <a:gd name="connsiteY15" fmla="*/ 55574 h 205422"/>
                  <a:gd name="connsiteX16" fmla="*/ 139050 w 196443"/>
                  <a:gd name="connsiteY16" fmla="*/ 29576 h 205422"/>
                  <a:gd name="connsiteX17" fmla="*/ 120493 w 196443"/>
                  <a:gd name="connsiteY17" fmla="*/ 41956 h 205422"/>
                  <a:gd name="connsiteX18" fmla="*/ 115544 w 196443"/>
                  <a:gd name="connsiteY18" fmla="*/ 46908 h 205422"/>
                  <a:gd name="connsiteX19" fmla="*/ 113070 w 196443"/>
                  <a:gd name="connsiteY19" fmla="*/ 41956 h 205422"/>
                  <a:gd name="connsiteX20" fmla="*/ 48738 w 196443"/>
                  <a:gd name="connsiteY20" fmla="*/ 12243 h 205422"/>
                  <a:gd name="connsiteX21" fmla="*/ 44987 w 196443"/>
                  <a:gd name="connsiteY21" fmla="*/ 2271 h 205422"/>
                  <a:gd name="connsiteX22" fmla="*/ 116788 w 196443"/>
                  <a:gd name="connsiteY22" fmla="*/ 30762 h 205422"/>
                  <a:gd name="connsiteX23" fmla="*/ 135357 w 196443"/>
                  <a:gd name="connsiteY23" fmla="*/ 19614 h 205422"/>
                  <a:gd name="connsiteX24" fmla="*/ 194779 w 196443"/>
                  <a:gd name="connsiteY24" fmla="*/ 51820 h 205422"/>
                  <a:gd name="connsiteX25" fmla="*/ 177448 w 196443"/>
                  <a:gd name="connsiteY25" fmla="*/ 103847 h 205422"/>
                  <a:gd name="connsiteX26" fmla="*/ 186114 w 196443"/>
                  <a:gd name="connsiteY26" fmla="*/ 122428 h 205422"/>
                  <a:gd name="connsiteX27" fmla="*/ 141547 w 196443"/>
                  <a:gd name="connsiteY27" fmla="*/ 201706 h 205422"/>
                  <a:gd name="connsiteX28" fmla="*/ 124216 w 196443"/>
                  <a:gd name="connsiteY28" fmla="*/ 205422 h 205422"/>
                  <a:gd name="connsiteX29" fmla="*/ 69746 w 196443"/>
                  <a:gd name="connsiteY29" fmla="*/ 174454 h 205422"/>
                  <a:gd name="connsiteX30" fmla="*/ 20227 w 196443"/>
                  <a:gd name="connsiteY30" fmla="*/ 141008 h 205422"/>
                  <a:gd name="connsiteX31" fmla="*/ 21465 w 196443"/>
                  <a:gd name="connsiteY31" fmla="*/ 110040 h 205422"/>
                  <a:gd name="connsiteX32" fmla="*/ 2896 w 196443"/>
                  <a:gd name="connsiteY32" fmla="*/ 80311 h 205422"/>
                  <a:gd name="connsiteX33" fmla="*/ 7848 w 196443"/>
                  <a:gd name="connsiteY33" fmla="*/ 32001 h 205422"/>
                  <a:gd name="connsiteX34" fmla="*/ 44987 w 196443"/>
                  <a:gd name="connsiteY34" fmla="*/ 2271 h 20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6443" h="205422">
                    <a:moveTo>
                      <a:pt x="48738" y="12243"/>
                    </a:moveTo>
                    <a:cubicBezTo>
                      <a:pt x="35130" y="15957"/>
                      <a:pt x="23996" y="25861"/>
                      <a:pt x="16573" y="38242"/>
                    </a:cubicBezTo>
                    <a:cubicBezTo>
                      <a:pt x="10387" y="50622"/>
                      <a:pt x="7913" y="65478"/>
                      <a:pt x="12861" y="79097"/>
                    </a:cubicBezTo>
                    <a:cubicBezTo>
                      <a:pt x="15336" y="90239"/>
                      <a:pt x="22759" y="100143"/>
                      <a:pt x="30181" y="106334"/>
                    </a:cubicBezTo>
                    <a:lnTo>
                      <a:pt x="33893" y="108810"/>
                    </a:lnTo>
                    <a:lnTo>
                      <a:pt x="31418" y="111286"/>
                    </a:lnTo>
                    <a:cubicBezTo>
                      <a:pt x="28944" y="119952"/>
                      <a:pt x="27707" y="129856"/>
                      <a:pt x="30181" y="138522"/>
                    </a:cubicBezTo>
                    <a:cubicBezTo>
                      <a:pt x="35130" y="158331"/>
                      <a:pt x="53687" y="169473"/>
                      <a:pt x="72244" y="166997"/>
                    </a:cubicBezTo>
                    <a:lnTo>
                      <a:pt x="74718" y="165759"/>
                    </a:lnTo>
                    <a:lnTo>
                      <a:pt x="77193" y="168235"/>
                    </a:lnTo>
                    <a:cubicBezTo>
                      <a:pt x="89564" y="191758"/>
                      <a:pt x="115544" y="202900"/>
                      <a:pt x="141524" y="195472"/>
                    </a:cubicBezTo>
                    <a:cubicBezTo>
                      <a:pt x="171215" y="186806"/>
                      <a:pt x="187298" y="155855"/>
                      <a:pt x="178638" y="126142"/>
                    </a:cubicBezTo>
                    <a:cubicBezTo>
                      <a:pt x="177401" y="118714"/>
                      <a:pt x="173690" y="112524"/>
                      <a:pt x="168741" y="106334"/>
                    </a:cubicBezTo>
                    <a:lnTo>
                      <a:pt x="165030" y="102619"/>
                    </a:lnTo>
                    <a:lnTo>
                      <a:pt x="169978" y="100143"/>
                    </a:lnTo>
                    <a:cubicBezTo>
                      <a:pt x="184824" y="90239"/>
                      <a:pt x="192247" y="72907"/>
                      <a:pt x="187298" y="55574"/>
                    </a:cubicBezTo>
                    <a:cubicBezTo>
                      <a:pt x="182350" y="35766"/>
                      <a:pt x="160081" y="23385"/>
                      <a:pt x="139050" y="29576"/>
                    </a:cubicBezTo>
                    <a:cubicBezTo>
                      <a:pt x="131627" y="32052"/>
                      <a:pt x="125441" y="35766"/>
                      <a:pt x="120493" y="41956"/>
                    </a:cubicBezTo>
                    <a:lnTo>
                      <a:pt x="115544" y="46908"/>
                    </a:lnTo>
                    <a:lnTo>
                      <a:pt x="113070" y="41956"/>
                    </a:lnTo>
                    <a:cubicBezTo>
                      <a:pt x="101935" y="17195"/>
                      <a:pt x="74718" y="4815"/>
                      <a:pt x="48738" y="12243"/>
                    </a:cubicBezTo>
                    <a:close/>
                    <a:moveTo>
                      <a:pt x="44987" y="2271"/>
                    </a:moveTo>
                    <a:cubicBezTo>
                      <a:pt x="72222" y="-5161"/>
                      <a:pt x="101933" y="5988"/>
                      <a:pt x="116788" y="30762"/>
                    </a:cubicBezTo>
                    <a:cubicBezTo>
                      <a:pt x="121740" y="25807"/>
                      <a:pt x="127930" y="22091"/>
                      <a:pt x="135357" y="19614"/>
                    </a:cubicBezTo>
                    <a:cubicBezTo>
                      <a:pt x="161355" y="12181"/>
                      <a:pt x="187352" y="27046"/>
                      <a:pt x="194779" y="51820"/>
                    </a:cubicBezTo>
                    <a:cubicBezTo>
                      <a:pt x="199731" y="71640"/>
                      <a:pt x="193541" y="91459"/>
                      <a:pt x="177448" y="103847"/>
                    </a:cubicBezTo>
                    <a:cubicBezTo>
                      <a:pt x="181162" y="108802"/>
                      <a:pt x="184876" y="116234"/>
                      <a:pt x="186114" y="122428"/>
                    </a:cubicBezTo>
                    <a:cubicBezTo>
                      <a:pt x="197255" y="157112"/>
                      <a:pt x="177448" y="193035"/>
                      <a:pt x="141547" y="201706"/>
                    </a:cubicBezTo>
                    <a:cubicBezTo>
                      <a:pt x="135357" y="204183"/>
                      <a:pt x="130406" y="205422"/>
                      <a:pt x="124216" y="205422"/>
                    </a:cubicBezTo>
                    <a:cubicBezTo>
                      <a:pt x="101933" y="205422"/>
                      <a:pt x="80887" y="194274"/>
                      <a:pt x="69746" y="174454"/>
                    </a:cubicBezTo>
                    <a:cubicBezTo>
                      <a:pt x="47462" y="176931"/>
                      <a:pt x="26417" y="162067"/>
                      <a:pt x="20227" y="141008"/>
                    </a:cubicBezTo>
                    <a:cubicBezTo>
                      <a:pt x="16514" y="129860"/>
                      <a:pt x="17752" y="119950"/>
                      <a:pt x="21465" y="110040"/>
                    </a:cubicBezTo>
                    <a:cubicBezTo>
                      <a:pt x="12800" y="102608"/>
                      <a:pt x="5372" y="91459"/>
                      <a:pt x="2896" y="80311"/>
                    </a:cubicBezTo>
                    <a:cubicBezTo>
                      <a:pt x="-2056" y="64208"/>
                      <a:pt x="-818" y="46865"/>
                      <a:pt x="7848" y="32001"/>
                    </a:cubicBezTo>
                    <a:cubicBezTo>
                      <a:pt x="15276" y="17136"/>
                      <a:pt x="28893" y="7226"/>
                      <a:pt x="44987" y="227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1" name="Group 1240">
              <a:extLst>
                <a:ext uri="{FF2B5EF4-FFF2-40B4-BE49-F238E27FC236}">
                  <a16:creationId xmlns:a16="http://schemas.microsoft.com/office/drawing/2014/main" id="{17DFFFC8-9592-BE4B-9F69-C5B4C57E811B}"/>
                </a:ext>
              </a:extLst>
            </p:cNvPr>
            <p:cNvGrpSpPr/>
            <p:nvPr/>
          </p:nvGrpSpPr>
          <p:grpSpPr>
            <a:xfrm>
              <a:off x="3522918" y="9719586"/>
              <a:ext cx="215483" cy="191672"/>
              <a:chOff x="3522918" y="9719586"/>
              <a:chExt cx="215483" cy="191672"/>
            </a:xfrm>
          </p:grpSpPr>
          <p:sp>
            <p:nvSpPr>
              <p:cNvPr id="1438" name="Freeform 1437">
                <a:extLst>
                  <a:ext uri="{FF2B5EF4-FFF2-40B4-BE49-F238E27FC236}">
                    <a16:creationId xmlns:a16="http://schemas.microsoft.com/office/drawing/2014/main" id="{D2FBCE77-1107-3841-85F8-36A0ED965CF3}"/>
                  </a:ext>
                </a:extLst>
              </p:cNvPr>
              <p:cNvSpPr/>
              <p:nvPr/>
            </p:nvSpPr>
            <p:spPr>
              <a:xfrm>
                <a:off x="3526836" y="9724327"/>
                <a:ext cx="205556" cy="18194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6" h="147">
                    <a:moveTo>
                      <a:pt x="149" y="122"/>
                    </a:moveTo>
                    <a:cubicBezTo>
                      <a:pt x="169" y="105"/>
                      <a:pt x="172" y="75"/>
                      <a:pt x="155" y="55"/>
                    </a:cubicBezTo>
                    <a:cubicBezTo>
                      <a:pt x="148" y="48"/>
                      <a:pt x="140" y="42"/>
                      <a:pt x="130" y="41"/>
                    </a:cubicBezTo>
                    <a:cubicBezTo>
                      <a:pt x="130" y="32"/>
                      <a:pt x="128" y="23"/>
                      <a:pt x="122" y="17"/>
                    </a:cubicBezTo>
                    <a:cubicBezTo>
                      <a:pt x="111" y="3"/>
                      <a:pt x="92" y="1"/>
                      <a:pt x="77" y="10"/>
                    </a:cubicBezTo>
                    <a:cubicBezTo>
                      <a:pt x="59" y="-4"/>
                      <a:pt x="35" y="-4"/>
                      <a:pt x="17" y="12"/>
                    </a:cubicBezTo>
                    <a:cubicBezTo>
                      <a:pt x="-4" y="29"/>
                      <a:pt x="-6" y="59"/>
                      <a:pt x="11" y="80"/>
                    </a:cubicBezTo>
                    <a:cubicBezTo>
                      <a:pt x="15" y="85"/>
                      <a:pt x="20" y="89"/>
                      <a:pt x="26" y="92"/>
                    </a:cubicBezTo>
                    <a:cubicBezTo>
                      <a:pt x="17" y="105"/>
                      <a:pt x="17" y="122"/>
                      <a:pt x="28" y="135"/>
                    </a:cubicBezTo>
                    <a:cubicBezTo>
                      <a:pt x="41" y="149"/>
                      <a:pt x="62" y="151"/>
                      <a:pt x="77" y="139"/>
                    </a:cubicBezTo>
                    <a:cubicBezTo>
                      <a:pt x="83" y="134"/>
                      <a:pt x="86" y="128"/>
                      <a:pt x="88" y="121"/>
                    </a:cubicBezTo>
                    <a:cubicBezTo>
                      <a:pt x="105" y="136"/>
                      <a:pt x="132" y="137"/>
                      <a:pt x="149" y="12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9" name="Freeform 1438">
                <a:extLst>
                  <a:ext uri="{FF2B5EF4-FFF2-40B4-BE49-F238E27FC236}">
                    <a16:creationId xmlns:a16="http://schemas.microsoft.com/office/drawing/2014/main" id="{F22A3AB5-B8A7-B549-B5A8-AC2481ED9293}"/>
                  </a:ext>
                </a:extLst>
              </p:cNvPr>
              <p:cNvSpPr/>
              <p:nvPr/>
            </p:nvSpPr>
            <p:spPr>
              <a:xfrm>
                <a:off x="3522918" y="9719586"/>
                <a:ext cx="215483" cy="191672"/>
              </a:xfrm>
              <a:custGeom>
                <a:avLst/>
                <a:gdLst>
                  <a:gd name="connsiteX0" fmla="*/ 64611 w 215483"/>
                  <a:gd name="connsiteY0" fmla="*/ 8480 h 191672"/>
                  <a:gd name="connsiteX1" fmla="*/ 28710 w 215483"/>
                  <a:gd name="connsiteY1" fmla="*/ 22091 h 191672"/>
                  <a:gd name="connsiteX2" fmla="*/ 22521 w 215483"/>
                  <a:gd name="connsiteY2" fmla="*/ 101284 h 191672"/>
                  <a:gd name="connsiteX3" fmla="*/ 39852 w 215483"/>
                  <a:gd name="connsiteY3" fmla="*/ 114896 h 191672"/>
                  <a:gd name="connsiteX4" fmla="*/ 43566 w 215483"/>
                  <a:gd name="connsiteY4" fmla="*/ 117370 h 191672"/>
                  <a:gd name="connsiteX5" fmla="*/ 41090 w 215483"/>
                  <a:gd name="connsiteY5" fmla="*/ 121082 h 191672"/>
                  <a:gd name="connsiteX6" fmla="*/ 43566 w 215483"/>
                  <a:gd name="connsiteY6" fmla="*/ 169341 h 191672"/>
                  <a:gd name="connsiteX7" fmla="*/ 98036 w 215483"/>
                  <a:gd name="connsiteY7" fmla="*/ 173053 h 191672"/>
                  <a:gd name="connsiteX8" fmla="*/ 110416 w 215483"/>
                  <a:gd name="connsiteY8" fmla="*/ 154492 h 191672"/>
                  <a:gd name="connsiteX9" fmla="*/ 111653 w 215483"/>
                  <a:gd name="connsiteY9" fmla="*/ 147068 h 191672"/>
                  <a:gd name="connsiteX10" fmla="*/ 116605 w 215483"/>
                  <a:gd name="connsiteY10" fmla="*/ 152017 h 191672"/>
                  <a:gd name="connsiteX11" fmla="*/ 187169 w 215483"/>
                  <a:gd name="connsiteY11" fmla="*/ 152017 h 191672"/>
                  <a:gd name="connsiteX12" fmla="*/ 193359 w 215483"/>
                  <a:gd name="connsiteY12" fmla="*/ 76536 h 191672"/>
                  <a:gd name="connsiteX13" fmla="*/ 166124 w 215483"/>
                  <a:gd name="connsiteY13" fmla="*/ 57976 h 191672"/>
                  <a:gd name="connsiteX14" fmla="*/ 162410 w 215483"/>
                  <a:gd name="connsiteY14" fmla="*/ 57976 h 191672"/>
                  <a:gd name="connsiteX15" fmla="*/ 162410 w 215483"/>
                  <a:gd name="connsiteY15" fmla="*/ 54263 h 191672"/>
                  <a:gd name="connsiteX16" fmla="*/ 153744 w 215483"/>
                  <a:gd name="connsiteY16" fmla="*/ 28278 h 191672"/>
                  <a:gd name="connsiteX17" fmla="*/ 102988 w 215483"/>
                  <a:gd name="connsiteY17" fmla="*/ 20854 h 191672"/>
                  <a:gd name="connsiteX18" fmla="*/ 100512 w 215483"/>
                  <a:gd name="connsiteY18" fmla="*/ 22091 h 191672"/>
                  <a:gd name="connsiteX19" fmla="*/ 98036 w 215483"/>
                  <a:gd name="connsiteY19" fmla="*/ 19617 h 191672"/>
                  <a:gd name="connsiteX20" fmla="*/ 64611 w 215483"/>
                  <a:gd name="connsiteY20" fmla="*/ 8480 h 191672"/>
                  <a:gd name="connsiteX21" fmla="*/ 61498 w 215483"/>
                  <a:gd name="connsiteY21" fmla="*/ 62 h 191672"/>
                  <a:gd name="connsiteX22" fmla="*/ 100514 w 215483"/>
                  <a:gd name="connsiteY22" fmla="*/ 12135 h 191672"/>
                  <a:gd name="connsiteX23" fmla="*/ 159969 w 215483"/>
                  <a:gd name="connsiteY23" fmla="*/ 22040 h 191672"/>
                  <a:gd name="connsiteX24" fmla="*/ 171116 w 215483"/>
                  <a:gd name="connsiteY24" fmla="*/ 50519 h 191672"/>
                  <a:gd name="connsiteX25" fmla="*/ 200844 w 215483"/>
                  <a:gd name="connsiteY25" fmla="*/ 70330 h 191672"/>
                  <a:gd name="connsiteX26" fmla="*/ 193412 w 215483"/>
                  <a:gd name="connsiteY26" fmla="*/ 159479 h 191672"/>
                  <a:gd name="connsiteX27" fmla="*/ 115378 w 215483"/>
                  <a:gd name="connsiteY27" fmla="*/ 161956 h 191672"/>
                  <a:gd name="connsiteX28" fmla="*/ 102992 w 215483"/>
                  <a:gd name="connsiteY28" fmla="*/ 180528 h 191672"/>
                  <a:gd name="connsiteX29" fmla="*/ 72026 w 215483"/>
                  <a:gd name="connsiteY29" fmla="*/ 191672 h 191672"/>
                  <a:gd name="connsiteX30" fmla="*/ 36105 w 215483"/>
                  <a:gd name="connsiteY30" fmla="*/ 174337 h 191672"/>
                  <a:gd name="connsiteX31" fmla="*/ 32390 w 215483"/>
                  <a:gd name="connsiteY31" fmla="*/ 119857 h 191672"/>
                  <a:gd name="connsiteX32" fmla="*/ 15049 w 215483"/>
                  <a:gd name="connsiteY32" fmla="*/ 106237 h 191672"/>
                  <a:gd name="connsiteX33" fmla="*/ 22481 w 215483"/>
                  <a:gd name="connsiteY33" fmla="*/ 15849 h 191672"/>
                  <a:gd name="connsiteX34" fmla="*/ 61498 w 215483"/>
                  <a:gd name="connsiteY34" fmla="*/ 62 h 19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15483" h="191672">
                    <a:moveTo>
                      <a:pt x="64611" y="8480"/>
                    </a:moveTo>
                    <a:cubicBezTo>
                      <a:pt x="50994" y="8480"/>
                      <a:pt x="38614" y="13430"/>
                      <a:pt x="28710" y="22091"/>
                    </a:cubicBezTo>
                    <a:cubicBezTo>
                      <a:pt x="5189" y="41890"/>
                      <a:pt x="2713" y="77774"/>
                      <a:pt x="22521" y="101284"/>
                    </a:cubicBezTo>
                    <a:cubicBezTo>
                      <a:pt x="26235" y="107471"/>
                      <a:pt x="32424" y="111183"/>
                      <a:pt x="39852" y="114896"/>
                    </a:cubicBezTo>
                    <a:lnTo>
                      <a:pt x="43566" y="117370"/>
                    </a:lnTo>
                    <a:lnTo>
                      <a:pt x="41090" y="121082"/>
                    </a:lnTo>
                    <a:cubicBezTo>
                      <a:pt x="31186" y="135931"/>
                      <a:pt x="31186" y="155729"/>
                      <a:pt x="43566" y="169341"/>
                    </a:cubicBezTo>
                    <a:cubicBezTo>
                      <a:pt x="57183" y="185427"/>
                      <a:pt x="80705" y="186664"/>
                      <a:pt x="98036" y="173053"/>
                    </a:cubicBezTo>
                    <a:cubicBezTo>
                      <a:pt x="104226" y="168103"/>
                      <a:pt x="107940" y="161916"/>
                      <a:pt x="110416" y="154492"/>
                    </a:cubicBezTo>
                    <a:lnTo>
                      <a:pt x="111653" y="147068"/>
                    </a:lnTo>
                    <a:lnTo>
                      <a:pt x="116605" y="152017"/>
                    </a:lnTo>
                    <a:cubicBezTo>
                      <a:pt x="137651" y="169341"/>
                      <a:pt x="167361" y="169341"/>
                      <a:pt x="187169" y="152017"/>
                    </a:cubicBezTo>
                    <a:cubicBezTo>
                      <a:pt x="209452" y="133456"/>
                      <a:pt x="213166" y="98809"/>
                      <a:pt x="193359" y="76536"/>
                    </a:cubicBezTo>
                    <a:cubicBezTo>
                      <a:pt x="185931" y="67875"/>
                      <a:pt x="176027" y="61688"/>
                      <a:pt x="166124" y="57976"/>
                    </a:cubicBezTo>
                    <a:lnTo>
                      <a:pt x="162410" y="57976"/>
                    </a:lnTo>
                    <a:lnTo>
                      <a:pt x="162410" y="54263"/>
                    </a:lnTo>
                    <a:cubicBezTo>
                      <a:pt x="162410" y="44364"/>
                      <a:pt x="158696" y="35703"/>
                      <a:pt x="153744" y="28278"/>
                    </a:cubicBezTo>
                    <a:cubicBezTo>
                      <a:pt x="141364" y="13430"/>
                      <a:pt x="119081" y="9717"/>
                      <a:pt x="102988" y="20854"/>
                    </a:cubicBezTo>
                    <a:lnTo>
                      <a:pt x="100512" y="22091"/>
                    </a:lnTo>
                    <a:lnTo>
                      <a:pt x="98036" y="19617"/>
                    </a:lnTo>
                    <a:cubicBezTo>
                      <a:pt x="88132" y="12192"/>
                      <a:pt x="76991" y="8480"/>
                      <a:pt x="64611" y="8480"/>
                    </a:cubicBezTo>
                    <a:close/>
                    <a:moveTo>
                      <a:pt x="61498" y="62"/>
                    </a:moveTo>
                    <a:cubicBezTo>
                      <a:pt x="75122" y="-557"/>
                      <a:pt x="88747" y="3468"/>
                      <a:pt x="100514" y="12135"/>
                    </a:cubicBezTo>
                    <a:cubicBezTo>
                      <a:pt x="120332" y="991"/>
                      <a:pt x="145105" y="5944"/>
                      <a:pt x="159969" y="22040"/>
                    </a:cubicBezTo>
                    <a:cubicBezTo>
                      <a:pt x="166162" y="30708"/>
                      <a:pt x="169878" y="40613"/>
                      <a:pt x="171116" y="50519"/>
                    </a:cubicBezTo>
                    <a:cubicBezTo>
                      <a:pt x="182264" y="55471"/>
                      <a:pt x="192173" y="61662"/>
                      <a:pt x="200844" y="70330"/>
                    </a:cubicBezTo>
                    <a:cubicBezTo>
                      <a:pt x="223139" y="97570"/>
                      <a:pt x="219423" y="135954"/>
                      <a:pt x="193412" y="159479"/>
                    </a:cubicBezTo>
                    <a:cubicBezTo>
                      <a:pt x="171116" y="178052"/>
                      <a:pt x="140151" y="178052"/>
                      <a:pt x="115378" y="161956"/>
                    </a:cubicBezTo>
                    <a:cubicBezTo>
                      <a:pt x="114139" y="169385"/>
                      <a:pt x="109185" y="175576"/>
                      <a:pt x="102992" y="180528"/>
                    </a:cubicBezTo>
                    <a:cubicBezTo>
                      <a:pt x="94321" y="186719"/>
                      <a:pt x="83173" y="191672"/>
                      <a:pt x="72026" y="191672"/>
                    </a:cubicBezTo>
                    <a:cubicBezTo>
                      <a:pt x="59639" y="191672"/>
                      <a:pt x="46015" y="185481"/>
                      <a:pt x="36105" y="174337"/>
                    </a:cubicBezTo>
                    <a:cubicBezTo>
                      <a:pt x="23719" y="159479"/>
                      <a:pt x="21242" y="137192"/>
                      <a:pt x="32390" y="119857"/>
                    </a:cubicBezTo>
                    <a:cubicBezTo>
                      <a:pt x="24958" y="117381"/>
                      <a:pt x="20003" y="112428"/>
                      <a:pt x="15049" y="106237"/>
                    </a:cubicBezTo>
                    <a:cubicBezTo>
                      <a:pt x="-7247" y="78997"/>
                      <a:pt x="-4770" y="39375"/>
                      <a:pt x="22481" y="15849"/>
                    </a:cubicBezTo>
                    <a:cubicBezTo>
                      <a:pt x="34248" y="5944"/>
                      <a:pt x="47873" y="681"/>
                      <a:pt x="61498" y="6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0" name="Freeform 1439">
                <a:extLst>
                  <a:ext uri="{FF2B5EF4-FFF2-40B4-BE49-F238E27FC236}">
                    <a16:creationId xmlns:a16="http://schemas.microsoft.com/office/drawing/2014/main" id="{4E3B082E-AB11-2D48-999A-3AEA34515BB2}"/>
                  </a:ext>
                </a:extLst>
              </p:cNvPr>
              <p:cNvSpPr/>
              <p:nvPr/>
            </p:nvSpPr>
            <p:spPr>
              <a:xfrm>
                <a:off x="3526836" y="9724327"/>
                <a:ext cx="205556" cy="18194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6" h="147">
                    <a:moveTo>
                      <a:pt x="149" y="122"/>
                    </a:moveTo>
                    <a:cubicBezTo>
                      <a:pt x="169" y="105"/>
                      <a:pt x="172" y="75"/>
                      <a:pt x="155" y="55"/>
                    </a:cubicBezTo>
                    <a:cubicBezTo>
                      <a:pt x="148" y="48"/>
                      <a:pt x="140" y="42"/>
                      <a:pt x="130" y="41"/>
                    </a:cubicBezTo>
                    <a:cubicBezTo>
                      <a:pt x="130" y="32"/>
                      <a:pt x="128" y="23"/>
                      <a:pt x="122" y="17"/>
                    </a:cubicBezTo>
                    <a:cubicBezTo>
                      <a:pt x="111" y="3"/>
                      <a:pt x="92" y="1"/>
                      <a:pt x="77" y="10"/>
                    </a:cubicBezTo>
                    <a:cubicBezTo>
                      <a:pt x="59" y="-4"/>
                      <a:pt x="35" y="-4"/>
                      <a:pt x="17" y="12"/>
                    </a:cubicBezTo>
                    <a:cubicBezTo>
                      <a:pt x="-4" y="29"/>
                      <a:pt x="-6" y="59"/>
                      <a:pt x="11" y="80"/>
                    </a:cubicBezTo>
                    <a:cubicBezTo>
                      <a:pt x="15" y="85"/>
                      <a:pt x="20" y="89"/>
                      <a:pt x="26" y="92"/>
                    </a:cubicBezTo>
                    <a:cubicBezTo>
                      <a:pt x="17" y="105"/>
                      <a:pt x="17" y="122"/>
                      <a:pt x="28" y="135"/>
                    </a:cubicBezTo>
                    <a:cubicBezTo>
                      <a:pt x="41" y="149"/>
                      <a:pt x="62" y="151"/>
                      <a:pt x="77" y="139"/>
                    </a:cubicBezTo>
                    <a:cubicBezTo>
                      <a:pt x="83" y="134"/>
                      <a:pt x="86" y="128"/>
                      <a:pt x="88" y="121"/>
                    </a:cubicBezTo>
                    <a:cubicBezTo>
                      <a:pt x="105" y="136"/>
                      <a:pt x="132" y="137"/>
                      <a:pt x="149" y="12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1" name="Freeform 1440">
                <a:extLst>
                  <a:ext uri="{FF2B5EF4-FFF2-40B4-BE49-F238E27FC236}">
                    <a16:creationId xmlns:a16="http://schemas.microsoft.com/office/drawing/2014/main" id="{CC74B213-D8F2-7E49-BC46-D22C1ADC656B}"/>
                  </a:ext>
                </a:extLst>
              </p:cNvPr>
              <p:cNvSpPr/>
              <p:nvPr/>
            </p:nvSpPr>
            <p:spPr>
              <a:xfrm>
                <a:off x="3522918" y="9719586"/>
                <a:ext cx="215483" cy="191672"/>
              </a:xfrm>
              <a:custGeom>
                <a:avLst/>
                <a:gdLst>
                  <a:gd name="connsiteX0" fmla="*/ 64611 w 215483"/>
                  <a:gd name="connsiteY0" fmla="*/ 8480 h 191672"/>
                  <a:gd name="connsiteX1" fmla="*/ 28710 w 215483"/>
                  <a:gd name="connsiteY1" fmla="*/ 22091 h 191672"/>
                  <a:gd name="connsiteX2" fmla="*/ 22521 w 215483"/>
                  <a:gd name="connsiteY2" fmla="*/ 101284 h 191672"/>
                  <a:gd name="connsiteX3" fmla="*/ 39852 w 215483"/>
                  <a:gd name="connsiteY3" fmla="*/ 114896 h 191672"/>
                  <a:gd name="connsiteX4" fmla="*/ 43566 w 215483"/>
                  <a:gd name="connsiteY4" fmla="*/ 117370 h 191672"/>
                  <a:gd name="connsiteX5" fmla="*/ 41090 w 215483"/>
                  <a:gd name="connsiteY5" fmla="*/ 121082 h 191672"/>
                  <a:gd name="connsiteX6" fmla="*/ 43566 w 215483"/>
                  <a:gd name="connsiteY6" fmla="*/ 169341 h 191672"/>
                  <a:gd name="connsiteX7" fmla="*/ 98036 w 215483"/>
                  <a:gd name="connsiteY7" fmla="*/ 173053 h 191672"/>
                  <a:gd name="connsiteX8" fmla="*/ 110416 w 215483"/>
                  <a:gd name="connsiteY8" fmla="*/ 154492 h 191672"/>
                  <a:gd name="connsiteX9" fmla="*/ 111653 w 215483"/>
                  <a:gd name="connsiteY9" fmla="*/ 147068 h 191672"/>
                  <a:gd name="connsiteX10" fmla="*/ 116605 w 215483"/>
                  <a:gd name="connsiteY10" fmla="*/ 152017 h 191672"/>
                  <a:gd name="connsiteX11" fmla="*/ 187169 w 215483"/>
                  <a:gd name="connsiteY11" fmla="*/ 152017 h 191672"/>
                  <a:gd name="connsiteX12" fmla="*/ 193359 w 215483"/>
                  <a:gd name="connsiteY12" fmla="*/ 76536 h 191672"/>
                  <a:gd name="connsiteX13" fmla="*/ 166124 w 215483"/>
                  <a:gd name="connsiteY13" fmla="*/ 57976 h 191672"/>
                  <a:gd name="connsiteX14" fmla="*/ 162410 w 215483"/>
                  <a:gd name="connsiteY14" fmla="*/ 57976 h 191672"/>
                  <a:gd name="connsiteX15" fmla="*/ 162410 w 215483"/>
                  <a:gd name="connsiteY15" fmla="*/ 54263 h 191672"/>
                  <a:gd name="connsiteX16" fmla="*/ 153744 w 215483"/>
                  <a:gd name="connsiteY16" fmla="*/ 28278 h 191672"/>
                  <a:gd name="connsiteX17" fmla="*/ 102988 w 215483"/>
                  <a:gd name="connsiteY17" fmla="*/ 20854 h 191672"/>
                  <a:gd name="connsiteX18" fmla="*/ 100512 w 215483"/>
                  <a:gd name="connsiteY18" fmla="*/ 22091 h 191672"/>
                  <a:gd name="connsiteX19" fmla="*/ 98036 w 215483"/>
                  <a:gd name="connsiteY19" fmla="*/ 19617 h 191672"/>
                  <a:gd name="connsiteX20" fmla="*/ 64611 w 215483"/>
                  <a:gd name="connsiteY20" fmla="*/ 8480 h 191672"/>
                  <a:gd name="connsiteX21" fmla="*/ 61498 w 215483"/>
                  <a:gd name="connsiteY21" fmla="*/ 62 h 191672"/>
                  <a:gd name="connsiteX22" fmla="*/ 100514 w 215483"/>
                  <a:gd name="connsiteY22" fmla="*/ 12135 h 191672"/>
                  <a:gd name="connsiteX23" fmla="*/ 159969 w 215483"/>
                  <a:gd name="connsiteY23" fmla="*/ 22040 h 191672"/>
                  <a:gd name="connsiteX24" fmla="*/ 171116 w 215483"/>
                  <a:gd name="connsiteY24" fmla="*/ 50519 h 191672"/>
                  <a:gd name="connsiteX25" fmla="*/ 200844 w 215483"/>
                  <a:gd name="connsiteY25" fmla="*/ 70330 h 191672"/>
                  <a:gd name="connsiteX26" fmla="*/ 193412 w 215483"/>
                  <a:gd name="connsiteY26" fmla="*/ 159479 h 191672"/>
                  <a:gd name="connsiteX27" fmla="*/ 115378 w 215483"/>
                  <a:gd name="connsiteY27" fmla="*/ 161956 h 191672"/>
                  <a:gd name="connsiteX28" fmla="*/ 102992 w 215483"/>
                  <a:gd name="connsiteY28" fmla="*/ 180528 h 191672"/>
                  <a:gd name="connsiteX29" fmla="*/ 72026 w 215483"/>
                  <a:gd name="connsiteY29" fmla="*/ 191672 h 191672"/>
                  <a:gd name="connsiteX30" fmla="*/ 36105 w 215483"/>
                  <a:gd name="connsiteY30" fmla="*/ 174337 h 191672"/>
                  <a:gd name="connsiteX31" fmla="*/ 32390 w 215483"/>
                  <a:gd name="connsiteY31" fmla="*/ 119857 h 191672"/>
                  <a:gd name="connsiteX32" fmla="*/ 15049 w 215483"/>
                  <a:gd name="connsiteY32" fmla="*/ 106237 h 191672"/>
                  <a:gd name="connsiteX33" fmla="*/ 22481 w 215483"/>
                  <a:gd name="connsiteY33" fmla="*/ 15849 h 191672"/>
                  <a:gd name="connsiteX34" fmla="*/ 61498 w 215483"/>
                  <a:gd name="connsiteY34" fmla="*/ 62 h 19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15483" h="191672">
                    <a:moveTo>
                      <a:pt x="64611" y="8480"/>
                    </a:moveTo>
                    <a:cubicBezTo>
                      <a:pt x="50994" y="8480"/>
                      <a:pt x="38614" y="13430"/>
                      <a:pt x="28710" y="22091"/>
                    </a:cubicBezTo>
                    <a:cubicBezTo>
                      <a:pt x="5189" y="41890"/>
                      <a:pt x="2713" y="77774"/>
                      <a:pt x="22521" y="101284"/>
                    </a:cubicBezTo>
                    <a:cubicBezTo>
                      <a:pt x="26235" y="107471"/>
                      <a:pt x="32424" y="111183"/>
                      <a:pt x="39852" y="114896"/>
                    </a:cubicBezTo>
                    <a:lnTo>
                      <a:pt x="43566" y="117370"/>
                    </a:lnTo>
                    <a:lnTo>
                      <a:pt x="41090" y="121082"/>
                    </a:lnTo>
                    <a:cubicBezTo>
                      <a:pt x="31186" y="135931"/>
                      <a:pt x="31186" y="155729"/>
                      <a:pt x="43566" y="169341"/>
                    </a:cubicBezTo>
                    <a:cubicBezTo>
                      <a:pt x="57183" y="185427"/>
                      <a:pt x="80705" y="186664"/>
                      <a:pt x="98036" y="173053"/>
                    </a:cubicBezTo>
                    <a:cubicBezTo>
                      <a:pt x="104226" y="168103"/>
                      <a:pt x="107940" y="161916"/>
                      <a:pt x="110416" y="154492"/>
                    </a:cubicBezTo>
                    <a:lnTo>
                      <a:pt x="111653" y="147068"/>
                    </a:lnTo>
                    <a:lnTo>
                      <a:pt x="116605" y="152017"/>
                    </a:lnTo>
                    <a:cubicBezTo>
                      <a:pt x="137651" y="169341"/>
                      <a:pt x="167361" y="169341"/>
                      <a:pt x="187169" y="152017"/>
                    </a:cubicBezTo>
                    <a:cubicBezTo>
                      <a:pt x="209452" y="133456"/>
                      <a:pt x="213166" y="98809"/>
                      <a:pt x="193359" y="76536"/>
                    </a:cubicBezTo>
                    <a:cubicBezTo>
                      <a:pt x="185931" y="67875"/>
                      <a:pt x="176027" y="61688"/>
                      <a:pt x="166124" y="57976"/>
                    </a:cubicBezTo>
                    <a:lnTo>
                      <a:pt x="162410" y="57976"/>
                    </a:lnTo>
                    <a:lnTo>
                      <a:pt x="162410" y="54263"/>
                    </a:lnTo>
                    <a:cubicBezTo>
                      <a:pt x="162410" y="44364"/>
                      <a:pt x="158696" y="35703"/>
                      <a:pt x="153744" y="28278"/>
                    </a:cubicBezTo>
                    <a:cubicBezTo>
                      <a:pt x="141364" y="13430"/>
                      <a:pt x="119081" y="9717"/>
                      <a:pt x="102988" y="20854"/>
                    </a:cubicBezTo>
                    <a:lnTo>
                      <a:pt x="100512" y="22091"/>
                    </a:lnTo>
                    <a:lnTo>
                      <a:pt x="98036" y="19617"/>
                    </a:lnTo>
                    <a:cubicBezTo>
                      <a:pt x="88132" y="12192"/>
                      <a:pt x="76991" y="8480"/>
                      <a:pt x="64611" y="8480"/>
                    </a:cubicBezTo>
                    <a:close/>
                    <a:moveTo>
                      <a:pt x="61498" y="62"/>
                    </a:moveTo>
                    <a:cubicBezTo>
                      <a:pt x="75122" y="-557"/>
                      <a:pt x="88747" y="3468"/>
                      <a:pt x="100514" y="12135"/>
                    </a:cubicBezTo>
                    <a:cubicBezTo>
                      <a:pt x="120332" y="991"/>
                      <a:pt x="145105" y="5944"/>
                      <a:pt x="159969" y="22040"/>
                    </a:cubicBezTo>
                    <a:cubicBezTo>
                      <a:pt x="166162" y="30708"/>
                      <a:pt x="169878" y="40613"/>
                      <a:pt x="171116" y="50519"/>
                    </a:cubicBezTo>
                    <a:cubicBezTo>
                      <a:pt x="182264" y="55471"/>
                      <a:pt x="192173" y="61662"/>
                      <a:pt x="200844" y="70330"/>
                    </a:cubicBezTo>
                    <a:cubicBezTo>
                      <a:pt x="223139" y="97570"/>
                      <a:pt x="219423" y="135954"/>
                      <a:pt x="193412" y="159479"/>
                    </a:cubicBezTo>
                    <a:cubicBezTo>
                      <a:pt x="171116" y="178052"/>
                      <a:pt x="140151" y="178052"/>
                      <a:pt x="115378" y="161956"/>
                    </a:cubicBezTo>
                    <a:cubicBezTo>
                      <a:pt x="114139" y="169385"/>
                      <a:pt x="109185" y="175576"/>
                      <a:pt x="102992" y="180528"/>
                    </a:cubicBezTo>
                    <a:cubicBezTo>
                      <a:pt x="94321" y="186719"/>
                      <a:pt x="83173" y="191672"/>
                      <a:pt x="72026" y="191672"/>
                    </a:cubicBezTo>
                    <a:cubicBezTo>
                      <a:pt x="59639" y="191672"/>
                      <a:pt x="46015" y="185481"/>
                      <a:pt x="36105" y="174337"/>
                    </a:cubicBezTo>
                    <a:cubicBezTo>
                      <a:pt x="23719" y="159479"/>
                      <a:pt x="21242" y="137192"/>
                      <a:pt x="32390" y="119857"/>
                    </a:cubicBezTo>
                    <a:cubicBezTo>
                      <a:pt x="24958" y="117381"/>
                      <a:pt x="20003" y="112428"/>
                      <a:pt x="15049" y="106237"/>
                    </a:cubicBezTo>
                    <a:cubicBezTo>
                      <a:pt x="-7247" y="78997"/>
                      <a:pt x="-4770" y="39375"/>
                      <a:pt x="22481" y="15849"/>
                    </a:cubicBezTo>
                    <a:cubicBezTo>
                      <a:pt x="34248" y="5944"/>
                      <a:pt x="47873" y="681"/>
                      <a:pt x="61498" y="6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2" name="Group 1241">
              <a:extLst>
                <a:ext uri="{FF2B5EF4-FFF2-40B4-BE49-F238E27FC236}">
                  <a16:creationId xmlns:a16="http://schemas.microsoft.com/office/drawing/2014/main" id="{3AFE0E00-EA19-1E42-B7C3-95F529F7D11F}"/>
                </a:ext>
              </a:extLst>
            </p:cNvPr>
            <p:cNvGrpSpPr/>
            <p:nvPr/>
          </p:nvGrpSpPr>
          <p:grpSpPr>
            <a:xfrm>
              <a:off x="3820743" y="9887789"/>
              <a:ext cx="196631" cy="205422"/>
              <a:chOff x="3820743" y="9887789"/>
              <a:chExt cx="196631" cy="205422"/>
            </a:xfrm>
          </p:grpSpPr>
          <p:sp>
            <p:nvSpPr>
              <p:cNvPr id="1434" name="Freeform 1433">
                <a:extLst>
                  <a:ext uri="{FF2B5EF4-FFF2-40B4-BE49-F238E27FC236}">
                    <a16:creationId xmlns:a16="http://schemas.microsoft.com/office/drawing/2014/main" id="{F5865A4B-0783-A446-9FC2-4F7E9368B159}"/>
                  </a:ext>
                </a:extLst>
              </p:cNvPr>
              <p:cNvSpPr/>
              <p:nvPr/>
            </p:nvSpPr>
            <p:spPr>
              <a:xfrm>
                <a:off x="3825830" y="9892565"/>
                <a:ext cx="186869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1" h="159">
                    <a:moveTo>
                      <a:pt x="33" y="2"/>
                    </a:moveTo>
                    <a:cubicBezTo>
                      <a:pt x="8" y="10"/>
                      <a:pt x="-6" y="36"/>
                      <a:pt x="2" y="61"/>
                    </a:cubicBezTo>
                    <a:cubicBezTo>
                      <a:pt x="4" y="71"/>
                      <a:pt x="10" y="79"/>
                      <a:pt x="17" y="85"/>
                    </a:cubicBezTo>
                    <a:cubicBezTo>
                      <a:pt x="14" y="92"/>
                      <a:pt x="13" y="101"/>
                      <a:pt x="16" y="109"/>
                    </a:cubicBezTo>
                    <a:cubicBezTo>
                      <a:pt x="20" y="127"/>
                      <a:pt x="37" y="137"/>
                      <a:pt x="54" y="135"/>
                    </a:cubicBezTo>
                    <a:cubicBezTo>
                      <a:pt x="65" y="154"/>
                      <a:pt x="88" y="164"/>
                      <a:pt x="110" y="157"/>
                    </a:cubicBezTo>
                    <a:cubicBezTo>
                      <a:pt x="135" y="150"/>
                      <a:pt x="151" y="123"/>
                      <a:pt x="143" y="97"/>
                    </a:cubicBezTo>
                    <a:cubicBezTo>
                      <a:pt x="141" y="91"/>
                      <a:pt x="138" y="85"/>
                      <a:pt x="134" y="80"/>
                    </a:cubicBezTo>
                    <a:cubicBezTo>
                      <a:pt x="148" y="72"/>
                      <a:pt x="154" y="56"/>
                      <a:pt x="150" y="40"/>
                    </a:cubicBezTo>
                    <a:cubicBezTo>
                      <a:pt x="145" y="22"/>
                      <a:pt x="125" y="11"/>
                      <a:pt x="107" y="17"/>
                    </a:cubicBezTo>
                    <a:cubicBezTo>
                      <a:pt x="100" y="18"/>
                      <a:pt x="94" y="23"/>
                      <a:pt x="90" y="28"/>
                    </a:cubicBezTo>
                    <a:cubicBezTo>
                      <a:pt x="80" y="7"/>
                      <a:pt x="56" y="-4"/>
                      <a:pt x="33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5" name="Freeform 1434">
                <a:extLst>
                  <a:ext uri="{FF2B5EF4-FFF2-40B4-BE49-F238E27FC236}">
                    <a16:creationId xmlns:a16="http://schemas.microsoft.com/office/drawing/2014/main" id="{3997F4F6-6875-7A47-BDA1-DBAEDC3E5C7C}"/>
                  </a:ext>
                </a:extLst>
              </p:cNvPr>
              <p:cNvSpPr/>
              <p:nvPr/>
            </p:nvSpPr>
            <p:spPr>
              <a:xfrm>
                <a:off x="3820743" y="9887789"/>
                <a:ext cx="196631" cy="205422"/>
              </a:xfrm>
              <a:custGeom>
                <a:avLst/>
                <a:gdLst>
                  <a:gd name="connsiteX0" fmla="*/ 67147 w 196631"/>
                  <a:gd name="connsiteY0" fmla="*/ 10422 h 205422"/>
                  <a:gd name="connsiteX1" fmla="*/ 48415 w 196631"/>
                  <a:gd name="connsiteY1" fmla="*/ 12240 h 205422"/>
                  <a:gd name="connsiteX2" fmla="*/ 15010 w 196631"/>
                  <a:gd name="connsiteY2" fmla="*/ 38237 h 205422"/>
                  <a:gd name="connsiteX3" fmla="*/ 10061 w 196631"/>
                  <a:gd name="connsiteY3" fmla="*/ 79091 h 205422"/>
                  <a:gd name="connsiteX4" fmla="*/ 29857 w 196631"/>
                  <a:gd name="connsiteY4" fmla="*/ 106326 h 205422"/>
                  <a:gd name="connsiteX5" fmla="*/ 32331 w 196631"/>
                  <a:gd name="connsiteY5" fmla="*/ 108802 h 205422"/>
                  <a:gd name="connsiteX6" fmla="*/ 31094 w 196631"/>
                  <a:gd name="connsiteY6" fmla="*/ 111278 h 205422"/>
                  <a:gd name="connsiteX7" fmla="*/ 28619 w 196631"/>
                  <a:gd name="connsiteY7" fmla="*/ 139751 h 205422"/>
                  <a:gd name="connsiteX8" fmla="*/ 71921 w 196631"/>
                  <a:gd name="connsiteY8" fmla="*/ 166987 h 205422"/>
                  <a:gd name="connsiteX9" fmla="*/ 74396 w 196631"/>
                  <a:gd name="connsiteY9" fmla="*/ 165749 h 205422"/>
                  <a:gd name="connsiteX10" fmla="*/ 75633 w 196631"/>
                  <a:gd name="connsiteY10" fmla="*/ 169463 h 205422"/>
                  <a:gd name="connsiteX11" fmla="*/ 139967 w 196631"/>
                  <a:gd name="connsiteY11" fmla="*/ 195460 h 205422"/>
                  <a:gd name="connsiteX12" fmla="*/ 178321 w 196631"/>
                  <a:gd name="connsiteY12" fmla="*/ 126134 h 205422"/>
                  <a:gd name="connsiteX13" fmla="*/ 167186 w 196631"/>
                  <a:gd name="connsiteY13" fmla="*/ 106326 h 205422"/>
                  <a:gd name="connsiteX14" fmla="*/ 164711 w 196631"/>
                  <a:gd name="connsiteY14" fmla="*/ 102612 h 205422"/>
                  <a:gd name="connsiteX15" fmla="*/ 168423 w 196631"/>
                  <a:gd name="connsiteY15" fmla="*/ 100136 h 205422"/>
                  <a:gd name="connsiteX16" fmla="*/ 185744 w 196631"/>
                  <a:gd name="connsiteY16" fmla="*/ 55569 h 205422"/>
                  <a:gd name="connsiteX17" fmla="*/ 138730 w 196631"/>
                  <a:gd name="connsiteY17" fmla="*/ 29572 h 205422"/>
                  <a:gd name="connsiteX18" fmla="*/ 118935 w 196631"/>
                  <a:gd name="connsiteY18" fmla="*/ 41951 h 205422"/>
                  <a:gd name="connsiteX19" fmla="*/ 113986 w 196631"/>
                  <a:gd name="connsiteY19" fmla="*/ 48141 h 205422"/>
                  <a:gd name="connsiteX20" fmla="*/ 111512 w 196631"/>
                  <a:gd name="connsiteY20" fmla="*/ 40713 h 205422"/>
                  <a:gd name="connsiteX21" fmla="*/ 67147 w 196631"/>
                  <a:gd name="connsiteY21" fmla="*/ 10422 h 205422"/>
                  <a:gd name="connsiteX22" fmla="*/ 45904 w 196631"/>
                  <a:gd name="connsiteY22" fmla="*/ 2271 h 205422"/>
                  <a:gd name="connsiteX23" fmla="*/ 116468 w 196631"/>
                  <a:gd name="connsiteY23" fmla="*/ 30762 h 205422"/>
                  <a:gd name="connsiteX24" fmla="*/ 136275 w 196631"/>
                  <a:gd name="connsiteY24" fmla="*/ 19614 h 205422"/>
                  <a:gd name="connsiteX25" fmla="*/ 194459 w 196631"/>
                  <a:gd name="connsiteY25" fmla="*/ 51820 h 205422"/>
                  <a:gd name="connsiteX26" fmla="*/ 177128 w 196631"/>
                  <a:gd name="connsiteY26" fmla="*/ 103847 h 205422"/>
                  <a:gd name="connsiteX27" fmla="*/ 185794 w 196631"/>
                  <a:gd name="connsiteY27" fmla="*/ 122428 h 205422"/>
                  <a:gd name="connsiteX28" fmla="*/ 142465 w 196631"/>
                  <a:gd name="connsiteY28" fmla="*/ 202945 h 205422"/>
                  <a:gd name="connsiteX29" fmla="*/ 123896 w 196631"/>
                  <a:gd name="connsiteY29" fmla="*/ 205422 h 205422"/>
                  <a:gd name="connsiteX30" fmla="*/ 69426 w 196631"/>
                  <a:gd name="connsiteY30" fmla="*/ 174454 h 205422"/>
                  <a:gd name="connsiteX31" fmla="*/ 19907 w 196631"/>
                  <a:gd name="connsiteY31" fmla="*/ 141008 h 205422"/>
                  <a:gd name="connsiteX32" fmla="*/ 21145 w 196631"/>
                  <a:gd name="connsiteY32" fmla="*/ 110040 h 205422"/>
                  <a:gd name="connsiteX33" fmla="*/ 2576 w 196631"/>
                  <a:gd name="connsiteY33" fmla="*/ 80311 h 205422"/>
                  <a:gd name="connsiteX34" fmla="*/ 7528 w 196631"/>
                  <a:gd name="connsiteY34" fmla="*/ 32001 h 205422"/>
                  <a:gd name="connsiteX35" fmla="*/ 45904 w 196631"/>
                  <a:gd name="connsiteY35" fmla="*/ 2271 h 20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96631" h="205422">
                    <a:moveTo>
                      <a:pt x="67147" y="10422"/>
                    </a:moveTo>
                    <a:cubicBezTo>
                      <a:pt x="60941" y="9841"/>
                      <a:pt x="54601" y="10383"/>
                      <a:pt x="48415" y="12240"/>
                    </a:cubicBezTo>
                    <a:cubicBezTo>
                      <a:pt x="34805" y="15954"/>
                      <a:pt x="22433" y="25858"/>
                      <a:pt x="15010" y="38237"/>
                    </a:cubicBezTo>
                    <a:cubicBezTo>
                      <a:pt x="8824" y="50617"/>
                      <a:pt x="7587" y="65473"/>
                      <a:pt x="10061" y="79091"/>
                    </a:cubicBezTo>
                    <a:cubicBezTo>
                      <a:pt x="15010" y="90232"/>
                      <a:pt x="21196" y="98898"/>
                      <a:pt x="29857" y="106326"/>
                    </a:cubicBezTo>
                    <a:lnTo>
                      <a:pt x="32331" y="108802"/>
                    </a:lnTo>
                    <a:lnTo>
                      <a:pt x="31094" y="111278"/>
                    </a:lnTo>
                    <a:cubicBezTo>
                      <a:pt x="26145" y="121182"/>
                      <a:pt x="26145" y="131085"/>
                      <a:pt x="28619" y="139751"/>
                    </a:cubicBezTo>
                    <a:cubicBezTo>
                      <a:pt x="34805" y="158321"/>
                      <a:pt x="52126" y="169463"/>
                      <a:pt x="71921" y="166987"/>
                    </a:cubicBezTo>
                    <a:lnTo>
                      <a:pt x="74396" y="165749"/>
                    </a:lnTo>
                    <a:lnTo>
                      <a:pt x="75633" y="169463"/>
                    </a:lnTo>
                    <a:cubicBezTo>
                      <a:pt x="88005" y="191746"/>
                      <a:pt x="115223" y="202888"/>
                      <a:pt x="139967" y="195460"/>
                    </a:cubicBezTo>
                    <a:cubicBezTo>
                      <a:pt x="169660" y="188032"/>
                      <a:pt x="185744" y="155845"/>
                      <a:pt x="178321" y="126134"/>
                    </a:cubicBezTo>
                    <a:cubicBezTo>
                      <a:pt x="175846" y="118706"/>
                      <a:pt x="172135" y="112516"/>
                      <a:pt x="167186" y="106326"/>
                    </a:cubicBezTo>
                    <a:lnTo>
                      <a:pt x="164711" y="102612"/>
                    </a:lnTo>
                    <a:lnTo>
                      <a:pt x="168423" y="100136"/>
                    </a:lnTo>
                    <a:cubicBezTo>
                      <a:pt x="184507" y="91470"/>
                      <a:pt x="191930" y="72901"/>
                      <a:pt x="185744" y="55569"/>
                    </a:cubicBezTo>
                    <a:cubicBezTo>
                      <a:pt x="180795" y="34523"/>
                      <a:pt x="158525" y="23382"/>
                      <a:pt x="138730" y="29572"/>
                    </a:cubicBezTo>
                    <a:cubicBezTo>
                      <a:pt x="131307" y="32048"/>
                      <a:pt x="123884" y="35761"/>
                      <a:pt x="118935" y="41951"/>
                    </a:cubicBezTo>
                    <a:lnTo>
                      <a:pt x="113986" y="48141"/>
                    </a:lnTo>
                    <a:lnTo>
                      <a:pt x="111512" y="40713"/>
                    </a:lnTo>
                    <a:cubicBezTo>
                      <a:pt x="103161" y="24001"/>
                      <a:pt x="85763" y="12163"/>
                      <a:pt x="67147" y="10422"/>
                    </a:cubicBezTo>
                    <a:close/>
                    <a:moveTo>
                      <a:pt x="45904" y="2271"/>
                    </a:moveTo>
                    <a:cubicBezTo>
                      <a:pt x="73140" y="-5161"/>
                      <a:pt x="102850" y="5988"/>
                      <a:pt x="116468" y="30762"/>
                    </a:cubicBezTo>
                    <a:cubicBezTo>
                      <a:pt x="122658" y="25807"/>
                      <a:pt x="128848" y="22091"/>
                      <a:pt x="136275" y="19614"/>
                    </a:cubicBezTo>
                    <a:cubicBezTo>
                      <a:pt x="161034" y="12181"/>
                      <a:pt x="187031" y="27046"/>
                      <a:pt x="194459" y="51820"/>
                    </a:cubicBezTo>
                    <a:cubicBezTo>
                      <a:pt x="200649" y="71640"/>
                      <a:pt x="193221" y="92698"/>
                      <a:pt x="177128" y="103847"/>
                    </a:cubicBezTo>
                    <a:cubicBezTo>
                      <a:pt x="180842" y="110040"/>
                      <a:pt x="184556" y="116234"/>
                      <a:pt x="185794" y="122428"/>
                    </a:cubicBezTo>
                    <a:cubicBezTo>
                      <a:pt x="195697" y="157112"/>
                      <a:pt x="177128" y="193035"/>
                      <a:pt x="142465" y="202945"/>
                    </a:cubicBezTo>
                    <a:cubicBezTo>
                      <a:pt x="136275" y="204183"/>
                      <a:pt x="130086" y="205422"/>
                      <a:pt x="123896" y="205422"/>
                    </a:cubicBezTo>
                    <a:cubicBezTo>
                      <a:pt x="102850" y="205422"/>
                      <a:pt x="80567" y="194273"/>
                      <a:pt x="69426" y="174454"/>
                    </a:cubicBezTo>
                    <a:cubicBezTo>
                      <a:pt x="47142" y="175693"/>
                      <a:pt x="26097" y="162067"/>
                      <a:pt x="19907" y="141008"/>
                    </a:cubicBezTo>
                    <a:cubicBezTo>
                      <a:pt x="17432" y="131099"/>
                      <a:pt x="17432" y="119950"/>
                      <a:pt x="21145" y="110040"/>
                    </a:cubicBezTo>
                    <a:cubicBezTo>
                      <a:pt x="12480" y="102608"/>
                      <a:pt x="6290" y="92698"/>
                      <a:pt x="2576" y="80311"/>
                    </a:cubicBezTo>
                    <a:cubicBezTo>
                      <a:pt x="-2376" y="64208"/>
                      <a:pt x="100" y="46865"/>
                      <a:pt x="7528" y="32001"/>
                    </a:cubicBezTo>
                    <a:cubicBezTo>
                      <a:pt x="16194" y="18375"/>
                      <a:pt x="28573" y="7226"/>
                      <a:pt x="45904" y="227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6" name="Freeform 1435">
                <a:extLst>
                  <a:ext uri="{FF2B5EF4-FFF2-40B4-BE49-F238E27FC236}">
                    <a16:creationId xmlns:a16="http://schemas.microsoft.com/office/drawing/2014/main" id="{24522E72-DB4A-F741-8A79-89C515D1E195}"/>
                  </a:ext>
                </a:extLst>
              </p:cNvPr>
              <p:cNvSpPr/>
              <p:nvPr/>
            </p:nvSpPr>
            <p:spPr>
              <a:xfrm>
                <a:off x="3825830" y="9892565"/>
                <a:ext cx="186869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1" h="159">
                    <a:moveTo>
                      <a:pt x="33" y="2"/>
                    </a:moveTo>
                    <a:cubicBezTo>
                      <a:pt x="8" y="10"/>
                      <a:pt x="-6" y="36"/>
                      <a:pt x="2" y="61"/>
                    </a:cubicBezTo>
                    <a:cubicBezTo>
                      <a:pt x="4" y="71"/>
                      <a:pt x="10" y="79"/>
                      <a:pt x="17" y="85"/>
                    </a:cubicBezTo>
                    <a:cubicBezTo>
                      <a:pt x="14" y="92"/>
                      <a:pt x="13" y="101"/>
                      <a:pt x="16" y="109"/>
                    </a:cubicBezTo>
                    <a:cubicBezTo>
                      <a:pt x="20" y="127"/>
                      <a:pt x="37" y="137"/>
                      <a:pt x="54" y="135"/>
                    </a:cubicBezTo>
                    <a:cubicBezTo>
                      <a:pt x="65" y="154"/>
                      <a:pt x="88" y="164"/>
                      <a:pt x="110" y="157"/>
                    </a:cubicBezTo>
                    <a:cubicBezTo>
                      <a:pt x="135" y="150"/>
                      <a:pt x="151" y="123"/>
                      <a:pt x="143" y="97"/>
                    </a:cubicBezTo>
                    <a:cubicBezTo>
                      <a:pt x="141" y="91"/>
                      <a:pt x="138" y="85"/>
                      <a:pt x="134" y="80"/>
                    </a:cubicBezTo>
                    <a:cubicBezTo>
                      <a:pt x="148" y="72"/>
                      <a:pt x="154" y="56"/>
                      <a:pt x="150" y="40"/>
                    </a:cubicBezTo>
                    <a:cubicBezTo>
                      <a:pt x="145" y="22"/>
                      <a:pt x="125" y="11"/>
                      <a:pt x="107" y="17"/>
                    </a:cubicBezTo>
                    <a:cubicBezTo>
                      <a:pt x="100" y="18"/>
                      <a:pt x="94" y="23"/>
                      <a:pt x="90" y="28"/>
                    </a:cubicBezTo>
                    <a:cubicBezTo>
                      <a:pt x="80" y="7"/>
                      <a:pt x="56" y="-4"/>
                      <a:pt x="33" y="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7" name="Freeform 1436">
                <a:extLst>
                  <a:ext uri="{FF2B5EF4-FFF2-40B4-BE49-F238E27FC236}">
                    <a16:creationId xmlns:a16="http://schemas.microsoft.com/office/drawing/2014/main" id="{699FF84E-D539-0F4F-ABFC-C7FED150D9EE}"/>
                  </a:ext>
                </a:extLst>
              </p:cNvPr>
              <p:cNvSpPr/>
              <p:nvPr/>
            </p:nvSpPr>
            <p:spPr>
              <a:xfrm>
                <a:off x="3820743" y="9887789"/>
                <a:ext cx="196631" cy="205422"/>
              </a:xfrm>
              <a:custGeom>
                <a:avLst/>
                <a:gdLst>
                  <a:gd name="connsiteX0" fmla="*/ 67147 w 196631"/>
                  <a:gd name="connsiteY0" fmla="*/ 10422 h 205422"/>
                  <a:gd name="connsiteX1" fmla="*/ 48415 w 196631"/>
                  <a:gd name="connsiteY1" fmla="*/ 12240 h 205422"/>
                  <a:gd name="connsiteX2" fmla="*/ 15010 w 196631"/>
                  <a:gd name="connsiteY2" fmla="*/ 38237 h 205422"/>
                  <a:gd name="connsiteX3" fmla="*/ 10061 w 196631"/>
                  <a:gd name="connsiteY3" fmla="*/ 79091 h 205422"/>
                  <a:gd name="connsiteX4" fmla="*/ 29857 w 196631"/>
                  <a:gd name="connsiteY4" fmla="*/ 106326 h 205422"/>
                  <a:gd name="connsiteX5" fmla="*/ 32331 w 196631"/>
                  <a:gd name="connsiteY5" fmla="*/ 108802 h 205422"/>
                  <a:gd name="connsiteX6" fmla="*/ 31094 w 196631"/>
                  <a:gd name="connsiteY6" fmla="*/ 111278 h 205422"/>
                  <a:gd name="connsiteX7" fmla="*/ 28619 w 196631"/>
                  <a:gd name="connsiteY7" fmla="*/ 139751 h 205422"/>
                  <a:gd name="connsiteX8" fmla="*/ 71921 w 196631"/>
                  <a:gd name="connsiteY8" fmla="*/ 166987 h 205422"/>
                  <a:gd name="connsiteX9" fmla="*/ 74396 w 196631"/>
                  <a:gd name="connsiteY9" fmla="*/ 165749 h 205422"/>
                  <a:gd name="connsiteX10" fmla="*/ 75633 w 196631"/>
                  <a:gd name="connsiteY10" fmla="*/ 169463 h 205422"/>
                  <a:gd name="connsiteX11" fmla="*/ 139967 w 196631"/>
                  <a:gd name="connsiteY11" fmla="*/ 195460 h 205422"/>
                  <a:gd name="connsiteX12" fmla="*/ 178321 w 196631"/>
                  <a:gd name="connsiteY12" fmla="*/ 126134 h 205422"/>
                  <a:gd name="connsiteX13" fmla="*/ 167186 w 196631"/>
                  <a:gd name="connsiteY13" fmla="*/ 106326 h 205422"/>
                  <a:gd name="connsiteX14" fmla="*/ 164711 w 196631"/>
                  <a:gd name="connsiteY14" fmla="*/ 102612 h 205422"/>
                  <a:gd name="connsiteX15" fmla="*/ 168423 w 196631"/>
                  <a:gd name="connsiteY15" fmla="*/ 100136 h 205422"/>
                  <a:gd name="connsiteX16" fmla="*/ 185744 w 196631"/>
                  <a:gd name="connsiteY16" fmla="*/ 55569 h 205422"/>
                  <a:gd name="connsiteX17" fmla="*/ 138730 w 196631"/>
                  <a:gd name="connsiteY17" fmla="*/ 29572 h 205422"/>
                  <a:gd name="connsiteX18" fmla="*/ 118935 w 196631"/>
                  <a:gd name="connsiteY18" fmla="*/ 41951 h 205422"/>
                  <a:gd name="connsiteX19" fmla="*/ 113986 w 196631"/>
                  <a:gd name="connsiteY19" fmla="*/ 48141 h 205422"/>
                  <a:gd name="connsiteX20" fmla="*/ 111512 w 196631"/>
                  <a:gd name="connsiteY20" fmla="*/ 40713 h 205422"/>
                  <a:gd name="connsiteX21" fmla="*/ 67147 w 196631"/>
                  <a:gd name="connsiteY21" fmla="*/ 10422 h 205422"/>
                  <a:gd name="connsiteX22" fmla="*/ 45904 w 196631"/>
                  <a:gd name="connsiteY22" fmla="*/ 2271 h 205422"/>
                  <a:gd name="connsiteX23" fmla="*/ 116468 w 196631"/>
                  <a:gd name="connsiteY23" fmla="*/ 30762 h 205422"/>
                  <a:gd name="connsiteX24" fmla="*/ 136275 w 196631"/>
                  <a:gd name="connsiteY24" fmla="*/ 19614 h 205422"/>
                  <a:gd name="connsiteX25" fmla="*/ 194459 w 196631"/>
                  <a:gd name="connsiteY25" fmla="*/ 51820 h 205422"/>
                  <a:gd name="connsiteX26" fmla="*/ 177128 w 196631"/>
                  <a:gd name="connsiteY26" fmla="*/ 103847 h 205422"/>
                  <a:gd name="connsiteX27" fmla="*/ 185794 w 196631"/>
                  <a:gd name="connsiteY27" fmla="*/ 122428 h 205422"/>
                  <a:gd name="connsiteX28" fmla="*/ 142465 w 196631"/>
                  <a:gd name="connsiteY28" fmla="*/ 202945 h 205422"/>
                  <a:gd name="connsiteX29" fmla="*/ 123896 w 196631"/>
                  <a:gd name="connsiteY29" fmla="*/ 205422 h 205422"/>
                  <a:gd name="connsiteX30" fmla="*/ 69426 w 196631"/>
                  <a:gd name="connsiteY30" fmla="*/ 174454 h 205422"/>
                  <a:gd name="connsiteX31" fmla="*/ 19907 w 196631"/>
                  <a:gd name="connsiteY31" fmla="*/ 141008 h 205422"/>
                  <a:gd name="connsiteX32" fmla="*/ 21145 w 196631"/>
                  <a:gd name="connsiteY32" fmla="*/ 110040 h 205422"/>
                  <a:gd name="connsiteX33" fmla="*/ 2576 w 196631"/>
                  <a:gd name="connsiteY33" fmla="*/ 80311 h 205422"/>
                  <a:gd name="connsiteX34" fmla="*/ 7528 w 196631"/>
                  <a:gd name="connsiteY34" fmla="*/ 32001 h 205422"/>
                  <a:gd name="connsiteX35" fmla="*/ 45904 w 196631"/>
                  <a:gd name="connsiteY35" fmla="*/ 2271 h 20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96631" h="205422">
                    <a:moveTo>
                      <a:pt x="67147" y="10422"/>
                    </a:moveTo>
                    <a:cubicBezTo>
                      <a:pt x="60941" y="9841"/>
                      <a:pt x="54601" y="10383"/>
                      <a:pt x="48415" y="12240"/>
                    </a:cubicBezTo>
                    <a:cubicBezTo>
                      <a:pt x="34805" y="15954"/>
                      <a:pt x="22433" y="25858"/>
                      <a:pt x="15010" y="38237"/>
                    </a:cubicBezTo>
                    <a:cubicBezTo>
                      <a:pt x="8824" y="50617"/>
                      <a:pt x="7587" y="65473"/>
                      <a:pt x="10061" y="79091"/>
                    </a:cubicBezTo>
                    <a:cubicBezTo>
                      <a:pt x="15010" y="90232"/>
                      <a:pt x="21196" y="98898"/>
                      <a:pt x="29857" y="106326"/>
                    </a:cubicBezTo>
                    <a:lnTo>
                      <a:pt x="32331" y="108802"/>
                    </a:lnTo>
                    <a:lnTo>
                      <a:pt x="31094" y="111278"/>
                    </a:lnTo>
                    <a:cubicBezTo>
                      <a:pt x="26145" y="121182"/>
                      <a:pt x="26145" y="131085"/>
                      <a:pt x="28619" y="139751"/>
                    </a:cubicBezTo>
                    <a:cubicBezTo>
                      <a:pt x="34805" y="158321"/>
                      <a:pt x="52126" y="169463"/>
                      <a:pt x="71921" y="166987"/>
                    </a:cubicBezTo>
                    <a:lnTo>
                      <a:pt x="74396" y="165749"/>
                    </a:lnTo>
                    <a:lnTo>
                      <a:pt x="75633" y="169463"/>
                    </a:lnTo>
                    <a:cubicBezTo>
                      <a:pt x="88005" y="191746"/>
                      <a:pt x="115223" y="202888"/>
                      <a:pt x="139967" y="195460"/>
                    </a:cubicBezTo>
                    <a:cubicBezTo>
                      <a:pt x="169660" y="188032"/>
                      <a:pt x="185744" y="155845"/>
                      <a:pt x="178321" y="126134"/>
                    </a:cubicBezTo>
                    <a:cubicBezTo>
                      <a:pt x="175846" y="118706"/>
                      <a:pt x="172135" y="112516"/>
                      <a:pt x="167186" y="106326"/>
                    </a:cubicBezTo>
                    <a:lnTo>
                      <a:pt x="164711" y="102612"/>
                    </a:lnTo>
                    <a:lnTo>
                      <a:pt x="168423" y="100136"/>
                    </a:lnTo>
                    <a:cubicBezTo>
                      <a:pt x="184507" y="91470"/>
                      <a:pt x="191930" y="72901"/>
                      <a:pt x="185744" y="55569"/>
                    </a:cubicBezTo>
                    <a:cubicBezTo>
                      <a:pt x="180795" y="34523"/>
                      <a:pt x="158525" y="23382"/>
                      <a:pt x="138730" y="29572"/>
                    </a:cubicBezTo>
                    <a:cubicBezTo>
                      <a:pt x="131307" y="32048"/>
                      <a:pt x="123884" y="35761"/>
                      <a:pt x="118935" y="41951"/>
                    </a:cubicBezTo>
                    <a:lnTo>
                      <a:pt x="113986" y="48141"/>
                    </a:lnTo>
                    <a:lnTo>
                      <a:pt x="111512" y="40713"/>
                    </a:lnTo>
                    <a:cubicBezTo>
                      <a:pt x="103161" y="24001"/>
                      <a:pt x="85763" y="12163"/>
                      <a:pt x="67147" y="10422"/>
                    </a:cubicBezTo>
                    <a:close/>
                    <a:moveTo>
                      <a:pt x="45904" y="2271"/>
                    </a:moveTo>
                    <a:cubicBezTo>
                      <a:pt x="73140" y="-5161"/>
                      <a:pt x="102850" y="5988"/>
                      <a:pt x="116468" y="30762"/>
                    </a:cubicBezTo>
                    <a:cubicBezTo>
                      <a:pt x="122658" y="25807"/>
                      <a:pt x="128848" y="22091"/>
                      <a:pt x="136275" y="19614"/>
                    </a:cubicBezTo>
                    <a:cubicBezTo>
                      <a:pt x="161034" y="12181"/>
                      <a:pt x="187031" y="27046"/>
                      <a:pt x="194459" y="51820"/>
                    </a:cubicBezTo>
                    <a:cubicBezTo>
                      <a:pt x="200649" y="71640"/>
                      <a:pt x="193221" y="92698"/>
                      <a:pt x="177128" y="103847"/>
                    </a:cubicBezTo>
                    <a:cubicBezTo>
                      <a:pt x="180842" y="110040"/>
                      <a:pt x="184556" y="116234"/>
                      <a:pt x="185794" y="122428"/>
                    </a:cubicBezTo>
                    <a:cubicBezTo>
                      <a:pt x="195697" y="157112"/>
                      <a:pt x="177128" y="193035"/>
                      <a:pt x="142465" y="202945"/>
                    </a:cubicBezTo>
                    <a:cubicBezTo>
                      <a:pt x="136275" y="204183"/>
                      <a:pt x="130086" y="205422"/>
                      <a:pt x="123896" y="205422"/>
                    </a:cubicBezTo>
                    <a:cubicBezTo>
                      <a:pt x="102850" y="205422"/>
                      <a:pt x="80567" y="194273"/>
                      <a:pt x="69426" y="174454"/>
                    </a:cubicBezTo>
                    <a:cubicBezTo>
                      <a:pt x="47142" y="175693"/>
                      <a:pt x="26097" y="162067"/>
                      <a:pt x="19907" y="141008"/>
                    </a:cubicBezTo>
                    <a:cubicBezTo>
                      <a:pt x="17432" y="131099"/>
                      <a:pt x="17432" y="119950"/>
                      <a:pt x="21145" y="110040"/>
                    </a:cubicBezTo>
                    <a:cubicBezTo>
                      <a:pt x="12480" y="102608"/>
                      <a:pt x="6290" y="92698"/>
                      <a:pt x="2576" y="80311"/>
                    </a:cubicBezTo>
                    <a:cubicBezTo>
                      <a:pt x="-2376" y="64208"/>
                      <a:pt x="100" y="46865"/>
                      <a:pt x="7528" y="32001"/>
                    </a:cubicBezTo>
                    <a:cubicBezTo>
                      <a:pt x="16194" y="18375"/>
                      <a:pt x="28573" y="7226"/>
                      <a:pt x="45904" y="227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3" name="Group 1242">
              <a:extLst>
                <a:ext uri="{FF2B5EF4-FFF2-40B4-BE49-F238E27FC236}">
                  <a16:creationId xmlns:a16="http://schemas.microsoft.com/office/drawing/2014/main" id="{DCB96EDC-E3A8-C44D-BE1E-C2D1708F5808}"/>
                </a:ext>
              </a:extLst>
            </p:cNvPr>
            <p:cNvGrpSpPr/>
            <p:nvPr/>
          </p:nvGrpSpPr>
          <p:grpSpPr>
            <a:xfrm>
              <a:off x="3630237" y="9981051"/>
              <a:ext cx="219259" cy="191919"/>
              <a:chOff x="3630237" y="9981051"/>
              <a:chExt cx="219259" cy="191919"/>
            </a:xfrm>
          </p:grpSpPr>
          <p:sp>
            <p:nvSpPr>
              <p:cNvPr id="1430" name="Freeform 1429">
                <a:extLst>
                  <a:ext uri="{FF2B5EF4-FFF2-40B4-BE49-F238E27FC236}">
                    <a16:creationId xmlns:a16="http://schemas.microsoft.com/office/drawing/2014/main" id="{BF81A864-6348-BA4A-A0EE-D32AF8C28022}"/>
                  </a:ext>
                </a:extLst>
              </p:cNvPr>
              <p:cNvSpPr/>
              <p:nvPr/>
            </p:nvSpPr>
            <p:spPr>
              <a:xfrm>
                <a:off x="3635220" y="9984789"/>
                <a:ext cx="210539" cy="1831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48">
                    <a:moveTo>
                      <a:pt x="170" y="47"/>
                    </a:moveTo>
                    <a:cubicBezTo>
                      <a:pt x="170" y="21"/>
                      <a:pt x="148" y="0"/>
                      <a:pt x="123" y="0"/>
                    </a:cubicBezTo>
                    <a:cubicBezTo>
                      <a:pt x="112" y="0"/>
                      <a:pt x="103" y="3"/>
                      <a:pt x="95" y="9"/>
                    </a:cubicBezTo>
                    <a:cubicBezTo>
                      <a:pt x="89" y="3"/>
                      <a:pt x="81" y="0"/>
                      <a:pt x="72" y="0"/>
                    </a:cubicBezTo>
                    <a:cubicBezTo>
                      <a:pt x="54" y="0"/>
                      <a:pt x="40" y="13"/>
                      <a:pt x="38" y="30"/>
                    </a:cubicBezTo>
                    <a:cubicBezTo>
                      <a:pt x="16" y="35"/>
                      <a:pt x="0" y="54"/>
                      <a:pt x="0" y="77"/>
                    </a:cubicBezTo>
                    <a:cubicBezTo>
                      <a:pt x="0" y="104"/>
                      <a:pt x="21" y="126"/>
                      <a:pt x="48" y="126"/>
                    </a:cubicBezTo>
                    <a:cubicBezTo>
                      <a:pt x="55" y="126"/>
                      <a:pt x="62" y="125"/>
                      <a:pt x="68" y="122"/>
                    </a:cubicBezTo>
                    <a:cubicBezTo>
                      <a:pt x="71" y="137"/>
                      <a:pt x="85" y="148"/>
                      <a:pt x="101" y="148"/>
                    </a:cubicBezTo>
                    <a:cubicBezTo>
                      <a:pt x="120" y="148"/>
                      <a:pt x="136" y="133"/>
                      <a:pt x="136" y="114"/>
                    </a:cubicBezTo>
                    <a:cubicBezTo>
                      <a:pt x="136" y="106"/>
                      <a:pt x="134" y="99"/>
                      <a:pt x="129" y="94"/>
                    </a:cubicBezTo>
                    <a:cubicBezTo>
                      <a:pt x="152" y="90"/>
                      <a:pt x="170" y="71"/>
                      <a:pt x="170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1" name="Freeform 1430">
                <a:extLst>
                  <a:ext uri="{FF2B5EF4-FFF2-40B4-BE49-F238E27FC236}">
                    <a16:creationId xmlns:a16="http://schemas.microsoft.com/office/drawing/2014/main" id="{513C7664-1307-7648-A65B-903987D9AC36}"/>
                  </a:ext>
                </a:extLst>
              </p:cNvPr>
              <p:cNvSpPr/>
              <p:nvPr/>
            </p:nvSpPr>
            <p:spPr>
              <a:xfrm>
                <a:off x="3630237" y="9981051"/>
                <a:ext cx="219259" cy="191919"/>
              </a:xfrm>
              <a:custGeom>
                <a:avLst/>
                <a:gdLst>
                  <a:gd name="connsiteX0" fmla="*/ 94156 w 219259"/>
                  <a:gd name="connsiteY0" fmla="*/ 7474 h 191919"/>
                  <a:gd name="connsiteX1" fmla="*/ 55774 w 219259"/>
                  <a:gd name="connsiteY1" fmla="*/ 40885 h 191919"/>
                  <a:gd name="connsiteX2" fmla="*/ 55774 w 219259"/>
                  <a:gd name="connsiteY2" fmla="*/ 44598 h 191919"/>
                  <a:gd name="connsiteX3" fmla="*/ 52059 w 219259"/>
                  <a:gd name="connsiteY3" fmla="*/ 44598 h 191919"/>
                  <a:gd name="connsiteX4" fmla="*/ 8724 w 219259"/>
                  <a:gd name="connsiteY4" fmla="*/ 99045 h 191919"/>
                  <a:gd name="connsiteX5" fmla="*/ 64441 w 219259"/>
                  <a:gd name="connsiteY5" fmla="*/ 155968 h 191919"/>
                  <a:gd name="connsiteX6" fmla="*/ 86727 w 219259"/>
                  <a:gd name="connsiteY6" fmla="*/ 151018 h 191919"/>
                  <a:gd name="connsiteX7" fmla="*/ 91680 w 219259"/>
                  <a:gd name="connsiteY7" fmla="*/ 148543 h 191919"/>
                  <a:gd name="connsiteX8" fmla="*/ 92918 w 219259"/>
                  <a:gd name="connsiteY8" fmla="*/ 153493 h 191919"/>
                  <a:gd name="connsiteX9" fmla="*/ 130063 w 219259"/>
                  <a:gd name="connsiteY9" fmla="*/ 183192 h 191919"/>
                  <a:gd name="connsiteX10" fmla="*/ 169683 w 219259"/>
                  <a:gd name="connsiteY10" fmla="*/ 144831 h 191919"/>
                  <a:gd name="connsiteX11" fmla="*/ 162254 w 219259"/>
                  <a:gd name="connsiteY11" fmla="*/ 122557 h 191919"/>
                  <a:gd name="connsiteX12" fmla="*/ 157302 w 219259"/>
                  <a:gd name="connsiteY12" fmla="*/ 116370 h 191919"/>
                  <a:gd name="connsiteX13" fmla="*/ 164731 w 219259"/>
                  <a:gd name="connsiteY13" fmla="*/ 115132 h 191919"/>
                  <a:gd name="connsiteX14" fmla="*/ 210542 w 219259"/>
                  <a:gd name="connsiteY14" fmla="*/ 61922 h 191919"/>
                  <a:gd name="connsiteX15" fmla="*/ 157302 w 219259"/>
                  <a:gd name="connsiteY15" fmla="*/ 7474 h 191919"/>
                  <a:gd name="connsiteX16" fmla="*/ 125110 w 219259"/>
                  <a:gd name="connsiteY16" fmla="*/ 18611 h 191919"/>
                  <a:gd name="connsiteX17" fmla="*/ 121396 w 219259"/>
                  <a:gd name="connsiteY17" fmla="*/ 21086 h 191919"/>
                  <a:gd name="connsiteX18" fmla="*/ 120157 w 219259"/>
                  <a:gd name="connsiteY18" fmla="*/ 18611 h 191919"/>
                  <a:gd name="connsiteX19" fmla="*/ 94156 w 219259"/>
                  <a:gd name="connsiteY19" fmla="*/ 7474 h 191919"/>
                  <a:gd name="connsiteX20" fmla="*/ 94145 w 219259"/>
                  <a:gd name="connsiteY20" fmla="*/ 0 h 191919"/>
                  <a:gd name="connsiteX21" fmla="*/ 122637 w 219259"/>
                  <a:gd name="connsiteY21" fmla="*/ 9905 h 191919"/>
                  <a:gd name="connsiteX22" fmla="*/ 157322 w 219259"/>
                  <a:gd name="connsiteY22" fmla="*/ 0 h 191919"/>
                  <a:gd name="connsiteX23" fmla="*/ 219259 w 219259"/>
                  <a:gd name="connsiteY23" fmla="*/ 61909 h 191919"/>
                  <a:gd name="connsiteX24" fmla="*/ 172187 w 219259"/>
                  <a:gd name="connsiteY24" fmla="*/ 122581 h 191919"/>
                  <a:gd name="connsiteX25" fmla="*/ 177142 w 219259"/>
                  <a:gd name="connsiteY25" fmla="*/ 144868 h 191919"/>
                  <a:gd name="connsiteX26" fmla="*/ 130069 w 219259"/>
                  <a:gd name="connsiteY26" fmla="*/ 191919 h 191919"/>
                  <a:gd name="connsiteX27" fmla="*/ 85474 w 219259"/>
                  <a:gd name="connsiteY27" fmla="*/ 160964 h 191919"/>
                  <a:gd name="connsiteX28" fmla="*/ 64415 w 219259"/>
                  <a:gd name="connsiteY28" fmla="*/ 163441 h 191919"/>
                  <a:gd name="connsiteX29" fmla="*/ 0 w 219259"/>
                  <a:gd name="connsiteY29" fmla="*/ 99055 h 191919"/>
                  <a:gd name="connsiteX30" fmla="*/ 48311 w 219259"/>
                  <a:gd name="connsiteY30" fmla="*/ 37146 h 191919"/>
                  <a:gd name="connsiteX31" fmla="*/ 94145 w 219259"/>
                  <a:gd name="connsiteY31" fmla="*/ 0 h 191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19259" h="191919">
                    <a:moveTo>
                      <a:pt x="94156" y="7474"/>
                    </a:moveTo>
                    <a:cubicBezTo>
                      <a:pt x="75584" y="7474"/>
                      <a:pt x="58250" y="22323"/>
                      <a:pt x="55774" y="40885"/>
                    </a:cubicBezTo>
                    <a:lnTo>
                      <a:pt x="55774" y="44598"/>
                    </a:lnTo>
                    <a:lnTo>
                      <a:pt x="52059" y="44598"/>
                    </a:lnTo>
                    <a:cubicBezTo>
                      <a:pt x="27296" y="50785"/>
                      <a:pt x="8724" y="73059"/>
                      <a:pt x="8724" y="99045"/>
                    </a:cubicBezTo>
                    <a:cubicBezTo>
                      <a:pt x="8724" y="129982"/>
                      <a:pt x="34725" y="155968"/>
                      <a:pt x="64441" y="155968"/>
                    </a:cubicBezTo>
                    <a:cubicBezTo>
                      <a:pt x="71870" y="155968"/>
                      <a:pt x="79299" y="153493"/>
                      <a:pt x="86727" y="151018"/>
                    </a:cubicBezTo>
                    <a:lnTo>
                      <a:pt x="91680" y="148543"/>
                    </a:lnTo>
                    <a:lnTo>
                      <a:pt x="92918" y="153493"/>
                    </a:lnTo>
                    <a:cubicBezTo>
                      <a:pt x="97871" y="172055"/>
                      <a:pt x="112728" y="183192"/>
                      <a:pt x="130063" y="183192"/>
                    </a:cubicBezTo>
                    <a:cubicBezTo>
                      <a:pt x="151111" y="183192"/>
                      <a:pt x="169683" y="165868"/>
                      <a:pt x="169683" y="144831"/>
                    </a:cubicBezTo>
                    <a:cubicBezTo>
                      <a:pt x="169683" y="136169"/>
                      <a:pt x="167207" y="128744"/>
                      <a:pt x="162254" y="122557"/>
                    </a:cubicBezTo>
                    <a:lnTo>
                      <a:pt x="157302" y="116370"/>
                    </a:lnTo>
                    <a:lnTo>
                      <a:pt x="164731" y="115132"/>
                    </a:lnTo>
                    <a:cubicBezTo>
                      <a:pt x="190732" y="111420"/>
                      <a:pt x="210542" y="89146"/>
                      <a:pt x="210542" y="61922"/>
                    </a:cubicBezTo>
                    <a:cubicBezTo>
                      <a:pt x="210542" y="32223"/>
                      <a:pt x="185779" y="7474"/>
                      <a:pt x="157302" y="7474"/>
                    </a:cubicBezTo>
                    <a:cubicBezTo>
                      <a:pt x="146158" y="7474"/>
                      <a:pt x="133777" y="11186"/>
                      <a:pt x="125110" y="18611"/>
                    </a:cubicBezTo>
                    <a:lnTo>
                      <a:pt x="121396" y="21086"/>
                    </a:lnTo>
                    <a:lnTo>
                      <a:pt x="120157" y="18611"/>
                    </a:lnTo>
                    <a:cubicBezTo>
                      <a:pt x="112728" y="11186"/>
                      <a:pt x="102823" y="7474"/>
                      <a:pt x="94156" y="7474"/>
                    </a:cubicBezTo>
                    <a:close/>
                    <a:moveTo>
                      <a:pt x="94145" y="0"/>
                    </a:moveTo>
                    <a:cubicBezTo>
                      <a:pt x="105294" y="0"/>
                      <a:pt x="113965" y="3715"/>
                      <a:pt x="122637" y="9905"/>
                    </a:cubicBezTo>
                    <a:cubicBezTo>
                      <a:pt x="132547" y="2476"/>
                      <a:pt x="144934" y="0"/>
                      <a:pt x="157322" y="0"/>
                    </a:cubicBezTo>
                    <a:cubicBezTo>
                      <a:pt x="190768" y="0"/>
                      <a:pt x="219259" y="27240"/>
                      <a:pt x="219259" y="61909"/>
                    </a:cubicBezTo>
                    <a:cubicBezTo>
                      <a:pt x="219259" y="91626"/>
                      <a:pt x="199439" y="116390"/>
                      <a:pt x="172187" y="122581"/>
                    </a:cubicBezTo>
                    <a:cubicBezTo>
                      <a:pt x="175903" y="130010"/>
                      <a:pt x="177142" y="137439"/>
                      <a:pt x="177142" y="144868"/>
                    </a:cubicBezTo>
                    <a:cubicBezTo>
                      <a:pt x="177142" y="170870"/>
                      <a:pt x="156083" y="191919"/>
                      <a:pt x="130069" y="191919"/>
                    </a:cubicBezTo>
                    <a:cubicBezTo>
                      <a:pt x="110249" y="191919"/>
                      <a:pt x="92906" y="179537"/>
                      <a:pt x="85474" y="160964"/>
                    </a:cubicBezTo>
                    <a:cubicBezTo>
                      <a:pt x="79280" y="163441"/>
                      <a:pt x="71848" y="163441"/>
                      <a:pt x="64415" y="163441"/>
                    </a:cubicBezTo>
                    <a:cubicBezTo>
                      <a:pt x="28491" y="163441"/>
                      <a:pt x="0" y="134962"/>
                      <a:pt x="0" y="99055"/>
                    </a:cubicBezTo>
                    <a:cubicBezTo>
                      <a:pt x="0" y="69338"/>
                      <a:pt x="19820" y="44575"/>
                      <a:pt x="48311" y="37146"/>
                    </a:cubicBezTo>
                    <a:cubicBezTo>
                      <a:pt x="52028" y="16096"/>
                      <a:pt x="71848" y="0"/>
                      <a:pt x="9414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2" name="Freeform 1431">
                <a:extLst>
                  <a:ext uri="{FF2B5EF4-FFF2-40B4-BE49-F238E27FC236}">
                    <a16:creationId xmlns:a16="http://schemas.microsoft.com/office/drawing/2014/main" id="{648C3FF3-EE50-6846-BB3A-B562CE5A2512}"/>
                  </a:ext>
                </a:extLst>
              </p:cNvPr>
              <p:cNvSpPr/>
              <p:nvPr/>
            </p:nvSpPr>
            <p:spPr>
              <a:xfrm>
                <a:off x="3635220" y="9984789"/>
                <a:ext cx="210539" cy="1831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0" h="148">
                    <a:moveTo>
                      <a:pt x="170" y="47"/>
                    </a:moveTo>
                    <a:cubicBezTo>
                      <a:pt x="170" y="21"/>
                      <a:pt x="148" y="0"/>
                      <a:pt x="123" y="0"/>
                    </a:cubicBezTo>
                    <a:cubicBezTo>
                      <a:pt x="112" y="0"/>
                      <a:pt x="103" y="3"/>
                      <a:pt x="95" y="9"/>
                    </a:cubicBezTo>
                    <a:cubicBezTo>
                      <a:pt x="89" y="3"/>
                      <a:pt x="81" y="0"/>
                      <a:pt x="72" y="0"/>
                    </a:cubicBezTo>
                    <a:cubicBezTo>
                      <a:pt x="54" y="0"/>
                      <a:pt x="40" y="13"/>
                      <a:pt x="38" y="30"/>
                    </a:cubicBezTo>
                    <a:cubicBezTo>
                      <a:pt x="16" y="35"/>
                      <a:pt x="0" y="54"/>
                      <a:pt x="0" y="77"/>
                    </a:cubicBezTo>
                    <a:cubicBezTo>
                      <a:pt x="0" y="104"/>
                      <a:pt x="21" y="126"/>
                      <a:pt x="48" y="126"/>
                    </a:cubicBezTo>
                    <a:cubicBezTo>
                      <a:pt x="55" y="126"/>
                      <a:pt x="62" y="125"/>
                      <a:pt x="68" y="122"/>
                    </a:cubicBezTo>
                    <a:cubicBezTo>
                      <a:pt x="71" y="137"/>
                      <a:pt x="85" y="148"/>
                      <a:pt x="101" y="148"/>
                    </a:cubicBezTo>
                    <a:cubicBezTo>
                      <a:pt x="120" y="148"/>
                      <a:pt x="136" y="133"/>
                      <a:pt x="136" y="114"/>
                    </a:cubicBezTo>
                    <a:cubicBezTo>
                      <a:pt x="136" y="106"/>
                      <a:pt x="134" y="99"/>
                      <a:pt x="129" y="94"/>
                    </a:cubicBezTo>
                    <a:cubicBezTo>
                      <a:pt x="152" y="90"/>
                      <a:pt x="170" y="71"/>
                      <a:pt x="170" y="47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33" name="Freeform 1432">
                <a:extLst>
                  <a:ext uri="{FF2B5EF4-FFF2-40B4-BE49-F238E27FC236}">
                    <a16:creationId xmlns:a16="http://schemas.microsoft.com/office/drawing/2014/main" id="{BA54462D-629F-AA43-B076-E32CB75C51B0}"/>
                  </a:ext>
                </a:extLst>
              </p:cNvPr>
              <p:cNvSpPr/>
              <p:nvPr/>
            </p:nvSpPr>
            <p:spPr>
              <a:xfrm>
                <a:off x="3630237" y="9981051"/>
                <a:ext cx="219259" cy="191919"/>
              </a:xfrm>
              <a:custGeom>
                <a:avLst/>
                <a:gdLst>
                  <a:gd name="connsiteX0" fmla="*/ 94156 w 219259"/>
                  <a:gd name="connsiteY0" fmla="*/ 7474 h 191919"/>
                  <a:gd name="connsiteX1" fmla="*/ 55774 w 219259"/>
                  <a:gd name="connsiteY1" fmla="*/ 40885 h 191919"/>
                  <a:gd name="connsiteX2" fmla="*/ 55774 w 219259"/>
                  <a:gd name="connsiteY2" fmla="*/ 44598 h 191919"/>
                  <a:gd name="connsiteX3" fmla="*/ 52059 w 219259"/>
                  <a:gd name="connsiteY3" fmla="*/ 44598 h 191919"/>
                  <a:gd name="connsiteX4" fmla="*/ 8724 w 219259"/>
                  <a:gd name="connsiteY4" fmla="*/ 99045 h 191919"/>
                  <a:gd name="connsiteX5" fmla="*/ 64441 w 219259"/>
                  <a:gd name="connsiteY5" fmla="*/ 155968 h 191919"/>
                  <a:gd name="connsiteX6" fmla="*/ 86727 w 219259"/>
                  <a:gd name="connsiteY6" fmla="*/ 151018 h 191919"/>
                  <a:gd name="connsiteX7" fmla="*/ 91680 w 219259"/>
                  <a:gd name="connsiteY7" fmla="*/ 148543 h 191919"/>
                  <a:gd name="connsiteX8" fmla="*/ 92918 w 219259"/>
                  <a:gd name="connsiteY8" fmla="*/ 153493 h 191919"/>
                  <a:gd name="connsiteX9" fmla="*/ 130063 w 219259"/>
                  <a:gd name="connsiteY9" fmla="*/ 183192 h 191919"/>
                  <a:gd name="connsiteX10" fmla="*/ 169683 w 219259"/>
                  <a:gd name="connsiteY10" fmla="*/ 144831 h 191919"/>
                  <a:gd name="connsiteX11" fmla="*/ 162254 w 219259"/>
                  <a:gd name="connsiteY11" fmla="*/ 122557 h 191919"/>
                  <a:gd name="connsiteX12" fmla="*/ 157302 w 219259"/>
                  <a:gd name="connsiteY12" fmla="*/ 116370 h 191919"/>
                  <a:gd name="connsiteX13" fmla="*/ 164731 w 219259"/>
                  <a:gd name="connsiteY13" fmla="*/ 115132 h 191919"/>
                  <a:gd name="connsiteX14" fmla="*/ 210542 w 219259"/>
                  <a:gd name="connsiteY14" fmla="*/ 61922 h 191919"/>
                  <a:gd name="connsiteX15" fmla="*/ 157302 w 219259"/>
                  <a:gd name="connsiteY15" fmla="*/ 7474 h 191919"/>
                  <a:gd name="connsiteX16" fmla="*/ 125110 w 219259"/>
                  <a:gd name="connsiteY16" fmla="*/ 18611 h 191919"/>
                  <a:gd name="connsiteX17" fmla="*/ 121396 w 219259"/>
                  <a:gd name="connsiteY17" fmla="*/ 21086 h 191919"/>
                  <a:gd name="connsiteX18" fmla="*/ 120157 w 219259"/>
                  <a:gd name="connsiteY18" fmla="*/ 18611 h 191919"/>
                  <a:gd name="connsiteX19" fmla="*/ 94156 w 219259"/>
                  <a:gd name="connsiteY19" fmla="*/ 7474 h 191919"/>
                  <a:gd name="connsiteX20" fmla="*/ 94145 w 219259"/>
                  <a:gd name="connsiteY20" fmla="*/ 0 h 191919"/>
                  <a:gd name="connsiteX21" fmla="*/ 122637 w 219259"/>
                  <a:gd name="connsiteY21" fmla="*/ 9905 h 191919"/>
                  <a:gd name="connsiteX22" fmla="*/ 157322 w 219259"/>
                  <a:gd name="connsiteY22" fmla="*/ 0 h 191919"/>
                  <a:gd name="connsiteX23" fmla="*/ 219259 w 219259"/>
                  <a:gd name="connsiteY23" fmla="*/ 61909 h 191919"/>
                  <a:gd name="connsiteX24" fmla="*/ 172187 w 219259"/>
                  <a:gd name="connsiteY24" fmla="*/ 122581 h 191919"/>
                  <a:gd name="connsiteX25" fmla="*/ 177142 w 219259"/>
                  <a:gd name="connsiteY25" fmla="*/ 144868 h 191919"/>
                  <a:gd name="connsiteX26" fmla="*/ 130069 w 219259"/>
                  <a:gd name="connsiteY26" fmla="*/ 191919 h 191919"/>
                  <a:gd name="connsiteX27" fmla="*/ 85474 w 219259"/>
                  <a:gd name="connsiteY27" fmla="*/ 160964 h 191919"/>
                  <a:gd name="connsiteX28" fmla="*/ 64415 w 219259"/>
                  <a:gd name="connsiteY28" fmla="*/ 163441 h 191919"/>
                  <a:gd name="connsiteX29" fmla="*/ 0 w 219259"/>
                  <a:gd name="connsiteY29" fmla="*/ 99055 h 191919"/>
                  <a:gd name="connsiteX30" fmla="*/ 48311 w 219259"/>
                  <a:gd name="connsiteY30" fmla="*/ 37146 h 191919"/>
                  <a:gd name="connsiteX31" fmla="*/ 94145 w 219259"/>
                  <a:gd name="connsiteY31" fmla="*/ 0 h 191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19259" h="191919">
                    <a:moveTo>
                      <a:pt x="94156" y="7474"/>
                    </a:moveTo>
                    <a:cubicBezTo>
                      <a:pt x="75584" y="7474"/>
                      <a:pt x="58250" y="22323"/>
                      <a:pt x="55774" y="40885"/>
                    </a:cubicBezTo>
                    <a:lnTo>
                      <a:pt x="55774" y="44598"/>
                    </a:lnTo>
                    <a:lnTo>
                      <a:pt x="52059" y="44598"/>
                    </a:lnTo>
                    <a:cubicBezTo>
                      <a:pt x="27296" y="50785"/>
                      <a:pt x="8724" y="73059"/>
                      <a:pt x="8724" y="99045"/>
                    </a:cubicBezTo>
                    <a:cubicBezTo>
                      <a:pt x="8724" y="129982"/>
                      <a:pt x="34725" y="155968"/>
                      <a:pt x="64441" y="155968"/>
                    </a:cubicBezTo>
                    <a:cubicBezTo>
                      <a:pt x="71870" y="155968"/>
                      <a:pt x="79299" y="153493"/>
                      <a:pt x="86727" y="151018"/>
                    </a:cubicBezTo>
                    <a:lnTo>
                      <a:pt x="91680" y="148543"/>
                    </a:lnTo>
                    <a:lnTo>
                      <a:pt x="92918" y="153493"/>
                    </a:lnTo>
                    <a:cubicBezTo>
                      <a:pt x="97871" y="172055"/>
                      <a:pt x="112728" y="183192"/>
                      <a:pt x="130063" y="183192"/>
                    </a:cubicBezTo>
                    <a:cubicBezTo>
                      <a:pt x="151111" y="183192"/>
                      <a:pt x="169683" y="165868"/>
                      <a:pt x="169683" y="144831"/>
                    </a:cubicBezTo>
                    <a:cubicBezTo>
                      <a:pt x="169683" y="136169"/>
                      <a:pt x="167207" y="128744"/>
                      <a:pt x="162254" y="122557"/>
                    </a:cubicBezTo>
                    <a:lnTo>
                      <a:pt x="157302" y="116370"/>
                    </a:lnTo>
                    <a:lnTo>
                      <a:pt x="164731" y="115132"/>
                    </a:lnTo>
                    <a:cubicBezTo>
                      <a:pt x="190732" y="111420"/>
                      <a:pt x="210542" y="89146"/>
                      <a:pt x="210542" y="61922"/>
                    </a:cubicBezTo>
                    <a:cubicBezTo>
                      <a:pt x="210542" y="32223"/>
                      <a:pt x="185779" y="7474"/>
                      <a:pt x="157302" y="7474"/>
                    </a:cubicBezTo>
                    <a:cubicBezTo>
                      <a:pt x="146158" y="7474"/>
                      <a:pt x="133777" y="11186"/>
                      <a:pt x="125110" y="18611"/>
                    </a:cubicBezTo>
                    <a:lnTo>
                      <a:pt x="121396" y="21086"/>
                    </a:lnTo>
                    <a:lnTo>
                      <a:pt x="120157" y="18611"/>
                    </a:lnTo>
                    <a:cubicBezTo>
                      <a:pt x="112728" y="11186"/>
                      <a:pt x="102823" y="7474"/>
                      <a:pt x="94156" y="7474"/>
                    </a:cubicBezTo>
                    <a:close/>
                    <a:moveTo>
                      <a:pt x="94145" y="0"/>
                    </a:moveTo>
                    <a:cubicBezTo>
                      <a:pt x="105294" y="0"/>
                      <a:pt x="113965" y="3715"/>
                      <a:pt x="122637" y="9905"/>
                    </a:cubicBezTo>
                    <a:cubicBezTo>
                      <a:pt x="132547" y="2476"/>
                      <a:pt x="144934" y="0"/>
                      <a:pt x="157322" y="0"/>
                    </a:cubicBezTo>
                    <a:cubicBezTo>
                      <a:pt x="190768" y="0"/>
                      <a:pt x="219259" y="27240"/>
                      <a:pt x="219259" y="61909"/>
                    </a:cubicBezTo>
                    <a:cubicBezTo>
                      <a:pt x="219259" y="91626"/>
                      <a:pt x="199439" y="116390"/>
                      <a:pt x="172187" y="122581"/>
                    </a:cubicBezTo>
                    <a:cubicBezTo>
                      <a:pt x="175903" y="130010"/>
                      <a:pt x="177142" y="137439"/>
                      <a:pt x="177142" y="144868"/>
                    </a:cubicBezTo>
                    <a:cubicBezTo>
                      <a:pt x="177142" y="170870"/>
                      <a:pt x="156083" y="191919"/>
                      <a:pt x="130069" y="191919"/>
                    </a:cubicBezTo>
                    <a:cubicBezTo>
                      <a:pt x="110249" y="191919"/>
                      <a:pt x="92906" y="179537"/>
                      <a:pt x="85474" y="160964"/>
                    </a:cubicBezTo>
                    <a:cubicBezTo>
                      <a:pt x="79280" y="163441"/>
                      <a:pt x="71848" y="163441"/>
                      <a:pt x="64415" y="163441"/>
                    </a:cubicBezTo>
                    <a:cubicBezTo>
                      <a:pt x="28491" y="163441"/>
                      <a:pt x="0" y="134962"/>
                      <a:pt x="0" y="99055"/>
                    </a:cubicBezTo>
                    <a:cubicBezTo>
                      <a:pt x="0" y="69338"/>
                      <a:pt x="19820" y="44575"/>
                      <a:pt x="48311" y="37146"/>
                    </a:cubicBezTo>
                    <a:cubicBezTo>
                      <a:pt x="52028" y="16096"/>
                      <a:pt x="71848" y="0"/>
                      <a:pt x="9414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4" name="Group 1243">
              <a:extLst>
                <a:ext uri="{FF2B5EF4-FFF2-40B4-BE49-F238E27FC236}">
                  <a16:creationId xmlns:a16="http://schemas.microsoft.com/office/drawing/2014/main" id="{7CE7F92E-8CD7-544C-9217-FAEEF5632791}"/>
                </a:ext>
              </a:extLst>
            </p:cNvPr>
            <p:cNvGrpSpPr/>
            <p:nvPr/>
          </p:nvGrpSpPr>
          <p:grpSpPr>
            <a:xfrm>
              <a:off x="3534311" y="10187925"/>
              <a:ext cx="183131" cy="185688"/>
              <a:chOff x="3534311" y="10187925"/>
              <a:chExt cx="183131" cy="185688"/>
            </a:xfrm>
          </p:grpSpPr>
          <p:sp>
            <p:nvSpPr>
              <p:cNvPr id="1426" name="Freeform 1425">
                <a:extLst>
                  <a:ext uri="{FF2B5EF4-FFF2-40B4-BE49-F238E27FC236}">
                    <a16:creationId xmlns:a16="http://schemas.microsoft.com/office/drawing/2014/main" id="{1297D78F-6985-A643-A764-F44930E7CD85}"/>
                  </a:ext>
                </a:extLst>
              </p:cNvPr>
              <p:cNvSpPr/>
              <p:nvPr/>
            </p:nvSpPr>
            <p:spPr>
              <a:xfrm>
                <a:off x="3538052" y="10192910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6" y="26"/>
                    </a:cubicBezTo>
                    <a:cubicBezTo>
                      <a:pt x="114" y="26"/>
                      <a:pt x="113" y="26"/>
                      <a:pt x="111" y="27"/>
                    </a:cubicBezTo>
                    <a:cubicBezTo>
                      <a:pt x="107" y="11"/>
                      <a:pt x="92" y="0"/>
                      <a:pt x="75" y="0"/>
                    </a:cubicBezTo>
                    <a:cubicBezTo>
                      <a:pt x="61" y="0"/>
                      <a:pt x="48" y="8"/>
                      <a:pt x="42" y="20"/>
                    </a:cubicBezTo>
                    <a:cubicBezTo>
                      <a:pt x="39" y="19"/>
                      <a:pt x="37" y="19"/>
                      <a:pt x="34" y="19"/>
                    </a:cubicBezTo>
                    <a:cubicBezTo>
                      <a:pt x="20" y="19"/>
                      <a:pt x="9" y="30"/>
                      <a:pt x="9" y="44"/>
                    </a:cubicBezTo>
                    <a:cubicBezTo>
                      <a:pt x="9" y="49"/>
                      <a:pt x="10" y="54"/>
                      <a:pt x="12" y="58"/>
                    </a:cubicBezTo>
                    <a:cubicBezTo>
                      <a:pt x="5" y="65"/>
                      <a:pt x="0" y="75"/>
                      <a:pt x="0" y="85"/>
                    </a:cubicBezTo>
                    <a:cubicBezTo>
                      <a:pt x="0" y="106"/>
                      <a:pt x="17" y="123"/>
                      <a:pt x="38" y="123"/>
                    </a:cubicBezTo>
                    <a:cubicBezTo>
                      <a:pt x="42" y="123"/>
                      <a:pt x="46" y="122"/>
                      <a:pt x="51" y="121"/>
                    </a:cubicBezTo>
                    <a:cubicBezTo>
                      <a:pt x="55" y="133"/>
                      <a:pt x="67" y="142"/>
                      <a:pt x="81" y="142"/>
                    </a:cubicBezTo>
                    <a:cubicBezTo>
                      <a:pt x="99" y="142"/>
                      <a:pt x="113" y="128"/>
                      <a:pt x="113" y="111"/>
                    </a:cubicBezTo>
                    <a:cubicBezTo>
                      <a:pt x="113" y="107"/>
                      <a:pt x="112" y="103"/>
                      <a:pt x="110" y="100"/>
                    </a:cubicBezTo>
                    <a:cubicBezTo>
                      <a:pt x="117" y="95"/>
                      <a:pt x="121" y="88"/>
                      <a:pt x="121" y="79"/>
                    </a:cubicBezTo>
                    <a:lnTo>
                      <a:pt x="121" y="77"/>
                    </a:lnTo>
                    <a:cubicBezTo>
                      <a:pt x="133" y="74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7" name="Freeform 1426">
                <a:extLst>
                  <a:ext uri="{FF2B5EF4-FFF2-40B4-BE49-F238E27FC236}">
                    <a16:creationId xmlns:a16="http://schemas.microsoft.com/office/drawing/2014/main" id="{4FA4CCC7-4E09-204F-A0A2-194E5CDE3C69}"/>
                  </a:ext>
                </a:extLst>
              </p:cNvPr>
              <p:cNvSpPr/>
              <p:nvPr/>
            </p:nvSpPr>
            <p:spPr>
              <a:xfrm>
                <a:off x="3534311" y="10187925"/>
                <a:ext cx="183131" cy="185688"/>
              </a:xfrm>
              <a:custGeom>
                <a:avLst/>
                <a:gdLst>
                  <a:gd name="connsiteX0" fmla="*/ 96515 w 183131"/>
                  <a:gd name="connsiteY0" fmla="*/ 8723 h 185688"/>
                  <a:gd name="connsiteX1" fmla="*/ 59420 w 183131"/>
                  <a:gd name="connsiteY1" fmla="*/ 32226 h 185688"/>
                  <a:gd name="connsiteX2" fmla="*/ 58184 w 183131"/>
                  <a:gd name="connsiteY2" fmla="*/ 34700 h 185688"/>
                  <a:gd name="connsiteX3" fmla="*/ 53238 w 183131"/>
                  <a:gd name="connsiteY3" fmla="*/ 33463 h 185688"/>
                  <a:gd name="connsiteX4" fmla="*/ 45819 w 183131"/>
                  <a:gd name="connsiteY4" fmla="*/ 32226 h 185688"/>
                  <a:gd name="connsiteX5" fmla="*/ 18616 w 183131"/>
                  <a:gd name="connsiteY5" fmla="*/ 59440 h 185688"/>
                  <a:gd name="connsiteX6" fmla="*/ 22326 w 183131"/>
                  <a:gd name="connsiteY6" fmla="*/ 74284 h 185688"/>
                  <a:gd name="connsiteX7" fmla="*/ 24799 w 183131"/>
                  <a:gd name="connsiteY7" fmla="*/ 76758 h 185688"/>
                  <a:gd name="connsiteX8" fmla="*/ 22326 w 183131"/>
                  <a:gd name="connsiteY8" fmla="*/ 80469 h 185688"/>
                  <a:gd name="connsiteX9" fmla="*/ 8724 w 183131"/>
                  <a:gd name="connsiteY9" fmla="*/ 110157 h 185688"/>
                  <a:gd name="connsiteX10" fmla="*/ 50765 w 183131"/>
                  <a:gd name="connsiteY10" fmla="*/ 153452 h 185688"/>
                  <a:gd name="connsiteX11" fmla="*/ 65603 w 183131"/>
                  <a:gd name="connsiteY11" fmla="*/ 149741 h 185688"/>
                  <a:gd name="connsiteX12" fmla="*/ 69312 w 183131"/>
                  <a:gd name="connsiteY12" fmla="*/ 148504 h 185688"/>
                  <a:gd name="connsiteX13" fmla="*/ 71785 w 183131"/>
                  <a:gd name="connsiteY13" fmla="*/ 153452 h 185688"/>
                  <a:gd name="connsiteX14" fmla="*/ 103934 w 183131"/>
                  <a:gd name="connsiteY14" fmla="*/ 175718 h 185688"/>
                  <a:gd name="connsiteX15" fmla="*/ 138556 w 183131"/>
                  <a:gd name="connsiteY15" fmla="*/ 142319 h 185688"/>
                  <a:gd name="connsiteX16" fmla="*/ 136083 w 183131"/>
                  <a:gd name="connsiteY16" fmla="*/ 129949 h 185688"/>
                  <a:gd name="connsiteX17" fmla="*/ 136083 w 183131"/>
                  <a:gd name="connsiteY17" fmla="*/ 127475 h 185688"/>
                  <a:gd name="connsiteX18" fmla="*/ 137319 w 183131"/>
                  <a:gd name="connsiteY18" fmla="*/ 125001 h 185688"/>
                  <a:gd name="connsiteX19" fmla="*/ 149684 w 183131"/>
                  <a:gd name="connsiteY19" fmla="*/ 102735 h 185688"/>
                  <a:gd name="connsiteX20" fmla="*/ 149684 w 183131"/>
                  <a:gd name="connsiteY20" fmla="*/ 100261 h 185688"/>
                  <a:gd name="connsiteX21" fmla="*/ 148448 w 183131"/>
                  <a:gd name="connsiteY21" fmla="*/ 96550 h 185688"/>
                  <a:gd name="connsiteX22" fmla="*/ 152157 w 183131"/>
                  <a:gd name="connsiteY22" fmla="*/ 95313 h 185688"/>
                  <a:gd name="connsiteX23" fmla="*/ 174414 w 183131"/>
                  <a:gd name="connsiteY23" fmla="*/ 69336 h 185688"/>
                  <a:gd name="connsiteX24" fmla="*/ 147211 w 183131"/>
                  <a:gd name="connsiteY24" fmla="*/ 40885 h 185688"/>
                  <a:gd name="connsiteX25" fmla="*/ 142265 w 183131"/>
                  <a:gd name="connsiteY25" fmla="*/ 42122 h 185688"/>
                  <a:gd name="connsiteX26" fmla="*/ 137319 w 183131"/>
                  <a:gd name="connsiteY26" fmla="*/ 43359 h 185688"/>
                  <a:gd name="connsiteX27" fmla="*/ 137319 w 183131"/>
                  <a:gd name="connsiteY27" fmla="*/ 38411 h 185688"/>
                  <a:gd name="connsiteX28" fmla="*/ 96515 w 183131"/>
                  <a:gd name="connsiteY28" fmla="*/ 8723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2186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0930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9899 w 183131"/>
                  <a:gd name="connsiteY41" fmla="*/ 59420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5" y="8723"/>
                    </a:moveTo>
                    <a:cubicBezTo>
                      <a:pt x="80441" y="8723"/>
                      <a:pt x="66839" y="17382"/>
                      <a:pt x="59420" y="32226"/>
                    </a:cubicBezTo>
                    <a:lnTo>
                      <a:pt x="58184" y="34700"/>
                    </a:lnTo>
                    <a:lnTo>
                      <a:pt x="53238" y="33463"/>
                    </a:lnTo>
                    <a:cubicBezTo>
                      <a:pt x="52001" y="33463"/>
                      <a:pt x="48292" y="32226"/>
                      <a:pt x="45819" y="32226"/>
                    </a:cubicBezTo>
                    <a:cubicBezTo>
                      <a:pt x="30981" y="32226"/>
                      <a:pt x="18616" y="44596"/>
                      <a:pt x="18616" y="59440"/>
                    </a:cubicBezTo>
                    <a:cubicBezTo>
                      <a:pt x="18616" y="65625"/>
                      <a:pt x="19853" y="70573"/>
                      <a:pt x="22326" y="74284"/>
                    </a:cubicBezTo>
                    <a:lnTo>
                      <a:pt x="24799" y="76758"/>
                    </a:lnTo>
                    <a:lnTo>
                      <a:pt x="22326" y="80469"/>
                    </a:lnTo>
                    <a:cubicBezTo>
                      <a:pt x="12434" y="87891"/>
                      <a:pt x="8724" y="99024"/>
                      <a:pt x="8724" y="110157"/>
                    </a:cubicBezTo>
                    <a:cubicBezTo>
                      <a:pt x="8724" y="133660"/>
                      <a:pt x="27272" y="153452"/>
                      <a:pt x="50765" y="153452"/>
                    </a:cubicBezTo>
                    <a:cubicBezTo>
                      <a:pt x="55711" y="153452"/>
                      <a:pt x="60657" y="152215"/>
                      <a:pt x="65603" y="149741"/>
                    </a:cubicBezTo>
                    <a:lnTo>
                      <a:pt x="69312" y="148504"/>
                    </a:lnTo>
                    <a:lnTo>
                      <a:pt x="71785" y="153452"/>
                    </a:lnTo>
                    <a:cubicBezTo>
                      <a:pt x="75495" y="167059"/>
                      <a:pt x="89096" y="175718"/>
                      <a:pt x="103934" y="175718"/>
                    </a:cubicBezTo>
                    <a:cubicBezTo>
                      <a:pt x="122481" y="175718"/>
                      <a:pt x="138556" y="160874"/>
                      <a:pt x="138556" y="142319"/>
                    </a:cubicBezTo>
                    <a:cubicBezTo>
                      <a:pt x="138556" y="137371"/>
                      <a:pt x="137319" y="133660"/>
                      <a:pt x="136083" y="129949"/>
                    </a:cubicBezTo>
                    <a:lnTo>
                      <a:pt x="136083" y="127475"/>
                    </a:lnTo>
                    <a:lnTo>
                      <a:pt x="137319" y="125001"/>
                    </a:lnTo>
                    <a:cubicBezTo>
                      <a:pt x="144738" y="118816"/>
                      <a:pt x="149684" y="111394"/>
                      <a:pt x="149684" y="102735"/>
                    </a:cubicBezTo>
                    <a:cubicBezTo>
                      <a:pt x="149684" y="102735"/>
                      <a:pt x="149684" y="101498"/>
                      <a:pt x="149684" y="100261"/>
                    </a:cubicBezTo>
                    <a:lnTo>
                      <a:pt x="148448" y="96550"/>
                    </a:lnTo>
                    <a:lnTo>
                      <a:pt x="152157" y="95313"/>
                    </a:lnTo>
                    <a:cubicBezTo>
                      <a:pt x="164522" y="92839"/>
                      <a:pt x="174414" y="81706"/>
                      <a:pt x="174414" y="69336"/>
                    </a:cubicBezTo>
                    <a:cubicBezTo>
                      <a:pt x="174414" y="53255"/>
                      <a:pt x="162049" y="40885"/>
                      <a:pt x="147211" y="40885"/>
                    </a:cubicBezTo>
                    <a:cubicBezTo>
                      <a:pt x="144738" y="40885"/>
                      <a:pt x="143502" y="40885"/>
                      <a:pt x="142265" y="42122"/>
                    </a:cubicBezTo>
                    <a:lnTo>
                      <a:pt x="137319" y="43359"/>
                    </a:lnTo>
                    <a:lnTo>
                      <a:pt x="137319" y="38411"/>
                    </a:lnTo>
                    <a:cubicBezTo>
                      <a:pt x="131137" y="21093"/>
                      <a:pt x="115062" y="8723"/>
                      <a:pt x="96515" y="8723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2186"/>
                      <a:pt x="146010" y="32186"/>
                      <a:pt x="147247" y="32186"/>
                    </a:cubicBezTo>
                    <a:cubicBezTo>
                      <a:pt x="167045" y="32186"/>
                      <a:pt x="183131" y="49517"/>
                      <a:pt x="183131" y="69324"/>
                    </a:cubicBezTo>
                    <a:cubicBezTo>
                      <a:pt x="183131" y="84179"/>
                      <a:pt x="173232" y="99034"/>
                      <a:pt x="157146" y="103985"/>
                    </a:cubicBezTo>
                    <a:cubicBezTo>
                      <a:pt x="157146" y="113889"/>
                      <a:pt x="153434" y="123792"/>
                      <a:pt x="144773" y="129982"/>
                    </a:cubicBezTo>
                    <a:cubicBezTo>
                      <a:pt x="147247" y="133695"/>
                      <a:pt x="147247" y="137409"/>
                      <a:pt x="147247" y="142361"/>
                    </a:cubicBezTo>
                    <a:cubicBezTo>
                      <a:pt x="147247" y="165881"/>
                      <a:pt x="128687" y="185688"/>
                      <a:pt x="103939" y="185688"/>
                    </a:cubicBezTo>
                    <a:cubicBezTo>
                      <a:pt x="86616" y="185688"/>
                      <a:pt x="71768" y="174547"/>
                      <a:pt x="64343" y="159692"/>
                    </a:cubicBezTo>
                    <a:cubicBezTo>
                      <a:pt x="59394" y="160930"/>
                      <a:pt x="54444" y="160930"/>
                      <a:pt x="50732" y="160930"/>
                    </a:cubicBezTo>
                    <a:cubicBezTo>
                      <a:pt x="22273" y="160930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1" y="75513"/>
                    </a:cubicBezTo>
                    <a:cubicBezTo>
                      <a:pt x="11136" y="70561"/>
                      <a:pt x="9899" y="65610"/>
                      <a:pt x="9899" y="59420"/>
                    </a:cubicBezTo>
                    <a:cubicBezTo>
                      <a:pt x="9899" y="39613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8665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8" name="Freeform 1427">
                <a:extLst>
                  <a:ext uri="{FF2B5EF4-FFF2-40B4-BE49-F238E27FC236}">
                    <a16:creationId xmlns:a16="http://schemas.microsoft.com/office/drawing/2014/main" id="{E975C7A4-9447-ED4C-A1C8-970D99FBA80E}"/>
                  </a:ext>
                </a:extLst>
              </p:cNvPr>
              <p:cNvSpPr/>
              <p:nvPr/>
            </p:nvSpPr>
            <p:spPr>
              <a:xfrm>
                <a:off x="3538052" y="10192910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6" y="26"/>
                    </a:cubicBezTo>
                    <a:cubicBezTo>
                      <a:pt x="114" y="26"/>
                      <a:pt x="113" y="26"/>
                      <a:pt x="111" y="27"/>
                    </a:cubicBezTo>
                    <a:cubicBezTo>
                      <a:pt x="107" y="11"/>
                      <a:pt x="92" y="0"/>
                      <a:pt x="75" y="0"/>
                    </a:cubicBezTo>
                    <a:cubicBezTo>
                      <a:pt x="61" y="0"/>
                      <a:pt x="48" y="8"/>
                      <a:pt x="42" y="20"/>
                    </a:cubicBezTo>
                    <a:cubicBezTo>
                      <a:pt x="39" y="19"/>
                      <a:pt x="37" y="19"/>
                      <a:pt x="34" y="19"/>
                    </a:cubicBezTo>
                    <a:cubicBezTo>
                      <a:pt x="20" y="19"/>
                      <a:pt x="9" y="30"/>
                      <a:pt x="9" y="44"/>
                    </a:cubicBezTo>
                    <a:cubicBezTo>
                      <a:pt x="9" y="49"/>
                      <a:pt x="10" y="54"/>
                      <a:pt x="12" y="58"/>
                    </a:cubicBezTo>
                    <a:cubicBezTo>
                      <a:pt x="5" y="65"/>
                      <a:pt x="0" y="75"/>
                      <a:pt x="0" y="85"/>
                    </a:cubicBezTo>
                    <a:cubicBezTo>
                      <a:pt x="0" y="106"/>
                      <a:pt x="17" y="123"/>
                      <a:pt x="38" y="123"/>
                    </a:cubicBezTo>
                    <a:cubicBezTo>
                      <a:pt x="42" y="123"/>
                      <a:pt x="46" y="122"/>
                      <a:pt x="51" y="121"/>
                    </a:cubicBezTo>
                    <a:cubicBezTo>
                      <a:pt x="55" y="133"/>
                      <a:pt x="67" y="142"/>
                      <a:pt x="81" y="142"/>
                    </a:cubicBezTo>
                    <a:cubicBezTo>
                      <a:pt x="99" y="142"/>
                      <a:pt x="113" y="128"/>
                      <a:pt x="113" y="111"/>
                    </a:cubicBezTo>
                    <a:cubicBezTo>
                      <a:pt x="113" y="107"/>
                      <a:pt x="112" y="103"/>
                      <a:pt x="110" y="100"/>
                    </a:cubicBezTo>
                    <a:cubicBezTo>
                      <a:pt x="117" y="95"/>
                      <a:pt x="121" y="88"/>
                      <a:pt x="121" y="79"/>
                    </a:cubicBezTo>
                    <a:lnTo>
                      <a:pt x="121" y="77"/>
                    </a:lnTo>
                    <a:cubicBezTo>
                      <a:pt x="133" y="74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9" name="Freeform 1428">
                <a:extLst>
                  <a:ext uri="{FF2B5EF4-FFF2-40B4-BE49-F238E27FC236}">
                    <a16:creationId xmlns:a16="http://schemas.microsoft.com/office/drawing/2014/main" id="{D070894D-B800-A945-878D-7EC0340DAB32}"/>
                  </a:ext>
                </a:extLst>
              </p:cNvPr>
              <p:cNvSpPr/>
              <p:nvPr/>
            </p:nvSpPr>
            <p:spPr>
              <a:xfrm>
                <a:off x="3534311" y="10187925"/>
                <a:ext cx="183131" cy="185688"/>
              </a:xfrm>
              <a:custGeom>
                <a:avLst/>
                <a:gdLst>
                  <a:gd name="connsiteX0" fmla="*/ 96515 w 183131"/>
                  <a:gd name="connsiteY0" fmla="*/ 8723 h 185688"/>
                  <a:gd name="connsiteX1" fmla="*/ 59420 w 183131"/>
                  <a:gd name="connsiteY1" fmla="*/ 32226 h 185688"/>
                  <a:gd name="connsiteX2" fmla="*/ 58184 w 183131"/>
                  <a:gd name="connsiteY2" fmla="*/ 34700 h 185688"/>
                  <a:gd name="connsiteX3" fmla="*/ 53238 w 183131"/>
                  <a:gd name="connsiteY3" fmla="*/ 33463 h 185688"/>
                  <a:gd name="connsiteX4" fmla="*/ 45819 w 183131"/>
                  <a:gd name="connsiteY4" fmla="*/ 32226 h 185688"/>
                  <a:gd name="connsiteX5" fmla="*/ 18616 w 183131"/>
                  <a:gd name="connsiteY5" fmla="*/ 59440 h 185688"/>
                  <a:gd name="connsiteX6" fmla="*/ 22326 w 183131"/>
                  <a:gd name="connsiteY6" fmla="*/ 74284 h 185688"/>
                  <a:gd name="connsiteX7" fmla="*/ 24799 w 183131"/>
                  <a:gd name="connsiteY7" fmla="*/ 76758 h 185688"/>
                  <a:gd name="connsiteX8" fmla="*/ 22326 w 183131"/>
                  <a:gd name="connsiteY8" fmla="*/ 80469 h 185688"/>
                  <a:gd name="connsiteX9" fmla="*/ 8724 w 183131"/>
                  <a:gd name="connsiteY9" fmla="*/ 110157 h 185688"/>
                  <a:gd name="connsiteX10" fmla="*/ 50765 w 183131"/>
                  <a:gd name="connsiteY10" fmla="*/ 153452 h 185688"/>
                  <a:gd name="connsiteX11" fmla="*/ 65603 w 183131"/>
                  <a:gd name="connsiteY11" fmla="*/ 149741 h 185688"/>
                  <a:gd name="connsiteX12" fmla="*/ 69312 w 183131"/>
                  <a:gd name="connsiteY12" fmla="*/ 148504 h 185688"/>
                  <a:gd name="connsiteX13" fmla="*/ 71785 w 183131"/>
                  <a:gd name="connsiteY13" fmla="*/ 153452 h 185688"/>
                  <a:gd name="connsiteX14" fmla="*/ 103934 w 183131"/>
                  <a:gd name="connsiteY14" fmla="*/ 175718 h 185688"/>
                  <a:gd name="connsiteX15" fmla="*/ 138556 w 183131"/>
                  <a:gd name="connsiteY15" fmla="*/ 142319 h 185688"/>
                  <a:gd name="connsiteX16" fmla="*/ 136083 w 183131"/>
                  <a:gd name="connsiteY16" fmla="*/ 129949 h 185688"/>
                  <a:gd name="connsiteX17" fmla="*/ 136083 w 183131"/>
                  <a:gd name="connsiteY17" fmla="*/ 127475 h 185688"/>
                  <a:gd name="connsiteX18" fmla="*/ 137319 w 183131"/>
                  <a:gd name="connsiteY18" fmla="*/ 125001 h 185688"/>
                  <a:gd name="connsiteX19" fmla="*/ 149684 w 183131"/>
                  <a:gd name="connsiteY19" fmla="*/ 102735 h 185688"/>
                  <a:gd name="connsiteX20" fmla="*/ 149684 w 183131"/>
                  <a:gd name="connsiteY20" fmla="*/ 100261 h 185688"/>
                  <a:gd name="connsiteX21" fmla="*/ 148448 w 183131"/>
                  <a:gd name="connsiteY21" fmla="*/ 96550 h 185688"/>
                  <a:gd name="connsiteX22" fmla="*/ 152157 w 183131"/>
                  <a:gd name="connsiteY22" fmla="*/ 95313 h 185688"/>
                  <a:gd name="connsiteX23" fmla="*/ 174414 w 183131"/>
                  <a:gd name="connsiteY23" fmla="*/ 69336 h 185688"/>
                  <a:gd name="connsiteX24" fmla="*/ 147211 w 183131"/>
                  <a:gd name="connsiteY24" fmla="*/ 40885 h 185688"/>
                  <a:gd name="connsiteX25" fmla="*/ 142265 w 183131"/>
                  <a:gd name="connsiteY25" fmla="*/ 42122 h 185688"/>
                  <a:gd name="connsiteX26" fmla="*/ 137319 w 183131"/>
                  <a:gd name="connsiteY26" fmla="*/ 43359 h 185688"/>
                  <a:gd name="connsiteX27" fmla="*/ 137319 w 183131"/>
                  <a:gd name="connsiteY27" fmla="*/ 38411 h 185688"/>
                  <a:gd name="connsiteX28" fmla="*/ 96515 w 183131"/>
                  <a:gd name="connsiteY28" fmla="*/ 8723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2186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0930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9899 w 183131"/>
                  <a:gd name="connsiteY41" fmla="*/ 59420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5" y="8723"/>
                    </a:moveTo>
                    <a:cubicBezTo>
                      <a:pt x="80441" y="8723"/>
                      <a:pt x="66839" y="17382"/>
                      <a:pt x="59420" y="32226"/>
                    </a:cubicBezTo>
                    <a:lnTo>
                      <a:pt x="58184" y="34700"/>
                    </a:lnTo>
                    <a:lnTo>
                      <a:pt x="53238" y="33463"/>
                    </a:lnTo>
                    <a:cubicBezTo>
                      <a:pt x="52001" y="33463"/>
                      <a:pt x="48292" y="32226"/>
                      <a:pt x="45819" y="32226"/>
                    </a:cubicBezTo>
                    <a:cubicBezTo>
                      <a:pt x="30981" y="32226"/>
                      <a:pt x="18616" y="44596"/>
                      <a:pt x="18616" y="59440"/>
                    </a:cubicBezTo>
                    <a:cubicBezTo>
                      <a:pt x="18616" y="65625"/>
                      <a:pt x="19853" y="70573"/>
                      <a:pt x="22326" y="74284"/>
                    </a:cubicBezTo>
                    <a:lnTo>
                      <a:pt x="24799" y="76758"/>
                    </a:lnTo>
                    <a:lnTo>
                      <a:pt x="22326" y="80469"/>
                    </a:lnTo>
                    <a:cubicBezTo>
                      <a:pt x="12434" y="87891"/>
                      <a:pt x="8724" y="99024"/>
                      <a:pt x="8724" y="110157"/>
                    </a:cubicBezTo>
                    <a:cubicBezTo>
                      <a:pt x="8724" y="133660"/>
                      <a:pt x="27272" y="153452"/>
                      <a:pt x="50765" y="153452"/>
                    </a:cubicBezTo>
                    <a:cubicBezTo>
                      <a:pt x="55711" y="153452"/>
                      <a:pt x="60657" y="152215"/>
                      <a:pt x="65603" y="149741"/>
                    </a:cubicBezTo>
                    <a:lnTo>
                      <a:pt x="69312" y="148504"/>
                    </a:lnTo>
                    <a:lnTo>
                      <a:pt x="71785" y="153452"/>
                    </a:lnTo>
                    <a:cubicBezTo>
                      <a:pt x="75495" y="167059"/>
                      <a:pt x="89096" y="175718"/>
                      <a:pt x="103934" y="175718"/>
                    </a:cubicBezTo>
                    <a:cubicBezTo>
                      <a:pt x="122481" y="175718"/>
                      <a:pt x="138556" y="160874"/>
                      <a:pt x="138556" y="142319"/>
                    </a:cubicBezTo>
                    <a:cubicBezTo>
                      <a:pt x="138556" y="137371"/>
                      <a:pt x="137319" y="133660"/>
                      <a:pt x="136083" y="129949"/>
                    </a:cubicBezTo>
                    <a:lnTo>
                      <a:pt x="136083" y="127475"/>
                    </a:lnTo>
                    <a:lnTo>
                      <a:pt x="137319" y="125001"/>
                    </a:lnTo>
                    <a:cubicBezTo>
                      <a:pt x="144738" y="118816"/>
                      <a:pt x="149684" y="111394"/>
                      <a:pt x="149684" y="102735"/>
                    </a:cubicBezTo>
                    <a:cubicBezTo>
                      <a:pt x="149684" y="102735"/>
                      <a:pt x="149684" y="101498"/>
                      <a:pt x="149684" y="100261"/>
                    </a:cubicBezTo>
                    <a:lnTo>
                      <a:pt x="148448" y="96550"/>
                    </a:lnTo>
                    <a:lnTo>
                      <a:pt x="152157" y="95313"/>
                    </a:lnTo>
                    <a:cubicBezTo>
                      <a:pt x="164522" y="92839"/>
                      <a:pt x="174414" y="81706"/>
                      <a:pt x="174414" y="69336"/>
                    </a:cubicBezTo>
                    <a:cubicBezTo>
                      <a:pt x="174414" y="53255"/>
                      <a:pt x="162049" y="40885"/>
                      <a:pt x="147211" y="40885"/>
                    </a:cubicBezTo>
                    <a:cubicBezTo>
                      <a:pt x="144738" y="40885"/>
                      <a:pt x="143502" y="40885"/>
                      <a:pt x="142265" y="42122"/>
                    </a:cubicBezTo>
                    <a:lnTo>
                      <a:pt x="137319" y="43359"/>
                    </a:lnTo>
                    <a:lnTo>
                      <a:pt x="137319" y="38411"/>
                    </a:lnTo>
                    <a:cubicBezTo>
                      <a:pt x="131137" y="21093"/>
                      <a:pt x="115062" y="8723"/>
                      <a:pt x="96515" y="8723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2186"/>
                      <a:pt x="146010" y="32186"/>
                      <a:pt x="147247" y="32186"/>
                    </a:cubicBezTo>
                    <a:cubicBezTo>
                      <a:pt x="167045" y="32186"/>
                      <a:pt x="183131" y="49517"/>
                      <a:pt x="183131" y="69324"/>
                    </a:cubicBezTo>
                    <a:cubicBezTo>
                      <a:pt x="183131" y="84179"/>
                      <a:pt x="173232" y="99034"/>
                      <a:pt x="157146" y="103985"/>
                    </a:cubicBezTo>
                    <a:cubicBezTo>
                      <a:pt x="157146" y="113889"/>
                      <a:pt x="153434" y="123792"/>
                      <a:pt x="144773" y="129982"/>
                    </a:cubicBezTo>
                    <a:cubicBezTo>
                      <a:pt x="147247" y="133695"/>
                      <a:pt x="147247" y="137409"/>
                      <a:pt x="147247" y="142361"/>
                    </a:cubicBezTo>
                    <a:cubicBezTo>
                      <a:pt x="147247" y="165881"/>
                      <a:pt x="128687" y="185688"/>
                      <a:pt x="103939" y="185688"/>
                    </a:cubicBezTo>
                    <a:cubicBezTo>
                      <a:pt x="86616" y="185688"/>
                      <a:pt x="71768" y="174547"/>
                      <a:pt x="64343" y="159692"/>
                    </a:cubicBezTo>
                    <a:cubicBezTo>
                      <a:pt x="59394" y="160930"/>
                      <a:pt x="54444" y="160930"/>
                      <a:pt x="50732" y="160930"/>
                    </a:cubicBezTo>
                    <a:cubicBezTo>
                      <a:pt x="22273" y="160930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1" y="75513"/>
                    </a:cubicBezTo>
                    <a:cubicBezTo>
                      <a:pt x="11136" y="70561"/>
                      <a:pt x="9899" y="65610"/>
                      <a:pt x="9899" y="59420"/>
                    </a:cubicBezTo>
                    <a:cubicBezTo>
                      <a:pt x="9899" y="39613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8665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5" name="Group 1244">
              <a:extLst>
                <a:ext uri="{FF2B5EF4-FFF2-40B4-BE49-F238E27FC236}">
                  <a16:creationId xmlns:a16="http://schemas.microsoft.com/office/drawing/2014/main" id="{0C66BCA8-EBDD-4340-8192-43CF7F64D3AC}"/>
                </a:ext>
              </a:extLst>
            </p:cNvPr>
            <p:cNvGrpSpPr/>
            <p:nvPr/>
          </p:nvGrpSpPr>
          <p:grpSpPr>
            <a:xfrm>
              <a:off x="3124449" y="10184186"/>
              <a:ext cx="184377" cy="185688"/>
              <a:chOff x="3124449" y="10184186"/>
              <a:chExt cx="184377" cy="185688"/>
            </a:xfrm>
          </p:grpSpPr>
          <p:sp>
            <p:nvSpPr>
              <p:cNvPr id="1422" name="Freeform 1421">
                <a:extLst>
                  <a:ext uri="{FF2B5EF4-FFF2-40B4-BE49-F238E27FC236}">
                    <a16:creationId xmlns:a16="http://schemas.microsoft.com/office/drawing/2014/main" id="{B106B076-BE84-0A40-9373-0DD68223B245}"/>
                  </a:ext>
                </a:extLst>
              </p:cNvPr>
              <p:cNvSpPr/>
              <p:nvPr/>
            </p:nvSpPr>
            <p:spPr>
              <a:xfrm>
                <a:off x="3129432" y="10189171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7"/>
                      <a:pt x="130" y="26"/>
                      <a:pt x="116" y="26"/>
                    </a:cubicBezTo>
                    <a:cubicBezTo>
                      <a:pt x="114" y="26"/>
                      <a:pt x="112" y="26"/>
                      <a:pt x="110" y="26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7" y="8"/>
                      <a:pt x="41" y="20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6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6" y="143"/>
                      <a:pt x="80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6" y="95"/>
                      <a:pt x="121" y="88"/>
                      <a:pt x="121" y="80"/>
                    </a:cubicBezTo>
                    <a:cubicBezTo>
                      <a:pt x="121" y="78"/>
                      <a:pt x="121" y="78"/>
                      <a:pt x="121" y="77"/>
                    </a:cubicBezTo>
                    <a:cubicBezTo>
                      <a:pt x="132" y="75"/>
                      <a:pt x="142" y="64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3" name="Freeform 1422">
                <a:extLst>
                  <a:ext uri="{FF2B5EF4-FFF2-40B4-BE49-F238E27FC236}">
                    <a16:creationId xmlns:a16="http://schemas.microsoft.com/office/drawing/2014/main" id="{74381102-0F8F-B445-9BDB-566006049EB8}"/>
                  </a:ext>
                </a:extLst>
              </p:cNvPr>
              <p:cNvSpPr/>
              <p:nvPr/>
            </p:nvSpPr>
            <p:spPr>
              <a:xfrm>
                <a:off x="3124449" y="10184186"/>
                <a:ext cx="184377" cy="185688"/>
              </a:xfrm>
              <a:custGeom>
                <a:avLst/>
                <a:gdLst>
                  <a:gd name="connsiteX0" fmla="*/ 97750 w 184377"/>
                  <a:gd name="connsiteY0" fmla="*/ 8724 h 185688"/>
                  <a:gd name="connsiteX1" fmla="*/ 59416 w 184377"/>
                  <a:gd name="connsiteY1" fmla="*/ 32228 h 185688"/>
                  <a:gd name="connsiteX2" fmla="*/ 58180 w 184377"/>
                  <a:gd name="connsiteY2" fmla="*/ 35939 h 185688"/>
                  <a:gd name="connsiteX3" fmla="*/ 54470 w 184377"/>
                  <a:gd name="connsiteY3" fmla="*/ 34702 h 185688"/>
                  <a:gd name="connsiteX4" fmla="*/ 47051 w 184377"/>
                  <a:gd name="connsiteY4" fmla="*/ 33465 h 185688"/>
                  <a:gd name="connsiteX5" fmla="*/ 19846 w 184377"/>
                  <a:gd name="connsiteY5" fmla="*/ 60681 h 185688"/>
                  <a:gd name="connsiteX6" fmla="*/ 23556 w 184377"/>
                  <a:gd name="connsiteY6" fmla="*/ 74289 h 185688"/>
                  <a:gd name="connsiteX7" fmla="*/ 24792 w 184377"/>
                  <a:gd name="connsiteY7" fmla="*/ 78000 h 185688"/>
                  <a:gd name="connsiteX8" fmla="*/ 22319 w 184377"/>
                  <a:gd name="connsiteY8" fmla="*/ 80474 h 185688"/>
                  <a:gd name="connsiteX9" fmla="*/ 8717 w 184377"/>
                  <a:gd name="connsiteY9" fmla="*/ 111400 h 185688"/>
                  <a:gd name="connsiteX10" fmla="*/ 50760 w 184377"/>
                  <a:gd name="connsiteY10" fmla="*/ 152224 h 185688"/>
                  <a:gd name="connsiteX11" fmla="*/ 65599 w 184377"/>
                  <a:gd name="connsiteY11" fmla="*/ 150987 h 185688"/>
                  <a:gd name="connsiteX12" fmla="*/ 70545 w 184377"/>
                  <a:gd name="connsiteY12" fmla="*/ 148512 h 185688"/>
                  <a:gd name="connsiteX13" fmla="*/ 71782 w 184377"/>
                  <a:gd name="connsiteY13" fmla="*/ 152224 h 185688"/>
                  <a:gd name="connsiteX14" fmla="*/ 103932 w 184377"/>
                  <a:gd name="connsiteY14" fmla="*/ 176965 h 185688"/>
                  <a:gd name="connsiteX15" fmla="*/ 139793 w 184377"/>
                  <a:gd name="connsiteY15" fmla="*/ 142327 h 185688"/>
                  <a:gd name="connsiteX16" fmla="*/ 137320 w 184377"/>
                  <a:gd name="connsiteY16" fmla="*/ 129956 h 185688"/>
                  <a:gd name="connsiteX17" fmla="*/ 136083 w 184377"/>
                  <a:gd name="connsiteY17" fmla="*/ 127482 h 185688"/>
                  <a:gd name="connsiteX18" fmla="*/ 138556 w 184377"/>
                  <a:gd name="connsiteY18" fmla="*/ 125008 h 185688"/>
                  <a:gd name="connsiteX19" fmla="*/ 149685 w 184377"/>
                  <a:gd name="connsiteY19" fmla="*/ 103978 h 185688"/>
                  <a:gd name="connsiteX20" fmla="*/ 149685 w 184377"/>
                  <a:gd name="connsiteY20" fmla="*/ 100267 h 185688"/>
                  <a:gd name="connsiteX21" fmla="*/ 148449 w 184377"/>
                  <a:gd name="connsiteY21" fmla="*/ 96556 h 185688"/>
                  <a:gd name="connsiteX22" fmla="*/ 153395 w 184377"/>
                  <a:gd name="connsiteY22" fmla="*/ 96556 h 185688"/>
                  <a:gd name="connsiteX23" fmla="*/ 175653 w 184377"/>
                  <a:gd name="connsiteY23" fmla="*/ 69340 h 185688"/>
                  <a:gd name="connsiteX24" fmla="*/ 148449 w 184377"/>
                  <a:gd name="connsiteY24" fmla="*/ 42125 h 185688"/>
                  <a:gd name="connsiteX25" fmla="*/ 143502 w 184377"/>
                  <a:gd name="connsiteY25" fmla="*/ 42125 h 185688"/>
                  <a:gd name="connsiteX26" fmla="*/ 138556 w 184377"/>
                  <a:gd name="connsiteY26" fmla="*/ 43362 h 185688"/>
                  <a:gd name="connsiteX27" fmla="*/ 137320 w 184377"/>
                  <a:gd name="connsiteY27" fmla="*/ 39651 h 185688"/>
                  <a:gd name="connsiteX28" fmla="*/ 97750 w 184377"/>
                  <a:gd name="connsiteY28" fmla="*/ 8724 h 185688"/>
                  <a:gd name="connsiteX29" fmla="*/ 97757 w 184377"/>
                  <a:gd name="connsiteY29" fmla="*/ 0 h 185688"/>
                  <a:gd name="connsiteX30" fmla="*/ 144779 w 184377"/>
                  <a:gd name="connsiteY30" fmla="*/ 33424 h 185688"/>
                  <a:gd name="connsiteX31" fmla="*/ 148492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8492 w 184377"/>
                  <a:gd name="connsiteY35" fmla="*/ 142361 h 185688"/>
                  <a:gd name="connsiteX36" fmla="*/ 103944 w 184377"/>
                  <a:gd name="connsiteY36" fmla="*/ 185688 h 185688"/>
                  <a:gd name="connsiteX37" fmla="*/ 65584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7022 w 184377"/>
                  <a:gd name="connsiteY42" fmla="*/ 23520 h 185688"/>
                  <a:gd name="connsiteX43" fmla="*/ 53210 w 184377"/>
                  <a:gd name="connsiteY43" fmla="*/ 24758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0" y="8724"/>
                    </a:moveTo>
                    <a:cubicBezTo>
                      <a:pt x="81674" y="8724"/>
                      <a:pt x="68072" y="18621"/>
                      <a:pt x="59416" y="32228"/>
                    </a:cubicBezTo>
                    <a:lnTo>
                      <a:pt x="58180" y="35939"/>
                    </a:lnTo>
                    <a:lnTo>
                      <a:pt x="54470" y="34702"/>
                    </a:lnTo>
                    <a:cubicBezTo>
                      <a:pt x="51997" y="33465"/>
                      <a:pt x="49524" y="33465"/>
                      <a:pt x="47051" y="33465"/>
                    </a:cubicBezTo>
                    <a:cubicBezTo>
                      <a:pt x="32212" y="33465"/>
                      <a:pt x="19846" y="44599"/>
                      <a:pt x="19846" y="60681"/>
                    </a:cubicBezTo>
                    <a:cubicBezTo>
                      <a:pt x="19846" y="65629"/>
                      <a:pt x="19846" y="70577"/>
                      <a:pt x="23556" y="74289"/>
                    </a:cubicBezTo>
                    <a:lnTo>
                      <a:pt x="24792" y="78000"/>
                    </a:lnTo>
                    <a:lnTo>
                      <a:pt x="22319" y="80474"/>
                    </a:lnTo>
                    <a:cubicBezTo>
                      <a:pt x="14900" y="87896"/>
                      <a:pt x="8717" y="99030"/>
                      <a:pt x="8717" y="111400"/>
                    </a:cubicBezTo>
                    <a:cubicBezTo>
                      <a:pt x="8717" y="133668"/>
                      <a:pt x="28502" y="152224"/>
                      <a:pt x="50760" y="152224"/>
                    </a:cubicBezTo>
                    <a:cubicBezTo>
                      <a:pt x="55707" y="152224"/>
                      <a:pt x="61889" y="152224"/>
                      <a:pt x="65599" y="150987"/>
                    </a:cubicBezTo>
                    <a:lnTo>
                      <a:pt x="70545" y="148512"/>
                    </a:lnTo>
                    <a:lnTo>
                      <a:pt x="71782" y="152224"/>
                    </a:lnTo>
                    <a:cubicBezTo>
                      <a:pt x="76728" y="167068"/>
                      <a:pt x="89094" y="176965"/>
                      <a:pt x="103932" y="176965"/>
                    </a:cubicBezTo>
                    <a:cubicBezTo>
                      <a:pt x="123717" y="176965"/>
                      <a:pt x="139793" y="160883"/>
                      <a:pt x="139793" y="142327"/>
                    </a:cubicBezTo>
                    <a:cubicBezTo>
                      <a:pt x="139793" y="138616"/>
                      <a:pt x="138556" y="133668"/>
                      <a:pt x="137320" y="129956"/>
                    </a:cubicBezTo>
                    <a:lnTo>
                      <a:pt x="136083" y="127482"/>
                    </a:lnTo>
                    <a:lnTo>
                      <a:pt x="138556" y="125008"/>
                    </a:lnTo>
                    <a:cubicBezTo>
                      <a:pt x="145976" y="120060"/>
                      <a:pt x="149685" y="112638"/>
                      <a:pt x="149685" y="103978"/>
                    </a:cubicBezTo>
                    <a:cubicBezTo>
                      <a:pt x="149685" y="101504"/>
                      <a:pt x="149685" y="101504"/>
                      <a:pt x="149685" y="100267"/>
                    </a:cubicBezTo>
                    <a:lnTo>
                      <a:pt x="148449" y="96556"/>
                    </a:lnTo>
                    <a:lnTo>
                      <a:pt x="153395" y="96556"/>
                    </a:lnTo>
                    <a:cubicBezTo>
                      <a:pt x="165761" y="94082"/>
                      <a:pt x="175653" y="82948"/>
                      <a:pt x="175653" y="69340"/>
                    </a:cubicBezTo>
                    <a:cubicBezTo>
                      <a:pt x="175653" y="54495"/>
                      <a:pt x="163288" y="42125"/>
                      <a:pt x="148449" y="42125"/>
                    </a:cubicBezTo>
                    <a:cubicBezTo>
                      <a:pt x="145976" y="42125"/>
                      <a:pt x="144739" y="42125"/>
                      <a:pt x="143502" y="42125"/>
                    </a:cubicBezTo>
                    <a:lnTo>
                      <a:pt x="138556" y="43362"/>
                    </a:lnTo>
                    <a:lnTo>
                      <a:pt x="137320" y="39651"/>
                    </a:lnTo>
                    <a:cubicBezTo>
                      <a:pt x="132373" y="21095"/>
                      <a:pt x="116298" y="8724"/>
                      <a:pt x="97750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8492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3985"/>
                    </a:cubicBezTo>
                    <a:cubicBezTo>
                      <a:pt x="158391" y="113889"/>
                      <a:pt x="153441" y="122554"/>
                      <a:pt x="146017" y="129982"/>
                    </a:cubicBezTo>
                    <a:cubicBezTo>
                      <a:pt x="147254" y="133695"/>
                      <a:pt x="148492" y="138647"/>
                      <a:pt x="148492" y="142361"/>
                    </a:cubicBezTo>
                    <a:cubicBezTo>
                      <a:pt x="148492" y="165881"/>
                      <a:pt x="128693" y="185688"/>
                      <a:pt x="103944" y="185688"/>
                    </a:cubicBezTo>
                    <a:cubicBezTo>
                      <a:pt x="86620" y="185688"/>
                      <a:pt x="71771" y="175785"/>
                      <a:pt x="65584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8647"/>
                      <a:pt x="0" y="111413"/>
                    </a:cubicBezTo>
                    <a:cubicBezTo>
                      <a:pt x="0" y="99034"/>
                      <a:pt x="4950" y="85416"/>
                      <a:pt x="14849" y="76751"/>
                    </a:cubicBezTo>
                    <a:cubicBezTo>
                      <a:pt x="12374" y="70561"/>
                      <a:pt x="11137" y="65610"/>
                      <a:pt x="11137" y="60658"/>
                    </a:cubicBezTo>
                    <a:cubicBezTo>
                      <a:pt x="11137" y="40851"/>
                      <a:pt x="25986" y="23520"/>
                      <a:pt x="47022" y="23520"/>
                    </a:cubicBezTo>
                    <a:cubicBezTo>
                      <a:pt x="49497" y="23520"/>
                      <a:pt x="51972" y="24758"/>
                      <a:pt x="53210" y="24758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4" name="Freeform 1423">
                <a:extLst>
                  <a:ext uri="{FF2B5EF4-FFF2-40B4-BE49-F238E27FC236}">
                    <a16:creationId xmlns:a16="http://schemas.microsoft.com/office/drawing/2014/main" id="{6A09BFE1-2B8E-124C-B12B-5D9EDC29CCEC}"/>
                  </a:ext>
                </a:extLst>
              </p:cNvPr>
              <p:cNvSpPr/>
              <p:nvPr/>
            </p:nvSpPr>
            <p:spPr>
              <a:xfrm>
                <a:off x="3129432" y="10189171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7"/>
                      <a:pt x="130" y="26"/>
                      <a:pt x="116" y="26"/>
                    </a:cubicBezTo>
                    <a:cubicBezTo>
                      <a:pt x="114" y="26"/>
                      <a:pt x="112" y="26"/>
                      <a:pt x="110" y="26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7" y="8"/>
                      <a:pt x="41" y="20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6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6" y="143"/>
                      <a:pt x="80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6" y="95"/>
                      <a:pt x="121" y="88"/>
                      <a:pt x="121" y="80"/>
                    </a:cubicBezTo>
                    <a:cubicBezTo>
                      <a:pt x="121" y="78"/>
                      <a:pt x="121" y="78"/>
                      <a:pt x="121" y="77"/>
                    </a:cubicBezTo>
                    <a:cubicBezTo>
                      <a:pt x="132" y="75"/>
                      <a:pt x="142" y="64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5" name="Freeform 1424">
                <a:extLst>
                  <a:ext uri="{FF2B5EF4-FFF2-40B4-BE49-F238E27FC236}">
                    <a16:creationId xmlns:a16="http://schemas.microsoft.com/office/drawing/2014/main" id="{55199167-2379-8543-9EA8-D75A5FCEACEF}"/>
                  </a:ext>
                </a:extLst>
              </p:cNvPr>
              <p:cNvSpPr/>
              <p:nvPr/>
            </p:nvSpPr>
            <p:spPr>
              <a:xfrm>
                <a:off x="3124449" y="10184186"/>
                <a:ext cx="184377" cy="185688"/>
              </a:xfrm>
              <a:custGeom>
                <a:avLst/>
                <a:gdLst>
                  <a:gd name="connsiteX0" fmla="*/ 97750 w 184377"/>
                  <a:gd name="connsiteY0" fmla="*/ 8724 h 185688"/>
                  <a:gd name="connsiteX1" fmla="*/ 59416 w 184377"/>
                  <a:gd name="connsiteY1" fmla="*/ 32228 h 185688"/>
                  <a:gd name="connsiteX2" fmla="*/ 58180 w 184377"/>
                  <a:gd name="connsiteY2" fmla="*/ 35939 h 185688"/>
                  <a:gd name="connsiteX3" fmla="*/ 54470 w 184377"/>
                  <a:gd name="connsiteY3" fmla="*/ 34702 h 185688"/>
                  <a:gd name="connsiteX4" fmla="*/ 47051 w 184377"/>
                  <a:gd name="connsiteY4" fmla="*/ 33465 h 185688"/>
                  <a:gd name="connsiteX5" fmla="*/ 19846 w 184377"/>
                  <a:gd name="connsiteY5" fmla="*/ 60681 h 185688"/>
                  <a:gd name="connsiteX6" fmla="*/ 23556 w 184377"/>
                  <a:gd name="connsiteY6" fmla="*/ 74289 h 185688"/>
                  <a:gd name="connsiteX7" fmla="*/ 24792 w 184377"/>
                  <a:gd name="connsiteY7" fmla="*/ 78000 h 185688"/>
                  <a:gd name="connsiteX8" fmla="*/ 22319 w 184377"/>
                  <a:gd name="connsiteY8" fmla="*/ 80474 h 185688"/>
                  <a:gd name="connsiteX9" fmla="*/ 8717 w 184377"/>
                  <a:gd name="connsiteY9" fmla="*/ 111400 h 185688"/>
                  <a:gd name="connsiteX10" fmla="*/ 50760 w 184377"/>
                  <a:gd name="connsiteY10" fmla="*/ 152224 h 185688"/>
                  <a:gd name="connsiteX11" fmla="*/ 65599 w 184377"/>
                  <a:gd name="connsiteY11" fmla="*/ 150987 h 185688"/>
                  <a:gd name="connsiteX12" fmla="*/ 70545 w 184377"/>
                  <a:gd name="connsiteY12" fmla="*/ 148512 h 185688"/>
                  <a:gd name="connsiteX13" fmla="*/ 71782 w 184377"/>
                  <a:gd name="connsiteY13" fmla="*/ 152224 h 185688"/>
                  <a:gd name="connsiteX14" fmla="*/ 103932 w 184377"/>
                  <a:gd name="connsiteY14" fmla="*/ 176965 h 185688"/>
                  <a:gd name="connsiteX15" fmla="*/ 139793 w 184377"/>
                  <a:gd name="connsiteY15" fmla="*/ 142327 h 185688"/>
                  <a:gd name="connsiteX16" fmla="*/ 137320 w 184377"/>
                  <a:gd name="connsiteY16" fmla="*/ 129956 h 185688"/>
                  <a:gd name="connsiteX17" fmla="*/ 136083 w 184377"/>
                  <a:gd name="connsiteY17" fmla="*/ 127482 h 185688"/>
                  <a:gd name="connsiteX18" fmla="*/ 138556 w 184377"/>
                  <a:gd name="connsiteY18" fmla="*/ 125008 h 185688"/>
                  <a:gd name="connsiteX19" fmla="*/ 149685 w 184377"/>
                  <a:gd name="connsiteY19" fmla="*/ 103978 h 185688"/>
                  <a:gd name="connsiteX20" fmla="*/ 149685 w 184377"/>
                  <a:gd name="connsiteY20" fmla="*/ 100267 h 185688"/>
                  <a:gd name="connsiteX21" fmla="*/ 148449 w 184377"/>
                  <a:gd name="connsiteY21" fmla="*/ 96556 h 185688"/>
                  <a:gd name="connsiteX22" fmla="*/ 153395 w 184377"/>
                  <a:gd name="connsiteY22" fmla="*/ 96556 h 185688"/>
                  <a:gd name="connsiteX23" fmla="*/ 175653 w 184377"/>
                  <a:gd name="connsiteY23" fmla="*/ 69340 h 185688"/>
                  <a:gd name="connsiteX24" fmla="*/ 148449 w 184377"/>
                  <a:gd name="connsiteY24" fmla="*/ 42125 h 185688"/>
                  <a:gd name="connsiteX25" fmla="*/ 143502 w 184377"/>
                  <a:gd name="connsiteY25" fmla="*/ 42125 h 185688"/>
                  <a:gd name="connsiteX26" fmla="*/ 138556 w 184377"/>
                  <a:gd name="connsiteY26" fmla="*/ 43362 h 185688"/>
                  <a:gd name="connsiteX27" fmla="*/ 137320 w 184377"/>
                  <a:gd name="connsiteY27" fmla="*/ 39651 h 185688"/>
                  <a:gd name="connsiteX28" fmla="*/ 97750 w 184377"/>
                  <a:gd name="connsiteY28" fmla="*/ 8724 h 185688"/>
                  <a:gd name="connsiteX29" fmla="*/ 97757 w 184377"/>
                  <a:gd name="connsiteY29" fmla="*/ 0 h 185688"/>
                  <a:gd name="connsiteX30" fmla="*/ 144779 w 184377"/>
                  <a:gd name="connsiteY30" fmla="*/ 33424 h 185688"/>
                  <a:gd name="connsiteX31" fmla="*/ 148492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8492 w 184377"/>
                  <a:gd name="connsiteY35" fmla="*/ 142361 h 185688"/>
                  <a:gd name="connsiteX36" fmla="*/ 103944 w 184377"/>
                  <a:gd name="connsiteY36" fmla="*/ 185688 h 185688"/>
                  <a:gd name="connsiteX37" fmla="*/ 65584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7022 w 184377"/>
                  <a:gd name="connsiteY42" fmla="*/ 23520 h 185688"/>
                  <a:gd name="connsiteX43" fmla="*/ 53210 w 184377"/>
                  <a:gd name="connsiteY43" fmla="*/ 24758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0" y="8724"/>
                    </a:moveTo>
                    <a:cubicBezTo>
                      <a:pt x="81674" y="8724"/>
                      <a:pt x="68072" y="18621"/>
                      <a:pt x="59416" y="32228"/>
                    </a:cubicBezTo>
                    <a:lnTo>
                      <a:pt x="58180" y="35939"/>
                    </a:lnTo>
                    <a:lnTo>
                      <a:pt x="54470" y="34702"/>
                    </a:lnTo>
                    <a:cubicBezTo>
                      <a:pt x="51997" y="33465"/>
                      <a:pt x="49524" y="33465"/>
                      <a:pt x="47051" y="33465"/>
                    </a:cubicBezTo>
                    <a:cubicBezTo>
                      <a:pt x="32212" y="33465"/>
                      <a:pt x="19846" y="44599"/>
                      <a:pt x="19846" y="60681"/>
                    </a:cubicBezTo>
                    <a:cubicBezTo>
                      <a:pt x="19846" y="65629"/>
                      <a:pt x="19846" y="70577"/>
                      <a:pt x="23556" y="74289"/>
                    </a:cubicBezTo>
                    <a:lnTo>
                      <a:pt x="24792" y="78000"/>
                    </a:lnTo>
                    <a:lnTo>
                      <a:pt x="22319" y="80474"/>
                    </a:lnTo>
                    <a:cubicBezTo>
                      <a:pt x="14900" y="87896"/>
                      <a:pt x="8717" y="99030"/>
                      <a:pt x="8717" y="111400"/>
                    </a:cubicBezTo>
                    <a:cubicBezTo>
                      <a:pt x="8717" y="133668"/>
                      <a:pt x="28502" y="152224"/>
                      <a:pt x="50760" y="152224"/>
                    </a:cubicBezTo>
                    <a:cubicBezTo>
                      <a:pt x="55707" y="152224"/>
                      <a:pt x="61889" y="152224"/>
                      <a:pt x="65599" y="150987"/>
                    </a:cubicBezTo>
                    <a:lnTo>
                      <a:pt x="70545" y="148512"/>
                    </a:lnTo>
                    <a:lnTo>
                      <a:pt x="71782" y="152224"/>
                    </a:lnTo>
                    <a:cubicBezTo>
                      <a:pt x="76728" y="167068"/>
                      <a:pt x="89094" y="176965"/>
                      <a:pt x="103932" y="176965"/>
                    </a:cubicBezTo>
                    <a:cubicBezTo>
                      <a:pt x="123717" y="176965"/>
                      <a:pt x="139793" y="160883"/>
                      <a:pt x="139793" y="142327"/>
                    </a:cubicBezTo>
                    <a:cubicBezTo>
                      <a:pt x="139793" y="138616"/>
                      <a:pt x="138556" y="133668"/>
                      <a:pt x="137320" y="129956"/>
                    </a:cubicBezTo>
                    <a:lnTo>
                      <a:pt x="136083" y="127482"/>
                    </a:lnTo>
                    <a:lnTo>
                      <a:pt x="138556" y="125008"/>
                    </a:lnTo>
                    <a:cubicBezTo>
                      <a:pt x="145976" y="120060"/>
                      <a:pt x="149685" y="112638"/>
                      <a:pt x="149685" y="103978"/>
                    </a:cubicBezTo>
                    <a:cubicBezTo>
                      <a:pt x="149685" y="101504"/>
                      <a:pt x="149685" y="101504"/>
                      <a:pt x="149685" y="100267"/>
                    </a:cubicBezTo>
                    <a:lnTo>
                      <a:pt x="148449" y="96556"/>
                    </a:lnTo>
                    <a:lnTo>
                      <a:pt x="153395" y="96556"/>
                    </a:lnTo>
                    <a:cubicBezTo>
                      <a:pt x="165761" y="94082"/>
                      <a:pt x="175653" y="82948"/>
                      <a:pt x="175653" y="69340"/>
                    </a:cubicBezTo>
                    <a:cubicBezTo>
                      <a:pt x="175653" y="54495"/>
                      <a:pt x="163288" y="42125"/>
                      <a:pt x="148449" y="42125"/>
                    </a:cubicBezTo>
                    <a:cubicBezTo>
                      <a:pt x="145976" y="42125"/>
                      <a:pt x="144739" y="42125"/>
                      <a:pt x="143502" y="42125"/>
                    </a:cubicBezTo>
                    <a:lnTo>
                      <a:pt x="138556" y="43362"/>
                    </a:lnTo>
                    <a:lnTo>
                      <a:pt x="137320" y="39651"/>
                    </a:lnTo>
                    <a:cubicBezTo>
                      <a:pt x="132373" y="21095"/>
                      <a:pt x="116298" y="8724"/>
                      <a:pt x="97750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8492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3985"/>
                    </a:cubicBezTo>
                    <a:cubicBezTo>
                      <a:pt x="158391" y="113889"/>
                      <a:pt x="153441" y="122554"/>
                      <a:pt x="146017" y="129982"/>
                    </a:cubicBezTo>
                    <a:cubicBezTo>
                      <a:pt x="147254" y="133695"/>
                      <a:pt x="148492" y="138647"/>
                      <a:pt x="148492" y="142361"/>
                    </a:cubicBezTo>
                    <a:cubicBezTo>
                      <a:pt x="148492" y="165881"/>
                      <a:pt x="128693" y="185688"/>
                      <a:pt x="103944" y="185688"/>
                    </a:cubicBezTo>
                    <a:cubicBezTo>
                      <a:pt x="86620" y="185688"/>
                      <a:pt x="71771" y="175785"/>
                      <a:pt x="65584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8647"/>
                      <a:pt x="0" y="111413"/>
                    </a:cubicBezTo>
                    <a:cubicBezTo>
                      <a:pt x="0" y="99034"/>
                      <a:pt x="4950" y="85416"/>
                      <a:pt x="14849" y="76751"/>
                    </a:cubicBezTo>
                    <a:cubicBezTo>
                      <a:pt x="12374" y="70561"/>
                      <a:pt x="11137" y="65610"/>
                      <a:pt x="11137" y="60658"/>
                    </a:cubicBezTo>
                    <a:cubicBezTo>
                      <a:pt x="11137" y="40851"/>
                      <a:pt x="25986" y="23520"/>
                      <a:pt x="47022" y="23520"/>
                    </a:cubicBezTo>
                    <a:cubicBezTo>
                      <a:pt x="49497" y="23520"/>
                      <a:pt x="51972" y="24758"/>
                      <a:pt x="53210" y="24758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6" name="Group 1245">
              <a:extLst>
                <a:ext uri="{FF2B5EF4-FFF2-40B4-BE49-F238E27FC236}">
                  <a16:creationId xmlns:a16="http://schemas.microsoft.com/office/drawing/2014/main" id="{3AFD8896-285D-7A42-A03A-7E49F4152070}"/>
                </a:ext>
              </a:extLst>
            </p:cNvPr>
            <p:cNvGrpSpPr/>
            <p:nvPr/>
          </p:nvGrpSpPr>
          <p:grpSpPr>
            <a:xfrm>
              <a:off x="3545527" y="10073272"/>
              <a:ext cx="184377" cy="184442"/>
              <a:chOff x="3545527" y="10073272"/>
              <a:chExt cx="184377" cy="184442"/>
            </a:xfrm>
          </p:grpSpPr>
          <p:sp>
            <p:nvSpPr>
              <p:cNvPr id="1418" name="Freeform 1417">
                <a:extLst>
                  <a:ext uri="{FF2B5EF4-FFF2-40B4-BE49-F238E27FC236}">
                    <a16:creationId xmlns:a16="http://schemas.microsoft.com/office/drawing/2014/main" id="{34A2F85C-2FEC-9240-B4FC-9D26C0E43864}"/>
                  </a:ext>
                </a:extLst>
              </p:cNvPr>
              <p:cNvSpPr/>
              <p:nvPr/>
            </p:nvSpPr>
            <p:spPr>
              <a:xfrm>
                <a:off x="3550506" y="10077010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30" y="27"/>
                      <a:pt x="115" y="27"/>
                    </a:cubicBezTo>
                    <a:cubicBezTo>
                      <a:pt x="114" y="27"/>
                      <a:pt x="112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19" y="20"/>
                      <a:pt x="8" y="31"/>
                      <a:pt x="8" y="46"/>
                    </a:cubicBezTo>
                    <a:cubicBezTo>
                      <a:pt x="8" y="51"/>
                      <a:pt x="9" y="55"/>
                      <a:pt x="12" y="59"/>
                    </a:cubicBezTo>
                    <a:cubicBezTo>
                      <a:pt x="4" y="66"/>
                      <a:pt x="0" y="75"/>
                      <a:pt x="0" y="86"/>
                    </a:cubicBezTo>
                    <a:cubicBezTo>
                      <a:pt x="0" y="107"/>
                      <a:pt x="17" y="124"/>
                      <a:pt x="37" y="124"/>
                    </a:cubicBezTo>
                    <a:cubicBezTo>
                      <a:pt x="42" y="124"/>
                      <a:pt x="46" y="122"/>
                      <a:pt x="51" y="121"/>
                    </a:cubicBezTo>
                    <a:cubicBezTo>
                      <a:pt x="54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1"/>
                    </a:cubicBezTo>
                    <a:cubicBezTo>
                      <a:pt x="116" y="96"/>
                      <a:pt x="120" y="88"/>
                      <a:pt x="120" y="80"/>
                    </a:cubicBezTo>
                    <a:cubicBezTo>
                      <a:pt x="120" y="79"/>
                      <a:pt x="120" y="79"/>
                      <a:pt x="120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9" name="Freeform 1418">
                <a:extLst>
                  <a:ext uri="{FF2B5EF4-FFF2-40B4-BE49-F238E27FC236}">
                    <a16:creationId xmlns:a16="http://schemas.microsoft.com/office/drawing/2014/main" id="{EDB621C8-CB54-004B-9849-B67956C36DDC}"/>
                  </a:ext>
                </a:extLst>
              </p:cNvPr>
              <p:cNvSpPr/>
              <p:nvPr/>
            </p:nvSpPr>
            <p:spPr>
              <a:xfrm>
                <a:off x="3545527" y="10073272"/>
                <a:ext cx="184377" cy="184442"/>
              </a:xfrm>
              <a:custGeom>
                <a:avLst/>
                <a:gdLst>
                  <a:gd name="connsiteX0" fmla="*/ 97750 w 184377"/>
                  <a:gd name="connsiteY0" fmla="*/ 8723 h 184442"/>
                  <a:gd name="connsiteX1" fmla="*/ 60653 w 184377"/>
                  <a:gd name="connsiteY1" fmla="*/ 30990 h 184442"/>
                  <a:gd name="connsiteX2" fmla="*/ 58180 w 184377"/>
                  <a:gd name="connsiteY2" fmla="*/ 34701 h 184442"/>
                  <a:gd name="connsiteX3" fmla="*/ 54470 w 184377"/>
                  <a:gd name="connsiteY3" fmla="*/ 33464 h 184442"/>
                  <a:gd name="connsiteX4" fmla="*/ 47051 w 184377"/>
                  <a:gd name="connsiteY4" fmla="*/ 32227 h 184442"/>
                  <a:gd name="connsiteX5" fmla="*/ 19846 w 184377"/>
                  <a:gd name="connsiteY5" fmla="*/ 60680 h 184442"/>
                  <a:gd name="connsiteX6" fmla="*/ 23556 w 184377"/>
                  <a:gd name="connsiteY6" fmla="*/ 74288 h 184442"/>
                  <a:gd name="connsiteX7" fmla="*/ 26029 w 184377"/>
                  <a:gd name="connsiteY7" fmla="*/ 76762 h 184442"/>
                  <a:gd name="connsiteX8" fmla="*/ 22319 w 184377"/>
                  <a:gd name="connsiteY8" fmla="*/ 80473 h 184442"/>
                  <a:gd name="connsiteX9" fmla="*/ 8717 w 184377"/>
                  <a:gd name="connsiteY9" fmla="*/ 110162 h 184442"/>
                  <a:gd name="connsiteX10" fmla="*/ 50760 w 184377"/>
                  <a:gd name="connsiteY10" fmla="*/ 152223 h 184442"/>
                  <a:gd name="connsiteX11" fmla="*/ 65599 w 184377"/>
                  <a:gd name="connsiteY11" fmla="*/ 149749 h 184442"/>
                  <a:gd name="connsiteX12" fmla="*/ 69309 w 184377"/>
                  <a:gd name="connsiteY12" fmla="*/ 147274 h 184442"/>
                  <a:gd name="connsiteX13" fmla="*/ 71782 w 184377"/>
                  <a:gd name="connsiteY13" fmla="*/ 152223 h 184442"/>
                  <a:gd name="connsiteX14" fmla="*/ 105169 w 184377"/>
                  <a:gd name="connsiteY14" fmla="*/ 176964 h 184442"/>
                  <a:gd name="connsiteX15" fmla="*/ 139793 w 184377"/>
                  <a:gd name="connsiteY15" fmla="*/ 142326 h 184442"/>
                  <a:gd name="connsiteX16" fmla="*/ 137320 w 184377"/>
                  <a:gd name="connsiteY16" fmla="*/ 129955 h 184442"/>
                  <a:gd name="connsiteX17" fmla="*/ 136083 w 184377"/>
                  <a:gd name="connsiteY17" fmla="*/ 126244 h 184442"/>
                  <a:gd name="connsiteX18" fmla="*/ 138556 w 184377"/>
                  <a:gd name="connsiteY18" fmla="*/ 125007 h 184442"/>
                  <a:gd name="connsiteX19" fmla="*/ 149685 w 184377"/>
                  <a:gd name="connsiteY19" fmla="*/ 102740 h 184442"/>
                  <a:gd name="connsiteX20" fmla="*/ 149685 w 184377"/>
                  <a:gd name="connsiteY20" fmla="*/ 100266 h 184442"/>
                  <a:gd name="connsiteX21" fmla="*/ 149685 w 184377"/>
                  <a:gd name="connsiteY21" fmla="*/ 96555 h 184442"/>
                  <a:gd name="connsiteX22" fmla="*/ 153395 w 184377"/>
                  <a:gd name="connsiteY22" fmla="*/ 95318 h 184442"/>
                  <a:gd name="connsiteX23" fmla="*/ 175653 w 184377"/>
                  <a:gd name="connsiteY23" fmla="*/ 68102 h 184442"/>
                  <a:gd name="connsiteX24" fmla="*/ 147212 w 184377"/>
                  <a:gd name="connsiteY24" fmla="*/ 40887 h 184442"/>
                  <a:gd name="connsiteX25" fmla="*/ 142266 w 184377"/>
                  <a:gd name="connsiteY25" fmla="*/ 42124 h 184442"/>
                  <a:gd name="connsiteX26" fmla="*/ 138556 w 184377"/>
                  <a:gd name="connsiteY26" fmla="*/ 42124 h 184442"/>
                  <a:gd name="connsiteX27" fmla="*/ 137320 w 184377"/>
                  <a:gd name="connsiteY27" fmla="*/ 38413 h 184442"/>
                  <a:gd name="connsiteX28" fmla="*/ 97750 w 184377"/>
                  <a:gd name="connsiteY28" fmla="*/ 8723 h 184442"/>
                  <a:gd name="connsiteX29" fmla="*/ 97757 w 184377"/>
                  <a:gd name="connsiteY29" fmla="*/ 0 h 184442"/>
                  <a:gd name="connsiteX30" fmla="*/ 144779 w 184377"/>
                  <a:gd name="connsiteY30" fmla="*/ 32185 h 184442"/>
                  <a:gd name="connsiteX31" fmla="*/ 147254 w 184377"/>
                  <a:gd name="connsiteY31" fmla="*/ 32185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7254 w 184377"/>
                  <a:gd name="connsiteY35" fmla="*/ 142355 h 184442"/>
                  <a:gd name="connsiteX36" fmla="*/ 105182 w 184377"/>
                  <a:gd name="connsiteY36" fmla="*/ 184442 h 184442"/>
                  <a:gd name="connsiteX37" fmla="*/ 64346 w 184377"/>
                  <a:gd name="connsiteY37" fmla="*/ 159685 h 184442"/>
                  <a:gd name="connsiteX38" fmla="*/ 50735 w 184377"/>
                  <a:gd name="connsiteY38" fmla="*/ 160923 h 184442"/>
                  <a:gd name="connsiteX39" fmla="*/ 0 w 184377"/>
                  <a:gd name="connsiteY39" fmla="*/ 110170 h 184442"/>
                  <a:gd name="connsiteX40" fmla="*/ 13612 w 184377"/>
                  <a:gd name="connsiteY40" fmla="*/ 75510 h 184442"/>
                  <a:gd name="connsiteX41" fmla="*/ 9900 w 184377"/>
                  <a:gd name="connsiteY41" fmla="*/ 60655 h 184442"/>
                  <a:gd name="connsiteX42" fmla="*/ 47022 w 184377"/>
                  <a:gd name="connsiteY42" fmla="*/ 23519 h 184442"/>
                  <a:gd name="connsiteX43" fmla="*/ 54447 w 184377"/>
                  <a:gd name="connsiteY43" fmla="*/ 24757 h 184442"/>
                  <a:gd name="connsiteX44" fmla="*/ 97757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7750" y="8723"/>
                    </a:moveTo>
                    <a:cubicBezTo>
                      <a:pt x="81674" y="8723"/>
                      <a:pt x="66836" y="17382"/>
                      <a:pt x="60653" y="30990"/>
                    </a:cubicBezTo>
                    <a:lnTo>
                      <a:pt x="58180" y="34701"/>
                    </a:lnTo>
                    <a:lnTo>
                      <a:pt x="54470" y="33464"/>
                    </a:lnTo>
                    <a:cubicBezTo>
                      <a:pt x="51997" y="32227"/>
                      <a:pt x="49524" y="32227"/>
                      <a:pt x="47051" y="32227"/>
                    </a:cubicBezTo>
                    <a:cubicBezTo>
                      <a:pt x="30975" y="32227"/>
                      <a:pt x="19846" y="44598"/>
                      <a:pt x="19846" y="60680"/>
                    </a:cubicBezTo>
                    <a:cubicBezTo>
                      <a:pt x="19846" y="64391"/>
                      <a:pt x="21083" y="69339"/>
                      <a:pt x="23556" y="74288"/>
                    </a:cubicBezTo>
                    <a:lnTo>
                      <a:pt x="26029" y="76762"/>
                    </a:lnTo>
                    <a:lnTo>
                      <a:pt x="22319" y="80473"/>
                    </a:lnTo>
                    <a:cubicBezTo>
                      <a:pt x="13663" y="87895"/>
                      <a:pt x="8717" y="99029"/>
                      <a:pt x="8717" y="110162"/>
                    </a:cubicBezTo>
                    <a:cubicBezTo>
                      <a:pt x="8717" y="133667"/>
                      <a:pt x="27266" y="152223"/>
                      <a:pt x="50760" y="152223"/>
                    </a:cubicBezTo>
                    <a:cubicBezTo>
                      <a:pt x="55707" y="152223"/>
                      <a:pt x="60653" y="152223"/>
                      <a:pt x="65599" y="149749"/>
                    </a:cubicBezTo>
                    <a:lnTo>
                      <a:pt x="69309" y="147274"/>
                    </a:lnTo>
                    <a:lnTo>
                      <a:pt x="71782" y="152223"/>
                    </a:lnTo>
                    <a:cubicBezTo>
                      <a:pt x="75492" y="167067"/>
                      <a:pt x="89094" y="176964"/>
                      <a:pt x="105169" y="176964"/>
                    </a:cubicBezTo>
                    <a:cubicBezTo>
                      <a:pt x="123717" y="176964"/>
                      <a:pt x="139793" y="160882"/>
                      <a:pt x="139793" y="142326"/>
                    </a:cubicBezTo>
                    <a:cubicBezTo>
                      <a:pt x="139793" y="138615"/>
                      <a:pt x="138556" y="133667"/>
                      <a:pt x="137320" y="129955"/>
                    </a:cubicBezTo>
                    <a:lnTo>
                      <a:pt x="136083" y="126244"/>
                    </a:lnTo>
                    <a:lnTo>
                      <a:pt x="138556" y="125007"/>
                    </a:lnTo>
                    <a:cubicBezTo>
                      <a:pt x="145976" y="120059"/>
                      <a:pt x="149685" y="111399"/>
                      <a:pt x="149685" y="102740"/>
                    </a:cubicBezTo>
                    <a:cubicBezTo>
                      <a:pt x="149685" y="101503"/>
                      <a:pt x="149685" y="101503"/>
                      <a:pt x="149685" y="100266"/>
                    </a:cubicBezTo>
                    <a:lnTo>
                      <a:pt x="149685" y="96555"/>
                    </a:lnTo>
                    <a:lnTo>
                      <a:pt x="153395" y="95318"/>
                    </a:lnTo>
                    <a:cubicBezTo>
                      <a:pt x="165761" y="92844"/>
                      <a:pt x="175653" y="81710"/>
                      <a:pt x="175653" y="68102"/>
                    </a:cubicBezTo>
                    <a:cubicBezTo>
                      <a:pt x="175653" y="53257"/>
                      <a:pt x="163288" y="40887"/>
                      <a:pt x="147212" y="40887"/>
                    </a:cubicBezTo>
                    <a:cubicBezTo>
                      <a:pt x="145976" y="40887"/>
                      <a:pt x="143502" y="40887"/>
                      <a:pt x="142266" y="42124"/>
                    </a:cubicBezTo>
                    <a:lnTo>
                      <a:pt x="138556" y="42124"/>
                    </a:lnTo>
                    <a:lnTo>
                      <a:pt x="137320" y="38413"/>
                    </a:lnTo>
                    <a:cubicBezTo>
                      <a:pt x="132373" y="21094"/>
                      <a:pt x="116298" y="8723"/>
                      <a:pt x="97750" y="8723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2379"/>
                      <a:pt x="144779" y="32185"/>
                    </a:cubicBezTo>
                    <a:cubicBezTo>
                      <a:pt x="146017" y="32185"/>
                      <a:pt x="147254" y="32185"/>
                      <a:pt x="147254" y="32185"/>
                    </a:cubicBezTo>
                    <a:cubicBezTo>
                      <a:pt x="167053" y="32185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90"/>
                      <a:pt x="147254" y="138641"/>
                      <a:pt x="147254" y="142355"/>
                    </a:cubicBezTo>
                    <a:cubicBezTo>
                      <a:pt x="147254" y="165874"/>
                      <a:pt x="127455" y="184442"/>
                      <a:pt x="105182" y="184442"/>
                    </a:cubicBezTo>
                    <a:cubicBezTo>
                      <a:pt x="87858" y="184442"/>
                      <a:pt x="71771" y="174539"/>
                      <a:pt x="64346" y="159685"/>
                    </a:cubicBezTo>
                    <a:cubicBezTo>
                      <a:pt x="60634" y="160923"/>
                      <a:pt x="55684" y="160923"/>
                      <a:pt x="50735" y="160923"/>
                    </a:cubicBezTo>
                    <a:cubicBezTo>
                      <a:pt x="23511" y="160923"/>
                      <a:pt x="0" y="138641"/>
                      <a:pt x="0" y="110170"/>
                    </a:cubicBezTo>
                    <a:cubicBezTo>
                      <a:pt x="0" y="97791"/>
                      <a:pt x="4950" y="85413"/>
                      <a:pt x="13612" y="75510"/>
                    </a:cubicBezTo>
                    <a:cubicBezTo>
                      <a:pt x="11137" y="70558"/>
                      <a:pt x="9900" y="65607"/>
                      <a:pt x="9900" y="60655"/>
                    </a:cubicBezTo>
                    <a:cubicBezTo>
                      <a:pt x="9900" y="39612"/>
                      <a:pt x="27224" y="23519"/>
                      <a:pt x="47022" y="23519"/>
                    </a:cubicBezTo>
                    <a:cubicBezTo>
                      <a:pt x="48260" y="23519"/>
                      <a:pt x="50735" y="23519"/>
                      <a:pt x="54447" y="24757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0" name="Freeform 1419">
                <a:extLst>
                  <a:ext uri="{FF2B5EF4-FFF2-40B4-BE49-F238E27FC236}">
                    <a16:creationId xmlns:a16="http://schemas.microsoft.com/office/drawing/2014/main" id="{409534D3-E0DC-DB4B-9017-0C235867709D}"/>
                  </a:ext>
                </a:extLst>
              </p:cNvPr>
              <p:cNvSpPr/>
              <p:nvPr/>
            </p:nvSpPr>
            <p:spPr>
              <a:xfrm>
                <a:off x="3550506" y="10077010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30" y="27"/>
                      <a:pt x="115" y="27"/>
                    </a:cubicBezTo>
                    <a:cubicBezTo>
                      <a:pt x="114" y="27"/>
                      <a:pt x="112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19" y="20"/>
                      <a:pt x="8" y="31"/>
                      <a:pt x="8" y="46"/>
                    </a:cubicBezTo>
                    <a:cubicBezTo>
                      <a:pt x="8" y="51"/>
                      <a:pt x="9" y="55"/>
                      <a:pt x="12" y="59"/>
                    </a:cubicBezTo>
                    <a:cubicBezTo>
                      <a:pt x="4" y="66"/>
                      <a:pt x="0" y="75"/>
                      <a:pt x="0" y="86"/>
                    </a:cubicBezTo>
                    <a:cubicBezTo>
                      <a:pt x="0" y="107"/>
                      <a:pt x="17" y="124"/>
                      <a:pt x="37" y="124"/>
                    </a:cubicBezTo>
                    <a:cubicBezTo>
                      <a:pt x="42" y="124"/>
                      <a:pt x="46" y="122"/>
                      <a:pt x="51" y="121"/>
                    </a:cubicBezTo>
                    <a:cubicBezTo>
                      <a:pt x="54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1"/>
                    </a:cubicBezTo>
                    <a:cubicBezTo>
                      <a:pt x="116" y="96"/>
                      <a:pt x="120" y="88"/>
                      <a:pt x="120" y="80"/>
                    </a:cubicBezTo>
                    <a:cubicBezTo>
                      <a:pt x="120" y="79"/>
                      <a:pt x="120" y="79"/>
                      <a:pt x="120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1" name="Freeform 1420">
                <a:extLst>
                  <a:ext uri="{FF2B5EF4-FFF2-40B4-BE49-F238E27FC236}">
                    <a16:creationId xmlns:a16="http://schemas.microsoft.com/office/drawing/2014/main" id="{8D9EFFCF-3195-074A-B256-A4EBE0D4B4BB}"/>
                  </a:ext>
                </a:extLst>
              </p:cNvPr>
              <p:cNvSpPr/>
              <p:nvPr/>
            </p:nvSpPr>
            <p:spPr>
              <a:xfrm>
                <a:off x="3545527" y="10073272"/>
                <a:ext cx="184377" cy="184442"/>
              </a:xfrm>
              <a:custGeom>
                <a:avLst/>
                <a:gdLst>
                  <a:gd name="connsiteX0" fmla="*/ 97750 w 184377"/>
                  <a:gd name="connsiteY0" fmla="*/ 8723 h 184442"/>
                  <a:gd name="connsiteX1" fmla="*/ 60653 w 184377"/>
                  <a:gd name="connsiteY1" fmla="*/ 30990 h 184442"/>
                  <a:gd name="connsiteX2" fmla="*/ 58180 w 184377"/>
                  <a:gd name="connsiteY2" fmla="*/ 34701 h 184442"/>
                  <a:gd name="connsiteX3" fmla="*/ 54470 w 184377"/>
                  <a:gd name="connsiteY3" fmla="*/ 33464 h 184442"/>
                  <a:gd name="connsiteX4" fmla="*/ 47051 w 184377"/>
                  <a:gd name="connsiteY4" fmla="*/ 32227 h 184442"/>
                  <a:gd name="connsiteX5" fmla="*/ 19846 w 184377"/>
                  <a:gd name="connsiteY5" fmla="*/ 60680 h 184442"/>
                  <a:gd name="connsiteX6" fmla="*/ 23556 w 184377"/>
                  <a:gd name="connsiteY6" fmla="*/ 74288 h 184442"/>
                  <a:gd name="connsiteX7" fmla="*/ 26029 w 184377"/>
                  <a:gd name="connsiteY7" fmla="*/ 76762 h 184442"/>
                  <a:gd name="connsiteX8" fmla="*/ 22319 w 184377"/>
                  <a:gd name="connsiteY8" fmla="*/ 80473 h 184442"/>
                  <a:gd name="connsiteX9" fmla="*/ 8717 w 184377"/>
                  <a:gd name="connsiteY9" fmla="*/ 110162 h 184442"/>
                  <a:gd name="connsiteX10" fmla="*/ 50760 w 184377"/>
                  <a:gd name="connsiteY10" fmla="*/ 152223 h 184442"/>
                  <a:gd name="connsiteX11" fmla="*/ 65599 w 184377"/>
                  <a:gd name="connsiteY11" fmla="*/ 149749 h 184442"/>
                  <a:gd name="connsiteX12" fmla="*/ 69309 w 184377"/>
                  <a:gd name="connsiteY12" fmla="*/ 147274 h 184442"/>
                  <a:gd name="connsiteX13" fmla="*/ 71782 w 184377"/>
                  <a:gd name="connsiteY13" fmla="*/ 152223 h 184442"/>
                  <a:gd name="connsiteX14" fmla="*/ 105169 w 184377"/>
                  <a:gd name="connsiteY14" fmla="*/ 176964 h 184442"/>
                  <a:gd name="connsiteX15" fmla="*/ 139793 w 184377"/>
                  <a:gd name="connsiteY15" fmla="*/ 142326 h 184442"/>
                  <a:gd name="connsiteX16" fmla="*/ 137320 w 184377"/>
                  <a:gd name="connsiteY16" fmla="*/ 129955 h 184442"/>
                  <a:gd name="connsiteX17" fmla="*/ 136083 w 184377"/>
                  <a:gd name="connsiteY17" fmla="*/ 126244 h 184442"/>
                  <a:gd name="connsiteX18" fmla="*/ 138556 w 184377"/>
                  <a:gd name="connsiteY18" fmla="*/ 125007 h 184442"/>
                  <a:gd name="connsiteX19" fmla="*/ 149685 w 184377"/>
                  <a:gd name="connsiteY19" fmla="*/ 102740 h 184442"/>
                  <a:gd name="connsiteX20" fmla="*/ 149685 w 184377"/>
                  <a:gd name="connsiteY20" fmla="*/ 100266 h 184442"/>
                  <a:gd name="connsiteX21" fmla="*/ 149685 w 184377"/>
                  <a:gd name="connsiteY21" fmla="*/ 96555 h 184442"/>
                  <a:gd name="connsiteX22" fmla="*/ 153395 w 184377"/>
                  <a:gd name="connsiteY22" fmla="*/ 95318 h 184442"/>
                  <a:gd name="connsiteX23" fmla="*/ 175653 w 184377"/>
                  <a:gd name="connsiteY23" fmla="*/ 68102 h 184442"/>
                  <a:gd name="connsiteX24" fmla="*/ 147212 w 184377"/>
                  <a:gd name="connsiteY24" fmla="*/ 40887 h 184442"/>
                  <a:gd name="connsiteX25" fmla="*/ 142266 w 184377"/>
                  <a:gd name="connsiteY25" fmla="*/ 42124 h 184442"/>
                  <a:gd name="connsiteX26" fmla="*/ 138556 w 184377"/>
                  <a:gd name="connsiteY26" fmla="*/ 42124 h 184442"/>
                  <a:gd name="connsiteX27" fmla="*/ 137320 w 184377"/>
                  <a:gd name="connsiteY27" fmla="*/ 38413 h 184442"/>
                  <a:gd name="connsiteX28" fmla="*/ 97750 w 184377"/>
                  <a:gd name="connsiteY28" fmla="*/ 8723 h 184442"/>
                  <a:gd name="connsiteX29" fmla="*/ 97757 w 184377"/>
                  <a:gd name="connsiteY29" fmla="*/ 0 h 184442"/>
                  <a:gd name="connsiteX30" fmla="*/ 144779 w 184377"/>
                  <a:gd name="connsiteY30" fmla="*/ 32185 h 184442"/>
                  <a:gd name="connsiteX31" fmla="*/ 147254 w 184377"/>
                  <a:gd name="connsiteY31" fmla="*/ 32185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7254 w 184377"/>
                  <a:gd name="connsiteY35" fmla="*/ 142355 h 184442"/>
                  <a:gd name="connsiteX36" fmla="*/ 105182 w 184377"/>
                  <a:gd name="connsiteY36" fmla="*/ 184442 h 184442"/>
                  <a:gd name="connsiteX37" fmla="*/ 64346 w 184377"/>
                  <a:gd name="connsiteY37" fmla="*/ 159685 h 184442"/>
                  <a:gd name="connsiteX38" fmla="*/ 50735 w 184377"/>
                  <a:gd name="connsiteY38" fmla="*/ 160923 h 184442"/>
                  <a:gd name="connsiteX39" fmla="*/ 0 w 184377"/>
                  <a:gd name="connsiteY39" fmla="*/ 110170 h 184442"/>
                  <a:gd name="connsiteX40" fmla="*/ 13612 w 184377"/>
                  <a:gd name="connsiteY40" fmla="*/ 75510 h 184442"/>
                  <a:gd name="connsiteX41" fmla="*/ 9900 w 184377"/>
                  <a:gd name="connsiteY41" fmla="*/ 60655 h 184442"/>
                  <a:gd name="connsiteX42" fmla="*/ 47022 w 184377"/>
                  <a:gd name="connsiteY42" fmla="*/ 23519 h 184442"/>
                  <a:gd name="connsiteX43" fmla="*/ 54447 w 184377"/>
                  <a:gd name="connsiteY43" fmla="*/ 24757 h 184442"/>
                  <a:gd name="connsiteX44" fmla="*/ 97757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7750" y="8723"/>
                    </a:moveTo>
                    <a:cubicBezTo>
                      <a:pt x="81674" y="8723"/>
                      <a:pt x="66836" y="17382"/>
                      <a:pt x="60653" y="30990"/>
                    </a:cubicBezTo>
                    <a:lnTo>
                      <a:pt x="58180" y="34701"/>
                    </a:lnTo>
                    <a:lnTo>
                      <a:pt x="54470" y="33464"/>
                    </a:lnTo>
                    <a:cubicBezTo>
                      <a:pt x="51997" y="32227"/>
                      <a:pt x="49524" y="32227"/>
                      <a:pt x="47051" y="32227"/>
                    </a:cubicBezTo>
                    <a:cubicBezTo>
                      <a:pt x="30975" y="32227"/>
                      <a:pt x="19846" y="44598"/>
                      <a:pt x="19846" y="60680"/>
                    </a:cubicBezTo>
                    <a:cubicBezTo>
                      <a:pt x="19846" y="64391"/>
                      <a:pt x="21083" y="69339"/>
                      <a:pt x="23556" y="74288"/>
                    </a:cubicBezTo>
                    <a:lnTo>
                      <a:pt x="26029" y="76762"/>
                    </a:lnTo>
                    <a:lnTo>
                      <a:pt x="22319" y="80473"/>
                    </a:lnTo>
                    <a:cubicBezTo>
                      <a:pt x="13663" y="87895"/>
                      <a:pt x="8717" y="99029"/>
                      <a:pt x="8717" y="110162"/>
                    </a:cubicBezTo>
                    <a:cubicBezTo>
                      <a:pt x="8717" y="133667"/>
                      <a:pt x="27266" y="152223"/>
                      <a:pt x="50760" y="152223"/>
                    </a:cubicBezTo>
                    <a:cubicBezTo>
                      <a:pt x="55707" y="152223"/>
                      <a:pt x="60653" y="152223"/>
                      <a:pt x="65599" y="149749"/>
                    </a:cubicBezTo>
                    <a:lnTo>
                      <a:pt x="69309" y="147274"/>
                    </a:lnTo>
                    <a:lnTo>
                      <a:pt x="71782" y="152223"/>
                    </a:lnTo>
                    <a:cubicBezTo>
                      <a:pt x="75492" y="167067"/>
                      <a:pt x="89094" y="176964"/>
                      <a:pt x="105169" y="176964"/>
                    </a:cubicBezTo>
                    <a:cubicBezTo>
                      <a:pt x="123717" y="176964"/>
                      <a:pt x="139793" y="160882"/>
                      <a:pt x="139793" y="142326"/>
                    </a:cubicBezTo>
                    <a:cubicBezTo>
                      <a:pt x="139793" y="138615"/>
                      <a:pt x="138556" y="133667"/>
                      <a:pt x="137320" y="129955"/>
                    </a:cubicBezTo>
                    <a:lnTo>
                      <a:pt x="136083" y="126244"/>
                    </a:lnTo>
                    <a:lnTo>
                      <a:pt x="138556" y="125007"/>
                    </a:lnTo>
                    <a:cubicBezTo>
                      <a:pt x="145976" y="120059"/>
                      <a:pt x="149685" y="111399"/>
                      <a:pt x="149685" y="102740"/>
                    </a:cubicBezTo>
                    <a:cubicBezTo>
                      <a:pt x="149685" y="101503"/>
                      <a:pt x="149685" y="101503"/>
                      <a:pt x="149685" y="100266"/>
                    </a:cubicBezTo>
                    <a:lnTo>
                      <a:pt x="149685" y="96555"/>
                    </a:lnTo>
                    <a:lnTo>
                      <a:pt x="153395" y="95318"/>
                    </a:lnTo>
                    <a:cubicBezTo>
                      <a:pt x="165761" y="92844"/>
                      <a:pt x="175653" y="81710"/>
                      <a:pt x="175653" y="68102"/>
                    </a:cubicBezTo>
                    <a:cubicBezTo>
                      <a:pt x="175653" y="53257"/>
                      <a:pt x="163288" y="40887"/>
                      <a:pt x="147212" y="40887"/>
                    </a:cubicBezTo>
                    <a:cubicBezTo>
                      <a:pt x="145976" y="40887"/>
                      <a:pt x="143502" y="40887"/>
                      <a:pt x="142266" y="42124"/>
                    </a:cubicBezTo>
                    <a:lnTo>
                      <a:pt x="138556" y="42124"/>
                    </a:lnTo>
                    <a:lnTo>
                      <a:pt x="137320" y="38413"/>
                    </a:lnTo>
                    <a:cubicBezTo>
                      <a:pt x="132373" y="21094"/>
                      <a:pt x="116298" y="8723"/>
                      <a:pt x="97750" y="8723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2379"/>
                      <a:pt x="144779" y="32185"/>
                    </a:cubicBezTo>
                    <a:cubicBezTo>
                      <a:pt x="146017" y="32185"/>
                      <a:pt x="147254" y="32185"/>
                      <a:pt x="147254" y="32185"/>
                    </a:cubicBezTo>
                    <a:cubicBezTo>
                      <a:pt x="167053" y="32185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90"/>
                      <a:pt x="147254" y="138641"/>
                      <a:pt x="147254" y="142355"/>
                    </a:cubicBezTo>
                    <a:cubicBezTo>
                      <a:pt x="147254" y="165874"/>
                      <a:pt x="127455" y="184442"/>
                      <a:pt x="105182" y="184442"/>
                    </a:cubicBezTo>
                    <a:cubicBezTo>
                      <a:pt x="87858" y="184442"/>
                      <a:pt x="71771" y="174539"/>
                      <a:pt x="64346" y="159685"/>
                    </a:cubicBezTo>
                    <a:cubicBezTo>
                      <a:pt x="60634" y="160923"/>
                      <a:pt x="55684" y="160923"/>
                      <a:pt x="50735" y="160923"/>
                    </a:cubicBezTo>
                    <a:cubicBezTo>
                      <a:pt x="23511" y="160923"/>
                      <a:pt x="0" y="138641"/>
                      <a:pt x="0" y="110170"/>
                    </a:cubicBezTo>
                    <a:cubicBezTo>
                      <a:pt x="0" y="97791"/>
                      <a:pt x="4950" y="85413"/>
                      <a:pt x="13612" y="75510"/>
                    </a:cubicBezTo>
                    <a:cubicBezTo>
                      <a:pt x="11137" y="70558"/>
                      <a:pt x="9900" y="65607"/>
                      <a:pt x="9900" y="60655"/>
                    </a:cubicBezTo>
                    <a:cubicBezTo>
                      <a:pt x="9900" y="39612"/>
                      <a:pt x="27224" y="23519"/>
                      <a:pt x="47022" y="23519"/>
                    </a:cubicBezTo>
                    <a:cubicBezTo>
                      <a:pt x="48260" y="23519"/>
                      <a:pt x="50735" y="23519"/>
                      <a:pt x="54447" y="24757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7" name="Group 1246">
              <a:extLst>
                <a:ext uri="{FF2B5EF4-FFF2-40B4-BE49-F238E27FC236}">
                  <a16:creationId xmlns:a16="http://schemas.microsoft.com/office/drawing/2014/main" id="{77690A80-B33B-674D-AA2C-4919FFAEB4BC}"/>
                </a:ext>
              </a:extLst>
            </p:cNvPr>
            <p:cNvGrpSpPr/>
            <p:nvPr/>
          </p:nvGrpSpPr>
          <p:grpSpPr>
            <a:xfrm>
              <a:off x="3485729" y="9991017"/>
              <a:ext cx="183131" cy="185688"/>
              <a:chOff x="3485729" y="9991017"/>
              <a:chExt cx="183131" cy="185688"/>
            </a:xfrm>
          </p:grpSpPr>
          <p:sp>
            <p:nvSpPr>
              <p:cNvPr id="1414" name="Freeform 1413">
                <a:extLst>
                  <a:ext uri="{FF2B5EF4-FFF2-40B4-BE49-F238E27FC236}">
                    <a16:creationId xmlns:a16="http://schemas.microsoft.com/office/drawing/2014/main" id="{2B830115-22C8-524D-9BF2-545362F68F08}"/>
                  </a:ext>
                </a:extLst>
              </p:cNvPr>
              <p:cNvSpPr/>
              <p:nvPr/>
            </p:nvSpPr>
            <p:spPr>
              <a:xfrm>
                <a:off x="3489463" y="9996002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1" y="0"/>
                      <a:pt x="48" y="8"/>
                      <a:pt x="42" y="20"/>
                    </a:cubicBezTo>
                    <a:cubicBezTo>
                      <a:pt x="39" y="20"/>
                      <a:pt x="37" y="19"/>
                      <a:pt x="34" y="19"/>
                    </a:cubicBezTo>
                    <a:cubicBezTo>
                      <a:pt x="20" y="19"/>
                      <a:pt x="9" y="31"/>
                      <a:pt x="9" y="45"/>
                    </a:cubicBezTo>
                    <a:cubicBezTo>
                      <a:pt x="9" y="50"/>
                      <a:pt x="10" y="54"/>
                      <a:pt x="12" y="59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8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3" y="129"/>
                      <a:pt x="113" y="111"/>
                    </a:cubicBezTo>
                    <a:cubicBezTo>
                      <a:pt x="113" y="107"/>
                      <a:pt x="112" y="104"/>
                      <a:pt x="111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3" y="75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5" name="Freeform 1414">
                <a:extLst>
                  <a:ext uri="{FF2B5EF4-FFF2-40B4-BE49-F238E27FC236}">
                    <a16:creationId xmlns:a16="http://schemas.microsoft.com/office/drawing/2014/main" id="{20873894-F60E-E340-BEE4-436FC06AEC3C}"/>
                  </a:ext>
                </a:extLst>
              </p:cNvPr>
              <p:cNvSpPr/>
              <p:nvPr/>
            </p:nvSpPr>
            <p:spPr>
              <a:xfrm>
                <a:off x="3485729" y="9991017"/>
                <a:ext cx="183131" cy="185688"/>
              </a:xfrm>
              <a:custGeom>
                <a:avLst/>
                <a:gdLst>
                  <a:gd name="connsiteX0" fmla="*/ 96508 w 183131"/>
                  <a:gd name="connsiteY0" fmla="*/ 8727 h 185688"/>
                  <a:gd name="connsiteX1" fmla="*/ 59413 w 183131"/>
                  <a:gd name="connsiteY1" fmla="*/ 32231 h 185688"/>
                  <a:gd name="connsiteX2" fmla="*/ 56940 w 183131"/>
                  <a:gd name="connsiteY2" fmla="*/ 35942 h 185688"/>
                  <a:gd name="connsiteX3" fmla="*/ 54467 w 183131"/>
                  <a:gd name="connsiteY3" fmla="*/ 34705 h 185688"/>
                  <a:gd name="connsiteX4" fmla="*/ 45812 w 183131"/>
                  <a:gd name="connsiteY4" fmla="*/ 33468 h 185688"/>
                  <a:gd name="connsiteX5" fmla="*/ 18609 w 183131"/>
                  <a:gd name="connsiteY5" fmla="*/ 60684 h 185688"/>
                  <a:gd name="connsiteX6" fmla="*/ 22319 w 183131"/>
                  <a:gd name="connsiteY6" fmla="*/ 75529 h 185688"/>
                  <a:gd name="connsiteX7" fmla="*/ 24792 w 183131"/>
                  <a:gd name="connsiteY7" fmla="*/ 78003 h 185688"/>
                  <a:gd name="connsiteX8" fmla="*/ 22319 w 183131"/>
                  <a:gd name="connsiteY8" fmla="*/ 80477 h 185688"/>
                  <a:gd name="connsiteX9" fmla="*/ 8717 w 183131"/>
                  <a:gd name="connsiteY9" fmla="*/ 111403 h 185688"/>
                  <a:gd name="connsiteX10" fmla="*/ 50758 w 183131"/>
                  <a:gd name="connsiteY10" fmla="*/ 153464 h 185688"/>
                  <a:gd name="connsiteX11" fmla="*/ 65596 w 183131"/>
                  <a:gd name="connsiteY11" fmla="*/ 150990 h 185688"/>
                  <a:gd name="connsiteX12" fmla="*/ 69305 w 183131"/>
                  <a:gd name="connsiteY12" fmla="*/ 148515 h 185688"/>
                  <a:gd name="connsiteX13" fmla="*/ 70542 w 183131"/>
                  <a:gd name="connsiteY13" fmla="*/ 153464 h 185688"/>
                  <a:gd name="connsiteX14" fmla="*/ 103927 w 183131"/>
                  <a:gd name="connsiteY14" fmla="*/ 176968 h 185688"/>
                  <a:gd name="connsiteX15" fmla="*/ 138549 w 183131"/>
                  <a:gd name="connsiteY15" fmla="*/ 142330 h 185688"/>
                  <a:gd name="connsiteX16" fmla="*/ 136076 w 183131"/>
                  <a:gd name="connsiteY16" fmla="*/ 129959 h 185688"/>
                  <a:gd name="connsiteX17" fmla="*/ 134839 w 183131"/>
                  <a:gd name="connsiteY17" fmla="*/ 127485 h 185688"/>
                  <a:gd name="connsiteX18" fmla="*/ 137312 w 183131"/>
                  <a:gd name="connsiteY18" fmla="*/ 126248 h 185688"/>
                  <a:gd name="connsiteX19" fmla="*/ 148441 w 183131"/>
                  <a:gd name="connsiteY19" fmla="*/ 103981 h 185688"/>
                  <a:gd name="connsiteX20" fmla="*/ 148441 w 183131"/>
                  <a:gd name="connsiteY20" fmla="*/ 100270 h 185688"/>
                  <a:gd name="connsiteX21" fmla="*/ 148441 w 183131"/>
                  <a:gd name="connsiteY21" fmla="*/ 97796 h 185688"/>
                  <a:gd name="connsiteX22" fmla="*/ 152150 w 183131"/>
                  <a:gd name="connsiteY22" fmla="*/ 96559 h 185688"/>
                  <a:gd name="connsiteX23" fmla="*/ 174407 w 183131"/>
                  <a:gd name="connsiteY23" fmla="*/ 69343 h 185688"/>
                  <a:gd name="connsiteX24" fmla="*/ 147204 w 183131"/>
                  <a:gd name="connsiteY24" fmla="*/ 42128 h 185688"/>
                  <a:gd name="connsiteX25" fmla="*/ 142258 w 183131"/>
                  <a:gd name="connsiteY25" fmla="*/ 42128 h 185688"/>
                  <a:gd name="connsiteX26" fmla="*/ 138549 w 183131"/>
                  <a:gd name="connsiteY26" fmla="*/ 43365 h 185688"/>
                  <a:gd name="connsiteX27" fmla="*/ 137312 w 183131"/>
                  <a:gd name="connsiteY27" fmla="*/ 39654 h 185688"/>
                  <a:gd name="connsiteX28" fmla="*/ 96508 w 183131"/>
                  <a:gd name="connsiteY28" fmla="*/ 8727 h 185688"/>
                  <a:gd name="connsiteX29" fmla="*/ 96515 w 183131"/>
                  <a:gd name="connsiteY29" fmla="*/ 0 h 185688"/>
                  <a:gd name="connsiteX30" fmla="*/ 144773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8384 w 183131"/>
                  <a:gd name="connsiteY33" fmla="*/ 103985 h 185688"/>
                  <a:gd name="connsiteX34" fmla="*/ 146010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9899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8727"/>
                    </a:moveTo>
                    <a:cubicBezTo>
                      <a:pt x="80434" y="8727"/>
                      <a:pt x="66832" y="18624"/>
                      <a:pt x="59413" y="32231"/>
                    </a:cubicBezTo>
                    <a:lnTo>
                      <a:pt x="56940" y="35942"/>
                    </a:lnTo>
                    <a:lnTo>
                      <a:pt x="54467" y="34705"/>
                    </a:lnTo>
                    <a:cubicBezTo>
                      <a:pt x="50758" y="33468"/>
                      <a:pt x="48285" y="33468"/>
                      <a:pt x="45812" y="33468"/>
                    </a:cubicBezTo>
                    <a:cubicBezTo>
                      <a:pt x="30974" y="33468"/>
                      <a:pt x="18609" y="45839"/>
                      <a:pt x="18609" y="60684"/>
                    </a:cubicBezTo>
                    <a:cubicBezTo>
                      <a:pt x="18609" y="65632"/>
                      <a:pt x="21082" y="70580"/>
                      <a:pt x="22319" y="75529"/>
                    </a:cubicBezTo>
                    <a:lnTo>
                      <a:pt x="24792" y="78003"/>
                    </a:lnTo>
                    <a:lnTo>
                      <a:pt x="22319" y="80477"/>
                    </a:lnTo>
                    <a:cubicBezTo>
                      <a:pt x="13663" y="89136"/>
                      <a:pt x="8717" y="99033"/>
                      <a:pt x="8717" y="111403"/>
                    </a:cubicBezTo>
                    <a:cubicBezTo>
                      <a:pt x="8717" y="133671"/>
                      <a:pt x="27265" y="153464"/>
                      <a:pt x="50758" y="153464"/>
                    </a:cubicBezTo>
                    <a:cubicBezTo>
                      <a:pt x="55704" y="153464"/>
                      <a:pt x="60650" y="152227"/>
                      <a:pt x="65596" y="150990"/>
                    </a:cubicBezTo>
                    <a:lnTo>
                      <a:pt x="69305" y="148515"/>
                    </a:lnTo>
                    <a:lnTo>
                      <a:pt x="70542" y="153464"/>
                    </a:lnTo>
                    <a:cubicBezTo>
                      <a:pt x="75488" y="167071"/>
                      <a:pt x="89089" y="176968"/>
                      <a:pt x="103927" y="176968"/>
                    </a:cubicBezTo>
                    <a:cubicBezTo>
                      <a:pt x="122474" y="176968"/>
                      <a:pt x="138549" y="162123"/>
                      <a:pt x="138549" y="142330"/>
                    </a:cubicBezTo>
                    <a:cubicBezTo>
                      <a:pt x="138549" y="138619"/>
                      <a:pt x="137312" y="133671"/>
                      <a:pt x="136076" y="129959"/>
                    </a:cubicBezTo>
                    <a:lnTo>
                      <a:pt x="134839" y="127485"/>
                    </a:lnTo>
                    <a:lnTo>
                      <a:pt x="137312" y="126248"/>
                    </a:lnTo>
                    <a:cubicBezTo>
                      <a:pt x="144731" y="120063"/>
                      <a:pt x="148441" y="112641"/>
                      <a:pt x="148441" y="103981"/>
                    </a:cubicBezTo>
                    <a:cubicBezTo>
                      <a:pt x="148441" y="102744"/>
                      <a:pt x="148441" y="101507"/>
                      <a:pt x="148441" y="100270"/>
                    </a:cubicBezTo>
                    <a:lnTo>
                      <a:pt x="148441" y="97796"/>
                    </a:lnTo>
                    <a:lnTo>
                      <a:pt x="152150" y="96559"/>
                    </a:lnTo>
                    <a:cubicBezTo>
                      <a:pt x="165752" y="94085"/>
                      <a:pt x="174407" y="82951"/>
                      <a:pt x="174407" y="69343"/>
                    </a:cubicBezTo>
                    <a:cubicBezTo>
                      <a:pt x="174407" y="54498"/>
                      <a:pt x="163279" y="42128"/>
                      <a:pt x="147204" y="42128"/>
                    </a:cubicBezTo>
                    <a:cubicBezTo>
                      <a:pt x="144731" y="42128"/>
                      <a:pt x="143495" y="42128"/>
                      <a:pt x="142258" y="42128"/>
                    </a:cubicBezTo>
                    <a:lnTo>
                      <a:pt x="138549" y="43365"/>
                    </a:lnTo>
                    <a:lnTo>
                      <a:pt x="137312" y="39654"/>
                    </a:lnTo>
                    <a:cubicBezTo>
                      <a:pt x="131130" y="21098"/>
                      <a:pt x="115055" y="8727"/>
                      <a:pt x="96508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7348" y="13617"/>
                      <a:pt x="144773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3232" y="99034"/>
                      <a:pt x="158384" y="103985"/>
                    </a:cubicBezTo>
                    <a:cubicBezTo>
                      <a:pt x="157146" y="113889"/>
                      <a:pt x="153434" y="123792"/>
                      <a:pt x="146010" y="129982"/>
                    </a:cubicBezTo>
                    <a:cubicBezTo>
                      <a:pt x="147247" y="133695"/>
                      <a:pt x="147247" y="138647"/>
                      <a:pt x="147247" y="142361"/>
                    </a:cubicBezTo>
                    <a:cubicBezTo>
                      <a:pt x="147247" y="167119"/>
                      <a:pt x="127449" y="185688"/>
                      <a:pt x="103939" y="185688"/>
                    </a:cubicBezTo>
                    <a:cubicBezTo>
                      <a:pt x="86616" y="185688"/>
                      <a:pt x="70530" y="175785"/>
                      <a:pt x="64343" y="159692"/>
                    </a:cubicBezTo>
                    <a:cubicBezTo>
                      <a:pt x="59394" y="162168"/>
                      <a:pt x="55682" y="162168"/>
                      <a:pt x="50732" y="162168"/>
                    </a:cubicBezTo>
                    <a:cubicBezTo>
                      <a:pt x="22273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3611" y="76751"/>
                    </a:cubicBezTo>
                    <a:cubicBezTo>
                      <a:pt x="11136" y="71799"/>
                      <a:pt x="9899" y="65610"/>
                      <a:pt x="9899" y="60658"/>
                    </a:cubicBezTo>
                    <a:cubicBezTo>
                      <a:pt x="9899" y="40851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9903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6" name="Freeform 1415">
                <a:extLst>
                  <a:ext uri="{FF2B5EF4-FFF2-40B4-BE49-F238E27FC236}">
                    <a16:creationId xmlns:a16="http://schemas.microsoft.com/office/drawing/2014/main" id="{AB75476E-95AE-2A4B-982D-C59466C81FFE}"/>
                  </a:ext>
                </a:extLst>
              </p:cNvPr>
              <p:cNvSpPr/>
              <p:nvPr/>
            </p:nvSpPr>
            <p:spPr>
              <a:xfrm>
                <a:off x="3489463" y="9996002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1" y="0"/>
                      <a:pt x="48" y="8"/>
                      <a:pt x="42" y="20"/>
                    </a:cubicBezTo>
                    <a:cubicBezTo>
                      <a:pt x="39" y="20"/>
                      <a:pt x="37" y="19"/>
                      <a:pt x="34" y="19"/>
                    </a:cubicBezTo>
                    <a:cubicBezTo>
                      <a:pt x="20" y="19"/>
                      <a:pt x="9" y="31"/>
                      <a:pt x="9" y="45"/>
                    </a:cubicBezTo>
                    <a:cubicBezTo>
                      <a:pt x="9" y="50"/>
                      <a:pt x="10" y="54"/>
                      <a:pt x="12" y="59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8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3" y="129"/>
                      <a:pt x="113" y="111"/>
                    </a:cubicBezTo>
                    <a:cubicBezTo>
                      <a:pt x="113" y="107"/>
                      <a:pt x="112" y="104"/>
                      <a:pt x="111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3" y="75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7" name="Freeform 1416">
                <a:extLst>
                  <a:ext uri="{FF2B5EF4-FFF2-40B4-BE49-F238E27FC236}">
                    <a16:creationId xmlns:a16="http://schemas.microsoft.com/office/drawing/2014/main" id="{23BFE1D9-024B-364A-A4B1-2A691BC63102}"/>
                  </a:ext>
                </a:extLst>
              </p:cNvPr>
              <p:cNvSpPr/>
              <p:nvPr/>
            </p:nvSpPr>
            <p:spPr>
              <a:xfrm>
                <a:off x="3485729" y="9991017"/>
                <a:ext cx="183131" cy="185688"/>
              </a:xfrm>
              <a:custGeom>
                <a:avLst/>
                <a:gdLst>
                  <a:gd name="connsiteX0" fmla="*/ 96508 w 183131"/>
                  <a:gd name="connsiteY0" fmla="*/ 8727 h 185688"/>
                  <a:gd name="connsiteX1" fmla="*/ 59413 w 183131"/>
                  <a:gd name="connsiteY1" fmla="*/ 32231 h 185688"/>
                  <a:gd name="connsiteX2" fmla="*/ 56940 w 183131"/>
                  <a:gd name="connsiteY2" fmla="*/ 35942 h 185688"/>
                  <a:gd name="connsiteX3" fmla="*/ 54467 w 183131"/>
                  <a:gd name="connsiteY3" fmla="*/ 34705 h 185688"/>
                  <a:gd name="connsiteX4" fmla="*/ 45812 w 183131"/>
                  <a:gd name="connsiteY4" fmla="*/ 33468 h 185688"/>
                  <a:gd name="connsiteX5" fmla="*/ 18609 w 183131"/>
                  <a:gd name="connsiteY5" fmla="*/ 60684 h 185688"/>
                  <a:gd name="connsiteX6" fmla="*/ 22319 w 183131"/>
                  <a:gd name="connsiteY6" fmla="*/ 75529 h 185688"/>
                  <a:gd name="connsiteX7" fmla="*/ 24792 w 183131"/>
                  <a:gd name="connsiteY7" fmla="*/ 78003 h 185688"/>
                  <a:gd name="connsiteX8" fmla="*/ 22319 w 183131"/>
                  <a:gd name="connsiteY8" fmla="*/ 80477 h 185688"/>
                  <a:gd name="connsiteX9" fmla="*/ 8717 w 183131"/>
                  <a:gd name="connsiteY9" fmla="*/ 111403 h 185688"/>
                  <a:gd name="connsiteX10" fmla="*/ 50758 w 183131"/>
                  <a:gd name="connsiteY10" fmla="*/ 153464 h 185688"/>
                  <a:gd name="connsiteX11" fmla="*/ 65596 w 183131"/>
                  <a:gd name="connsiteY11" fmla="*/ 150990 h 185688"/>
                  <a:gd name="connsiteX12" fmla="*/ 69305 w 183131"/>
                  <a:gd name="connsiteY12" fmla="*/ 148515 h 185688"/>
                  <a:gd name="connsiteX13" fmla="*/ 70542 w 183131"/>
                  <a:gd name="connsiteY13" fmla="*/ 153464 h 185688"/>
                  <a:gd name="connsiteX14" fmla="*/ 103927 w 183131"/>
                  <a:gd name="connsiteY14" fmla="*/ 176968 h 185688"/>
                  <a:gd name="connsiteX15" fmla="*/ 138549 w 183131"/>
                  <a:gd name="connsiteY15" fmla="*/ 142330 h 185688"/>
                  <a:gd name="connsiteX16" fmla="*/ 136076 w 183131"/>
                  <a:gd name="connsiteY16" fmla="*/ 129959 h 185688"/>
                  <a:gd name="connsiteX17" fmla="*/ 134839 w 183131"/>
                  <a:gd name="connsiteY17" fmla="*/ 127485 h 185688"/>
                  <a:gd name="connsiteX18" fmla="*/ 137312 w 183131"/>
                  <a:gd name="connsiteY18" fmla="*/ 126248 h 185688"/>
                  <a:gd name="connsiteX19" fmla="*/ 148441 w 183131"/>
                  <a:gd name="connsiteY19" fmla="*/ 103981 h 185688"/>
                  <a:gd name="connsiteX20" fmla="*/ 148441 w 183131"/>
                  <a:gd name="connsiteY20" fmla="*/ 100270 h 185688"/>
                  <a:gd name="connsiteX21" fmla="*/ 148441 w 183131"/>
                  <a:gd name="connsiteY21" fmla="*/ 97796 h 185688"/>
                  <a:gd name="connsiteX22" fmla="*/ 152150 w 183131"/>
                  <a:gd name="connsiteY22" fmla="*/ 96559 h 185688"/>
                  <a:gd name="connsiteX23" fmla="*/ 174407 w 183131"/>
                  <a:gd name="connsiteY23" fmla="*/ 69343 h 185688"/>
                  <a:gd name="connsiteX24" fmla="*/ 147204 w 183131"/>
                  <a:gd name="connsiteY24" fmla="*/ 42128 h 185688"/>
                  <a:gd name="connsiteX25" fmla="*/ 142258 w 183131"/>
                  <a:gd name="connsiteY25" fmla="*/ 42128 h 185688"/>
                  <a:gd name="connsiteX26" fmla="*/ 138549 w 183131"/>
                  <a:gd name="connsiteY26" fmla="*/ 43365 h 185688"/>
                  <a:gd name="connsiteX27" fmla="*/ 137312 w 183131"/>
                  <a:gd name="connsiteY27" fmla="*/ 39654 h 185688"/>
                  <a:gd name="connsiteX28" fmla="*/ 96508 w 183131"/>
                  <a:gd name="connsiteY28" fmla="*/ 8727 h 185688"/>
                  <a:gd name="connsiteX29" fmla="*/ 96515 w 183131"/>
                  <a:gd name="connsiteY29" fmla="*/ 0 h 185688"/>
                  <a:gd name="connsiteX30" fmla="*/ 144773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8384 w 183131"/>
                  <a:gd name="connsiteY33" fmla="*/ 103985 h 185688"/>
                  <a:gd name="connsiteX34" fmla="*/ 146010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9899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8727"/>
                    </a:moveTo>
                    <a:cubicBezTo>
                      <a:pt x="80434" y="8727"/>
                      <a:pt x="66832" y="18624"/>
                      <a:pt x="59413" y="32231"/>
                    </a:cubicBezTo>
                    <a:lnTo>
                      <a:pt x="56940" y="35942"/>
                    </a:lnTo>
                    <a:lnTo>
                      <a:pt x="54467" y="34705"/>
                    </a:lnTo>
                    <a:cubicBezTo>
                      <a:pt x="50758" y="33468"/>
                      <a:pt x="48285" y="33468"/>
                      <a:pt x="45812" y="33468"/>
                    </a:cubicBezTo>
                    <a:cubicBezTo>
                      <a:pt x="30974" y="33468"/>
                      <a:pt x="18609" y="45839"/>
                      <a:pt x="18609" y="60684"/>
                    </a:cubicBezTo>
                    <a:cubicBezTo>
                      <a:pt x="18609" y="65632"/>
                      <a:pt x="21082" y="70580"/>
                      <a:pt x="22319" y="75529"/>
                    </a:cubicBezTo>
                    <a:lnTo>
                      <a:pt x="24792" y="78003"/>
                    </a:lnTo>
                    <a:lnTo>
                      <a:pt x="22319" y="80477"/>
                    </a:lnTo>
                    <a:cubicBezTo>
                      <a:pt x="13663" y="89136"/>
                      <a:pt x="8717" y="99033"/>
                      <a:pt x="8717" y="111403"/>
                    </a:cubicBezTo>
                    <a:cubicBezTo>
                      <a:pt x="8717" y="133671"/>
                      <a:pt x="27265" y="153464"/>
                      <a:pt x="50758" y="153464"/>
                    </a:cubicBezTo>
                    <a:cubicBezTo>
                      <a:pt x="55704" y="153464"/>
                      <a:pt x="60650" y="152227"/>
                      <a:pt x="65596" y="150990"/>
                    </a:cubicBezTo>
                    <a:lnTo>
                      <a:pt x="69305" y="148515"/>
                    </a:lnTo>
                    <a:lnTo>
                      <a:pt x="70542" y="153464"/>
                    </a:lnTo>
                    <a:cubicBezTo>
                      <a:pt x="75488" y="167071"/>
                      <a:pt x="89089" y="176968"/>
                      <a:pt x="103927" y="176968"/>
                    </a:cubicBezTo>
                    <a:cubicBezTo>
                      <a:pt x="122474" y="176968"/>
                      <a:pt x="138549" y="162123"/>
                      <a:pt x="138549" y="142330"/>
                    </a:cubicBezTo>
                    <a:cubicBezTo>
                      <a:pt x="138549" y="138619"/>
                      <a:pt x="137312" y="133671"/>
                      <a:pt x="136076" y="129959"/>
                    </a:cubicBezTo>
                    <a:lnTo>
                      <a:pt x="134839" y="127485"/>
                    </a:lnTo>
                    <a:lnTo>
                      <a:pt x="137312" y="126248"/>
                    </a:lnTo>
                    <a:cubicBezTo>
                      <a:pt x="144731" y="120063"/>
                      <a:pt x="148441" y="112641"/>
                      <a:pt x="148441" y="103981"/>
                    </a:cubicBezTo>
                    <a:cubicBezTo>
                      <a:pt x="148441" y="102744"/>
                      <a:pt x="148441" y="101507"/>
                      <a:pt x="148441" y="100270"/>
                    </a:cubicBezTo>
                    <a:lnTo>
                      <a:pt x="148441" y="97796"/>
                    </a:lnTo>
                    <a:lnTo>
                      <a:pt x="152150" y="96559"/>
                    </a:lnTo>
                    <a:cubicBezTo>
                      <a:pt x="165752" y="94085"/>
                      <a:pt x="174407" y="82951"/>
                      <a:pt x="174407" y="69343"/>
                    </a:cubicBezTo>
                    <a:cubicBezTo>
                      <a:pt x="174407" y="54498"/>
                      <a:pt x="163279" y="42128"/>
                      <a:pt x="147204" y="42128"/>
                    </a:cubicBezTo>
                    <a:cubicBezTo>
                      <a:pt x="144731" y="42128"/>
                      <a:pt x="143495" y="42128"/>
                      <a:pt x="142258" y="42128"/>
                    </a:cubicBezTo>
                    <a:lnTo>
                      <a:pt x="138549" y="43365"/>
                    </a:lnTo>
                    <a:lnTo>
                      <a:pt x="137312" y="39654"/>
                    </a:lnTo>
                    <a:cubicBezTo>
                      <a:pt x="131130" y="21098"/>
                      <a:pt x="115055" y="8727"/>
                      <a:pt x="96508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7348" y="13617"/>
                      <a:pt x="144773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3232" y="99034"/>
                      <a:pt x="158384" y="103985"/>
                    </a:cubicBezTo>
                    <a:cubicBezTo>
                      <a:pt x="157146" y="113889"/>
                      <a:pt x="153434" y="123792"/>
                      <a:pt x="146010" y="129982"/>
                    </a:cubicBezTo>
                    <a:cubicBezTo>
                      <a:pt x="147247" y="133695"/>
                      <a:pt x="147247" y="138647"/>
                      <a:pt x="147247" y="142361"/>
                    </a:cubicBezTo>
                    <a:cubicBezTo>
                      <a:pt x="147247" y="167119"/>
                      <a:pt x="127449" y="185688"/>
                      <a:pt x="103939" y="185688"/>
                    </a:cubicBezTo>
                    <a:cubicBezTo>
                      <a:pt x="86616" y="185688"/>
                      <a:pt x="70530" y="175785"/>
                      <a:pt x="64343" y="159692"/>
                    </a:cubicBezTo>
                    <a:cubicBezTo>
                      <a:pt x="59394" y="162168"/>
                      <a:pt x="55682" y="162168"/>
                      <a:pt x="50732" y="162168"/>
                    </a:cubicBezTo>
                    <a:cubicBezTo>
                      <a:pt x="22273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3611" y="76751"/>
                    </a:cubicBezTo>
                    <a:cubicBezTo>
                      <a:pt x="11136" y="71799"/>
                      <a:pt x="9899" y="65610"/>
                      <a:pt x="9899" y="60658"/>
                    </a:cubicBezTo>
                    <a:cubicBezTo>
                      <a:pt x="9899" y="40851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9903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8" name="Group 1247">
              <a:extLst>
                <a:ext uri="{FF2B5EF4-FFF2-40B4-BE49-F238E27FC236}">
                  <a16:creationId xmlns:a16="http://schemas.microsoft.com/office/drawing/2014/main" id="{E21E05C2-1E6B-3B4A-BA06-A98E558B2BDD}"/>
                </a:ext>
              </a:extLst>
            </p:cNvPr>
            <p:cNvGrpSpPr/>
            <p:nvPr/>
          </p:nvGrpSpPr>
          <p:grpSpPr>
            <a:xfrm>
              <a:off x="3452092" y="9820287"/>
              <a:ext cx="184377" cy="184442"/>
              <a:chOff x="3452092" y="9820287"/>
              <a:chExt cx="184377" cy="184442"/>
            </a:xfrm>
          </p:grpSpPr>
          <p:sp>
            <p:nvSpPr>
              <p:cNvPr id="1410" name="Freeform 1409">
                <a:extLst>
                  <a:ext uri="{FF2B5EF4-FFF2-40B4-BE49-F238E27FC236}">
                    <a16:creationId xmlns:a16="http://schemas.microsoft.com/office/drawing/2014/main" id="{0D56514C-80E2-DF4D-B8B6-1A660A52E601}"/>
                  </a:ext>
                </a:extLst>
              </p:cNvPr>
              <p:cNvSpPr/>
              <p:nvPr/>
            </p:nvSpPr>
            <p:spPr>
              <a:xfrm>
                <a:off x="3457075" y="9824026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6"/>
                      <a:pt x="116" y="26"/>
                    </a:cubicBezTo>
                    <a:cubicBezTo>
                      <a:pt x="114" y="26"/>
                      <a:pt x="112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20" y="20"/>
                      <a:pt x="8" y="31"/>
                      <a:pt x="8" y="46"/>
                    </a:cubicBezTo>
                    <a:cubicBezTo>
                      <a:pt x="8" y="50"/>
                      <a:pt x="9" y="55"/>
                      <a:pt x="12" y="59"/>
                    </a:cubicBezTo>
                    <a:cubicBezTo>
                      <a:pt x="5" y="66"/>
                      <a:pt x="0" y="76"/>
                      <a:pt x="0" y="87"/>
                    </a:cubicBezTo>
                    <a:cubicBezTo>
                      <a:pt x="0" y="107"/>
                      <a:pt x="17" y="124"/>
                      <a:pt x="37" y="124"/>
                    </a:cubicBezTo>
                    <a:cubicBezTo>
                      <a:pt x="42" y="124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0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0"/>
                    </a:cubicBezTo>
                    <a:cubicBezTo>
                      <a:pt x="116" y="95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6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1" name="Freeform 1410">
                <a:extLst>
                  <a:ext uri="{FF2B5EF4-FFF2-40B4-BE49-F238E27FC236}">
                    <a16:creationId xmlns:a16="http://schemas.microsoft.com/office/drawing/2014/main" id="{D6D33A9F-D7CC-B94A-BDE6-5F7CE8C991F6}"/>
                  </a:ext>
                </a:extLst>
              </p:cNvPr>
              <p:cNvSpPr/>
              <p:nvPr/>
            </p:nvSpPr>
            <p:spPr>
              <a:xfrm>
                <a:off x="3452092" y="9820287"/>
                <a:ext cx="184377" cy="184442"/>
              </a:xfrm>
              <a:custGeom>
                <a:avLst/>
                <a:gdLst>
                  <a:gd name="connsiteX0" fmla="*/ 97754 w 184377"/>
                  <a:gd name="connsiteY0" fmla="*/ 8724 h 184442"/>
                  <a:gd name="connsiteX1" fmla="*/ 59420 w 184377"/>
                  <a:gd name="connsiteY1" fmla="*/ 30991 h 184442"/>
                  <a:gd name="connsiteX2" fmla="*/ 58184 w 184377"/>
                  <a:gd name="connsiteY2" fmla="*/ 34702 h 184442"/>
                  <a:gd name="connsiteX3" fmla="*/ 54474 w 184377"/>
                  <a:gd name="connsiteY3" fmla="*/ 33465 h 184442"/>
                  <a:gd name="connsiteX4" fmla="*/ 47055 w 184377"/>
                  <a:gd name="connsiteY4" fmla="*/ 32228 h 184442"/>
                  <a:gd name="connsiteX5" fmla="*/ 19850 w 184377"/>
                  <a:gd name="connsiteY5" fmla="*/ 60681 h 184442"/>
                  <a:gd name="connsiteX6" fmla="*/ 23560 w 184377"/>
                  <a:gd name="connsiteY6" fmla="*/ 74289 h 184442"/>
                  <a:gd name="connsiteX7" fmla="*/ 24796 w 184377"/>
                  <a:gd name="connsiteY7" fmla="*/ 78000 h 184442"/>
                  <a:gd name="connsiteX8" fmla="*/ 22323 w 184377"/>
                  <a:gd name="connsiteY8" fmla="*/ 79237 h 184442"/>
                  <a:gd name="connsiteX9" fmla="*/ 8721 w 184377"/>
                  <a:gd name="connsiteY9" fmla="*/ 111400 h 184442"/>
                  <a:gd name="connsiteX10" fmla="*/ 50764 w 184377"/>
                  <a:gd name="connsiteY10" fmla="*/ 152224 h 184442"/>
                  <a:gd name="connsiteX11" fmla="*/ 65603 w 184377"/>
                  <a:gd name="connsiteY11" fmla="*/ 149750 h 184442"/>
                  <a:gd name="connsiteX12" fmla="*/ 70549 w 184377"/>
                  <a:gd name="connsiteY12" fmla="*/ 147275 h 184442"/>
                  <a:gd name="connsiteX13" fmla="*/ 71786 w 184377"/>
                  <a:gd name="connsiteY13" fmla="*/ 152224 h 184442"/>
                  <a:gd name="connsiteX14" fmla="*/ 103936 w 184377"/>
                  <a:gd name="connsiteY14" fmla="*/ 176965 h 184442"/>
                  <a:gd name="connsiteX15" fmla="*/ 139797 w 184377"/>
                  <a:gd name="connsiteY15" fmla="*/ 142327 h 184442"/>
                  <a:gd name="connsiteX16" fmla="*/ 137324 w 184377"/>
                  <a:gd name="connsiteY16" fmla="*/ 129956 h 184442"/>
                  <a:gd name="connsiteX17" fmla="*/ 136087 w 184377"/>
                  <a:gd name="connsiteY17" fmla="*/ 126245 h 184442"/>
                  <a:gd name="connsiteX18" fmla="*/ 138560 w 184377"/>
                  <a:gd name="connsiteY18" fmla="*/ 125008 h 184442"/>
                  <a:gd name="connsiteX19" fmla="*/ 149689 w 184377"/>
                  <a:gd name="connsiteY19" fmla="*/ 102741 h 184442"/>
                  <a:gd name="connsiteX20" fmla="*/ 149689 w 184377"/>
                  <a:gd name="connsiteY20" fmla="*/ 100267 h 184442"/>
                  <a:gd name="connsiteX21" fmla="*/ 148453 w 184377"/>
                  <a:gd name="connsiteY21" fmla="*/ 96556 h 184442"/>
                  <a:gd name="connsiteX22" fmla="*/ 153399 w 184377"/>
                  <a:gd name="connsiteY22" fmla="*/ 95319 h 184442"/>
                  <a:gd name="connsiteX23" fmla="*/ 175657 w 184377"/>
                  <a:gd name="connsiteY23" fmla="*/ 68103 h 184442"/>
                  <a:gd name="connsiteX24" fmla="*/ 148453 w 184377"/>
                  <a:gd name="connsiteY24" fmla="*/ 40888 h 184442"/>
                  <a:gd name="connsiteX25" fmla="*/ 142270 w 184377"/>
                  <a:gd name="connsiteY25" fmla="*/ 42125 h 184442"/>
                  <a:gd name="connsiteX26" fmla="*/ 138560 w 184377"/>
                  <a:gd name="connsiteY26" fmla="*/ 42125 h 184442"/>
                  <a:gd name="connsiteX27" fmla="*/ 137324 w 184377"/>
                  <a:gd name="connsiteY27" fmla="*/ 38414 h 184442"/>
                  <a:gd name="connsiteX28" fmla="*/ 97754 w 184377"/>
                  <a:gd name="connsiteY28" fmla="*/ 8724 h 184442"/>
                  <a:gd name="connsiteX29" fmla="*/ 97757 w 184377"/>
                  <a:gd name="connsiteY29" fmla="*/ 0 h 184442"/>
                  <a:gd name="connsiteX30" fmla="*/ 144779 w 184377"/>
                  <a:gd name="connsiteY30" fmla="*/ 33422 h 184442"/>
                  <a:gd name="connsiteX31" fmla="*/ 148492 w 184377"/>
                  <a:gd name="connsiteY31" fmla="*/ 33422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8492 w 184377"/>
                  <a:gd name="connsiteY35" fmla="*/ 142355 h 184442"/>
                  <a:gd name="connsiteX36" fmla="*/ 103944 w 184377"/>
                  <a:gd name="connsiteY36" fmla="*/ 184442 h 184442"/>
                  <a:gd name="connsiteX37" fmla="*/ 65584 w 184377"/>
                  <a:gd name="connsiteY37" fmla="*/ 159685 h 184442"/>
                  <a:gd name="connsiteX38" fmla="*/ 50735 w 184377"/>
                  <a:gd name="connsiteY38" fmla="*/ 162160 h 184442"/>
                  <a:gd name="connsiteX39" fmla="*/ 0 w 184377"/>
                  <a:gd name="connsiteY39" fmla="*/ 111408 h 184442"/>
                  <a:gd name="connsiteX40" fmla="*/ 14849 w 184377"/>
                  <a:gd name="connsiteY40" fmla="*/ 75510 h 184442"/>
                  <a:gd name="connsiteX41" fmla="*/ 11137 w 184377"/>
                  <a:gd name="connsiteY41" fmla="*/ 60655 h 184442"/>
                  <a:gd name="connsiteX42" fmla="*/ 47022 w 184377"/>
                  <a:gd name="connsiteY42" fmla="*/ 23519 h 184442"/>
                  <a:gd name="connsiteX43" fmla="*/ 54447 w 184377"/>
                  <a:gd name="connsiteY43" fmla="*/ 24757 h 184442"/>
                  <a:gd name="connsiteX44" fmla="*/ 97757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7754" y="8724"/>
                    </a:moveTo>
                    <a:cubicBezTo>
                      <a:pt x="81678" y="8724"/>
                      <a:pt x="68076" y="17383"/>
                      <a:pt x="59420" y="30991"/>
                    </a:cubicBezTo>
                    <a:lnTo>
                      <a:pt x="58184" y="34702"/>
                    </a:lnTo>
                    <a:lnTo>
                      <a:pt x="54474" y="33465"/>
                    </a:lnTo>
                    <a:cubicBezTo>
                      <a:pt x="52001" y="33465"/>
                      <a:pt x="49528" y="32228"/>
                      <a:pt x="47055" y="32228"/>
                    </a:cubicBezTo>
                    <a:cubicBezTo>
                      <a:pt x="32216" y="32228"/>
                      <a:pt x="19850" y="44599"/>
                      <a:pt x="19850" y="60681"/>
                    </a:cubicBezTo>
                    <a:cubicBezTo>
                      <a:pt x="19850" y="64392"/>
                      <a:pt x="21087" y="69340"/>
                      <a:pt x="23560" y="74289"/>
                    </a:cubicBezTo>
                    <a:lnTo>
                      <a:pt x="24796" y="78000"/>
                    </a:lnTo>
                    <a:lnTo>
                      <a:pt x="22323" y="79237"/>
                    </a:lnTo>
                    <a:cubicBezTo>
                      <a:pt x="14904" y="86659"/>
                      <a:pt x="8721" y="99030"/>
                      <a:pt x="8721" y="111400"/>
                    </a:cubicBezTo>
                    <a:cubicBezTo>
                      <a:pt x="8721" y="133668"/>
                      <a:pt x="28506" y="152224"/>
                      <a:pt x="50764" y="152224"/>
                    </a:cubicBezTo>
                    <a:cubicBezTo>
                      <a:pt x="55711" y="152224"/>
                      <a:pt x="61893" y="150987"/>
                      <a:pt x="65603" y="149750"/>
                    </a:cubicBezTo>
                    <a:lnTo>
                      <a:pt x="70549" y="147275"/>
                    </a:lnTo>
                    <a:lnTo>
                      <a:pt x="71786" y="152224"/>
                    </a:lnTo>
                    <a:cubicBezTo>
                      <a:pt x="76732" y="167068"/>
                      <a:pt x="90334" y="176965"/>
                      <a:pt x="103936" y="176965"/>
                    </a:cubicBezTo>
                    <a:cubicBezTo>
                      <a:pt x="123721" y="176965"/>
                      <a:pt x="139797" y="160883"/>
                      <a:pt x="139797" y="142327"/>
                    </a:cubicBezTo>
                    <a:cubicBezTo>
                      <a:pt x="139797" y="137379"/>
                      <a:pt x="138560" y="133668"/>
                      <a:pt x="137324" y="129956"/>
                    </a:cubicBezTo>
                    <a:lnTo>
                      <a:pt x="136087" y="126245"/>
                    </a:lnTo>
                    <a:lnTo>
                      <a:pt x="138560" y="125008"/>
                    </a:lnTo>
                    <a:cubicBezTo>
                      <a:pt x="145980" y="118823"/>
                      <a:pt x="149689" y="111400"/>
                      <a:pt x="149689" y="102741"/>
                    </a:cubicBezTo>
                    <a:cubicBezTo>
                      <a:pt x="149689" y="101504"/>
                      <a:pt x="149689" y="100267"/>
                      <a:pt x="149689" y="100267"/>
                    </a:cubicBezTo>
                    <a:lnTo>
                      <a:pt x="148453" y="96556"/>
                    </a:lnTo>
                    <a:lnTo>
                      <a:pt x="153399" y="95319"/>
                    </a:lnTo>
                    <a:cubicBezTo>
                      <a:pt x="167001" y="92845"/>
                      <a:pt x="175657" y="81711"/>
                      <a:pt x="175657" y="68103"/>
                    </a:cubicBezTo>
                    <a:cubicBezTo>
                      <a:pt x="175657" y="53258"/>
                      <a:pt x="163292" y="40888"/>
                      <a:pt x="148453" y="40888"/>
                    </a:cubicBezTo>
                    <a:cubicBezTo>
                      <a:pt x="145980" y="40888"/>
                      <a:pt x="144743" y="40888"/>
                      <a:pt x="142270" y="42125"/>
                    </a:cubicBezTo>
                    <a:lnTo>
                      <a:pt x="138560" y="42125"/>
                    </a:lnTo>
                    <a:lnTo>
                      <a:pt x="137324" y="38414"/>
                    </a:lnTo>
                    <a:cubicBezTo>
                      <a:pt x="132377" y="21095"/>
                      <a:pt x="116302" y="8724"/>
                      <a:pt x="97754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2"/>
                    </a:cubicBezTo>
                    <a:cubicBezTo>
                      <a:pt x="146017" y="33422"/>
                      <a:pt x="147254" y="33422"/>
                      <a:pt x="148492" y="33422"/>
                    </a:cubicBezTo>
                    <a:cubicBezTo>
                      <a:pt x="168291" y="33422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89"/>
                      <a:pt x="148492" y="137403"/>
                      <a:pt x="148492" y="142355"/>
                    </a:cubicBezTo>
                    <a:cubicBezTo>
                      <a:pt x="148492" y="164636"/>
                      <a:pt x="128693" y="184442"/>
                      <a:pt x="103944" y="184442"/>
                    </a:cubicBezTo>
                    <a:cubicBezTo>
                      <a:pt x="86620" y="184442"/>
                      <a:pt x="71771" y="175777"/>
                      <a:pt x="65584" y="159685"/>
                    </a:cubicBezTo>
                    <a:cubicBezTo>
                      <a:pt x="60634" y="160923"/>
                      <a:pt x="55684" y="162160"/>
                      <a:pt x="50735" y="162160"/>
                    </a:cubicBezTo>
                    <a:cubicBezTo>
                      <a:pt x="23511" y="162160"/>
                      <a:pt x="0" y="138641"/>
                      <a:pt x="0" y="111408"/>
                    </a:cubicBezTo>
                    <a:cubicBezTo>
                      <a:pt x="0" y="97791"/>
                      <a:pt x="4950" y="85413"/>
                      <a:pt x="14849" y="75510"/>
                    </a:cubicBezTo>
                    <a:cubicBezTo>
                      <a:pt x="12374" y="70558"/>
                      <a:pt x="11137" y="65607"/>
                      <a:pt x="11137" y="60655"/>
                    </a:cubicBezTo>
                    <a:cubicBezTo>
                      <a:pt x="11137" y="39612"/>
                      <a:pt x="25986" y="23519"/>
                      <a:pt x="47022" y="23519"/>
                    </a:cubicBezTo>
                    <a:cubicBezTo>
                      <a:pt x="49497" y="23519"/>
                      <a:pt x="51972" y="23519"/>
                      <a:pt x="54447" y="24757"/>
                    </a:cubicBezTo>
                    <a:cubicBezTo>
                      <a:pt x="63109" y="8665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2" name="Freeform 1411">
                <a:extLst>
                  <a:ext uri="{FF2B5EF4-FFF2-40B4-BE49-F238E27FC236}">
                    <a16:creationId xmlns:a16="http://schemas.microsoft.com/office/drawing/2014/main" id="{FE61B84F-EB95-EA43-BE3F-ACF03D56D522}"/>
                  </a:ext>
                </a:extLst>
              </p:cNvPr>
              <p:cNvSpPr/>
              <p:nvPr/>
            </p:nvSpPr>
            <p:spPr>
              <a:xfrm>
                <a:off x="3457075" y="9824026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6"/>
                      <a:pt x="116" y="26"/>
                    </a:cubicBezTo>
                    <a:cubicBezTo>
                      <a:pt x="114" y="26"/>
                      <a:pt x="112" y="27"/>
                      <a:pt x="111" y="27"/>
                    </a:cubicBezTo>
                    <a:cubicBezTo>
                      <a:pt x="106" y="12"/>
                      <a:pt x="92" y="0"/>
                      <a:pt x="75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20" y="20"/>
                      <a:pt x="8" y="31"/>
                      <a:pt x="8" y="46"/>
                    </a:cubicBezTo>
                    <a:cubicBezTo>
                      <a:pt x="8" y="50"/>
                      <a:pt x="9" y="55"/>
                      <a:pt x="12" y="59"/>
                    </a:cubicBezTo>
                    <a:cubicBezTo>
                      <a:pt x="5" y="66"/>
                      <a:pt x="0" y="76"/>
                      <a:pt x="0" y="87"/>
                    </a:cubicBezTo>
                    <a:cubicBezTo>
                      <a:pt x="0" y="107"/>
                      <a:pt x="17" y="124"/>
                      <a:pt x="37" y="124"/>
                    </a:cubicBezTo>
                    <a:cubicBezTo>
                      <a:pt x="42" y="124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0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0"/>
                    </a:cubicBezTo>
                    <a:cubicBezTo>
                      <a:pt x="116" y="95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6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3" name="Freeform 1412">
                <a:extLst>
                  <a:ext uri="{FF2B5EF4-FFF2-40B4-BE49-F238E27FC236}">
                    <a16:creationId xmlns:a16="http://schemas.microsoft.com/office/drawing/2014/main" id="{AB976F3F-7CBD-D14D-B4A6-1D727446D3B3}"/>
                  </a:ext>
                </a:extLst>
              </p:cNvPr>
              <p:cNvSpPr/>
              <p:nvPr/>
            </p:nvSpPr>
            <p:spPr>
              <a:xfrm>
                <a:off x="3452092" y="9820287"/>
                <a:ext cx="184377" cy="184442"/>
              </a:xfrm>
              <a:custGeom>
                <a:avLst/>
                <a:gdLst>
                  <a:gd name="connsiteX0" fmla="*/ 97754 w 184377"/>
                  <a:gd name="connsiteY0" fmla="*/ 8724 h 184442"/>
                  <a:gd name="connsiteX1" fmla="*/ 59420 w 184377"/>
                  <a:gd name="connsiteY1" fmla="*/ 30991 h 184442"/>
                  <a:gd name="connsiteX2" fmla="*/ 58184 w 184377"/>
                  <a:gd name="connsiteY2" fmla="*/ 34702 h 184442"/>
                  <a:gd name="connsiteX3" fmla="*/ 54474 w 184377"/>
                  <a:gd name="connsiteY3" fmla="*/ 33465 h 184442"/>
                  <a:gd name="connsiteX4" fmla="*/ 47055 w 184377"/>
                  <a:gd name="connsiteY4" fmla="*/ 32228 h 184442"/>
                  <a:gd name="connsiteX5" fmla="*/ 19850 w 184377"/>
                  <a:gd name="connsiteY5" fmla="*/ 60681 h 184442"/>
                  <a:gd name="connsiteX6" fmla="*/ 23560 w 184377"/>
                  <a:gd name="connsiteY6" fmla="*/ 74289 h 184442"/>
                  <a:gd name="connsiteX7" fmla="*/ 24796 w 184377"/>
                  <a:gd name="connsiteY7" fmla="*/ 78000 h 184442"/>
                  <a:gd name="connsiteX8" fmla="*/ 22323 w 184377"/>
                  <a:gd name="connsiteY8" fmla="*/ 79237 h 184442"/>
                  <a:gd name="connsiteX9" fmla="*/ 8721 w 184377"/>
                  <a:gd name="connsiteY9" fmla="*/ 111400 h 184442"/>
                  <a:gd name="connsiteX10" fmla="*/ 50764 w 184377"/>
                  <a:gd name="connsiteY10" fmla="*/ 152224 h 184442"/>
                  <a:gd name="connsiteX11" fmla="*/ 65603 w 184377"/>
                  <a:gd name="connsiteY11" fmla="*/ 149750 h 184442"/>
                  <a:gd name="connsiteX12" fmla="*/ 70549 w 184377"/>
                  <a:gd name="connsiteY12" fmla="*/ 147275 h 184442"/>
                  <a:gd name="connsiteX13" fmla="*/ 71786 w 184377"/>
                  <a:gd name="connsiteY13" fmla="*/ 152224 h 184442"/>
                  <a:gd name="connsiteX14" fmla="*/ 103936 w 184377"/>
                  <a:gd name="connsiteY14" fmla="*/ 176965 h 184442"/>
                  <a:gd name="connsiteX15" fmla="*/ 139797 w 184377"/>
                  <a:gd name="connsiteY15" fmla="*/ 142327 h 184442"/>
                  <a:gd name="connsiteX16" fmla="*/ 137324 w 184377"/>
                  <a:gd name="connsiteY16" fmla="*/ 129956 h 184442"/>
                  <a:gd name="connsiteX17" fmla="*/ 136087 w 184377"/>
                  <a:gd name="connsiteY17" fmla="*/ 126245 h 184442"/>
                  <a:gd name="connsiteX18" fmla="*/ 138560 w 184377"/>
                  <a:gd name="connsiteY18" fmla="*/ 125008 h 184442"/>
                  <a:gd name="connsiteX19" fmla="*/ 149689 w 184377"/>
                  <a:gd name="connsiteY19" fmla="*/ 102741 h 184442"/>
                  <a:gd name="connsiteX20" fmla="*/ 149689 w 184377"/>
                  <a:gd name="connsiteY20" fmla="*/ 100267 h 184442"/>
                  <a:gd name="connsiteX21" fmla="*/ 148453 w 184377"/>
                  <a:gd name="connsiteY21" fmla="*/ 96556 h 184442"/>
                  <a:gd name="connsiteX22" fmla="*/ 153399 w 184377"/>
                  <a:gd name="connsiteY22" fmla="*/ 95319 h 184442"/>
                  <a:gd name="connsiteX23" fmla="*/ 175657 w 184377"/>
                  <a:gd name="connsiteY23" fmla="*/ 68103 h 184442"/>
                  <a:gd name="connsiteX24" fmla="*/ 148453 w 184377"/>
                  <a:gd name="connsiteY24" fmla="*/ 40888 h 184442"/>
                  <a:gd name="connsiteX25" fmla="*/ 142270 w 184377"/>
                  <a:gd name="connsiteY25" fmla="*/ 42125 h 184442"/>
                  <a:gd name="connsiteX26" fmla="*/ 138560 w 184377"/>
                  <a:gd name="connsiteY26" fmla="*/ 42125 h 184442"/>
                  <a:gd name="connsiteX27" fmla="*/ 137324 w 184377"/>
                  <a:gd name="connsiteY27" fmla="*/ 38414 h 184442"/>
                  <a:gd name="connsiteX28" fmla="*/ 97754 w 184377"/>
                  <a:gd name="connsiteY28" fmla="*/ 8724 h 184442"/>
                  <a:gd name="connsiteX29" fmla="*/ 97757 w 184377"/>
                  <a:gd name="connsiteY29" fmla="*/ 0 h 184442"/>
                  <a:gd name="connsiteX30" fmla="*/ 144779 w 184377"/>
                  <a:gd name="connsiteY30" fmla="*/ 33422 h 184442"/>
                  <a:gd name="connsiteX31" fmla="*/ 148492 w 184377"/>
                  <a:gd name="connsiteY31" fmla="*/ 33422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8492 w 184377"/>
                  <a:gd name="connsiteY35" fmla="*/ 142355 h 184442"/>
                  <a:gd name="connsiteX36" fmla="*/ 103944 w 184377"/>
                  <a:gd name="connsiteY36" fmla="*/ 184442 h 184442"/>
                  <a:gd name="connsiteX37" fmla="*/ 65584 w 184377"/>
                  <a:gd name="connsiteY37" fmla="*/ 159685 h 184442"/>
                  <a:gd name="connsiteX38" fmla="*/ 50735 w 184377"/>
                  <a:gd name="connsiteY38" fmla="*/ 162160 h 184442"/>
                  <a:gd name="connsiteX39" fmla="*/ 0 w 184377"/>
                  <a:gd name="connsiteY39" fmla="*/ 111408 h 184442"/>
                  <a:gd name="connsiteX40" fmla="*/ 14849 w 184377"/>
                  <a:gd name="connsiteY40" fmla="*/ 75510 h 184442"/>
                  <a:gd name="connsiteX41" fmla="*/ 11137 w 184377"/>
                  <a:gd name="connsiteY41" fmla="*/ 60655 h 184442"/>
                  <a:gd name="connsiteX42" fmla="*/ 47022 w 184377"/>
                  <a:gd name="connsiteY42" fmla="*/ 23519 h 184442"/>
                  <a:gd name="connsiteX43" fmla="*/ 54447 w 184377"/>
                  <a:gd name="connsiteY43" fmla="*/ 24757 h 184442"/>
                  <a:gd name="connsiteX44" fmla="*/ 97757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7754" y="8724"/>
                    </a:moveTo>
                    <a:cubicBezTo>
                      <a:pt x="81678" y="8724"/>
                      <a:pt x="68076" y="17383"/>
                      <a:pt x="59420" y="30991"/>
                    </a:cubicBezTo>
                    <a:lnTo>
                      <a:pt x="58184" y="34702"/>
                    </a:lnTo>
                    <a:lnTo>
                      <a:pt x="54474" y="33465"/>
                    </a:lnTo>
                    <a:cubicBezTo>
                      <a:pt x="52001" y="33465"/>
                      <a:pt x="49528" y="32228"/>
                      <a:pt x="47055" y="32228"/>
                    </a:cubicBezTo>
                    <a:cubicBezTo>
                      <a:pt x="32216" y="32228"/>
                      <a:pt x="19850" y="44599"/>
                      <a:pt x="19850" y="60681"/>
                    </a:cubicBezTo>
                    <a:cubicBezTo>
                      <a:pt x="19850" y="64392"/>
                      <a:pt x="21087" y="69340"/>
                      <a:pt x="23560" y="74289"/>
                    </a:cubicBezTo>
                    <a:lnTo>
                      <a:pt x="24796" y="78000"/>
                    </a:lnTo>
                    <a:lnTo>
                      <a:pt x="22323" y="79237"/>
                    </a:lnTo>
                    <a:cubicBezTo>
                      <a:pt x="14904" y="86659"/>
                      <a:pt x="8721" y="99030"/>
                      <a:pt x="8721" y="111400"/>
                    </a:cubicBezTo>
                    <a:cubicBezTo>
                      <a:pt x="8721" y="133668"/>
                      <a:pt x="28506" y="152224"/>
                      <a:pt x="50764" y="152224"/>
                    </a:cubicBezTo>
                    <a:cubicBezTo>
                      <a:pt x="55711" y="152224"/>
                      <a:pt x="61893" y="150987"/>
                      <a:pt x="65603" y="149750"/>
                    </a:cubicBezTo>
                    <a:lnTo>
                      <a:pt x="70549" y="147275"/>
                    </a:lnTo>
                    <a:lnTo>
                      <a:pt x="71786" y="152224"/>
                    </a:lnTo>
                    <a:cubicBezTo>
                      <a:pt x="76732" y="167068"/>
                      <a:pt x="90334" y="176965"/>
                      <a:pt x="103936" y="176965"/>
                    </a:cubicBezTo>
                    <a:cubicBezTo>
                      <a:pt x="123721" y="176965"/>
                      <a:pt x="139797" y="160883"/>
                      <a:pt x="139797" y="142327"/>
                    </a:cubicBezTo>
                    <a:cubicBezTo>
                      <a:pt x="139797" y="137379"/>
                      <a:pt x="138560" y="133668"/>
                      <a:pt x="137324" y="129956"/>
                    </a:cubicBezTo>
                    <a:lnTo>
                      <a:pt x="136087" y="126245"/>
                    </a:lnTo>
                    <a:lnTo>
                      <a:pt x="138560" y="125008"/>
                    </a:lnTo>
                    <a:cubicBezTo>
                      <a:pt x="145980" y="118823"/>
                      <a:pt x="149689" y="111400"/>
                      <a:pt x="149689" y="102741"/>
                    </a:cubicBezTo>
                    <a:cubicBezTo>
                      <a:pt x="149689" y="101504"/>
                      <a:pt x="149689" y="100267"/>
                      <a:pt x="149689" y="100267"/>
                    </a:cubicBezTo>
                    <a:lnTo>
                      <a:pt x="148453" y="96556"/>
                    </a:lnTo>
                    <a:lnTo>
                      <a:pt x="153399" y="95319"/>
                    </a:lnTo>
                    <a:cubicBezTo>
                      <a:pt x="167001" y="92845"/>
                      <a:pt x="175657" y="81711"/>
                      <a:pt x="175657" y="68103"/>
                    </a:cubicBezTo>
                    <a:cubicBezTo>
                      <a:pt x="175657" y="53258"/>
                      <a:pt x="163292" y="40888"/>
                      <a:pt x="148453" y="40888"/>
                    </a:cubicBezTo>
                    <a:cubicBezTo>
                      <a:pt x="145980" y="40888"/>
                      <a:pt x="144743" y="40888"/>
                      <a:pt x="142270" y="42125"/>
                    </a:cubicBezTo>
                    <a:lnTo>
                      <a:pt x="138560" y="42125"/>
                    </a:lnTo>
                    <a:lnTo>
                      <a:pt x="137324" y="38414"/>
                    </a:lnTo>
                    <a:cubicBezTo>
                      <a:pt x="132377" y="21095"/>
                      <a:pt x="116302" y="8724"/>
                      <a:pt x="97754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2"/>
                    </a:cubicBezTo>
                    <a:cubicBezTo>
                      <a:pt x="146017" y="33422"/>
                      <a:pt x="147254" y="33422"/>
                      <a:pt x="148492" y="33422"/>
                    </a:cubicBezTo>
                    <a:cubicBezTo>
                      <a:pt x="168291" y="33422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89"/>
                      <a:pt x="148492" y="137403"/>
                      <a:pt x="148492" y="142355"/>
                    </a:cubicBezTo>
                    <a:cubicBezTo>
                      <a:pt x="148492" y="164636"/>
                      <a:pt x="128693" y="184442"/>
                      <a:pt x="103944" y="184442"/>
                    </a:cubicBezTo>
                    <a:cubicBezTo>
                      <a:pt x="86620" y="184442"/>
                      <a:pt x="71771" y="175777"/>
                      <a:pt x="65584" y="159685"/>
                    </a:cubicBezTo>
                    <a:cubicBezTo>
                      <a:pt x="60634" y="160923"/>
                      <a:pt x="55684" y="162160"/>
                      <a:pt x="50735" y="162160"/>
                    </a:cubicBezTo>
                    <a:cubicBezTo>
                      <a:pt x="23511" y="162160"/>
                      <a:pt x="0" y="138641"/>
                      <a:pt x="0" y="111408"/>
                    </a:cubicBezTo>
                    <a:cubicBezTo>
                      <a:pt x="0" y="97791"/>
                      <a:pt x="4950" y="85413"/>
                      <a:pt x="14849" y="75510"/>
                    </a:cubicBezTo>
                    <a:cubicBezTo>
                      <a:pt x="12374" y="70558"/>
                      <a:pt x="11137" y="65607"/>
                      <a:pt x="11137" y="60655"/>
                    </a:cubicBezTo>
                    <a:cubicBezTo>
                      <a:pt x="11137" y="39612"/>
                      <a:pt x="25986" y="23519"/>
                      <a:pt x="47022" y="23519"/>
                    </a:cubicBezTo>
                    <a:cubicBezTo>
                      <a:pt x="49497" y="23519"/>
                      <a:pt x="51972" y="23519"/>
                      <a:pt x="54447" y="24757"/>
                    </a:cubicBezTo>
                    <a:cubicBezTo>
                      <a:pt x="63109" y="8665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49" name="Group 1248">
              <a:extLst>
                <a:ext uri="{FF2B5EF4-FFF2-40B4-BE49-F238E27FC236}">
                  <a16:creationId xmlns:a16="http://schemas.microsoft.com/office/drawing/2014/main" id="{426F6C8A-1ABA-7B4C-A639-5E7A2AD41951}"/>
                </a:ext>
              </a:extLst>
            </p:cNvPr>
            <p:cNvGrpSpPr/>
            <p:nvPr/>
          </p:nvGrpSpPr>
          <p:grpSpPr>
            <a:xfrm>
              <a:off x="3566705" y="10296347"/>
              <a:ext cx="176902" cy="178211"/>
              <a:chOff x="3566705" y="10296347"/>
              <a:chExt cx="176902" cy="178211"/>
            </a:xfrm>
          </p:grpSpPr>
          <p:sp>
            <p:nvSpPr>
              <p:cNvPr id="1406" name="Freeform 1405">
                <a:extLst>
                  <a:ext uri="{FF2B5EF4-FFF2-40B4-BE49-F238E27FC236}">
                    <a16:creationId xmlns:a16="http://schemas.microsoft.com/office/drawing/2014/main" id="{BE548D40-8937-AE47-979E-39EE6DCD087E}"/>
                  </a:ext>
                </a:extLst>
              </p:cNvPr>
              <p:cNvSpPr/>
              <p:nvPr/>
            </p:nvSpPr>
            <p:spPr>
              <a:xfrm>
                <a:off x="3571688" y="10300085"/>
                <a:ext cx="168182" cy="170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6" h="138">
                    <a:moveTo>
                      <a:pt x="136" y="51"/>
                    </a:moveTo>
                    <a:cubicBezTo>
                      <a:pt x="136" y="37"/>
                      <a:pt x="125" y="26"/>
                      <a:pt x="111" y="26"/>
                    </a:cubicBezTo>
                    <a:cubicBezTo>
                      <a:pt x="110" y="26"/>
                      <a:pt x="108" y="26"/>
                      <a:pt x="106" y="26"/>
                    </a:cubicBezTo>
                    <a:cubicBezTo>
                      <a:pt x="102" y="11"/>
                      <a:pt x="88" y="0"/>
                      <a:pt x="72" y="0"/>
                    </a:cubicBezTo>
                    <a:cubicBezTo>
                      <a:pt x="58" y="0"/>
                      <a:pt x="46" y="8"/>
                      <a:pt x="40" y="20"/>
                    </a:cubicBezTo>
                    <a:cubicBezTo>
                      <a:pt x="37" y="19"/>
                      <a:pt x="35" y="19"/>
                      <a:pt x="32" y="19"/>
                    </a:cubicBezTo>
                    <a:cubicBezTo>
                      <a:pt x="19" y="19"/>
                      <a:pt x="8" y="30"/>
                      <a:pt x="8" y="44"/>
                    </a:cubicBezTo>
                    <a:cubicBezTo>
                      <a:pt x="8" y="49"/>
                      <a:pt x="9" y="53"/>
                      <a:pt x="12" y="57"/>
                    </a:cubicBezTo>
                    <a:cubicBezTo>
                      <a:pt x="4" y="63"/>
                      <a:pt x="0" y="73"/>
                      <a:pt x="0" y="83"/>
                    </a:cubicBezTo>
                    <a:cubicBezTo>
                      <a:pt x="0" y="103"/>
                      <a:pt x="16" y="119"/>
                      <a:pt x="36" y="119"/>
                    </a:cubicBezTo>
                    <a:cubicBezTo>
                      <a:pt x="40" y="119"/>
                      <a:pt x="45" y="119"/>
                      <a:pt x="49" y="117"/>
                    </a:cubicBezTo>
                    <a:cubicBezTo>
                      <a:pt x="53" y="129"/>
                      <a:pt x="64" y="138"/>
                      <a:pt x="78" y="138"/>
                    </a:cubicBezTo>
                    <a:cubicBezTo>
                      <a:pt x="94" y="138"/>
                      <a:pt x="108" y="124"/>
                      <a:pt x="108" y="108"/>
                    </a:cubicBezTo>
                    <a:cubicBezTo>
                      <a:pt x="108" y="104"/>
                      <a:pt x="107" y="100"/>
                      <a:pt x="106" y="97"/>
                    </a:cubicBezTo>
                    <a:cubicBezTo>
                      <a:pt x="112" y="92"/>
                      <a:pt x="116" y="85"/>
                      <a:pt x="116" y="77"/>
                    </a:cubicBezTo>
                    <a:cubicBezTo>
                      <a:pt x="116" y="76"/>
                      <a:pt x="116" y="76"/>
                      <a:pt x="116" y="75"/>
                    </a:cubicBezTo>
                    <a:cubicBezTo>
                      <a:pt x="127" y="73"/>
                      <a:pt x="136" y="63"/>
                      <a:pt x="136" y="5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7" name="Freeform 1406">
                <a:extLst>
                  <a:ext uri="{FF2B5EF4-FFF2-40B4-BE49-F238E27FC236}">
                    <a16:creationId xmlns:a16="http://schemas.microsoft.com/office/drawing/2014/main" id="{8C597EC4-9D83-D243-8089-46D16D6290AF}"/>
                  </a:ext>
                </a:extLst>
              </p:cNvPr>
              <p:cNvSpPr/>
              <p:nvPr/>
            </p:nvSpPr>
            <p:spPr>
              <a:xfrm>
                <a:off x="3566705" y="10296347"/>
                <a:ext cx="176902" cy="178211"/>
              </a:xfrm>
              <a:custGeom>
                <a:avLst/>
                <a:gdLst>
                  <a:gd name="connsiteX0" fmla="*/ 94015 w 176902"/>
                  <a:gd name="connsiteY0" fmla="*/ 8723 h 178211"/>
                  <a:gd name="connsiteX1" fmla="*/ 58165 w 176902"/>
                  <a:gd name="connsiteY1" fmla="*/ 30983 h 178211"/>
                  <a:gd name="connsiteX2" fmla="*/ 56929 w 176902"/>
                  <a:gd name="connsiteY2" fmla="*/ 33456 h 178211"/>
                  <a:gd name="connsiteX3" fmla="*/ 53221 w 176902"/>
                  <a:gd name="connsiteY3" fmla="*/ 33456 h 178211"/>
                  <a:gd name="connsiteX4" fmla="*/ 44567 w 176902"/>
                  <a:gd name="connsiteY4" fmla="*/ 30983 h 178211"/>
                  <a:gd name="connsiteX5" fmla="*/ 18607 w 176902"/>
                  <a:gd name="connsiteY5" fmla="*/ 58189 h 178211"/>
                  <a:gd name="connsiteX6" fmla="*/ 23552 w 176902"/>
                  <a:gd name="connsiteY6" fmla="*/ 71792 h 178211"/>
                  <a:gd name="connsiteX7" fmla="*/ 24788 w 176902"/>
                  <a:gd name="connsiteY7" fmla="*/ 74265 h 178211"/>
                  <a:gd name="connsiteX8" fmla="*/ 22315 w 176902"/>
                  <a:gd name="connsiteY8" fmla="*/ 76739 h 178211"/>
                  <a:gd name="connsiteX9" fmla="*/ 8717 w 176902"/>
                  <a:gd name="connsiteY9" fmla="*/ 106418 h 178211"/>
                  <a:gd name="connsiteX10" fmla="*/ 49512 w 176902"/>
                  <a:gd name="connsiteY10" fmla="*/ 147227 h 178211"/>
                  <a:gd name="connsiteX11" fmla="*/ 64346 w 176902"/>
                  <a:gd name="connsiteY11" fmla="*/ 144754 h 178211"/>
                  <a:gd name="connsiteX12" fmla="*/ 68055 w 176902"/>
                  <a:gd name="connsiteY12" fmla="*/ 143517 h 178211"/>
                  <a:gd name="connsiteX13" fmla="*/ 69291 w 176902"/>
                  <a:gd name="connsiteY13" fmla="*/ 147227 h 178211"/>
                  <a:gd name="connsiteX14" fmla="*/ 101433 w 176902"/>
                  <a:gd name="connsiteY14" fmla="*/ 169487 h 178211"/>
                  <a:gd name="connsiteX15" fmla="*/ 134810 w 176902"/>
                  <a:gd name="connsiteY15" fmla="*/ 137334 h 178211"/>
                  <a:gd name="connsiteX16" fmla="*/ 132338 w 176902"/>
                  <a:gd name="connsiteY16" fmla="*/ 124968 h 178211"/>
                  <a:gd name="connsiteX17" fmla="*/ 131102 w 176902"/>
                  <a:gd name="connsiteY17" fmla="*/ 122494 h 178211"/>
                  <a:gd name="connsiteX18" fmla="*/ 133574 w 176902"/>
                  <a:gd name="connsiteY18" fmla="*/ 120021 h 178211"/>
                  <a:gd name="connsiteX19" fmla="*/ 144700 w 176902"/>
                  <a:gd name="connsiteY19" fmla="*/ 98998 h 178211"/>
                  <a:gd name="connsiteX20" fmla="*/ 144700 w 176902"/>
                  <a:gd name="connsiteY20" fmla="*/ 96525 h 178211"/>
                  <a:gd name="connsiteX21" fmla="*/ 143464 w 176902"/>
                  <a:gd name="connsiteY21" fmla="*/ 92815 h 178211"/>
                  <a:gd name="connsiteX22" fmla="*/ 148409 w 176902"/>
                  <a:gd name="connsiteY22" fmla="*/ 91578 h 178211"/>
                  <a:gd name="connsiteX23" fmla="*/ 169424 w 176902"/>
                  <a:gd name="connsiteY23" fmla="*/ 66845 h 178211"/>
                  <a:gd name="connsiteX24" fmla="*/ 142228 w 176902"/>
                  <a:gd name="connsiteY24" fmla="*/ 39639 h 178211"/>
                  <a:gd name="connsiteX25" fmla="*/ 137283 w 176902"/>
                  <a:gd name="connsiteY25" fmla="*/ 40876 h 178211"/>
                  <a:gd name="connsiteX26" fmla="*/ 133574 w 176902"/>
                  <a:gd name="connsiteY26" fmla="*/ 40876 h 178211"/>
                  <a:gd name="connsiteX27" fmla="*/ 132338 w 176902"/>
                  <a:gd name="connsiteY27" fmla="*/ 37166 h 178211"/>
                  <a:gd name="connsiteX28" fmla="*/ 94015 w 176902"/>
                  <a:gd name="connsiteY28" fmla="*/ 8723 h 178211"/>
                  <a:gd name="connsiteX29" fmla="*/ 94018 w 176902"/>
                  <a:gd name="connsiteY29" fmla="*/ 0 h 178211"/>
                  <a:gd name="connsiteX30" fmla="*/ 139790 w 176902"/>
                  <a:gd name="connsiteY30" fmla="*/ 30939 h 178211"/>
                  <a:gd name="connsiteX31" fmla="*/ 142264 w 176902"/>
                  <a:gd name="connsiteY31" fmla="*/ 30939 h 178211"/>
                  <a:gd name="connsiteX32" fmla="*/ 176902 w 176902"/>
                  <a:gd name="connsiteY32" fmla="*/ 66829 h 178211"/>
                  <a:gd name="connsiteX33" fmla="*/ 153398 w 176902"/>
                  <a:gd name="connsiteY33" fmla="*/ 100244 h 178211"/>
                  <a:gd name="connsiteX34" fmla="*/ 141027 w 176902"/>
                  <a:gd name="connsiteY34" fmla="*/ 124995 h 178211"/>
                  <a:gd name="connsiteX35" fmla="*/ 142264 w 176902"/>
                  <a:gd name="connsiteY35" fmla="*/ 137371 h 178211"/>
                  <a:gd name="connsiteX36" fmla="*/ 101440 w 176902"/>
                  <a:gd name="connsiteY36" fmla="*/ 178211 h 178211"/>
                  <a:gd name="connsiteX37" fmla="*/ 63091 w 176902"/>
                  <a:gd name="connsiteY37" fmla="*/ 153459 h 178211"/>
                  <a:gd name="connsiteX38" fmla="*/ 49483 w 176902"/>
                  <a:gd name="connsiteY38" fmla="*/ 155935 h 178211"/>
                  <a:gd name="connsiteX39" fmla="*/ 0 w 176902"/>
                  <a:gd name="connsiteY39" fmla="*/ 106432 h 178211"/>
                  <a:gd name="connsiteX40" fmla="*/ 13608 w 176902"/>
                  <a:gd name="connsiteY40" fmla="*/ 73017 h 178211"/>
                  <a:gd name="connsiteX41" fmla="*/ 9897 w 176902"/>
                  <a:gd name="connsiteY41" fmla="*/ 58166 h 178211"/>
                  <a:gd name="connsiteX42" fmla="*/ 44535 w 176902"/>
                  <a:gd name="connsiteY42" fmla="*/ 23514 h 178211"/>
                  <a:gd name="connsiteX43" fmla="*/ 51957 w 176902"/>
                  <a:gd name="connsiteY43" fmla="*/ 23514 h 178211"/>
                  <a:gd name="connsiteX44" fmla="*/ 94018 w 176902"/>
                  <a:gd name="connsiteY44" fmla="*/ 0 h 178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76902" h="178211">
                    <a:moveTo>
                      <a:pt x="94015" y="8723"/>
                    </a:moveTo>
                    <a:cubicBezTo>
                      <a:pt x="77945" y="8723"/>
                      <a:pt x="64346" y="17380"/>
                      <a:pt x="58165" y="30983"/>
                    </a:cubicBezTo>
                    <a:lnTo>
                      <a:pt x="56929" y="33456"/>
                    </a:lnTo>
                    <a:lnTo>
                      <a:pt x="53221" y="33456"/>
                    </a:lnTo>
                    <a:cubicBezTo>
                      <a:pt x="50748" y="32219"/>
                      <a:pt x="47040" y="30983"/>
                      <a:pt x="44567" y="30983"/>
                    </a:cubicBezTo>
                    <a:cubicBezTo>
                      <a:pt x="30969" y="30983"/>
                      <a:pt x="18607" y="43349"/>
                      <a:pt x="18607" y="58189"/>
                    </a:cubicBezTo>
                    <a:cubicBezTo>
                      <a:pt x="18607" y="61899"/>
                      <a:pt x="19843" y="66845"/>
                      <a:pt x="23552" y="71792"/>
                    </a:cubicBezTo>
                    <a:lnTo>
                      <a:pt x="24788" y="74265"/>
                    </a:lnTo>
                    <a:lnTo>
                      <a:pt x="22315" y="76739"/>
                    </a:lnTo>
                    <a:cubicBezTo>
                      <a:pt x="13662" y="84158"/>
                      <a:pt x="8717" y="95288"/>
                      <a:pt x="8717" y="106418"/>
                    </a:cubicBezTo>
                    <a:cubicBezTo>
                      <a:pt x="8717" y="128678"/>
                      <a:pt x="27260" y="147227"/>
                      <a:pt x="49512" y="147227"/>
                    </a:cubicBezTo>
                    <a:cubicBezTo>
                      <a:pt x="54457" y="147227"/>
                      <a:pt x="58165" y="145991"/>
                      <a:pt x="64346" y="144754"/>
                    </a:cubicBezTo>
                    <a:lnTo>
                      <a:pt x="68055" y="143517"/>
                    </a:lnTo>
                    <a:lnTo>
                      <a:pt x="69291" y="147227"/>
                    </a:lnTo>
                    <a:cubicBezTo>
                      <a:pt x="74236" y="160830"/>
                      <a:pt x="86598" y="169487"/>
                      <a:pt x="101433" y="169487"/>
                    </a:cubicBezTo>
                    <a:cubicBezTo>
                      <a:pt x="118740" y="169487"/>
                      <a:pt x="134810" y="154647"/>
                      <a:pt x="134810" y="137334"/>
                    </a:cubicBezTo>
                    <a:cubicBezTo>
                      <a:pt x="134810" y="132388"/>
                      <a:pt x="133574" y="128678"/>
                      <a:pt x="132338" y="124968"/>
                    </a:cubicBezTo>
                    <a:lnTo>
                      <a:pt x="131102" y="122494"/>
                    </a:lnTo>
                    <a:lnTo>
                      <a:pt x="133574" y="120021"/>
                    </a:lnTo>
                    <a:cubicBezTo>
                      <a:pt x="140991" y="115075"/>
                      <a:pt x="144700" y="107655"/>
                      <a:pt x="144700" y="98998"/>
                    </a:cubicBezTo>
                    <a:cubicBezTo>
                      <a:pt x="144700" y="97762"/>
                      <a:pt x="144700" y="97762"/>
                      <a:pt x="144700" y="96525"/>
                    </a:cubicBezTo>
                    <a:lnTo>
                      <a:pt x="143464" y="92815"/>
                    </a:lnTo>
                    <a:lnTo>
                      <a:pt x="148409" y="91578"/>
                    </a:lnTo>
                    <a:cubicBezTo>
                      <a:pt x="160771" y="89105"/>
                      <a:pt x="169424" y="79212"/>
                      <a:pt x="169424" y="66845"/>
                    </a:cubicBezTo>
                    <a:cubicBezTo>
                      <a:pt x="169424" y="52006"/>
                      <a:pt x="157062" y="39639"/>
                      <a:pt x="142228" y="39639"/>
                    </a:cubicBezTo>
                    <a:cubicBezTo>
                      <a:pt x="140991" y="39639"/>
                      <a:pt x="138519" y="40876"/>
                      <a:pt x="137283" y="40876"/>
                    </a:cubicBezTo>
                    <a:lnTo>
                      <a:pt x="133574" y="40876"/>
                    </a:lnTo>
                    <a:lnTo>
                      <a:pt x="132338" y="37166"/>
                    </a:lnTo>
                    <a:cubicBezTo>
                      <a:pt x="127393" y="19853"/>
                      <a:pt x="111322" y="8723"/>
                      <a:pt x="94015" y="8723"/>
                    </a:cubicBezTo>
                    <a:close/>
                    <a:moveTo>
                      <a:pt x="94018" y="0"/>
                    </a:moveTo>
                    <a:cubicBezTo>
                      <a:pt x="113811" y="0"/>
                      <a:pt x="132367" y="12376"/>
                      <a:pt x="139790" y="30939"/>
                    </a:cubicBezTo>
                    <a:cubicBezTo>
                      <a:pt x="141027" y="30939"/>
                      <a:pt x="142264" y="30939"/>
                      <a:pt x="142264" y="30939"/>
                    </a:cubicBezTo>
                    <a:cubicBezTo>
                      <a:pt x="162057" y="30939"/>
                      <a:pt x="176902" y="47028"/>
                      <a:pt x="176902" y="66829"/>
                    </a:cubicBezTo>
                    <a:cubicBezTo>
                      <a:pt x="176902" y="81680"/>
                      <a:pt x="168243" y="95293"/>
                      <a:pt x="153398" y="100244"/>
                    </a:cubicBezTo>
                    <a:cubicBezTo>
                      <a:pt x="152161" y="108907"/>
                      <a:pt x="148449" y="118807"/>
                      <a:pt x="141027" y="124995"/>
                    </a:cubicBezTo>
                    <a:cubicBezTo>
                      <a:pt x="142264" y="128708"/>
                      <a:pt x="142264" y="132421"/>
                      <a:pt x="142264" y="137371"/>
                    </a:cubicBezTo>
                    <a:cubicBezTo>
                      <a:pt x="142264" y="159647"/>
                      <a:pt x="123708" y="178211"/>
                      <a:pt x="101440" y="178211"/>
                    </a:cubicBezTo>
                    <a:cubicBezTo>
                      <a:pt x="84121" y="178211"/>
                      <a:pt x="69276" y="168310"/>
                      <a:pt x="63091" y="153459"/>
                    </a:cubicBezTo>
                    <a:cubicBezTo>
                      <a:pt x="58143" y="154697"/>
                      <a:pt x="54432" y="155935"/>
                      <a:pt x="49483" y="155935"/>
                    </a:cubicBezTo>
                    <a:cubicBezTo>
                      <a:pt x="22268" y="155935"/>
                      <a:pt x="0" y="133658"/>
                      <a:pt x="0" y="106432"/>
                    </a:cubicBezTo>
                    <a:cubicBezTo>
                      <a:pt x="0" y="94056"/>
                      <a:pt x="4948" y="81680"/>
                      <a:pt x="13608" y="73017"/>
                    </a:cubicBezTo>
                    <a:cubicBezTo>
                      <a:pt x="11134" y="68067"/>
                      <a:pt x="9897" y="63116"/>
                      <a:pt x="9897" y="58166"/>
                    </a:cubicBezTo>
                    <a:cubicBezTo>
                      <a:pt x="9897" y="38365"/>
                      <a:pt x="25979" y="23514"/>
                      <a:pt x="44535" y="23514"/>
                    </a:cubicBezTo>
                    <a:cubicBezTo>
                      <a:pt x="47009" y="23514"/>
                      <a:pt x="49483" y="23514"/>
                      <a:pt x="51957" y="23514"/>
                    </a:cubicBezTo>
                    <a:cubicBezTo>
                      <a:pt x="60617" y="8663"/>
                      <a:pt x="76699" y="0"/>
                      <a:pt x="9401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8" name="Freeform 1407">
                <a:extLst>
                  <a:ext uri="{FF2B5EF4-FFF2-40B4-BE49-F238E27FC236}">
                    <a16:creationId xmlns:a16="http://schemas.microsoft.com/office/drawing/2014/main" id="{9DCB3F11-595B-194F-97E4-EA079EBDB871}"/>
                  </a:ext>
                </a:extLst>
              </p:cNvPr>
              <p:cNvSpPr/>
              <p:nvPr/>
            </p:nvSpPr>
            <p:spPr>
              <a:xfrm>
                <a:off x="3571688" y="10300085"/>
                <a:ext cx="168182" cy="170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6" h="138">
                    <a:moveTo>
                      <a:pt x="136" y="51"/>
                    </a:moveTo>
                    <a:cubicBezTo>
                      <a:pt x="136" y="37"/>
                      <a:pt x="125" y="26"/>
                      <a:pt x="111" y="26"/>
                    </a:cubicBezTo>
                    <a:cubicBezTo>
                      <a:pt x="110" y="26"/>
                      <a:pt x="108" y="26"/>
                      <a:pt x="106" y="26"/>
                    </a:cubicBezTo>
                    <a:cubicBezTo>
                      <a:pt x="102" y="11"/>
                      <a:pt x="88" y="0"/>
                      <a:pt x="72" y="0"/>
                    </a:cubicBezTo>
                    <a:cubicBezTo>
                      <a:pt x="58" y="0"/>
                      <a:pt x="46" y="8"/>
                      <a:pt x="40" y="20"/>
                    </a:cubicBezTo>
                    <a:cubicBezTo>
                      <a:pt x="37" y="19"/>
                      <a:pt x="35" y="19"/>
                      <a:pt x="32" y="19"/>
                    </a:cubicBezTo>
                    <a:cubicBezTo>
                      <a:pt x="19" y="19"/>
                      <a:pt x="8" y="30"/>
                      <a:pt x="8" y="44"/>
                    </a:cubicBezTo>
                    <a:cubicBezTo>
                      <a:pt x="8" y="49"/>
                      <a:pt x="9" y="53"/>
                      <a:pt x="12" y="57"/>
                    </a:cubicBezTo>
                    <a:cubicBezTo>
                      <a:pt x="4" y="63"/>
                      <a:pt x="0" y="73"/>
                      <a:pt x="0" y="83"/>
                    </a:cubicBezTo>
                    <a:cubicBezTo>
                      <a:pt x="0" y="103"/>
                      <a:pt x="16" y="119"/>
                      <a:pt x="36" y="119"/>
                    </a:cubicBezTo>
                    <a:cubicBezTo>
                      <a:pt x="40" y="119"/>
                      <a:pt x="45" y="119"/>
                      <a:pt x="49" y="117"/>
                    </a:cubicBezTo>
                    <a:cubicBezTo>
                      <a:pt x="53" y="129"/>
                      <a:pt x="64" y="138"/>
                      <a:pt x="78" y="138"/>
                    </a:cubicBezTo>
                    <a:cubicBezTo>
                      <a:pt x="94" y="138"/>
                      <a:pt x="108" y="124"/>
                      <a:pt x="108" y="108"/>
                    </a:cubicBezTo>
                    <a:cubicBezTo>
                      <a:pt x="108" y="104"/>
                      <a:pt x="107" y="100"/>
                      <a:pt x="106" y="97"/>
                    </a:cubicBezTo>
                    <a:cubicBezTo>
                      <a:pt x="112" y="92"/>
                      <a:pt x="116" y="85"/>
                      <a:pt x="116" y="77"/>
                    </a:cubicBezTo>
                    <a:cubicBezTo>
                      <a:pt x="116" y="76"/>
                      <a:pt x="116" y="76"/>
                      <a:pt x="116" y="75"/>
                    </a:cubicBezTo>
                    <a:cubicBezTo>
                      <a:pt x="127" y="73"/>
                      <a:pt x="136" y="63"/>
                      <a:pt x="136" y="51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9" name="Freeform 1408">
                <a:extLst>
                  <a:ext uri="{FF2B5EF4-FFF2-40B4-BE49-F238E27FC236}">
                    <a16:creationId xmlns:a16="http://schemas.microsoft.com/office/drawing/2014/main" id="{5B5E6AE8-6A8A-A44F-A010-B836EE86B4AC}"/>
                  </a:ext>
                </a:extLst>
              </p:cNvPr>
              <p:cNvSpPr/>
              <p:nvPr/>
            </p:nvSpPr>
            <p:spPr>
              <a:xfrm>
                <a:off x="3566705" y="10296347"/>
                <a:ext cx="176902" cy="178211"/>
              </a:xfrm>
              <a:custGeom>
                <a:avLst/>
                <a:gdLst>
                  <a:gd name="connsiteX0" fmla="*/ 94015 w 176902"/>
                  <a:gd name="connsiteY0" fmla="*/ 8723 h 178211"/>
                  <a:gd name="connsiteX1" fmla="*/ 58165 w 176902"/>
                  <a:gd name="connsiteY1" fmla="*/ 30983 h 178211"/>
                  <a:gd name="connsiteX2" fmla="*/ 56929 w 176902"/>
                  <a:gd name="connsiteY2" fmla="*/ 33456 h 178211"/>
                  <a:gd name="connsiteX3" fmla="*/ 53221 w 176902"/>
                  <a:gd name="connsiteY3" fmla="*/ 33456 h 178211"/>
                  <a:gd name="connsiteX4" fmla="*/ 44567 w 176902"/>
                  <a:gd name="connsiteY4" fmla="*/ 30983 h 178211"/>
                  <a:gd name="connsiteX5" fmla="*/ 18607 w 176902"/>
                  <a:gd name="connsiteY5" fmla="*/ 58189 h 178211"/>
                  <a:gd name="connsiteX6" fmla="*/ 23552 w 176902"/>
                  <a:gd name="connsiteY6" fmla="*/ 71792 h 178211"/>
                  <a:gd name="connsiteX7" fmla="*/ 24788 w 176902"/>
                  <a:gd name="connsiteY7" fmla="*/ 74265 h 178211"/>
                  <a:gd name="connsiteX8" fmla="*/ 22315 w 176902"/>
                  <a:gd name="connsiteY8" fmla="*/ 76739 h 178211"/>
                  <a:gd name="connsiteX9" fmla="*/ 8717 w 176902"/>
                  <a:gd name="connsiteY9" fmla="*/ 106418 h 178211"/>
                  <a:gd name="connsiteX10" fmla="*/ 49512 w 176902"/>
                  <a:gd name="connsiteY10" fmla="*/ 147227 h 178211"/>
                  <a:gd name="connsiteX11" fmla="*/ 64346 w 176902"/>
                  <a:gd name="connsiteY11" fmla="*/ 144754 h 178211"/>
                  <a:gd name="connsiteX12" fmla="*/ 68055 w 176902"/>
                  <a:gd name="connsiteY12" fmla="*/ 143517 h 178211"/>
                  <a:gd name="connsiteX13" fmla="*/ 69291 w 176902"/>
                  <a:gd name="connsiteY13" fmla="*/ 147227 h 178211"/>
                  <a:gd name="connsiteX14" fmla="*/ 101433 w 176902"/>
                  <a:gd name="connsiteY14" fmla="*/ 169487 h 178211"/>
                  <a:gd name="connsiteX15" fmla="*/ 134810 w 176902"/>
                  <a:gd name="connsiteY15" fmla="*/ 137334 h 178211"/>
                  <a:gd name="connsiteX16" fmla="*/ 132338 w 176902"/>
                  <a:gd name="connsiteY16" fmla="*/ 124968 h 178211"/>
                  <a:gd name="connsiteX17" fmla="*/ 131102 w 176902"/>
                  <a:gd name="connsiteY17" fmla="*/ 122494 h 178211"/>
                  <a:gd name="connsiteX18" fmla="*/ 133574 w 176902"/>
                  <a:gd name="connsiteY18" fmla="*/ 120021 h 178211"/>
                  <a:gd name="connsiteX19" fmla="*/ 144700 w 176902"/>
                  <a:gd name="connsiteY19" fmla="*/ 98998 h 178211"/>
                  <a:gd name="connsiteX20" fmla="*/ 144700 w 176902"/>
                  <a:gd name="connsiteY20" fmla="*/ 96525 h 178211"/>
                  <a:gd name="connsiteX21" fmla="*/ 143464 w 176902"/>
                  <a:gd name="connsiteY21" fmla="*/ 92815 h 178211"/>
                  <a:gd name="connsiteX22" fmla="*/ 148409 w 176902"/>
                  <a:gd name="connsiteY22" fmla="*/ 91578 h 178211"/>
                  <a:gd name="connsiteX23" fmla="*/ 169424 w 176902"/>
                  <a:gd name="connsiteY23" fmla="*/ 66845 h 178211"/>
                  <a:gd name="connsiteX24" fmla="*/ 142228 w 176902"/>
                  <a:gd name="connsiteY24" fmla="*/ 39639 h 178211"/>
                  <a:gd name="connsiteX25" fmla="*/ 137283 w 176902"/>
                  <a:gd name="connsiteY25" fmla="*/ 40876 h 178211"/>
                  <a:gd name="connsiteX26" fmla="*/ 133574 w 176902"/>
                  <a:gd name="connsiteY26" fmla="*/ 40876 h 178211"/>
                  <a:gd name="connsiteX27" fmla="*/ 132338 w 176902"/>
                  <a:gd name="connsiteY27" fmla="*/ 37166 h 178211"/>
                  <a:gd name="connsiteX28" fmla="*/ 94015 w 176902"/>
                  <a:gd name="connsiteY28" fmla="*/ 8723 h 178211"/>
                  <a:gd name="connsiteX29" fmla="*/ 94018 w 176902"/>
                  <a:gd name="connsiteY29" fmla="*/ 0 h 178211"/>
                  <a:gd name="connsiteX30" fmla="*/ 139790 w 176902"/>
                  <a:gd name="connsiteY30" fmla="*/ 30939 h 178211"/>
                  <a:gd name="connsiteX31" fmla="*/ 142264 w 176902"/>
                  <a:gd name="connsiteY31" fmla="*/ 30939 h 178211"/>
                  <a:gd name="connsiteX32" fmla="*/ 176902 w 176902"/>
                  <a:gd name="connsiteY32" fmla="*/ 66829 h 178211"/>
                  <a:gd name="connsiteX33" fmla="*/ 153398 w 176902"/>
                  <a:gd name="connsiteY33" fmla="*/ 100244 h 178211"/>
                  <a:gd name="connsiteX34" fmla="*/ 141027 w 176902"/>
                  <a:gd name="connsiteY34" fmla="*/ 124995 h 178211"/>
                  <a:gd name="connsiteX35" fmla="*/ 142264 w 176902"/>
                  <a:gd name="connsiteY35" fmla="*/ 137371 h 178211"/>
                  <a:gd name="connsiteX36" fmla="*/ 101440 w 176902"/>
                  <a:gd name="connsiteY36" fmla="*/ 178211 h 178211"/>
                  <a:gd name="connsiteX37" fmla="*/ 63091 w 176902"/>
                  <a:gd name="connsiteY37" fmla="*/ 153459 h 178211"/>
                  <a:gd name="connsiteX38" fmla="*/ 49483 w 176902"/>
                  <a:gd name="connsiteY38" fmla="*/ 155935 h 178211"/>
                  <a:gd name="connsiteX39" fmla="*/ 0 w 176902"/>
                  <a:gd name="connsiteY39" fmla="*/ 106432 h 178211"/>
                  <a:gd name="connsiteX40" fmla="*/ 13608 w 176902"/>
                  <a:gd name="connsiteY40" fmla="*/ 73017 h 178211"/>
                  <a:gd name="connsiteX41" fmla="*/ 9897 w 176902"/>
                  <a:gd name="connsiteY41" fmla="*/ 58166 h 178211"/>
                  <a:gd name="connsiteX42" fmla="*/ 44535 w 176902"/>
                  <a:gd name="connsiteY42" fmla="*/ 23514 h 178211"/>
                  <a:gd name="connsiteX43" fmla="*/ 51957 w 176902"/>
                  <a:gd name="connsiteY43" fmla="*/ 23514 h 178211"/>
                  <a:gd name="connsiteX44" fmla="*/ 94018 w 176902"/>
                  <a:gd name="connsiteY44" fmla="*/ 0 h 178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76902" h="178211">
                    <a:moveTo>
                      <a:pt x="94015" y="8723"/>
                    </a:moveTo>
                    <a:cubicBezTo>
                      <a:pt x="77945" y="8723"/>
                      <a:pt x="64346" y="17380"/>
                      <a:pt x="58165" y="30983"/>
                    </a:cubicBezTo>
                    <a:lnTo>
                      <a:pt x="56929" y="33456"/>
                    </a:lnTo>
                    <a:lnTo>
                      <a:pt x="53221" y="33456"/>
                    </a:lnTo>
                    <a:cubicBezTo>
                      <a:pt x="50748" y="32219"/>
                      <a:pt x="47040" y="30983"/>
                      <a:pt x="44567" y="30983"/>
                    </a:cubicBezTo>
                    <a:cubicBezTo>
                      <a:pt x="30969" y="30983"/>
                      <a:pt x="18607" y="43349"/>
                      <a:pt x="18607" y="58189"/>
                    </a:cubicBezTo>
                    <a:cubicBezTo>
                      <a:pt x="18607" y="61899"/>
                      <a:pt x="19843" y="66845"/>
                      <a:pt x="23552" y="71792"/>
                    </a:cubicBezTo>
                    <a:lnTo>
                      <a:pt x="24788" y="74265"/>
                    </a:lnTo>
                    <a:lnTo>
                      <a:pt x="22315" y="76739"/>
                    </a:lnTo>
                    <a:cubicBezTo>
                      <a:pt x="13662" y="84158"/>
                      <a:pt x="8717" y="95288"/>
                      <a:pt x="8717" y="106418"/>
                    </a:cubicBezTo>
                    <a:cubicBezTo>
                      <a:pt x="8717" y="128678"/>
                      <a:pt x="27260" y="147227"/>
                      <a:pt x="49512" y="147227"/>
                    </a:cubicBezTo>
                    <a:cubicBezTo>
                      <a:pt x="54457" y="147227"/>
                      <a:pt x="58165" y="145991"/>
                      <a:pt x="64346" y="144754"/>
                    </a:cubicBezTo>
                    <a:lnTo>
                      <a:pt x="68055" y="143517"/>
                    </a:lnTo>
                    <a:lnTo>
                      <a:pt x="69291" y="147227"/>
                    </a:lnTo>
                    <a:cubicBezTo>
                      <a:pt x="74236" y="160830"/>
                      <a:pt x="86598" y="169487"/>
                      <a:pt x="101433" y="169487"/>
                    </a:cubicBezTo>
                    <a:cubicBezTo>
                      <a:pt x="118740" y="169487"/>
                      <a:pt x="134810" y="154647"/>
                      <a:pt x="134810" y="137334"/>
                    </a:cubicBezTo>
                    <a:cubicBezTo>
                      <a:pt x="134810" y="132388"/>
                      <a:pt x="133574" y="128678"/>
                      <a:pt x="132338" y="124968"/>
                    </a:cubicBezTo>
                    <a:lnTo>
                      <a:pt x="131102" y="122494"/>
                    </a:lnTo>
                    <a:lnTo>
                      <a:pt x="133574" y="120021"/>
                    </a:lnTo>
                    <a:cubicBezTo>
                      <a:pt x="140991" y="115075"/>
                      <a:pt x="144700" y="107655"/>
                      <a:pt x="144700" y="98998"/>
                    </a:cubicBezTo>
                    <a:cubicBezTo>
                      <a:pt x="144700" y="97762"/>
                      <a:pt x="144700" y="97762"/>
                      <a:pt x="144700" y="96525"/>
                    </a:cubicBezTo>
                    <a:lnTo>
                      <a:pt x="143464" y="92815"/>
                    </a:lnTo>
                    <a:lnTo>
                      <a:pt x="148409" y="91578"/>
                    </a:lnTo>
                    <a:cubicBezTo>
                      <a:pt x="160771" y="89105"/>
                      <a:pt x="169424" y="79212"/>
                      <a:pt x="169424" y="66845"/>
                    </a:cubicBezTo>
                    <a:cubicBezTo>
                      <a:pt x="169424" y="52006"/>
                      <a:pt x="157062" y="39639"/>
                      <a:pt x="142228" y="39639"/>
                    </a:cubicBezTo>
                    <a:cubicBezTo>
                      <a:pt x="140991" y="39639"/>
                      <a:pt x="138519" y="40876"/>
                      <a:pt x="137283" y="40876"/>
                    </a:cubicBezTo>
                    <a:lnTo>
                      <a:pt x="133574" y="40876"/>
                    </a:lnTo>
                    <a:lnTo>
                      <a:pt x="132338" y="37166"/>
                    </a:lnTo>
                    <a:cubicBezTo>
                      <a:pt x="127393" y="19853"/>
                      <a:pt x="111322" y="8723"/>
                      <a:pt x="94015" y="8723"/>
                    </a:cubicBezTo>
                    <a:close/>
                    <a:moveTo>
                      <a:pt x="94018" y="0"/>
                    </a:moveTo>
                    <a:cubicBezTo>
                      <a:pt x="113811" y="0"/>
                      <a:pt x="132367" y="12376"/>
                      <a:pt x="139790" y="30939"/>
                    </a:cubicBezTo>
                    <a:cubicBezTo>
                      <a:pt x="141027" y="30939"/>
                      <a:pt x="142264" y="30939"/>
                      <a:pt x="142264" y="30939"/>
                    </a:cubicBezTo>
                    <a:cubicBezTo>
                      <a:pt x="162057" y="30939"/>
                      <a:pt x="176902" y="47028"/>
                      <a:pt x="176902" y="66829"/>
                    </a:cubicBezTo>
                    <a:cubicBezTo>
                      <a:pt x="176902" y="81680"/>
                      <a:pt x="168243" y="95293"/>
                      <a:pt x="153398" y="100244"/>
                    </a:cubicBezTo>
                    <a:cubicBezTo>
                      <a:pt x="152161" y="108907"/>
                      <a:pt x="148449" y="118807"/>
                      <a:pt x="141027" y="124995"/>
                    </a:cubicBezTo>
                    <a:cubicBezTo>
                      <a:pt x="142264" y="128708"/>
                      <a:pt x="142264" y="132421"/>
                      <a:pt x="142264" y="137371"/>
                    </a:cubicBezTo>
                    <a:cubicBezTo>
                      <a:pt x="142264" y="159647"/>
                      <a:pt x="123708" y="178211"/>
                      <a:pt x="101440" y="178211"/>
                    </a:cubicBezTo>
                    <a:cubicBezTo>
                      <a:pt x="84121" y="178211"/>
                      <a:pt x="69276" y="168310"/>
                      <a:pt x="63091" y="153459"/>
                    </a:cubicBezTo>
                    <a:cubicBezTo>
                      <a:pt x="58143" y="154697"/>
                      <a:pt x="54432" y="155935"/>
                      <a:pt x="49483" y="155935"/>
                    </a:cubicBezTo>
                    <a:cubicBezTo>
                      <a:pt x="22268" y="155935"/>
                      <a:pt x="0" y="133658"/>
                      <a:pt x="0" y="106432"/>
                    </a:cubicBezTo>
                    <a:cubicBezTo>
                      <a:pt x="0" y="94056"/>
                      <a:pt x="4948" y="81680"/>
                      <a:pt x="13608" y="73017"/>
                    </a:cubicBezTo>
                    <a:cubicBezTo>
                      <a:pt x="11134" y="68067"/>
                      <a:pt x="9897" y="63116"/>
                      <a:pt x="9897" y="58166"/>
                    </a:cubicBezTo>
                    <a:cubicBezTo>
                      <a:pt x="9897" y="38365"/>
                      <a:pt x="25979" y="23514"/>
                      <a:pt x="44535" y="23514"/>
                    </a:cubicBezTo>
                    <a:cubicBezTo>
                      <a:pt x="47009" y="23514"/>
                      <a:pt x="49483" y="23514"/>
                      <a:pt x="51957" y="23514"/>
                    </a:cubicBezTo>
                    <a:cubicBezTo>
                      <a:pt x="60617" y="8663"/>
                      <a:pt x="76699" y="0"/>
                      <a:pt x="9401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0" name="Group 1249">
              <a:extLst>
                <a:ext uri="{FF2B5EF4-FFF2-40B4-BE49-F238E27FC236}">
                  <a16:creationId xmlns:a16="http://schemas.microsoft.com/office/drawing/2014/main" id="{22DECAE0-51AD-AA42-AFAF-9CCBFFE62931}"/>
                </a:ext>
              </a:extLst>
            </p:cNvPr>
            <p:cNvGrpSpPr/>
            <p:nvPr/>
          </p:nvGrpSpPr>
          <p:grpSpPr>
            <a:xfrm>
              <a:off x="3382328" y="9942414"/>
              <a:ext cx="204310" cy="206874"/>
              <a:chOff x="3382328" y="9942414"/>
              <a:chExt cx="204310" cy="206874"/>
            </a:xfrm>
          </p:grpSpPr>
          <p:sp>
            <p:nvSpPr>
              <p:cNvPr id="1402" name="Freeform 1401">
                <a:extLst>
                  <a:ext uri="{FF2B5EF4-FFF2-40B4-BE49-F238E27FC236}">
                    <a16:creationId xmlns:a16="http://schemas.microsoft.com/office/drawing/2014/main" id="{D46FE197-2427-9F4C-824B-8B714597C7B5}"/>
                  </a:ext>
                </a:extLst>
              </p:cNvPr>
              <p:cNvSpPr/>
              <p:nvPr/>
            </p:nvSpPr>
            <p:spPr>
              <a:xfrm>
                <a:off x="3387311" y="9947399"/>
                <a:ext cx="195589" cy="1981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8" h="160">
                    <a:moveTo>
                      <a:pt x="158" y="58"/>
                    </a:moveTo>
                    <a:cubicBezTo>
                      <a:pt x="158" y="42"/>
                      <a:pt x="145" y="30"/>
                      <a:pt x="129" y="30"/>
                    </a:cubicBezTo>
                    <a:cubicBezTo>
                      <a:pt x="127" y="30"/>
                      <a:pt x="125" y="30"/>
                      <a:pt x="124" y="30"/>
                    </a:cubicBezTo>
                    <a:cubicBezTo>
                      <a:pt x="119" y="13"/>
                      <a:pt x="103" y="0"/>
                      <a:pt x="83" y="0"/>
                    </a:cubicBezTo>
                    <a:cubicBezTo>
                      <a:pt x="67" y="0"/>
                      <a:pt x="53" y="10"/>
                      <a:pt x="46" y="24"/>
                    </a:cubicBezTo>
                    <a:cubicBezTo>
                      <a:pt x="44" y="22"/>
                      <a:pt x="40" y="22"/>
                      <a:pt x="38" y="22"/>
                    </a:cubicBezTo>
                    <a:cubicBezTo>
                      <a:pt x="22" y="22"/>
                      <a:pt x="9" y="35"/>
                      <a:pt x="9" y="51"/>
                    </a:cubicBezTo>
                    <a:cubicBezTo>
                      <a:pt x="9" y="56"/>
                      <a:pt x="11" y="62"/>
                      <a:pt x="13" y="66"/>
                    </a:cubicBezTo>
                    <a:cubicBezTo>
                      <a:pt x="5" y="73"/>
                      <a:pt x="0" y="84"/>
                      <a:pt x="0" y="96"/>
                    </a:cubicBezTo>
                    <a:cubicBezTo>
                      <a:pt x="0" y="120"/>
                      <a:pt x="18" y="138"/>
                      <a:pt x="42" y="138"/>
                    </a:cubicBezTo>
                    <a:cubicBezTo>
                      <a:pt x="47" y="138"/>
                      <a:pt x="52" y="137"/>
                      <a:pt x="57" y="135"/>
                    </a:cubicBezTo>
                    <a:cubicBezTo>
                      <a:pt x="61" y="150"/>
                      <a:pt x="75" y="160"/>
                      <a:pt x="90" y="160"/>
                    </a:cubicBezTo>
                    <a:cubicBezTo>
                      <a:pt x="109" y="160"/>
                      <a:pt x="125" y="144"/>
                      <a:pt x="125" y="124"/>
                    </a:cubicBezTo>
                    <a:cubicBezTo>
                      <a:pt x="125" y="120"/>
                      <a:pt x="124" y="116"/>
                      <a:pt x="123" y="112"/>
                    </a:cubicBezTo>
                    <a:cubicBezTo>
                      <a:pt x="130" y="107"/>
                      <a:pt x="135" y="99"/>
                      <a:pt x="135" y="90"/>
                    </a:cubicBezTo>
                    <a:cubicBezTo>
                      <a:pt x="135" y="88"/>
                      <a:pt x="135" y="88"/>
                      <a:pt x="135" y="87"/>
                    </a:cubicBezTo>
                    <a:cubicBezTo>
                      <a:pt x="148" y="84"/>
                      <a:pt x="158" y="72"/>
                      <a:pt x="158" y="58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3" name="Freeform 1402">
                <a:extLst>
                  <a:ext uri="{FF2B5EF4-FFF2-40B4-BE49-F238E27FC236}">
                    <a16:creationId xmlns:a16="http://schemas.microsoft.com/office/drawing/2014/main" id="{48EFFFAE-349D-8C4C-B961-4BEDAAF5AB4C}"/>
                  </a:ext>
                </a:extLst>
              </p:cNvPr>
              <p:cNvSpPr/>
              <p:nvPr/>
            </p:nvSpPr>
            <p:spPr>
              <a:xfrm>
                <a:off x="3382328" y="9942414"/>
                <a:ext cx="204310" cy="206874"/>
              </a:xfrm>
              <a:custGeom>
                <a:avLst/>
                <a:gdLst>
                  <a:gd name="connsiteX0" fmla="*/ 107728 w 204310"/>
                  <a:gd name="connsiteY0" fmla="*/ 9973 h 206874"/>
                  <a:gd name="connsiteX1" fmla="*/ 66891 w 204310"/>
                  <a:gd name="connsiteY1" fmla="*/ 35972 h 206874"/>
                  <a:gd name="connsiteX2" fmla="*/ 64416 w 204310"/>
                  <a:gd name="connsiteY2" fmla="*/ 39686 h 206874"/>
                  <a:gd name="connsiteX3" fmla="*/ 60703 w 204310"/>
                  <a:gd name="connsiteY3" fmla="*/ 38448 h 206874"/>
                  <a:gd name="connsiteX4" fmla="*/ 52041 w 204310"/>
                  <a:gd name="connsiteY4" fmla="*/ 35972 h 206874"/>
                  <a:gd name="connsiteX5" fmla="*/ 21104 w 204310"/>
                  <a:gd name="connsiteY5" fmla="*/ 68161 h 206874"/>
                  <a:gd name="connsiteX6" fmla="*/ 26053 w 204310"/>
                  <a:gd name="connsiteY6" fmla="*/ 84255 h 206874"/>
                  <a:gd name="connsiteX7" fmla="*/ 27291 w 204310"/>
                  <a:gd name="connsiteY7" fmla="*/ 86731 h 206874"/>
                  <a:gd name="connsiteX8" fmla="*/ 24816 w 204310"/>
                  <a:gd name="connsiteY8" fmla="*/ 89207 h 206874"/>
                  <a:gd name="connsiteX9" fmla="*/ 9966 w 204310"/>
                  <a:gd name="connsiteY9" fmla="*/ 123872 h 206874"/>
                  <a:gd name="connsiteX10" fmla="*/ 56991 w 204310"/>
                  <a:gd name="connsiteY10" fmla="*/ 172155 h 206874"/>
                  <a:gd name="connsiteX11" fmla="*/ 73078 w 204310"/>
                  <a:gd name="connsiteY11" fmla="*/ 168441 h 206874"/>
                  <a:gd name="connsiteX12" fmla="*/ 78028 w 204310"/>
                  <a:gd name="connsiteY12" fmla="*/ 167203 h 206874"/>
                  <a:gd name="connsiteX13" fmla="*/ 79265 w 204310"/>
                  <a:gd name="connsiteY13" fmla="*/ 170917 h 206874"/>
                  <a:gd name="connsiteX14" fmla="*/ 116390 w 204310"/>
                  <a:gd name="connsiteY14" fmla="*/ 198154 h 206874"/>
                  <a:gd name="connsiteX15" fmla="*/ 155990 w 204310"/>
                  <a:gd name="connsiteY15" fmla="*/ 158537 h 206874"/>
                  <a:gd name="connsiteX16" fmla="*/ 153515 w 204310"/>
                  <a:gd name="connsiteY16" fmla="*/ 146157 h 206874"/>
                  <a:gd name="connsiteX17" fmla="*/ 152277 w 204310"/>
                  <a:gd name="connsiteY17" fmla="*/ 142443 h 206874"/>
                  <a:gd name="connsiteX18" fmla="*/ 154752 w 204310"/>
                  <a:gd name="connsiteY18" fmla="*/ 139966 h 206874"/>
                  <a:gd name="connsiteX19" fmla="*/ 167127 w 204310"/>
                  <a:gd name="connsiteY19" fmla="*/ 116444 h 206874"/>
                  <a:gd name="connsiteX20" fmla="*/ 167127 w 204310"/>
                  <a:gd name="connsiteY20" fmla="*/ 112730 h 206874"/>
                  <a:gd name="connsiteX21" fmla="*/ 167127 w 204310"/>
                  <a:gd name="connsiteY21" fmla="*/ 107778 h 206874"/>
                  <a:gd name="connsiteX22" fmla="*/ 170839 w 204310"/>
                  <a:gd name="connsiteY22" fmla="*/ 107778 h 206874"/>
                  <a:gd name="connsiteX23" fmla="*/ 195589 w 204310"/>
                  <a:gd name="connsiteY23" fmla="*/ 76827 h 206874"/>
                  <a:gd name="connsiteX24" fmla="*/ 164652 w 204310"/>
                  <a:gd name="connsiteY24" fmla="*/ 45876 h 206874"/>
                  <a:gd name="connsiteX25" fmla="*/ 158465 w 204310"/>
                  <a:gd name="connsiteY25" fmla="*/ 47114 h 206874"/>
                  <a:gd name="connsiteX26" fmla="*/ 154752 w 204310"/>
                  <a:gd name="connsiteY26" fmla="*/ 48352 h 206874"/>
                  <a:gd name="connsiteX27" fmla="*/ 153515 w 204310"/>
                  <a:gd name="connsiteY27" fmla="*/ 43400 h 206874"/>
                  <a:gd name="connsiteX28" fmla="*/ 107728 w 204310"/>
                  <a:gd name="connsiteY28" fmla="*/ 9973 h 206874"/>
                  <a:gd name="connsiteX29" fmla="*/ 107727 w 204310"/>
                  <a:gd name="connsiteY29" fmla="*/ 0 h 206874"/>
                  <a:gd name="connsiteX30" fmla="*/ 160972 w 204310"/>
                  <a:gd name="connsiteY30" fmla="*/ 38402 h 206874"/>
                  <a:gd name="connsiteX31" fmla="*/ 164686 w 204310"/>
                  <a:gd name="connsiteY31" fmla="*/ 38402 h 206874"/>
                  <a:gd name="connsiteX32" fmla="*/ 204310 w 204310"/>
                  <a:gd name="connsiteY32" fmla="*/ 76804 h 206874"/>
                  <a:gd name="connsiteX33" fmla="*/ 175831 w 204310"/>
                  <a:gd name="connsiteY33" fmla="*/ 116444 h 206874"/>
                  <a:gd name="connsiteX34" fmla="*/ 162210 w 204310"/>
                  <a:gd name="connsiteY34" fmla="*/ 146174 h 206874"/>
                  <a:gd name="connsiteX35" fmla="*/ 164686 w 204310"/>
                  <a:gd name="connsiteY35" fmla="*/ 158562 h 206874"/>
                  <a:gd name="connsiteX36" fmla="*/ 116395 w 204310"/>
                  <a:gd name="connsiteY36" fmla="*/ 206874 h 206874"/>
                  <a:gd name="connsiteX37" fmla="*/ 73056 w 204310"/>
                  <a:gd name="connsiteY37" fmla="*/ 178382 h 206874"/>
                  <a:gd name="connsiteX38" fmla="*/ 56959 w 204310"/>
                  <a:gd name="connsiteY38" fmla="*/ 180860 h 206874"/>
                  <a:gd name="connsiteX39" fmla="*/ 0 w 204310"/>
                  <a:gd name="connsiteY39" fmla="*/ 123877 h 206874"/>
                  <a:gd name="connsiteX40" fmla="*/ 16097 w 204310"/>
                  <a:gd name="connsiteY40" fmla="*/ 85475 h 206874"/>
                  <a:gd name="connsiteX41" fmla="*/ 11144 w 204310"/>
                  <a:gd name="connsiteY41" fmla="*/ 68132 h 206874"/>
                  <a:gd name="connsiteX42" fmla="*/ 52006 w 204310"/>
                  <a:gd name="connsiteY42" fmla="*/ 28492 h 206874"/>
                  <a:gd name="connsiteX43" fmla="*/ 60674 w 204310"/>
                  <a:gd name="connsiteY43" fmla="*/ 28492 h 206874"/>
                  <a:gd name="connsiteX44" fmla="*/ 107727 w 204310"/>
                  <a:gd name="connsiteY44" fmla="*/ 0 h 206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04310" h="206874">
                    <a:moveTo>
                      <a:pt x="107728" y="9973"/>
                    </a:moveTo>
                    <a:cubicBezTo>
                      <a:pt x="90403" y="9973"/>
                      <a:pt x="74315" y="19877"/>
                      <a:pt x="66891" y="35972"/>
                    </a:cubicBezTo>
                    <a:lnTo>
                      <a:pt x="64416" y="39686"/>
                    </a:lnTo>
                    <a:lnTo>
                      <a:pt x="60703" y="38448"/>
                    </a:lnTo>
                    <a:cubicBezTo>
                      <a:pt x="58228" y="37210"/>
                      <a:pt x="54516" y="35972"/>
                      <a:pt x="52041" y="35972"/>
                    </a:cubicBezTo>
                    <a:cubicBezTo>
                      <a:pt x="34716" y="35972"/>
                      <a:pt x="21104" y="50828"/>
                      <a:pt x="21104" y="68161"/>
                    </a:cubicBezTo>
                    <a:cubicBezTo>
                      <a:pt x="21104" y="73113"/>
                      <a:pt x="22341" y="78065"/>
                      <a:pt x="26053" y="84255"/>
                    </a:cubicBezTo>
                    <a:lnTo>
                      <a:pt x="27291" y="86731"/>
                    </a:lnTo>
                    <a:lnTo>
                      <a:pt x="24816" y="89207"/>
                    </a:lnTo>
                    <a:cubicBezTo>
                      <a:pt x="14916" y="99111"/>
                      <a:pt x="9966" y="111492"/>
                      <a:pt x="9966" y="123872"/>
                    </a:cubicBezTo>
                    <a:cubicBezTo>
                      <a:pt x="9966" y="151109"/>
                      <a:pt x="31003" y="172155"/>
                      <a:pt x="56991" y="172155"/>
                    </a:cubicBezTo>
                    <a:cubicBezTo>
                      <a:pt x="61941" y="172155"/>
                      <a:pt x="68128" y="170917"/>
                      <a:pt x="73078" y="168441"/>
                    </a:cubicBezTo>
                    <a:lnTo>
                      <a:pt x="78028" y="167203"/>
                    </a:lnTo>
                    <a:lnTo>
                      <a:pt x="79265" y="170917"/>
                    </a:lnTo>
                    <a:cubicBezTo>
                      <a:pt x="84215" y="187012"/>
                      <a:pt x="99065" y="198154"/>
                      <a:pt x="116390" y="198154"/>
                    </a:cubicBezTo>
                    <a:cubicBezTo>
                      <a:pt x="138665" y="198154"/>
                      <a:pt x="155990" y="180822"/>
                      <a:pt x="155990" y="158537"/>
                    </a:cubicBezTo>
                    <a:cubicBezTo>
                      <a:pt x="155990" y="154823"/>
                      <a:pt x="154752" y="149871"/>
                      <a:pt x="153515" y="146157"/>
                    </a:cubicBezTo>
                    <a:lnTo>
                      <a:pt x="152277" y="142443"/>
                    </a:lnTo>
                    <a:lnTo>
                      <a:pt x="154752" y="139966"/>
                    </a:lnTo>
                    <a:cubicBezTo>
                      <a:pt x="162177" y="135014"/>
                      <a:pt x="167127" y="126348"/>
                      <a:pt x="167127" y="116444"/>
                    </a:cubicBezTo>
                    <a:cubicBezTo>
                      <a:pt x="167127" y="113968"/>
                      <a:pt x="167127" y="113968"/>
                      <a:pt x="167127" y="112730"/>
                    </a:cubicBezTo>
                    <a:lnTo>
                      <a:pt x="167127" y="107778"/>
                    </a:lnTo>
                    <a:lnTo>
                      <a:pt x="170839" y="107778"/>
                    </a:lnTo>
                    <a:cubicBezTo>
                      <a:pt x="185689" y="105302"/>
                      <a:pt x="195589" y="92921"/>
                      <a:pt x="195589" y="76827"/>
                    </a:cubicBezTo>
                    <a:cubicBezTo>
                      <a:pt x="195589" y="60732"/>
                      <a:pt x="181977" y="45876"/>
                      <a:pt x="164652" y="45876"/>
                    </a:cubicBezTo>
                    <a:cubicBezTo>
                      <a:pt x="163414" y="45876"/>
                      <a:pt x="160940" y="47114"/>
                      <a:pt x="158465" y="47114"/>
                    </a:cubicBezTo>
                    <a:lnTo>
                      <a:pt x="154752" y="48352"/>
                    </a:lnTo>
                    <a:lnTo>
                      <a:pt x="153515" y="43400"/>
                    </a:lnTo>
                    <a:cubicBezTo>
                      <a:pt x="147327" y="23591"/>
                      <a:pt x="128765" y="9973"/>
                      <a:pt x="107728" y="9973"/>
                    </a:cubicBezTo>
                    <a:close/>
                    <a:moveTo>
                      <a:pt x="107727" y="0"/>
                    </a:moveTo>
                    <a:cubicBezTo>
                      <a:pt x="131254" y="0"/>
                      <a:pt x="152304" y="16104"/>
                      <a:pt x="160972" y="38402"/>
                    </a:cubicBezTo>
                    <a:cubicBezTo>
                      <a:pt x="162210" y="38402"/>
                      <a:pt x="163448" y="38402"/>
                      <a:pt x="164686" y="38402"/>
                    </a:cubicBezTo>
                    <a:cubicBezTo>
                      <a:pt x="186975" y="38402"/>
                      <a:pt x="204310" y="55744"/>
                      <a:pt x="204310" y="76804"/>
                    </a:cubicBezTo>
                    <a:cubicBezTo>
                      <a:pt x="204310" y="95385"/>
                      <a:pt x="193166" y="110250"/>
                      <a:pt x="175831" y="116444"/>
                    </a:cubicBezTo>
                    <a:cubicBezTo>
                      <a:pt x="175831" y="127593"/>
                      <a:pt x="170878" y="137503"/>
                      <a:pt x="162210" y="146174"/>
                    </a:cubicBezTo>
                    <a:cubicBezTo>
                      <a:pt x="163448" y="149891"/>
                      <a:pt x="164686" y="154846"/>
                      <a:pt x="164686" y="158562"/>
                    </a:cubicBezTo>
                    <a:cubicBezTo>
                      <a:pt x="164686" y="185815"/>
                      <a:pt x="142398" y="206874"/>
                      <a:pt x="116395" y="206874"/>
                    </a:cubicBezTo>
                    <a:cubicBezTo>
                      <a:pt x="97821" y="206874"/>
                      <a:pt x="80486" y="195725"/>
                      <a:pt x="73056" y="178382"/>
                    </a:cubicBezTo>
                    <a:cubicBezTo>
                      <a:pt x="66865" y="179621"/>
                      <a:pt x="61912" y="180860"/>
                      <a:pt x="56959" y="180860"/>
                    </a:cubicBezTo>
                    <a:cubicBezTo>
                      <a:pt x="26003" y="180860"/>
                      <a:pt x="0" y="154846"/>
                      <a:pt x="0" y="123877"/>
                    </a:cubicBezTo>
                    <a:cubicBezTo>
                      <a:pt x="0" y="110250"/>
                      <a:pt x="6191" y="96624"/>
                      <a:pt x="16097" y="85475"/>
                    </a:cubicBezTo>
                    <a:cubicBezTo>
                      <a:pt x="13621" y="80520"/>
                      <a:pt x="11144" y="73087"/>
                      <a:pt x="11144" y="68132"/>
                    </a:cubicBezTo>
                    <a:cubicBezTo>
                      <a:pt x="11144" y="45834"/>
                      <a:pt x="29718" y="28492"/>
                      <a:pt x="52006" y="28492"/>
                    </a:cubicBezTo>
                    <a:cubicBezTo>
                      <a:pt x="54483" y="28492"/>
                      <a:pt x="56959" y="28492"/>
                      <a:pt x="60674" y="28492"/>
                    </a:cubicBezTo>
                    <a:cubicBezTo>
                      <a:pt x="69342" y="11149"/>
                      <a:pt x="87915" y="0"/>
                      <a:pt x="10772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4" name="Freeform 1403">
                <a:extLst>
                  <a:ext uri="{FF2B5EF4-FFF2-40B4-BE49-F238E27FC236}">
                    <a16:creationId xmlns:a16="http://schemas.microsoft.com/office/drawing/2014/main" id="{702227FD-DBD7-954E-886F-B3CF1198A780}"/>
                  </a:ext>
                </a:extLst>
              </p:cNvPr>
              <p:cNvSpPr/>
              <p:nvPr/>
            </p:nvSpPr>
            <p:spPr>
              <a:xfrm>
                <a:off x="3387311" y="9947399"/>
                <a:ext cx="195589" cy="1981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8" h="160">
                    <a:moveTo>
                      <a:pt x="158" y="58"/>
                    </a:moveTo>
                    <a:cubicBezTo>
                      <a:pt x="158" y="42"/>
                      <a:pt x="145" y="30"/>
                      <a:pt x="129" y="30"/>
                    </a:cubicBezTo>
                    <a:cubicBezTo>
                      <a:pt x="127" y="30"/>
                      <a:pt x="125" y="30"/>
                      <a:pt x="124" y="30"/>
                    </a:cubicBezTo>
                    <a:cubicBezTo>
                      <a:pt x="119" y="13"/>
                      <a:pt x="103" y="0"/>
                      <a:pt x="83" y="0"/>
                    </a:cubicBezTo>
                    <a:cubicBezTo>
                      <a:pt x="67" y="0"/>
                      <a:pt x="53" y="10"/>
                      <a:pt x="46" y="24"/>
                    </a:cubicBezTo>
                    <a:cubicBezTo>
                      <a:pt x="44" y="22"/>
                      <a:pt x="40" y="22"/>
                      <a:pt x="38" y="22"/>
                    </a:cubicBezTo>
                    <a:cubicBezTo>
                      <a:pt x="22" y="22"/>
                      <a:pt x="9" y="35"/>
                      <a:pt x="9" y="51"/>
                    </a:cubicBezTo>
                    <a:cubicBezTo>
                      <a:pt x="9" y="56"/>
                      <a:pt x="11" y="62"/>
                      <a:pt x="13" y="66"/>
                    </a:cubicBezTo>
                    <a:cubicBezTo>
                      <a:pt x="5" y="73"/>
                      <a:pt x="0" y="84"/>
                      <a:pt x="0" y="96"/>
                    </a:cubicBezTo>
                    <a:cubicBezTo>
                      <a:pt x="0" y="120"/>
                      <a:pt x="18" y="138"/>
                      <a:pt x="42" y="138"/>
                    </a:cubicBezTo>
                    <a:cubicBezTo>
                      <a:pt x="47" y="138"/>
                      <a:pt x="52" y="137"/>
                      <a:pt x="57" y="135"/>
                    </a:cubicBezTo>
                    <a:cubicBezTo>
                      <a:pt x="61" y="150"/>
                      <a:pt x="75" y="160"/>
                      <a:pt x="90" y="160"/>
                    </a:cubicBezTo>
                    <a:cubicBezTo>
                      <a:pt x="109" y="160"/>
                      <a:pt x="125" y="144"/>
                      <a:pt x="125" y="124"/>
                    </a:cubicBezTo>
                    <a:cubicBezTo>
                      <a:pt x="125" y="120"/>
                      <a:pt x="124" y="116"/>
                      <a:pt x="123" y="112"/>
                    </a:cubicBezTo>
                    <a:cubicBezTo>
                      <a:pt x="130" y="107"/>
                      <a:pt x="135" y="99"/>
                      <a:pt x="135" y="90"/>
                    </a:cubicBezTo>
                    <a:cubicBezTo>
                      <a:pt x="135" y="88"/>
                      <a:pt x="135" y="88"/>
                      <a:pt x="135" y="87"/>
                    </a:cubicBezTo>
                    <a:cubicBezTo>
                      <a:pt x="148" y="84"/>
                      <a:pt x="158" y="72"/>
                      <a:pt x="158" y="58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5" name="Freeform 1404">
                <a:extLst>
                  <a:ext uri="{FF2B5EF4-FFF2-40B4-BE49-F238E27FC236}">
                    <a16:creationId xmlns:a16="http://schemas.microsoft.com/office/drawing/2014/main" id="{981A447B-0A21-CC45-A926-66BB56ADC29C}"/>
                  </a:ext>
                </a:extLst>
              </p:cNvPr>
              <p:cNvSpPr/>
              <p:nvPr/>
            </p:nvSpPr>
            <p:spPr>
              <a:xfrm>
                <a:off x="3382328" y="9942414"/>
                <a:ext cx="204310" cy="206874"/>
              </a:xfrm>
              <a:custGeom>
                <a:avLst/>
                <a:gdLst>
                  <a:gd name="connsiteX0" fmla="*/ 107728 w 204310"/>
                  <a:gd name="connsiteY0" fmla="*/ 9973 h 206874"/>
                  <a:gd name="connsiteX1" fmla="*/ 66891 w 204310"/>
                  <a:gd name="connsiteY1" fmla="*/ 35972 h 206874"/>
                  <a:gd name="connsiteX2" fmla="*/ 64416 w 204310"/>
                  <a:gd name="connsiteY2" fmla="*/ 39686 h 206874"/>
                  <a:gd name="connsiteX3" fmla="*/ 60703 w 204310"/>
                  <a:gd name="connsiteY3" fmla="*/ 38448 h 206874"/>
                  <a:gd name="connsiteX4" fmla="*/ 52041 w 204310"/>
                  <a:gd name="connsiteY4" fmla="*/ 35972 h 206874"/>
                  <a:gd name="connsiteX5" fmla="*/ 21104 w 204310"/>
                  <a:gd name="connsiteY5" fmla="*/ 68161 h 206874"/>
                  <a:gd name="connsiteX6" fmla="*/ 26053 w 204310"/>
                  <a:gd name="connsiteY6" fmla="*/ 84255 h 206874"/>
                  <a:gd name="connsiteX7" fmla="*/ 27291 w 204310"/>
                  <a:gd name="connsiteY7" fmla="*/ 86731 h 206874"/>
                  <a:gd name="connsiteX8" fmla="*/ 24816 w 204310"/>
                  <a:gd name="connsiteY8" fmla="*/ 89207 h 206874"/>
                  <a:gd name="connsiteX9" fmla="*/ 9966 w 204310"/>
                  <a:gd name="connsiteY9" fmla="*/ 123872 h 206874"/>
                  <a:gd name="connsiteX10" fmla="*/ 56991 w 204310"/>
                  <a:gd name="connsiteY10" fmla="*/ 172155 h 206874"/>
                  <a:gd name="connsiteX11" fmla="*/ 73078 w 204310"/>
                  <a:gd name="connsiteY11" fmla="*/ 168441 h 206874"/>
                  <a:gd name="connsiteX12" fmla="*/ 78028 w 204310"/>
                  <a:gd name="connsiteY12" fmla="*/ 167203 h 206874"/>
                  <a:gd name="connsiteX13" fmla="*/ 79265 w 204310"/>
                  <a:gd name="connsiteY13" fmla="*/ 170917 h 206874"/>
                  <a:gd name="connsiteX14" fmla="*/ 116390 w 204310"/>
                  <a:gd name="connsiteY14" fmla="*/ 198154 h 206874"/>
                  <a:gd name="connsiteX15" fmla="*/ 155990 w 204310"/>
                  <a:gd name="connsiteY15" fmla="*/ 158537 h 206874"/>
                  <a:gd name="connsiteX16" fmla="*/ 153515 w 204310"/>
                  <a:gd name="connsiteY16" fmla="*/ 146157 h 206874"/>
                  <a:gd name="connsiteX17" fmla="*/ 152277 w 204310"/>
                  <a:gd name="connsiteY17" fmla="*/ 142443 h 206874"/>
                  <a:gd name="connsiteX18" fmla="*/ 154752 w 204310"/>
                  <a:gd name="connsiteY18" fmla="*/ 139966 h 206874"/>
                  <a:gd name="connsiteX19" fmla="*/ 167127 w 204310"/>
                  <a:gd name="connsiteY19" fmla="*/ 116444 h 206874"/>
                  <a:gd name="connsiteX20" fmla="*/ 167127 w 204310"/>
                  <a:gd name="connsiteY20" fmla="*/ 112730 h 206874"/>
                  <a:gd name="connsiteX21" fmla="*/ 167127 w 204310"/>
                  <a:gd name="connsiteY21" fmla="*/ 107778 h 206874"/>
                  <a:gd name="connsiteX22" fmla="*/ 170839 w 204310"/>
                  <a:gd name="connsiteY22" fmla="*/ 107778 h 206874"/>
                  <a:gd name="connsiteX23" fmla="*/ 195589 w 204310"/>
                  <a:gd name="connsiteY23" fmla="*/ 76827 h 206874"/>
                  <a:gd name="connsiteX24" fmla="*/ 164652 w 204310"/>
                  <a:gd name="connsiteY24" fmla="*/ 45876 h 206874"/>
                  <a:gd name="connsiteX25" fmla="*/ 158465 w 204310"/>
                  <a:gd name="connsiteY25" fmla="*/ 47114 h 206874"/>
                  <a:gd name="connsiteX26" fmla="*/ 154752 w 204310"/>
                  <a:gd name="connsiteY26" fmla="*/ 48352 h 206874"/>
                  <a:gd name="connsiteX27" fmla="*/ 153515 w 204310"/>
                  <a:gd name="connsiteY27" fmla="*/ 43400 h 206874"/>
                  <a:gd name="connsiteX28" fmla="*/ 107728 w 204310"/>
                  <a:gd name="connsiteY28" fmla="*/ 9973 h 206874"/>
                  <a:gd name="connsiteX29" fmla="*/ 107727 w 204310"/>
                  <a:gd name="connsiteY29" fmla="*/ 0 h 206874"/>
                  <a:gd name="connsiteX30" fmla="*/ 160972 w 204310"/>
                  <a:gd name="connsiteY30" fmla="*/ 38402 h 206874"/>
                  <a:gd name="connsiteX31" fmla="*/ 164686 w 204310"/>
                  <a:gd name="connsiteY31" fmla="*/ 38402 h 206874"/>
                  <a:gd name="connsiteX32" fmla="*/ 204310 w 204310"/>
                  <a:gd name="connsiteY32" fmla="*/ 76804 h 206874"/>
                  <a:gd name="connsiteX33" fmla="*/ 175831 w 204310"/>
                  <a:gd name="connsiteY33" fmla="*/ 116444 h 206874"/>
                  <a:gd name="connsiteX34" fmla="*/ 162210 w 204310"/>
                  <a:gd name="connsiteY34" fmla="*/ 146174 h 206874"/>
                  <a:gd name="connsiteX35" fmla="*/ 164686 w 204310"/>
                  <a:gd name="connsiteY35" fmla="*/ 158562 h 206874"/>
                  <a:gd name="connsiteX36" fmla="*/ 116395 w 204310"/>
                  <a:gd name="connsiteY36" fmla="*/ 206874 h 206874"/>
                  <a:gd name="connsiteX37" fmla="*/ 73056 w 204310"/>
                  <a:gd name="connsiteY37" fmla="*/ 178382 h 206874"/>
                  <a:gd name="connsiteX38" fmla="*/ 56959 w 204310"/>
                  <a:gd name="connsiteY38" fmla="*/ 180860 h 206874"/>
                  <a:gd name="connsiteX39" fmla="*/ 0 w 204310"/>
                  <a:gd name="connsiteY39" fmla="*/ 123877 h 206874"/>
                  <a:gd name="connsiteX40" fmla="*/ 16097 w 204310"/>
                  <a:gd name="connsiteY40" fmla="*/ 85475 h 206874"/>
                  <a:gd name="connsiteX41" fmla="*/ 11144 w 204310"/>
                  <a:gd name="connsiteY41" fmla="*/ 68132 h 206874"/>
                  <a:gd name="connsiteX42" fmla="*/ 52006 w 204310"/>
                  <a:gd name="connsiteY42" fmla="*/ 28492 h 206874"/>
                  <a:gd name="connsiteX43" fmla="*/ 60674 w 204310"/>
                  <a:gd name="connsiteY43" fmla="*/ 28492 h 206874"/>
                  <a:gd name="connsiteX44" fmla="*/ 107727 w 204310"/>
                  <a:gd name="connsiteY44" fmla="*/ 0 h 206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04310" h="206874">
                    <a:moveTo>
                      <a:pt x="107728" y="9973"/>
                    </a:moveTo>
                    <a:cubicBezTo>
                      <a:pt x="90403" y="9973"/>
                      <a:pt x="74315" y="19877"/>
                      <a:pt x="66891" y="35972"/>
                    </a:cubicBezTo>
                    <a:lnTo>
                      <a:pt x="64416" y="39686"/>
                    </a:lnTo>
                    <a:lnTo>
                      <a:pt x="60703" y="38448"/>
                    </a:lnTo>
                    <a:cubicBezTo>
                      <a:pt x="58228" y="37210"/>
                      <a:pt x="54516" y="35972"/>
                      <a:pt x="52041" y="35972"/>
                    </a:cubicBezTo>
                    <a:cubicBezTo>
                      <a:pt x="34716" y="35972"/>
                      <a:pt x="21104" y="50828"/>
                      <a:pt x="21104" y="68161"/>
                    </a:cubicBezTo>
                    <a:cubicBezTo>
                      <a:pt x="21104" y="73113"/>
                      <a:pt x="22341" y="78065"/>
                      <a:pt x="26053" y="84255"/>
                    </a:cubicBezTo>
                    <a:lnTo>
                      <a:pt x="27291" y="86731"/>
                    </a:lnTo>
                    <a:lnTo>
                      <a:pt x="24816" y="89207"/>
                    </a:lnTo>
                    <a:cubicBezTo>
                      <a:pt x="14916" y="99111"/>
                      <a:pt x="9966" y="111492"/>
                      <a:pt x="9966" y="123872"/>
                    </a:cubicBezTo>
                    <a:cubicBezTo>
                      <a:pt x="9966" y="151109"/>
                      <a:pt x="31003" y="172155"/>
                      <a:pt x="56991" y="172155"/>
                    </a:cubicBezTo>
                    <a:cubicBezTo>
                      <a:pt x="61941" y="172155"/>
                      <a:pt x="68128" y="170917"/>
                      <a:pt x="73078" y="168441"/>
                    </a:cubicBezTo>
                    <a:lnTo>
                      <a:pt x="78028" y="167203"/>
                    </a:lnTo>
                    <a:lnTo>
                      <a:pt x="79265" y="170917"/>
                    </a:lnTo>
                    <a:cubicBezTo>
                      <a:pt x="84215" y="187012"/>
                      <a:pt x="99065" y="198154"/>
                      <a:pt x="116390" y="198154"/>
                    </a:cubicBezTo>
                    <a:cubicBezTo>
                      <a:pt x="138665" y="198154"/>
                      <a:pt x="155990" y="180822"/>
                      <a:pt x="155990" y="158537"/>
                    </a:cubicBezTo>
                    <a:cubicBezTo>
                      <a:pt x="155990" y="154823"/>
                      <a:pt x="154752" y="149871"/>
                      <a:pt x="153515" y="146157"/>
                    </a:cubicBezTo>
                    <a:lnTo>
                      <a:pt x="152277" y="142443"/>
                    </a:lnTo>
                    <a:lnTo>
                      <a:pt x="154752" y="139966"/>
                    </a:lnTo>
                    <a:cubicBezTo>
                      <a:pt x="162177" y="135014"/>
                      <a:pt x="167127" y="126348"/>
                      <a:pt x="167127" y="116444"/>
                    </a:cubicBezTo>
                    <a:cubicBezTo>
                      <a:pt x="167127" y="113968"/>
                      <a:pt x="167127" y="113968"/>
                      <a:pt x="167127" y="112730"/>
                    </a:cubicBezTo>
                    <a:lnTo>
                      <a:pt x="167127" y="107778"/>
                    </a:lnTo>
                    <a:lnTo>
                      <a:pt x="170839" y="107778"/>
                    </a:lnTo>
                    <a:cubicBezTo>
                      <a:pt x="185689" y="105302"/>
                      <a:pt x="195589" y="92921"/>
                      <a:pt x="195589" y="76827"/>
                    </a:cubicBezTo>
                    <a:cubicBezTo>
                      <a:pt x="195589" y="60732"/>
                      <a:pt x="181977" y="45876"/>
                      <a:pt x="164652" y="45876"/>
                    </a:cubicBezTo>
                    <a:cubicBezTo>
                      <a:pt x="163414" y="45876"/>
                      <a:pt x="160940" y="47114"/>
                      <a:pt x="158465" y="47114"/>
                    </a:cubicBezTo>
                    <a:lnTo>
                      <a:pt x="154752" y="48352"/>
                    </a:lnTo>
                    <a:lnTo>
                      <a:pt x="153515" y="43400"/>
                    </a:lnTo>
                    <a:cubicBezTo>
                      <a:pt x="147327" y="23591"/>
                      <a:pt x="128765" y="9973"/>
                      <a:pt x="107728" y="9973"/>
                    </a:cubicBezTo>
                    <a:close/>
                    <a:moveTo>
                      <a:pt x="107727" y="0"/>
                    </a:moveTo>
                    <a:cubicBezTo>
                      <a:pt x="131254" y="0"/>
                      <a:pt x="152304" y="16104"/>
                      <a:pt x="160972" y="38402"/>
                    </a:cubicBezTo>
                    <a:cubicBezTo>
                      <a:pt x="162210" y="38402"/>
                      <a:pt x="163448" y="38402"/>
                      <a:pt x="164686" y="38402"/>
                    </a:cubicBezTo>
                    <a:cubicBezTo>
                      <a:pt x="186975" y="38402"/>
                      <a:pt x="204310" y="55744"/>
                      <a:pt x="204310" y="76804"/>
                    </a:cubicBezTo>
                    <a:cubicBezTo>
                      <a:pt x="204310" y="95385"/>
                      <a:pt x="193166" y="110250"/>
                      <a:pt x="175831" y="116444"/>
                    </a:cubicBezTo>
                    <a:cubicBezTo>
                      <a:pt x="175831" y="127593"/>
                      <a:pt x="170878" y="137503"/>
                      <a:pt x="162210" y="146174"/>
                    </a:cubicBezTo>
                    <a:cubicBezTo>
                      <a:pt x="163448" y="149891"/>
                      <a:pt x="164686" y="154846"/>
                      <a:pt x="164686" y="158562"/>
                    </a:cubicBezTo>
                    <a:cubicBezTo>
                      <a:pt x="164686" y="185815"/>
                      <a:pt x="142398" y="206874"/>
                      <a:pt x="116395" y="206874"/>
                    </a:cubicBezTo>
                    <a:cubicBezTo>
                      <a:pt x="97821" y="206874"/>
                      <a:pt x="80486" y="195725"/>
                      <a:pt x="73056" y="178382"/>
                    </a:cubicBezTo>
                    <a:cubicBezTo>
                      <a:pt x="66865" y="179621"/>
                      <a:pt x="61912" y="180860"/>
                      <a:pt x="56959" y="180860"/>
                    </a:cubicBezTo>
                    <a:cubicBezTo>
                      <a:pt x="26003" y="180860"/>
                      <a:pt x="0" y="154846"/>
                      <a:pt x="0" y="123877"/>
                    </a:cubicBezTo>
                    <a:cubicBezTo>
                      <a:pt x="0" y="110250"/>
                      <a:pt x="6191" y="96624"/>
                      <a:pt x="16097" y="85475"/>
                    </a:cubicBezTo>
                    <a:cubicBezTo>
                      <a:pt x="13621" y="80520"/>
                      <a:pt x="11144" y="73087"/>
                      <a:pt x="11144" y="68132"/>
                    </a:cubicBezTo>
                    <a:cubicBezTo>
                      <a:pt x="11144" y="45834"/>
                      <a:pt x="29718" y="28492"/>
                      <a:pt x="52006" y="28492"/>
                    </a:cubicBezTo>
                    <a:cubicBezTo>
                      <a:pt x="54483" y="28492"/>
                      <a:pt x="56959" y="28492"/>
                      <a:pt x="60674" y="28492"/>
                    </a:cubicBezTo>
                    <a:cubicBezTo>
                      <a:pt x="69342" y="11149"/>
                      <a:pt x="87915" y="0"/>
                      <a:pt x="10772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1" name="Group 1250">
              <a:extLst>
                <a:ext uri="{FF2B5EF4-FFF2-40B4-BE49-F238E27FC236}">
                  <a16:creationId xmlns:a16="http://schemas.microsoft.com/office/drawing/2014/main" id="{30F1C2B1-D3B3-0745-8E68-DC9A37A01F09}"/>
                </a:ext>
              </a:extLst>
            </p:cNvPr>
            <p:cNvGrpSpPr/>
            <p:nvPr/>
          </p:nvGrpSpPr>
          <p:grpSpPr>
            <a:xfrm>
              <a:off x="3800911" y="9991017"/>
              <a:ext cx="183131" cy="185688"/>
              <a:chOff x="3800911" y="9991017"/>
              <a:chExt cx="183131" cy="185688"/>
            </a:xfrm>
          </p:grpSpPr>
          <p:sp>
            <p:nvSpPr>
              <p:cNvPr id="1398" name="Freeform 1397">
                <a:extLst>
                  <a:ext uri="{FF2B5EF4-FFF2-40B4-BE49-F238E27FC236}">
                    <a16:creationId xmlns:a16="http://schemas.microsoft.com/office/drawing/2014/main" id="{7C2ED51E-E720-8F4F-8C4B-6E7E43FBE435}"/>
                  </a:ext>
                </a:extLst>
              </p:cNvPr>
              <p:cNvSpPr/>
              <p:nvPr/>
            </p:nvSpPr>
            <p:spPr>
              <a:xfrm>
                <a:off x="3804651" y="9996002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7" y="12"/>
                      <a:pt x="92" y="0"/>
                      <a:pt x="75" y="0"/>
                    </a:cubicBezTo>
                    <a:cubicBezTo>
                      <a:pt x="60" y="0"/>
                      <a:pt x="48" y="8"/>
                      <a:pt x="42" y="20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9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9" name="Freeform 1398">
                <a:extLst>
                  <a:ext uri="{FF2B5EF4-FFF2-40B4-BE49-F238E27FC236}">
                    <a16:creationId xmlns:a16="http://schemas.microsoft.com/office/drawing/2014/main" id="{51F3A8F3-2401-9E4F-AD60-F62F00CF8D35}"/>
                  </a:ext>
                </a:extLst>
              </p:cNvPr>
              <p:cNvSpPr/>
              <p:nvPr/>
            </p:nvSpPr>
            <p:spPr>
              <a:xfrm>
                <a:off x="3800911" y="9991017"/>
                <a:ext cx="183131" cy="185688"/>
              </a:xfrm>
              <a:custGeom>
                <a:avLst/>
                <a:gdLst>
                  <a:gd name="connsiteX0" fmla="*/ 96511 w 183131"/>
                  <a:gd name="connsiteY0" fmla="*/ 8727 h 185688"/>
                  <a:gd name="connsiteX1" fmla="*/ 59414 w 183131"/>
                  <a:gd name="connsiteY1" fmla="*/ 32231 h 185688"/>
                  <a:gd name="connsiteX2" fmla="*/ 56941 w 183131"/>
                  <a:gd name="connsiteY2" fmla="*/ 35942 h 185688"/>
                  <a:gd name="connsiteX3" fmla="*/ 54468 w 183131"/>
                  <a:gd name="connsiteY3" fmla="*/ 34705 h 185688"/>
                  <a:gd name="connsiteX4" fmla="*/ 45812 w 183131"/>
                  <a:gd name="connsiteY4" fmla="*/ 33468 h 185688"/>
                  <a:gd name="connsiteX5" fmla="*/ 18607 w 183131"/>
                  <a:gd name="connsiteY5" fmla="*/ 60684 h 185688"/>
                  <a:gd name="connsiteX6" fmla="*/ 22317 w 183131"/>
                  <a:gd name="connsiteY6" fmla="*/ 75529 h 185688"/>
                  <a:gd name="connsiteX7" fmla="*/ 24790 w 183131"/>
                  <a:gd name="connsiteY7" fmla="*/ 78003 h 185688"/>
                  <a:gd name="connsiteX8" fmla="*/ 21080 w 183131"/>
                  <a:gd name="connsiteY8" fmla="*/ 80477 h 185688"/>
                  <a:gd name="connsiteX9" fmla="*/ 7478 w 183131"/>
                  <a:gd name="connsiteY9" fmla="*/ 111403 h 185688"/>
                  <a:gd name="connsiteX10" fmla="*/ 49521 w 183131"/>
                  <a:gd name="connsiteY10" fmla="*/ 153464 h 185688"/>
                  <a:gd name="connsiteX11" fmla="*/ 65597 w 183131"/>
                  <a:gd name="connsiteY11" fmla="*/ 150990 h 185688"/>
                  <a:gd name="connsiteX12" fmla="*/ 69306 w 183131"/>
                  <a:gd name="connsiteY12" fmla="*/ 148515 h 185688"/>
                  <a:gd name="connsiteX13" fmla="*/ 70543 w 183131"/>
                  <a:gd name="connsiteY13" fmla="*/ 153464 h 185688"/>
                  <a:gd name="connsiteX14" fmla="*/ 103930 w 183131"/>
                  <a:gd name="connsiteY14" fmla="*/ 176968 h 185688"/>
                  <a:gd name="connsiteX15" fmla="*/ 138554 w 183131"/>
                  <a:gd name="connsiteY15" fmla="*/ 142330 h 185688"/>
                  <a:gd name="connsiteX16" fmla="*/ 136081 w 183131"/>
                  <a:gd name="connsiteY16" fmla="*/ 129959 h 185688"/>
                  <a:gd name="connsiteX17" fmla="*/ 134844 w 183131"/>
                  <a:gd name="connsiteY17" fmla="*/ 127485 h 185688"/>
                  <a:gd name="connsiteX18" fmla="*/ 137317 w 183131"/>
                  <a:gd name="connsiteY18" fmla="*/ 126248 h 185688"/>
                  <a:gd name="connsiteX19" fmla="*/ 148446 w 183131"/>
                  <a:gd name="connsiteY19" fmla="*/ 103981 h 185688"/>
                  <a:gd name="connsiteX20" fmla="*/ 148446 w 183131"/>
                  <a:gd name="connsiteY20" fmla="*/ 100270 h 185688"/>
                  <a:gd name="connsiteX21" fmla="*/ 148446 w 183131"/>
                  <a:gd name="connsiteY21" fmla="*/ 97796 h 185688"/>
                  <a:gd name="connsiteX22" fmla="*/ 152156 w 183131"/>
                  <a:gd name="connsiteY22" fmla="*/ 96559 h 185688"/>
                  <a:gd name="connsiteX23" fmla="*/ 174414 w 183131"/>
                  <a:gd name="connsiteY23" fmla="*/ 69343 h 185688"/>
                  <a:gd name="connsiteX24" fmla="*/ 147210 w 183131"/>
                  <a:gd name="connsiteY24" fmla="*/ 42128 h 185688"/>
                  <a:gd name="connsiteX25" fmla="*/ 142263 w 183131"/>
                  <a:gd name="connsiteY25" fmla="*/ 42128 h 185688"/>
                  <a:gd name="connsiteX26" fmla="*/ 137317 w 183131"/>
                  <a:gd name="connsiteY26" fmla="*/ 43365 h 185688"/>
                  <a:gd name="connsiteX27" fmla="*/ 136081 w 183131"/>
                  <a:gd name="connsiteY27" fmla="*/ 39654 h 185688"/>
                  <a:gd name="connsiteX28" fmla="*/ 96511 w 183131"/>
                  <a:gd name="connsiteY28" fmla="*/ 8727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49495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8662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1" y="8727"/>
                    </a:moveTo>
                    <a:cubicBezTo>
                      <a:pt x="80435" y="8727"/>
                      <a:pt x="65597" y="18624"/>
                      <a:pt x="59414" y="32231"/>
                    </a:cubicBezTo>
                    <a:lnTo>
                      <a:pt x="56941" y="35942"/>
                    </a:lnTo>
                    <a:lnTo>
                      <a:pt x="54468" y="34705"/>
                    </a:lnTo>
                    <a:cubicBezTo>
                      <a:pt x="50758" y="33468"/>
                      <a:pt x="48285" y="33468"/>
                      <a:pt x="45812" y="33468"/>
                    </a:cubicBezTo>
                    <a:cubicBezTo>
                      <a:pt x="29736" y="33468"/>
                      <a:pt x="18607" y="45839"/>
                      <a:pt x="18607" y="60684"/>
                    </a:cubicBezTo>
                    <a:cubicBezTo>
                      <a:pt x="18607" y="65632"/>
                      <a:pt x="19844" y="70580"/>
                      <a:pt x="22317" y="75529"/>
                    </a:cubicBezTo>
                    <a:lnTo>
                      <a:pt x="24790" y="78003"/>
                    </a:lnTo>
                    <a:lnTo>
                      <a:pt x="21080" y="80477"/>
                    </a:lnTo>
                    <a:cubicBezTo>
                      <a:pt x="13661" y="89136"/>
                      <a:pt x="7478" y="99033"/>
                      <a:pt x="7478" y="111403"/>
                    </a:cubicBezTo>
                    <a:cubicBezTo>
                      <a:pt x="7478" y="133671"/>
                      <a:pt x="27263" y="153464"/>
                      <a:pt x="49521" y="153464"/>
                    </a:cubicBezTo>
                    <a:cubicBezTo>
                      <a:pt x="55704" y="153464"/>
                      <a:pt x="59414" y="152227"/>
                      <a:pt x="65597" y="150990"/>
                    </a:cubicBezTo>
                    <a:lnTo>
                      <a:pt x="69306" y="148515"/>
                    </a:lnTo>
                    <a:lnTo>
                      <a:pt x="70543" y="153464"/>
                    </a:lnTo>
                    <a:cubicBezTo>
                      <a:pt x="75489" y="167071"/>
                      <a:pt x="89091" y="176968"/>
                      <a:pt x="103930" y="176968"/>
                    </a:cubicBezTo>
                    <a:cubicBezTo>
                      <a:pt x="122478" y="176968"/>
                      <a:pt x="138554" y="162123"/>
                      <a:pt x="138554" y="142330"/>
                    </a:cubicBezTo>
                    <a:cubicBezTo>
                      <a:pt x="138554" y="138619"/>
                      <a:pt x="137317" y="133671"/>
                      <a:pt x="136081" y="129959"/>
                    </a:cubicBezTo>
                    <a:lnTo>
                      <a:pt x="134844" y="127485"/>
                    </a:lnTo>
                    <a:lnTo>
                      <a:pt x="137317" y="126248"/>
                    </a:lnTo>
                    <a:cubicBezTo>
                      <a:pt x="144737" y="120063"/>
                      <a:pt x="148446" y="112641"/>
                      <a:pt x="148446" y="103981"/>
                    </a:cubicBezTo>
                    <a:cubicBezTo>
                      <a:pt x="148446" y="102744"/>
                      <a:pt x="148446" y="101507"/>
                      <a:pt x="148446" y="100270"/>
                    </a:cubicBezTo>
                    <a:lnTo>
                      <a:pt x="148446" y="97796"/>
                    </a:lnTo>
                    <a:lnTo>
                      <a:pt x="152156" y="96559"/>
                    </a:lnTo>
                    <a:cubicBezTo>
                      <a:pt x="164522" y="94085"/>
                      <a:pt x="174414" y="82951"/>
                      <a:pt x="174414" y="69343"/>
                    </a:cubicBezTo>
                    <a:cubicBezTo>
                      <a:pt x="174414" y="54498"/>
                      <a:pt x="162049" y="42128"/>
                      <a:pt x="147210" y="42128"/>
                    </a:cubicBezTo>
                    <a:cubicBezTo>
                      <a:pt x="144737" y="42128"/>
                      <a:pt x="143500" y="42128"/>
                      <a:pt x="142263" y="42128"/>
                    </a:cubicBezTo>
                    <a:lnTo>
                      <a:pt x="137317" y="43365"/>
                    </a:lnTo>
                    <a:lnTo>
                      <a:pt x="136081" y="39654"/>
                    </a:lnTo>
                    <a:cubicBezTo>
                      <a:pt x="132371" y="21098"/>
                      <a:pt x="115059" y="8727"/>
                      <a:pt x="96511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1995" y="99034"/>
                      <a:pt x="157146" y="103985"/>
                    </a:cubicBezTo>
                    <a:cubicBezTo>
                      <a:pt x="157146" y="113889"/>
                      <a:pt x="153434" y="123792"/>
                      <a:pt x="144773" y="129982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7119"/>
                      <a:pt x="127449" y="185688"/>
                      <a:pt x="103939" y="185688"/>
                    </a:cubicBezTo>
                    <a:cubicBezTo>
                      <a:pt x="86616" y="185688"/>
                      <a:pt x="71768" y="175785"/>
                      <a:pt x="64343" y="159692"/>
                    </a:cubicBezTo>
                    <a:cubicBezTo>
                      <a:pt x="59394" y="162168"/>
                      <a:pt x="54444" y="162168"/>
                      <a:pt x="49495" y="162168"/>
                    </a:cubicBezTo>
                    <a:cubicBezTo>
                      <a:pt x="22273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3611" y="76751"/>
                    </a:cubicBezTo>
                    <a:cubicBezTo>
                      <a:pt x="11136" y="71799"/>
                      <a:pt x="8662" y="65610"/>
                      <a:pt x="8662" y="60658"/>
                    </a:cubicBezTo>
                    <a:cubicBezTo>
                      <a:pt x="8662" y="40851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9903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0" name="Freeform 1399">
                <a:extLst>
                  <a:ext uri="{FF2B5EF4-FFF2-40B4-BE49-F238E27FC236}">
                    <a16:creationId xmlns:a16="http://schemas.microsoft.com/office/drawing/2014/main" id="{E15A8E0E-6425-564F-9EF7-4BCC487E2815}"/>
                  </a:ext>
                </a:extLst>
              </p:cNvPr>
              <p:cNvSpPr/>
              <p:nvPr/>
            </p:nvSpPr>
            <p:spPr>
              <a:xfrm>
                <a:off x="3804651" y="9996002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7" y="12"/>
                      <a:pt x="92" y="0"/>
                      <a:pt x="75" y="0"/>
                    </a:cubicBezTo>
                    <a:cubicBezTo>
                      <a:pt x="60" y="0"/>
                      <a:pt x="48" y="8"/>
                      <a:pt x="42" y="20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9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1" name="Freeform 1400">
                <a:extLst>
                  <a:ext uri="{FF2B5EF4-FFF2-40B4-BE49-F238E27FC236}">
                    <a16:creationId xmlns:a16="http://schemas.microsoft.com/office/drawing/2014/main" id="{EE85E38C-814E-C144-9592-2F2258CAFCB8}"/>
                  </a:ext>
                </a:extLst>
              </p:cNvPr>
              <p:cNvSpPr/>
              <p:nvPr/>
            </p:nvSpPr>
            <p:spPr>
              <a:xfrm>
                <a:off x="3800911" y="9991017"/>
                <a:ext cx="183131" cy="185688"/>
              </a:xfrm>
              <a:custGeom>
                <a:avLst/>
                <a:gdLst>
                  <a:gd name="connsiteX0" fmla="*/ 96511 w 183131"/>
                  <a:gd name="connsiteY0" fmla="*/ 8727 h 185688"/>
                  <a:gd name="connsiteX1" fmla="*/ 59414 w 183131"/>
                  <a:gd name="connsiteY1" fmla="*/ 32231 h 185688"/>
                  <a:gd name="connsiteX2" fmla="*/ 56941 w 183131"/>
                  <a:gd name="connsiteY2" fmla="*/ 35942 h 185688"/>
                  <a:gd name="connsiteX3" fmla="*/ 54468 w 183131"/>
                  <a:gd name="connsiteY3" fmla="*/ 34705 h 185688"/>
                  <a:gd name="connsiteX4" fmla="*/ 45812 w 183131"/>
                  <a:gd name="connsiteY4" fmla="*/ 33468 h 185688"/>
                  <a:gd name="connsiteX5" fmla="*/ 18607 w 183131"/>
                  <a:gd name="connsiteY5" fmla="*/ 60684 h 185688"/>
                  <a:gd name="connsiteX6" fmla="*/ 22317 w 183131"/>
                  <a:gd name="connsiteY6" fmla="*/ 75529 h 185688"/>
                  <a:gd name="connsiteX7" fmla="*/ 24790 w 183131"/>
                  <a:gd name="connsiteY7" fmla="*/ 78003 h 185688"/>
                  <a:gd name="connsiteX8" fmla="*/ 21080 w 183131"/>
                  <a:gd name="connsiteY8" fmla="*/ 80477 h 185688"/>
                  <a:gd name="connsiteX9" fmla="*/ 7478 w 183131"/>
                  <a:gd name="connsiteY9" fmla="*/ 111403 h 185688"/>
                  <a:gd name="connsiteX10" fmla="*/ 49521 w 183131"/>
                  <a:gd name="connsiteY10" fmla="*/ 153464 h 185688"/>
                  <a:gd name="connsiteX11" fmla="*/ 65597 w 183131"/>
                  <a:gd name="connsiteY11" fmla="*/ 150990 h 185688"/>
                  <a:gd name="connsiteX12" fmla="*/ 69306 w 183131"/>
                  <a:gd name="connsiteY12" fmla="*/ 148515 h 185688"/>
                  <a:gd name="connsiteX13" fmla="*/ 70543 w 183131"/>
                  <a:gd name="connsiteY13" fmla="*/ 153464 h 185688"/>
                  <a:gd name="connsiteX14" fmla="*/ 103930 w 183131"/>
                  <a:gd name="connsiteY14" fmla="*/ 176968 h 185688"/>
                  <a:gd name="connsiteX15" fmla="*/ 138554 w 183131"/>
                  <a:gd name="connsiteY15" fmla="*/ 142330 h 185688"/>
                  <a:gd name="connsiteX16" fmla="*/ 136081 w 183131"/>
                  <a:gd name="connsiteY16" fmla="*/ 129959 h 185688"/>
                  <a:gd name="connsiteX17" fmla="*/ 134844 w 183131"/>
                  <a:gd name="connsiteY17" fmla="*/ 127485 h 185688"/>
                  <a:gd name="connsiteX18" fmla="*/ 137317 w 183131"/>
                  <a:gd name="connsiteY18" fmla="*/ 126248 h 185688"/>
                  <a:gd name="connsiteX19" fmla="*/ 148446 w 183131"/>
                  <a:gd name="connsiteY19" fmla="*/ 103981 h 185688"/>
                  <a:gd name="connsiteX20" fmla="*/ 148446 w 183131"/>
                  <a:gd name="connsiteY20" fmla="*/ 100270 h 185688"/>
                  <a:gd name="connsiteX21" fmla="*/ 148446 w 183131"/>
                  <a:gd name="connsiteY21" fmla="*/ 97796 h 185688"/>
                  <a:gd name="connsiteX22" fmla="*/ 152156 w 183131"/>
                  <a:gd name="connsiteY22" fmla="*/ 96559 h 185688"/>
                  <a:gd name="connsiteX23" fmla="*/ 174414 w 183131"/>
                  <a:gd name="connsiteY23" fmla="*/ 69343 h 185688"/>
                  <a:gd name="connsiteX24" fmla="*/ 147210 w 183131"/>
                  <a:gd name="connsiteY24" fmla="*/ 42128 h 185688"/>
                  <a:gd name="connsiteX25" fmla="*/ 142263 w 183131"/>
                  <a:gd name="connsiteY25" fmla="*/ 42128 h 185688"/>
                  <a:gd name="connsiteX26" fmla="*/ 137317 w 183131"/>
                  <a:gd name="connsiteY26" fmla="*/ 43365 h 185688"/>
                  <a:gd name="connsiteX27" fmla="*/ 136081 w 183131"/>
                  <a:gd name="connsiteY27" fmla="*/ 39654 h 185688"/>
                  <a:gd name="connsiteX28" fmla="*/ 96511 w 183131"/>
                  <a:gd name="connsiteY28" fmla="*/ 8727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49495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8662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1" y="8727"/>
                    </a:moveTo>
                    <a:cubicBezTo>
                      <a:pt x="80435" y="8727"/>
                      <a:pt x="65597" y="18624"/>
                      <a:pt x="59414" y="32231"/>
                    </a:cubicBezTo>
                    <a:lnTo>
                      <a:pt x="56941" y="35942"/>
                    </a:lnTo>
                    <a:lnTo>
                      <a:pt x="54468" y="34705"/>
                    </a:lnTo>
                    <a:cubicBezTo>
                      <a:pt x="50758" y="33468"/>
                      <a:pt x="48285" y="33468"/>
                      <a:pt x="45812" y="33468"/>
                    </a:cubicBezTo>
                    <a:cubicBezTo>
                      <a:pt x="29736" y="33468"/>
                      <a:pt x="18607" y="45839"/>
                      <a:pt x="18607" y="60684"/>
                    </a:cubicBezTo>
                    <a:cubicBezTo>
                      <a:pt x="18607" y="65632"/>
                      <a:pt x="19844" y="70580"/>
                      <a:pt x="22317" y="75529"/>
                    </a:cubicBezTo>
                    <a:lnTo>
                      <a:pt x="24790" y="78003"/>
                    </a:lnTo>
                    <a:lnTo>
                      <a:pt x="21080" y="80477"/>
                    </a:lnTo>
                    <a:cubicBezTo>
                      <a:pt x="13661" y="89136"/>
                      <a:pt x="7478" y="99033"/>
                      <a:pt x="7478" y="111403"/>
                    </a:cubicBezTo>
                    <a:cubicBezTo>
                      <a:pt x="7478" y="133671"/>
                      <a:pt x="27263" y="153464"/>
                      <a:pt x="49521" y="153464"/>
                    </a:cubicBezTo>
                    <a:cubicBezTo>
                      <a:pt x="55704" y="153464"/>
                      <a:pt x="59414" y="152227"/>
                      <a:pt x="65597" y="150990"/>
                    </a:cubicBezTo>
                    <a:lnTo>
                      <a:pt x="69306" y="148515"/>
                    </a:lnTo>
                    <a:lnTo>
                      <a:pt x="70543" y="153464"/>
                    </a:lnTo>
                    <a:cubicBezTo>
                      <a:pt x="75489" y="167071"/>
                      <a:pt x="89091" y="176968"/>
                      <a:pt x="103930" y="176968"/>
                    </a:cubicBezTo>
                    <a:cubicBezTo>
                      <a:pt x="122478" y="176968"/>
                      <a:pt x="138554" y="162123"/>
                      <a:pt x="138554" y="142330"/>
                    </a:cubicBezTo>
                    <a:cubicBezTo>
                      <a:pt x="138554" y="138619"/>
                      <a:pt x="137317" y="133671"/>
                      <a:pt x="136081" y="129959"/>
                    </a:cubicBezTo>
                    <a:lnTo>
                      <a:pt x="134844" y="127485"/>
                    </a:lnTo>
                    <a:lnTo>
                      <a:pt x="137317" y="126248"/>
                    </a:lnTo>
                    <a:cubicBezTo>
                      <a:pt x="144737" y="120063"/>
                      <a:pt x="148446" y="112641"/>
                      <a:pt x="148446" y="103981"/>
                    </a:cubicBezTo>
                    <a:cubicBezTo>
                      <a:pt x="148446" y="102744"/>
                      <a:pt x="148446" y="101507"/>
                      <a:pt x="148446" y="100270"/>
                    </a:cubicBezTo>
                    <a:lnTo>
                      <a:pt x="148446" y="97796"/>
                    </a:lnTo>
                    <a:lnTo>
                      <a:pt x="152156" y="96559"/>
                    </a:lnTo>
                    <a:cubicBezTo>
                      <a:pt x="164522" y="94085"/>
                      <a:pt x="174414" y="82951"/>
                      <a:pt x="174414" y="69343"/>
                    </a:cubicBezTo>
                    <a:cubicBezTo>
                      <a:pt x="174414" y="54498"/>
                      <a:pt x="162049" y="42128"/>
                      <a:pt x="147210" y="42128"/>
                    </a:cubicBezTo>
                    <a:cubicBezTo>
                      <a:pt x="144737" y="42128"/>
                      <a:pt x="143500" y="42128"/>
                      <a:pt x="142263" y="42128"/>
                    </a:cubicBezTo>
                    <a:lnTo>
                      <a:pt x="137317" y="43365"/>
                    </a:lnTo>
                    <a:lnTo>
                      <a:pt x="136081" y="39654"/>
                    </a:lnTo>
                    <a:cubicBezTo>
                      <a:pt x="132371" y="21098"/>
                      <a:pt x="115059" y="8727"/>
                      <a:pt x="96511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1995" y="99034"/>
                      <a:pt x="157146" y="103985"/>
                    </a:cubicBezTo>
                    <a:cubicBezTo>
                      <a:pt x="157146" y="113889"/>
                      <a:pt x="153434" y="123792"/>
                      <a:pt x="144773" y="129982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7119"/>
                      <a:pt x="127449" y="185688"/>
                      <a:pt x="103939" y="185688"/>
                    </a:cubicBezTo>
                    <a:cubicBezTo>
                      <a:pt x="86616" y="185688"/>
                      <a:pt x="71768" y="175785"/>
                      <a:pt x="64343" y="159692"/>
                    </a:cubicBezTo>
                    <a:cubicBezTo>
                      <a:pt x="59394" y="162168"/>
                      <a:pt x="54444" y="162168"/>
                      <a:pt x="49495" y="162168"/>
                    </a:cubicBezTo>
                    <a:cubicBezTo>
                      <a:pt x="22273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3611" y="76751"/>
                    </a:cubicBezTo>
                    <a:cubicBezTo>
                      <a:pt x="11136" y="71799"/>
                      <a:pt x="8662" y="65610"/>
                      <a:pt x="8662" y="60658"/>
                    </a:cubicBezTo>
                    <a:cubicBezTo>
                      <a:pt x="8662" y="40851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1869" y="9903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2" name="Group 1251">
              <a:extLst>
                <a:ext uri="{FF2B5EF4-FFF2-40B4-BE49-F238E27FC236}">
                  <a16:creationId xmlns:a16="http://schemas.microsoft.com/office/drawing/2014/main" id="{660A9922-BDBF-3949-90CA-BA9EBD043BE8}"/>
                </a:ext>
              </a:extLst>
            </p:cNvPr>
            <p:cNvGrpSpPr/>
            <p:nvPr/>
          </p:nvGrpSpPr>
          <p:grpSpPr>
            <a:xfrm>
              <a:off x="3648927" y="9664505"/>
              <a:ext cx="183131" cy="185688"/>
              <a:chOff x="3648927" y="9664505"/>
              <a:chExt cx="183131" cy="185688"/>
            </a:xfrm>
          </p:grpSpPr>
          <p:sp>
            <p:nvSpPr>
              <p:cNvPr id="1394" name="Freeform 1393">
                <a:extLst>
                  <a:ext uri="{FF2B5EF4-FFF2-40B4-BE49-F238E27FC236}">
                    <a16:creationId xmlns:a16="http://schemas.microsoft.com/office/drawing/2014/main" id="{89803E8C-2D6C-DA48-AD6D-898F3876B539}"/>
                  </a:ext>
                </a:extLst>
              </p:cNvPr>
              <p:cNvSpPr/>
              <p:nvPr/>
            </p:nvSpPr>
            <p:spPr>
              <a:xfrm>
                <a:off x="3652665" y="9668244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7" y="12"/>
                      <a:pt x="92" y="0"/>
                      <a:pt x="75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4" y="20"/>
                    </a:cubicBezTo>
                    <a:cubicBezTo>
                      <a:pt x="20" y="20"/>
                      <a:pt x="9" y="32"/>
                      <a:pt x="9" y="46"/>
                    </a:cubicBezTo>
                    <a:cubicBezTo>
                      <a:pt x="9" y="51"/>
                      <a:pt x="10" y="55"/>
                      <a:pt x="13" y="59"/>
                    </a:cubicBezTo>
                    <a:cubicBezTo>
                      <a:pt x="5" y="66"/>
                      <a:pt x="0" y="76"/>
                      <a:pt x="0" y="87"/>
                    </a:cubicBezTo>
                    <a:cubicBezTo>
                      <a:pt x="0" y="108"/>
                      <a:pt x="17" y="124"/>
                      <a:pt x="38" y="124"/>
                    </a:cubicBezTo>
                    <a:cubicBezTo>
                      <a:pt x="43" y="124"/>
                      <a:pt x="47" y="123"/>
                      <a:pt x="51" y="122"/>
                    </a:cubicBezTo>
                    <a:cubicBezTo>
                      <a:pt x="56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2" y="104"/>
                      <a:pt x="111" y="101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80"/>
                      <a:pt x="121" y="79"/>
                      <a:pt x="121" y="77"/>
                    </a:cubicBezTo>
                    <a:cubicBezTo>
                      <a:pt x="132" y="76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5" name="Freeform 1394">
                <a:extLst>
                  <a:ext uri="{FF2B5EF4-FFF2-40B4-BE49-F238E27FC236}">
                    <a16:creationId xmlns:a16="http://schemas.microsoft.com/office/drawing/2014/main" id="{84EA6B68-F99D-014B-9869-6F36E19932D2}"/>
                  </a:ext>
                </a:extLst>
              </p:cNvPr>
              <p:cNvSpPr/>
              <p:nvPr/>
            </p:nvSpPr>
            <p:spPr>
              <a:xfrm>
                <a:off x="3648927" y="9664505"/>
                <a:ext cx="183131" cy="185688"/>
              </a:xfrm>
              <a:custGeom>
                <a:avLst/>
                <a:gdLst>
                  <a:gd name="connsiteX0" fmla="*/ 96512 w 183131"/>
                  <a:gd name="connsiteY0" fmla="*/ 8727 h 185688"/>
                  <a:gd name="connsiteX1" fmla="*/ 59417 w 183131"/>
                  <a:gd name="connsiteY1" fmla="*/ 32231 h 185688"/>
                  <a:gd name="connsiteX2" fmla="*/ 56944 w 183131"/>
                  <a:gd name="connsiteY2" fmla="*/ 34705 h 185688"/>
                  <a:gd name="connsiteX3" fmla="*/ 54471 w 183131"/>
                  <a:gd name="connsiteY3" fmla="*/ 33468 h 185688"/>
                  <a:gd name="connsiteX4" fmla="*/ 45816 w 183131"/>
                  <a:gd name="connsiteY4" fmla="*/ 33468 h 185688"/>
                  <a:gd name="connsiteX5" fmla="*/ 18613 w 183131"/>
                  <a:gd name="connsiteY5" fmla="*/ 60684 h 185688"/>
                  <a:gd name="connsiteX6" fmla="*/ 22323 w 183131"/>
                  <a:gd name="connsiteY6" fmla="*/ 74292 h 185688"/>
                  <a:gd name="connsiteX7" fmla="*/ 24796 w 183131"/>
                  <a:gd name="connsiteY7" fmla="*/ 78003 h 185688"/>
                  <a:gd name="connsiteX8" fmla="*/ 22323 w 183131"/>
                  <a:gd name="connsiteY8" fmla="*/ 80477 h 185688"/>
                  <a:gd name="connsiteX9" fmla="*/ 8721 w 183131"/>
                  <a:gd name="connsiteY9" fmla="*/ 111403 h 185688"/>
                  <a:gd name="connsiteX10" fmla="*/ 50762 w 183131"/>
                  <a:gd name="connsiteY10" fmla="*/ 152227 h 185688"/>
                  <a:gd name="connsiteX11" fmla="*/ 65600 w 183131"/>
                  <a:gd name="connsiteY11" fmla="*/ 149753 h 185688"/>
                  <a:gd name="connsiteX12" fmla="*/ 69309 w 183131"/>
                  <a:gd name="connsiteY12" fmla="*/ 148515 h 185688"/>
                  <a:gd name="connsiteX13" fmla="*/ 70546 w 183131"/>
                  <a:gd name="connsiteY13" fmla="*/ 152227 h 185688"/>
                  <a:gd name="connsiteX14" fmla="*/ 103931 w 183131"/>
                  <a:gd name="connsiteY14" fmla="*/ 176968 h 185688"/>
                  <a:gd name="connsiteX15" fmla="*/ 138553 w 183131"/>
                  <a:gd name="connsiteY15" fmla="*/ 142330 h 185688"/>
                  <a:gd name="connsiteX16" fmla="*/ 137316 w 183131"/>
                  <a:gd name="connsiteY16" fmla="*/ 129959 h 185688"/>
                  <a:gd name="connsiteX17" fmla="*/ 134843 w 183131"/>
                  <a:gd name="connsiteY17" fmla="*/ 126248 h 185688"/>
                  <a:gd name="connsiteX18" fmla="*/ 138553 w 183131"/>
                  <a:gd name="connsiteY18" fmla="*/ 125011 h 185688"/>
                  <a:gd name="connsiteX19" fmla="*/ 148445 w 183131"/>
                  <a:gd name="connsiteY19" fmla="*/ 102744 h 185688"/>
                  <a:gd name="connsiteX20" fmla="*/ 148445 w 183131"/>
                  <a:gd name="connsiteY20" fmla="*/ 100270 h 185688"/>
                  <a:gd name="connsiteX21" fmla="*/ 148445 w 183131"/>
                  <a:gd name="connsiteY21" fmla="*/ 96559 h 185688"/>
                  <a:gd name="connsiteX22" fmla="*/ 152154 w 183131"/>
                  <a:gd name="connsiteY22" fmla="*/ 96559 h 185688"/>
                  <a:gd name="connsiteX23" fmla="*/ 174411 w 183131"/>
                  <a:gd name="connsiteY23" fmla="*/ 68106 h 185688"/>
                  <a:gd name="connsiteX24" fmla="*/ 147208 w 183131"/>
                  <a:gd name="connsiteY24" fmla="*/ 40891 h 185688"/>
                  <a:gd name="connsiteX25" fmla="*/ 142262 w 183131"/>
                  <a:gd name="connsiteY25" fmla="*/ 42128 h 185688"/>
                  <a:gd name="connsiteX26" fmla="*/ 138553 w 183131"/>
                  <a:gd name="connsiteY26" fmla="*/ 43365 h 185688"/>
                  <a:gd name="connsiteX27" fmla="*/ 137316 w 183131"/>
                  <a:gd name="connsiteY27" fmla="*/ 39654 h 185688"/>
                  <a:gd name="connsiteX28" fmla="*/ 96512 w 183131"/>
                  <a:gd name="connsiteY28" fmla="*/ 8727 h 185688"/>
                  <a:gd name="connsiteX29" fmla="*/ 96515 w 183131"/>
                  <a:gd name="connsiteY29" fmla="*/ 0 h 185688"/>
                  <a:gd name="connsiteX30" fmla="*/ 144773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8086 h 185688"/>
                  <a:gd name="connsiteX33" fmla="*/ 158384 w 183131"/>
                  <a:gd name="connsiteY33" fmla="*/ 103985 h 185688"/>
                  <a:gd name="connsiteX34" fmla="*/ 146010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9899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2" y="8727"/>
                    </a:moveTo>
                    <a:cubicBezTo>
                      <a:pt x="80438" y="8727"/>
                      <a:pt x="66836" y="17386"/>
                      <a:pt x="59417" y="32231"/>
                    </a:cubicBezTo>
                    <a:lnTo>
                      <a:pt x="56944" y="34705"/>
                    </a:lnTo>
                    <a:lnTo>
                      <a:pt x="54471" y="33468"/>
                    </a:lnTo>
                    <a:cubicBezTo>
                      <a:pt x="50762" y="33468"/>
                      <a:pt x="49525" y="33468"/>
                      <a:pt x="45816" y="33468"/>
                    </a:cubicBezTo>
                    <a:cubicBezTo>
                      <a:pt x="30978" y="33468"/>
                      <a:pt x="18613" y="45839"/>
                      <a:pt x="18613" y="60684"/>
                    </a:cubicBezTo>
                    <a:cubicBezTo>
                      <a:pt x="18613" y="64395"/>
                      <a:pt x="19850" y="70580"/>
                      <a:pt x="22323" y="74292"/>
                    </a:cubicBezTo>
                    <a:lnTo>
                      <a:pt x="24796" y="78003"/>
                    </a:lnTo>
                    <a:lnTo>
                      <a:pt x="22323" y="80477"/>
                    </a:lnTo>
                    <a:cubicBezTo>
                      <a:pt x="13667" y="87899"/>
                      <a:pt x="8721" y="99033"/>
                      <a:pt x="8721" y="111403"/>
                    </a:cubicBezTo>
                    <a:cubicBezTo>
                      <a:pt x="8721" y="133671"/>
                      <a:pt x="27269" y="152227"/>
                      <a:pt x="50762" y="152227"/>
                    </a:cubicBezTo>
                    <a:cubicBezTo>
                      <a:pt x="55708" y="152227"/>
                      <a:pt x="60654" y="152227"/>
                      <a:pt x="65600" y="149753"/>
                    </a:cubicBezTo>
                    <a:lnTo>
                      <a:pt x="69309" y="148515"/>
                    </a:lnTo>
                    <a:lnTo>
                      <a:pt x="70546" y="152227"/>
                    </a:lnTo>
                    <a:cubicBezTo>
                      <a:pt x="75492" y="167071"/>
                      <a:pt x="89093" y="176968"/>
                      <a:pt x="103931" y="176968"/>
                    </a:cubicBezTo>
                    <a:cubicBezTo>
                      <a:pt x="122478" y="176968"/>
                      <a:pt x="138553" y="160886"/>
                      <a:pt x="138553" y="142330"/>
                    </a:cubicBezTo>
                    <a:cubicBezTo>
                      <a:pt x="138553" y="138619"/>
                      <a:pt x="138553" y="133671"/>
                      <a:pt x="137316" y="129959"/>
                    </a:cubicBezTo>
                    <a:lnTo>
                      <a:pt x="134843" y="126248"/>
                    </a:lnTo>
                    <a:lnTo>
                      <a:pt x="138553" y="125011"/>
                    </a:lnTo>
                    <a:cubicBezTo>
                      <a:pt x="144735" y="118826"/>
                      <a:pt x="148445" y="111403"/>
                      <a:pt x="148445" y="102744"/>
                    </a:cubicBezTo>
                    <a:cubicBezTo>
                      <a:pt x="148445" y="102744"/>
                      <a:pt x="148445" y="101507"/>
                      <a:pt x="148445" y="100270"/>
                    </a:cubicBezTo>
                    <a:lnTo>
                      <a:pt x="148445" y="96559"/>
                    </a:lnTo>
                    <a:lnTo>
                      <a:pt x="152154" y="96559"/>
                    </a:lnTo>
                    <a:cubicBezTo>
                      <a:pt x="165756" y="94085"/>
                      <a:pt x="174411" y="81714"/>
                      <a:pt x="174411" y="68106"/>
                    </a:cubicBezTo>
                    <a:cubicBezTo>
                      <a:pt x="174411" y="53261"/>
                      <a:pt x="162046" y="40891"/>
                      <a:pt x="147208" y="40891"/>
                    </a:cubicBezTo>
                    <a:cubicBezTo>
                      <a:pt x="145972" y="40891"/>
                      <a:pt x="143499" y="40891"/>
                      <a:pt x="142262" y="42128"/>
                    </a:cubicBezTo>
                    <a:lnTo>
                      <a:pt x="138553" y="43365"/>
                    </a:lnTo>
                    <a:lnTo>
                      <a:pt x="137316" y="39654"/>
                    </a:lnTo>
                    <a:cubicBezTo>
                      <a:pt x="132370" y="21098"/>
                      <a:pt x="115059" y="8727"/>
                      <a:pt x="96512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7348" y="13617"/>
                      <a:pt x="144773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8279"/>
                      <a:pt x="183131" y="68086"/>
                    </a:cubicBezTo>
                    <a:cubicBezTo>
                      <a:pt x="183131" y="84179"/>
                      <a:pt x="173232" y="99034"/>
                      <a:pt x="158384" y="103985"/>
                    </a:cubicBezTo>
                    <a:cubicBezTo>
                      <a:pt x="158384" y="112651"/>
                      <a:pt x="153434" y="123792"/>
                      <a:pt x="146010" y="129982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5881"/>
                      <a:pt x="127449" y="185688"/>
                      <a:pt x="103939" y="185688"/>
                    </a:cubicBezTo>
                    <a:cubicBezTo>
                      <a:pt x="86616" y="185688"/>
                      <a:pt x="71768" y="175785"/>
                      <a:pt x="64343" y="159692"/>
                    </a:cubicBezTo>
                    <a:cubicBezTo>
                      <a:pt x="59394" y="160930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1413"/>
                    </a:cubicBezTo>
                    <a:cubicBezTo>
                      <a:pt x="0" y="97796"/>
                      <a:pt x="4950" y="85416"/>
                      <a:pt x="13611" y="76751"/>
                    </a:cubicBezTo>
                    <a:cubicBezTo>
                      <a:pt x="11136" y="70561"/>
                      <a:pt x="9899" y="65610"/>
                      <a:pt x="9899" y="60658"/>
                    </a:cubicBezTo>
                    <a:cubicBezTo>
                      <a:pt x="9899" y="39613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3106" y="9903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6" name="Freeform 1395">
                <a:extLst>
                  <a:ext uri="{FF2B5EF4-FFF2-40B4-BE49-F238E27FC236}">
                    <a16:creationId xmlns:a16="http://schemas.microsoft.com/office/drawing/2014/main" id="{F97DFE22-36F3-3141-865A-6DB9915DF843}"/>
                  </a:ext>
                </a:extLst>
              </p:cNvPr>
              <p:cNvSpPr/>
              <p:nvPr/>
            </p:nvSpPr>
            <p:spPr>
              <a:xfrm>
                <a:off x="3652665" y="9668244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3" y="27"/>
                      <a:pt x="111" y="27"/>
                    </a:cubicBezTo>
                    <a:cubicBezTo>
                      <a:pt x="107" y="12"/>
                      <a:pt x="92" y="0"/>
                      <a:pt x="75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4" y="20"/>
                    </a:cubicBezTo>
                    <a:cubicBezTo>
                      <a:pt x="20" y="20"/>
                      <a:pt x="9" y="32"/>
                      <a:pt x="9" y="46"/>
                    </a:cubicBezTo>
                    <a:cubicBezTo>
                      <a:pt x="9" y="51"/>
                      <a:pt x="10" y="55"/>
                      <a:pt x="13" y="59"/>
                    </a:cubicBezTo>
                    <a:cubicBezTo>
                      <a:pt x="5" y="66"/>
                      <a:pt x="0" y="76"/>
                      <a:pt x="0" y="87"/>
                    </a:cubicBezTo>
                    <a:cubicBezTo>
                      <a:pt x="0" y="108"/>
                      <a:pt x="17" y="124"/>
                      <a:pt x="38" y="124"/>
                    </a:cubicBezTo>
                    <a:cubicBezTo>
                      <a:pt x="43" y="124"/>
                      <a:pt x="47" y="123"/>
                      <a:pt x="51" y="122"/>
                    </a:cubicBezTo>
                    <a:cubicBezTo>
                      <a:pt x="56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2" y="104"/>
                      <a:pt x="111" y="101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80"/>
                      <a:pt x="121" y="79"/>
                      <a:pt x="121" y="77"/>
                    </a:cubicBezTo>
                    <a:cubicBezTo>
                      <a:pt x="132" y="76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7" name="Freeform 1396">
                <a:extLst>
                  <a:ext uri="{FF2B5EF4-FFF2-40B4-BE49-F238E27FC236}">
                    <a16:creationId xmlns:a16="http://schemas.microsoft.com/office/drawing/2014/main" id="{06A2B42B-2CE1-AD42-B3EA-09A3EB6DFB75}"/>
                  </a:ext>
                </a:extLst>
              </p:cNvPr>
              <p:cNvSpPr/>
              <p:nvPr/>
            </p:nvSpPr>
            <p:spPr>
              <a:xfrm>
                <a:off x="3648927" y="9664505"/>
                <a:ext cx="183131" cy="185688"/>
              </a:xfrm>
              <a:custGeom>
                <a:avLst/>
                <a:gdLst>
                  <a:gd name="connsiteX0" fmla="*/ 96512 w 183131"/>
                  <a:gd name="connsiteY0" fmla="*/ 8727 h 185688"/>
                  <a:gd name="connsiteX1" fmla="*/ 59417 w 183131"/>
                  <a:gd name="connsiteY1" fmla="*/ 32231 h 185688"/>
                  <a:gd name="connsiteX2" fmla="*/ 56944 w 183131"/>
                  <a:gd name="connsiteY2" fmla="*/ 34705 h 185688"/>
                  <a:gd name="connsiteX3" fmla="*/ 54471 w 183131"/>
                  <a:gd name="connsiteY3" fmla="*/ 33468 h 185688"/>
                  <a:gd name="connsiteX4" fmla="*/ 45816 w 183131"/>
                  <a:gd name="connsiteY4" fmla="*/ 33468 h 185688"/>
                  <a:gd name="connsiteX5" fmla="*/ 18613 w 183131"/>
                  <a:gd name="connsiteY5" fmla="*/ 60684 h 185688"/>
                  <a:gd name="connsiteX6" fmla="*/ 22323 w 183131"/>
                  <a:gd name="connsiteY6" fmla="*/ 74292 h 185688"/>
                  <a:gd name="connsiteX7" fmla="*/ 24796 w 183131"/>
                  <a:gd name="connsiteY7" fmla="*/ 78003 h 185688"/>
                  <a:gd name="connsiteX8" fmla="*/ 22323 w 183131"/>
                  <a:gd name="connsiteY8" fmla="*/ 80477 h 185688"/>
                  <a:gd name="connsiteX9" fmla="*/ 8721 w 183131"/>
                  <a:gd name="connsiteY9" fmla="*/ 111403 h 185688"/>
                  <a:gd name="connsiteX10" fmla="*/ 50762 w 183131"/>
                  <a:gd name="connsiteY10" fmla="*/ 152227 h 185688"/>
                  <a:gd name="connsiteX11" fmla="*/ 65600 w 183131"/>
                  <a:gd name="connsiteY11" fmla="*/ 149753 h 185688"/>
                  <a:gd name="connsiteX12" fmla="*/ 69309 w 183131"/>
                  <a:gd name="connsiteY12" fmla="*/ 148515 h 185688"/>
                  <a:gd name="connsiteX13" fmla="*/ 70546 w 183131"/>
                  <a:gd name="connsiteY13" fmla="*/ 152227 h 185688"/>
                  <a:gd name="connsiteX14" fmla="*/ 103931 w 183131"/>
                  <a:gd name="connsiteY14" fmla="*/ 176968 h 185688"/>
                  <a:gd name="connsiteX15" fmla="*/ 138553 w 183131"/>
                  <a:gd name="connsiteY15" fmla="*/ 142330 h 185688"/>
                  <a:gd name="connsiteX16" fmla="*/ 137316 w 183131"/>
                  <a:gd name="connsiteY16" fmla="*/ 129959 h 185688"/>
                  <a:gd name="connsiteX17" fmla="*/ 134843 w 183131"/>
                  <a:gd name="connsiteY17" fmla="*/ 126248 h 185688"/>
                  <a:gd name="connsiteX18" fmla="*/ 138553 w 183131"/>
                  <a:gd name="connsiteY18" fmla="*/ 125011 h 185688"/>
                  <a:gd name="connsiteX19" fmla="*/ 148445 w 183131"/>
                  <a:gd name="connsiteY19" fmla="*/ 102744 h 185688"/>
                  <a:gd name="connsiteX20" fmla="*/ 148445 w 183131"/>
                  <a:gd name="connsiteY20" fmla="*/ 100270 h 185688"/>
                  <a:gd name="connsiteX21" fmla="*/ 148445 w 183131"/>
                  <a:gd name="connsiteY21" fmla="*/ 96559 h 185688"/>
                  <a:gd name="connsiteX22" fmla="*/ 152154 w 183131"/>
                  <a:gd name="connsiteY22" fmla="*/ 96559 h 185688"/>
                  <a:gd name="connsiteX23" fmla="*/ 174411 w 183131"/>
                  <a:gd name="connsiteY23" fmla="*/ 68106 h 185688"/>
                  <a:gd name="connsiteX24" fmla="*/ 147208 w 183131"/>
                  <a:gd name="connsiteY24" fmla="*/ 40891 h 185688"/>
                  <a:gd name="connsiteX25" fmla="*/ 142262 w 183131"/>
                  <a:gd name="connsiteY25" fmla="*/ 42128 h 185688"/>
                  <a:gd name="connsiteX26" fmla="*/ 138553 w 183131"/>
                  <a:gd name="connsiteY26" fmla="*/ 43365 h 185688"/>
                  <a:gd name="connsiteX27" fmla="*/ 137316 w 183131"/>
                  <a:gd name="connsiteY27" fmla="*/ 39654 h 185688"/>
                  <a:gd name="connsiteX28" fmla="*/ 96512 w 183131"/>
                  <a:gd name="connsiteY28" fmla="*/ 8727 h 185688"/>
                  <a:gd name="connsiteX29" fmla="*/ 96515 w 183131"/>
                  <a:gd name="connsiteY29" fmla="*/ 0 h 185688"/>
                  <a:gd name="connsiteX30" fmla="*/ 144773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8086 h 185688"/>
                  <a:gd name="connsiteX33" fmla="*/ 158384 w 183131"/>
                  <a:gd name="connsiteY33" fmla="*/ 103985 h 185688"/>
                  <a:gd name="connsiteX34" fmla="*/ 146010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6751 h 185688"/>
                  <a:gd name="connsiteX41" fmla="*/ 9899 w 183131"/>
                  <a:gd name="connsiteY41" fmla="*/ 60658 h 185688"/>
                  <a:gd name="connsiteX42" fmla="*/ 45783 w 183131"/>
                  <a:gd name="connsiteY42" fmla="*/ 24758 h 185688"/>
                  <a:gd name="connsiteX43" fmla="*/ 53207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12" y="8727"/>
                    </a:moveTo>
                    <a:cubicBezTo>
                      <a:pt x="80438" y="8727"/>
                      <a:pt x="66836" y="17386"/>
                      <a:pt x="59417" y="32231"/>
                    </a:cubicBezTo>
                    <a:lnTo>
                      <a:pt x="56944" y="34705"/>
                    </a:lnTo>
                    <a:lnTo>
                      <a:pt x="54471" y="33468"/>
                    </a:lnTo>
                    <a:cubicBezTo>
                      <a:pt x="50762" y="33468"/>
                      <a:pt x="49525" y="33468"/>
                      <a:pt x="45816" y="33468"/>
                    </a:cubicBezTo>
                    <a:cubicBezTo>
                      <a:pt x="30978" y="33468"/>
                      <a:pt x="18613" y="45839"/>
                      <a:pt x="18613" y="60684"/>
                    </a:cubicBezTo>
                    <a:cubicBezTo>
                      <a:pt x="18613" y="64395"/>
                      <a:pt x="19850" y="70580"/>
                      <a:pt x="22323" y="74292"/>
                    </a:cubicBezTo>
                    <a:lnTo>
                      <a:pt x="24796" y="78003"/>
                    </a:lnTo>
                    <a:lnTo>
                      <a:pt x="22323" y="80477"/>
                    </a:lnTo>
                    <a:cubicBezTo>
                      <a:pt x="13667" y="87899"/>
                      <a:pt x="8721" y="99033"/>
                      <a:pt x="8721" y="111403"/>
                    </a:cubicBezTo>
                    <a:cubicBezTo>
                      <a:pt x="8721" y="133671"/>
                      <a:pt x="27269" y="152227"/>
                      <a:pt x="50762" y="152227"/>
                    </a:cubicBezTo>
                    <a:cubicBezTo>
                      <a:pt x="55708" y="152227"/>
                      <a:pt x="60654" y="152227"/>
                      <a:pt x="65600" y="149753"/>
                    </a:cubicBezTo>
                    <a:lnTo>
                      <a:pt x="69309" y="148515"/>
                    </a:lnTo>
                    <a:lnTo>
                      <a:pt x="70546" y="152227"/>
                    </a:lnTo>
                    <a:cubicBezTo>
                      <a:pt x="75492" y="167071"/>
                      <a:pt x="89093" y="176968"/>
                      <a:pt x="103931" y="176968"/>
                    </a:cubicBezTo>
                    <a:cubicBezTo>
                      <a:pt x="122478" y="176968"/>
                      <a:pt x="138553" y="160886"/>
                      <a:pt x="138553" y="142330"/>
                    </a:cubicBezTo>
                    <a:cubicBezTo>
                      <a:pt x="138553" y="138619"/>
                      <a:pt x="138553" y="133671"/>
                      <a:pt x="137316" y="129959"/>
                    </a:cubicBezTo>
                    <a:lnTo>
                      <a:pt x="134843" y="126248"/>
                    </a:lnTo>
                    <a:lnTo>
                      <a:pt x="138553" y="125011"/>
                    </a:lnTo>
                    <a:cubicBezTo>
                      <a:pt x="144735" y="118826"/>
                      <a:pt x="148445" y="111403"/>
                      <a:pt x="148445" y="102744"/>
                    </a:cubicBezTo>
                    <a:cubicBezTo>
                      <a:pt x="148445" y="102744"/>
                      <a:pt x="148445" y="101507"/>
                      <a:pt x="148445" y="100270"/>
                    </a:cubicBezTo>
                    <a:lnTo>
                      <a:pt x="148445" y="96559"/>
                    </a:lnTo>
                    <a:lnTo>
                      <a:pt x="152154" y="96559"/>
                    </a:lnTo>
                    <a:cubicBezTo>
                      <a:pt x="165756" y="94085"/>
                      <a:pt x="174411" y="81714"/>
                      <a:pt x="174411" y="68106"/>
                    </a:cubicBezTo>
                    <a:cubicBezTo>
                      <a:pt x="174411" y="53261"/>
                      <a:pt x="162046" y="40891"/>
                      <a:pt x="147208" y="40891"/>
                    </a:cubicBezTo>
                    <a:cubicBezTo>
                      <a:pt x="145972" y="40891"/>
                      <a:pt x="143499" y="40891"/>
                      <a:pt x="142262" y="42128"/>
                    </a:cubicBezTo>
                    <a:lnTo>
                      <a:pt x="138553" y="43365"/>
                    </a:lnTo>
                    <a:lnTo>
                      <a:pt x="137316" y="39654"/>
                    </a:lnTo>
                    <a:cubicBezTo>
                      <a:pt x="132370" y="21098"/>
                      <a:pt x="115059" y="8727"/>
                      <a:pt x="96512" y="8727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7348" y="13617"/>
                      <a:pt x="144773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8279"/>
                      <a:pt x="183131" y="68086"/>
                    </a:cubicBezTo>
                    <a:cubicBezTo>
                      <a:pt x="183131" y="84179"/>
                      <a:pt x="173232" y="99034"/>
                      <a:pt x="158384" y="103985"/>
                    </a:cubicBezTo>
                    <a:cubicBezTo>
                      <a:pt x="158384" y="112651"/>
                      <a:pt x="153434" y="123792"/>
                      <a:pt x="146010" y="129982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5881"/>
                      <a:pt x="127449" y="185688"/>
                      <a:pt x="103939" y="185688"/>
                    </a:cubicBezTo>
                    <a:cubicBezTo>
                      <a:pt x="86616" y="185688"/>
                      <a:pt x="71768" y="175785"/>
                      <a:pt x="64343" y="159692"/>
                    </a:cubicBezTo>
                    <a:cubicBezTo>
                      <a:pt x="59394" y="160930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1413"/>
                    </a:cubicBezTo>
                    <a:cubicBezTo>
                      <a:pt x="0" y="97796"/>
                      <a:pt x="4950" y="85416"/>
                      <a:pt x="13611" y="76751"/>
                    </a:cubicBezTo>
                    <a:cubicBezTo>
                      <a:pt x="11136" y="70561"/>
                      <a:pt x="9899" y="65610"/>
                      <a:pt x="9899" y="60658"/>
                    </a:cubicBezTo>
                    <a:cubicBezTo>
                      <a:pt x="9899" y="39613"/>
                      <a:pt x="25985" y="24758"/>
                      <a:pt x="45783" y="24758"/>
                    </a:cubicBezTo>
                    <a:cubicBezTo>
                      <a:pt x="48258" y="24758"/>
                      <a:pt x="50732" y="24758"/>
                      <a:pt x="53207" y="24758"/>
                    </a:cubicBezTo>
                    <a:cubicBezTo>
                      <a:pt x="63106" y="9903"/>
                      <a:pt x="79192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3" name="Group 1252">
              <a:extLst>
                <a:ext uri="{FF2B5EF4-FFF2-40B4-BE49-F238E27FC236}">
                  <a16:creationId xmlns:a16="http://schemas.microsoft.com/office/drawing/2014/main" id="{F508E4B4-8C9A-A344-A67F-398C9C9DF92B}"/>
                </a:ext>
              </a:extLst>
            </p:cNvPr>
            <p:cNvGrpSpPr/>
            <p:nvPr/>
          </p:nvGrpSpPr>
          <p:grpSpPr>
            <a:xfrm>
              <a:off x="3301352" y="10197895"/>
              <a:ext cx="184377" cy="185688"/>
              <a:chOff x="3301352" y="10197895"/>
              <a:chExt cx="184377" cy="185688"/>
            </a:xfrm>
          </p:grpSpPr>
          <p:sp>
            <p:nvSpPr>
              <p:cNvPr id="1390" name="Freeform 1389">
                <a:extLst>
                  <a:ext uri="{FF2B5EF4-FFF2-40B4-BE49-F238E27FC236}">
                    <a16:creationId xmlns:a16="http://schemas.microsoft.com/office/drawing/2014/main" id="{2773329A-5CC8-CF44-BAE8-8898C7461F46}"/>
                  </a:ext>
                </a:extLst>
              </p:cNvPr>
              <p:cNvSpPr/>
              <p:nvPr/>
            </p:nvSpPr>
            <p:spPr>
              <a:xfrm>
                <a:off x="3306335" y="10201633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3"/>
                    </a:moveTo>
                    <a:cubicBezTo>
                      <a:pt x="141" y="38"/>
                      <a:pt x="129" y="27"/>
                      <a:pt x="115" y="27"/>
                    </a:cubicBezTo>
                    <a:cubicBezTo>
                      <a:pt x="113" y="27"/>
                      <a:pt x="111" y="27"/>
                      <a:pt x="110" y="27"/>
                    </a:cubicBezTo>
                    <a:cubicBezTo>
                      <a:pt x="105" y="12"/>
                      <a:pt x="91" y="0"/>
                      <a:pt x="74" y="0"/>
                    </a:cubicBezTo>
                    <a:cubicBezTo>
                      <a:pt x="59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7" y="31"/>
                      <a:pt x="7" y="45"/>
                    </a:cubicBezTo>
                    <a:cubicBezTo>
                      <a:pt x="7" y="50"/>
                      <a:pt x="9" y="55"/>
                      <a:pt x="11" y="59"/>
                    </a:cubicBezTo>
                    <a:cubicBezTo>
                      <a:pt x="4" y="66"/>
                      <a:pt x="0" y="75"/>
                      <a:pt x="0" y="86"/>
                    </a:cubicBezTo>
                    <a:cubicBezTo>
                      <a:pt x="0" y="107"/>
                      <a:pt x="16" y="124"/>
                      <a:pt x="37" y="124"/>
                    </a:cubicBezTo>
                    <a:cubicBezTo>
                      <a:pt x="42" y="124"/>
                      <a:pt x="46" y="123"/>
                      <a:pt x="50" y="121"/>
                    </a:cubicBezTo>
                    <a:cubicBezTo>
                      <a:pt x="54" y="134"/>
                      <a:pt x="66" y="143"/>
                      <a:pt x="80" y="143"/>
                    </a:cubicBezTo>
                    <a:cubicBezTo>
                      <a:pt x="98" y="143"/>
                      <a:pt x="111" y="129"/>
                      <a:pt x="111" y="111"/>
                    </a:cubicBezTo>
                    <a:cubicBezTo>
                      <a:pt x="111" y="108"/>
                      <a:pt x="111" y="104"/>
                      <a:pt x="110" y="100"/>
                    </a:cubicBezTo>
                    <a:cubicBezTo>
                      <a:pt x="116" y="96"/>
                      <a:pt x="120" y="89"/>
                      <a:pt x="120" y="80"/>
                    </a:cubicBezTo>
                    <a:cubicBezTo>
                      <a:pt x="120" y="79"/>
                      <a:pt x="120" y="78"/>
                      <a:pt x="120" y="78"/>
                    </a:cubicBezTo>
                    <a:cubicBezTo>
                      <a:pt x="132" y="75"/>
                      <a:pt x="141" y="65"/>
                      <a:pt x="141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1" name="Freeform 1390">
                <a:extLst>
                  <a:ext uri="{FF2B5EF4-FFF2-40B4-BE49-F238E27FC236}">
                    <a16:creationId xmlns:a16="http://schemas.microsoft.com/office/drawing/2014/main" id="{A55E4BC6-D25E-5341-BE22-496F9B5A29CF}"/>
                  </a:ext>
                </a:extLst>
              </p:cNvPr>
              <p:cNvSpPr/>
              <p:nvPr/>
            </p:nvSpPr>
            <p:spPr>
              <a:xfrm>
                <a:off x="3301352" y="10197895"/>
                <a:ext cx="184377" cy="185688"/>
              </a:xfrm>
              <a:custGeom>
                <a:avLst/>
                <a:gdLst>
                  <a:gd name="connsiteX0" fmla="*/ 96511 w 184377"/>
                  <a:gd name="connsiteY0" fmla="*/ 8723 h 185688"/>
                  <a:gd name="connsiteX1" fmla="*/ 59416 w 184377"/>
                  <a:gd name="connsiteY1" fmla="*/ 30989 h 185688"/>
                  <a:gd name="connsiteX2" fmla="*/ 56943 w 184377"/>
                  <a:gd name="connsiteY2" fmla="*/ 34700 h 185688"/>
                  <a:gd name="connsiteX3" fmla="*/ 54470 w 184377"/>
                  <a:gd name="connsiteY3" fmla="*/ 34700 h 185688"/>
                  <a:gd name="connsiteX4" fmla="*/ 45815 w 184377"/>
                  <a:gd name="connsiteY4" fmla="*/ 32226 h 185688"/>
                  <a:gd name="connsiteX5" fmla="*/ 18612 w 184377"/>
                  <a:gd name="connsiteY5" fmla="*/ 59440 h 185688"/>
                  <a:gd name="connsiteX6" fmla="*/ 22322 w 184377"/>
                  <a:gd name="connsiteY6" fmla="*/ 74284 h 185688"/>
                  <a:gd name="connsiteX7" fmla="*/ 24795 w 184377"/>
                  <a:gd name="connsiteY7" fmla="*/ 76758 h 185688"/>
                  <a:gd name="connsiteX8" fmla="*/ 22322 w 184377"/>
                  <a:gd name="connsiteY8" fmla="*/ 79232 h 185688"/>
                  <a:gd name="connsiteX9" fmla="*/ 8720 w 184377"/>
                  <a:gd name="connsiteY9" fmla="*/ 110157 h 185688"/>
                  <a:gd name="connsiteX10" fmla="*/ 50761 w 184377"/>
                  <a:gd name="connsiteY10" fmla="*/ 152215 h 185688"/>
                  <a:gd name="connsiteX11" fmla="*/ 65599 w 184377"/>
                  <a:gd name="connsiteY11" fmla="*/ 149741 h 185688"/>
                  <a:gd name="connsiteX12" fmla="*/ 69308 w 184377"/>
                  <a:gd name="connsiteY12" fmla="*/ 148504 h 185688"/>
                  <a:gd name="connsiteX13" fmla="*/ 70545 w 184377"/>
                  <a:gd name="connsiteY13" fmla="*/ 152215 h 185688"/>
                  <a:gd name="connsiteX14" fmla="*/ 103930 w 184377"/>
                  <a:gd name="connsiteY14" fmla="*/ 175718 h 185688"/>
                  <a:gd name="connsiteX15" fmla="*/ 139788 w 184377"/>
                  <a:gd name="connsiteY15" fmla="*/ 141082 h 185688"/>
                  <a:gd name="connsiteX16" fmla="*/ 137315 w 184377"/>
                  <a:gd name="connsiteY16" fmla="*/ 128712 h 185688"/>
                  <a:gd name="connsiteX17" fmla="*/ 134842 w 184377"/>
                  <a:gd name="connsiteY17" fmla="*/ 126238 h 185688"/>
                  <a:gd name="connsiteX18" fmla="*/ 138552 w 184377"/>
                  <a:gd name="connsiteY18" fmla="*/ 125001 h 185688"/>
                  <a:gd name="connsiteX19" fmla="*/ 148444 w 184377"/>
                  <a:gd name="connsiteY19" fmla="*/ 102735 h 185688"/>
                  <a:gd name="connsiteX20" fmla="*/ 148444 w 184377"/>
                  <a:gd name="connsiteY20" fmla="*/ 100261 h 185688"/>
                  <a:gd name="connsiteX21" fmla="*/ 148444 w 184377"/>
                  <a:gd name="connsiteY21" fmla="*/ 95313 h 185688"/>
                  <a:gd name="connsiteX22" fmla="*/ 153390 w 184377"/>
                  <a:gd name="connsiteY22" fmla="*/ 95313 h 185688"/>
                  <a:gd name="connsiteX23" fmla="*/ 174410 w 184377"/>
                  <a:gd name="connsiteY23" fmla="*/ 69336 h 185688"/>
                  <a:gd name="connsiteX24" fmla="*/ 147207 w 184377"/>
                  <a:gd name="connsiteY24" fmla="*/ 42122 h 185688"/>
                  <a:gd name="connsiteX25" fmla="*/ 142261 w 184377"/>
                  <a:gd name="connsiteY25" fmla="*/ 42122 h 185688"/>
                  <a:gd name="connsiteX26" fmla="*/ 138552 w 184377"/>
                  <a:gd name="connsiteY26" fmla="*/ 42122 h 185688"/>
                  <a:gd name="connsiteX27" fmla="*/ 137315 w 184377"/>
                  <a:gd name="connsiteY27" fmla="*/ 38411 h 185688"/>
                  <a:gd name="connsiteX28" fmla="*/ 96511 w 184377"/>
                  <a:gd name="connsiteY28" fmla="*/ 8723 h 185688"/>
                  <a:gd name="connsiteX29" fmla="*/ 96520 w 184377"/>
                  <a:gd name="connsiteY29" fmla="*/ 0 h 185688"/>
                  <a:gd name="connsiteX30" fmla="*/ 144779 w 184377"/>
                  <a:gd name="connsiteY30" fmla="*/ 32186 h 185688"/>
                  <a:gd name="connsiteX31" fmla="*/ 147254 w 184377"/>
                  <a:gd name="connsiteY31" fmla="*/ 32186 h 185688"/>
                  <a:gd name="connsiteX32" fmla="*/ 184377 w 184377"/>
                  <a:gd name="connsiteY32" fmla="*/ 69324 h 185688"/>
                  <a:gd name="connsiteX33" fmla="*/ 158391 w 184377"/>
                  <a:gd name="connsiteY33" fmla="*/ 102747 h 185688"/>
                  <a:gd name="connsiteX34" fmla="*/ 146017 w 184377"/>
                  <a:gd name="connsiteY34" fmla="*/ 128744 h 185688"/>
                  <a:gd name="connsiteX35" fmla="*/ 147254 w 184377"/>
                  <a:gd name="connsiteY35" fmla="*/ 141123 h 185688"/>
                  <a:gd name="connsiteX36" fmla="*/ 103944 w 184377"/>
                  <a:gd name="connsiteY36" fmla="*/ 185688 h 185688"/>
                  <a:gd name="connsiteX37" fmla="*/ 64346 w 184377"/>
                  <a:gd name="connsiteY37" fmla="*/ 158454 h 185688"/>
                  <a:gd name="connsiteX38" fmla="*/ 50735 w 184377"/>
                  <a:gd name="connsiteY38" fmla="*/ 160930 h 185688"/>
                  <a:gd name="connsiteX39" fmla="*/ 0 w 184377"/>
                  <a:gd name="connsiteY39" fmla="*/ 110175 h 185688"/>
                  <a:gd name="connsiteX40" fmla="*/ 13612 w 184377"/>
                  <a:gd name="connsiteY40" fmla="*/ 75513 h 185688"/>
                  <a:gd name="connsiteX41" fmla="*/ 9900 w 184377"/>
                  <a:gd name="connsiteY41" fmla="*/ 59420 h 185688"/>
                  <a:gd name="connsiteX42" fmla="*/ 45785 w 184377"/>
                  <a:gd name="connsiteY42" fmla="*/ 23520 h 185688"/>
                  <a:gd name="connsiteX43" fmla="*/ 53210 w 184377"/>
                  <a:gd name="connsiteY43" fmla="*/ 23520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11" y="8723"/>
                    </a:moveTo>
                    <a:cubicBezTo>
                      <a:pt x="80437" y="8723"/>
                      <a:pt x="66835" y="17382"/>
                      <a:pt x="59416" y="30989"/>
                    </a:cubicBezTo>
                    <a:lnTo>
                      <a:pt x="56943" y="34700"/>
                    </a:lnTo>
                    <a:lnTo>
                      <a:pt x="54470" y="34700"/>
                    </a:lnTo>
                    <a:cubicBezTo>
                      <a:pt x="50761" y="33463"/>
                      <a:pt x="49524" y="32226"/>
                      <a:pt x="45815" y="32226"/>
                    </a:cubicBezTo>
                    <a:cubicBezTo>
                      <a:pt x="30977" y="32226"/>
                      <a:pt x="18612" y="44596"/>
                      <a:pt x="18612" y="59440"/>
                    </a:cubicBezTo>
                    <a:cubicBezTo>
                      <a:pt x="18612" y="64388"/>
                      <a:pt x="19849" y="69336"/>
                      <a:pt x="22322" y="74284"/>
                    </a:cubicBezTo>
                    <a:lnTo>
                      <a:pt x="24795" y="76758"/>
                    </a:lnTo>
                    <a:lnTo>
                      <a:pt x="22322" y="79232"/>
                    </a:lnTo>
                    <a:cubicBezTo>
                      <a:pt x="13666" y="87891"/>
                      <a:pt x="8720" y="99024"/>
                      <a:pt x="8720" y="110157"/>
                    </a:cubicBezTo>
                    <a:cubicBezTo>
                      <a:pt x="8720" y="133660"/>
                      <a:pt x="27268" y="152215"/>
                      <a:pt x="50761" y="152215"/>
                    </a:cubicBezTo>
                    <a:cubicBezTo>
                      <a:pt x="55707" y="152215"/>
                      <a:pt x="60653" y="150978"/>
                      <a:pt x="65599" y="149741"/>
                    </a:cubicBezTo>
                    <a:lnTo>
                      <a:pt x="69308" y="148504"/>
                    </a:lnTo>
                    <a:lnTo>
                      <a:pt x="70545" y="152215"/>
                    </a:lnTo>
                    <a:cubicBezTo>
                      <a:pt x="75491" y="165822"/>
                      <a:pt x="89092" y="175718"/>
                      <a:pt x="103930" y="175718"/>
                    </a:cubicBezTo>
                    <a:cubicBezTo>
                      <a:pt x="123714" y="175718"/>
                      <a:pt x="139788" y="160874"/>
                      <a:pt x="139788" y="141082"/>
                    </a:cubicBezTo>
                    <a:cubicBezTo>
                      <a:pt x="139788" y="137371"/>
                      <a:pt x="138552" y="133660"/>
                      <a:pt x="137315" y="128712"/>
                    </a:cubicBezTo>
                    <a:lnTo>
                      <a:pt x="134842" y="126238"/>
                    </a:lnTo>
                    <a:lnTo>
                      <a:pt x="138552" y="125001"/>
                    </a:lnTo>
                    <a:cubicBezTo>
                      <a:pt x="144734" y="120053"/>
                      <a:pt x="148444" y="111394"/>
                      <a:pt x="148444" y="102735"/>
                    </a:cubicBezTo>
                    <a:cubicBezTo>
                      <a:pt x="148444" y="101498"/>
                      <a:pt x="148444" y="100261"/>
                      <a:pt x="148444" y="100261"/>
                    </a:cubicBezTo>
                    <a:lnTo>
                      <a:pt x="148444" y="95313"/>
                    </a:lnTo>
                    <a:lnTo>
                      <a:pt x="153390" y="95313"/>
                    </a:lnTo>
                    <a:cubicBezTo>
                      <a:pt x="165755" y="92839"/>
                      <a:pt x="174410" y="81706"/>
                      <a:pt x="174410" y="69336"/>
                    </a:cubicBezTo>
                    <a:cubicBezTo>
                      <a:pt x="174410" y="53255"/>
                      <a:pt x="162045" y="42122"/>
                      <a:pt x="147207" y="42122"/>
                    </a:cubicBezTo>
                    <a:cubicBezTo>
                      <a:pt x="145971" y="42122"/>
                      <a:pt x="143498" y="42122"/>
                      <a:pt x="142261" y="42122"/>
                    </a:cubicBezTo>
                    <a:lnTo>
                      <a:pt x="138552" y="42122"/>
                    </a:lnTo>
                    <a:lnTo>
                      <a:pt x="137315" y="38411"/>
                    </a:lnTo>
                    <a:cubicBezTo>
                      <a:pt x="131133" y="21093"/>
                      <a:pt x="115058" y="8723"/>
                      <a:pt x="96511" y="8723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2379"/>
                      <a:pt x="144779" y="32186"/>
                    </a:cubicBezTo>
                    <a:lnTo>
                      <a:pt x="147254" y="32186"/>
                    </a:lnTo>
                    <a:cubicBezTo>
                      <a:pt x="167053" y="32186"/>
                      <a:pt x="184377" y="48279"/>
                      <a:pt x="184377" y="69324"/>
                    </a:cubicBezTo>
                    <a:cubicBezTo>
                      <a:pt x="184377" y="85416"/>
                      <a:pt x="173240" y="99034"/>
                      <a:pt x="158391" y="102747"/>
                    </a:cubicBezTo>
                    <a:cubicBezTo>
                      <a:pt x="158391" y="113889"/>
                      <a:pt x="153441" y="122554"/>
                      <a:pt x="146017" y="128744"/>
                    </a:cubicBezTo>
                    <a:cubicBezTo>
                      <a:pt x="147254" y="133695"/>
                      <a:pt x="147254" y="137409"/>
                      <a:pt x="147254" y="141123"/>
                    </a:cubicBezTo>
                    <a:cubicBezTo>
                      <a:pt x="147254" y="165881"/>
                      <a:pt x="127455" y="185688"/>
                      <a:pt x="103944" y="185688"/>
                    </a:cubicBezTo>
                    <a:cubicBezTo>
                      <a:pt x="86620" y="185688"/>
                      <a:pt x="70534" y="174547"/>
                      <a:pt x="64346" y="158454"/>
                    </a:cubicBezTo>
                    <a:cubicBezTo>
                      <a:pt x="59397" y="159692"/>
                      <a:pt x="55684" y="160930"/>
                      <a:pt x="50735" y="160930"/>
                    </a:cubicBezTo>
                    <a:cubicBezTo>
                      <a:pt x="22274" y="160930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2" y="75513"/>
                    </a:cubicBezTo>
                    <a:cubicBezTo>
                      <a:pt x="11137" y="70561"/>
                      <a:pt x="9900" y="64372"/>
                      <a:pt x="9900" y="59420"/>
                    </a:cubicBezTo>
                    <a:cubicBezTo>
                      <a:pt x="9900" y="39613"/>
                      <a:pt x="25986" y="23520"/>
                      <a:pt x="45785" y="23520"/>
                    </a:cubicBezTo>
                    <a:cubicBezTo>
                      <a:pt x="48260" y="23520"/>
                      <a:pt x="50735" y="23520"/>
                      <a:pt x="53210" y="23520"/>
                    </a:cubicBezTo>
                    <a:cubicBezTo>
                      <a:pt x="63109" y="8665"/>
                      <a:pt x="77958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2" name="Freeform 1391">
                <a:extLst>
                  <a:ext uri="{FF2B5EF4-FFF2-40B4-BE49-F238E27FC236}">
                    <a16:creationId xmlns:a16="http://schemas.microsoft.com/office/drawing/2014/main" id="{66E3D14D-970C-1047-A907-6AAC750CCEB8}"/>
                  </a:ext>
                </a:extLst>
              </p:cNvPr>
              <p:cNvSpPr/>
              <p:nvPr/>
            </p:nvSpPr>
            <p:spPr>
              <a:xfrm>
                <a:off x="3306335" y="10201633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3"/>
                    </a:moveTo>
                    <a:cubicBezTo>
                      <a:pt x="141" y="38"/>
                      <a:pt x="129" y="27"/>
                      <a:pt x="115" y="27"/>
                    </a:cubicBezTo>
                    <a:cubicBezTo>
                      <a:pt x="113" y="27"/>
                      <a:pt x="111" y="27"/>
                      <a:pt x="110" y="27"/>
                    </a:cubicBezTo>
                    <a:cubicBezTo>
                      <a:pt x="105" y="12"/>
                      <a:pt x="91" y="0"/>
                      <a:pt x="74" y="0"/>
                    </a:cubicBezTo>
                    <a:cubicBezTo>
                      <a:pt x="59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7" y="31"/>
                      <a:pt x="7" y="45"/>
                    </a:cubicBezTo>
                    <a:cubicBezTo>
                      <a:pt x="7" y="50"/>
                      <a:pt x="9" y="55"/>
                      <a:pt x="11" y="59"/>
                    </a:cubicBezTo>
                    <a:cubicBezTo>
                      <a:pt x="4" y="66"/>
                      <a:pt x="0" y="75"/>
                      <a:pt x="0" y="86"/>
                    </a:cubicBezTo>
                    <a:cubicBezTo>
                      <a:pt x="0" y="107"/>
                      <a:pt x="16" y="124"/>
                      <a:pt x="37" y="124"/>
                    </a:cubicBezTo>
                    <a:cubicBezTo>
                      <a:pt x="42" y="124"/>
                      <a:pt x="46" y="123"/>
                      <a:pt x="50" y="121"/>
                    </a:cubicBezTo>
                    <a:cubicBezTo>
                      <a:pt x="54" y="134"/>
                      <a:pt x="66" y="143"/>
                      <a:pt x="80" y="143"/>
                    </a:cubicBezTo>
                    <a:cubicBezTo>
                      <a:pt x="98" y="143"/>
                      <a:pt x="111" y="129"/>
                      <a:pt x="111" y="111"/>
                    </a:cubicBezTo>
                    <a:cubicBezTo>
                      <a:pt x="111" y="108"/>
                      <a:pt x="111" y="104"/>
                      <a:pt x="110" y="100"/>
                    </a:cubicBezTo>
                    <a:cubicBezTo>
                      <a:pt x="116" y="96"/>
                      <a:pt x="120" y="89"/>
                      <a:pt x="120" y="80"/>
                    </a:cubicBezTo>
                    <a:cubicBezTo>
                      <a:pt x="120" y="79"/>
                      <a:pt x="120" y="78"/>
                      <a:pt x="120" y="78"/>
                    </a:cubicBezTo>
                    <a:cubicBezTo>
                      <a:pt x="132" y="75"/>
                      <a:pt x="141" y="65"/>
                      <a:pt x="141" y="53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3" name="Freeform 1392">
                <a:extLst>
                  <a:ext uri="{FF2B5EF4-FFF2-40B4-BE49-F238E27FC236}">
                    <a16:creationId xmlns:a16="http://schemas.microsoft.com/office/drawing/2014/main" id="{AB314DF3-6034-994F-8EEC-2A231A91A67B}"/>
                  </a:ext>
                </a:extLst>
              </p:cNvPr>
              <p:cNvSpPr/>
              <p:nvPr/>
            </p:nvSpPr>
            <p:spPr>
              <a:xfrm>
                <a:off x="3301352" y="10197895"/>
                <a:ext cx="184377" cy="185688"/>
              </a:xfrm>
              <a:custGeom>
                <a:avLst/>
                <a:gdLst>
                  <a:gd name="connsiteX0" fmla="*/ 96511 w 184377"/>
                  <a:gd name="connsiteY0" fmla="*/ 8723 h 185688"/>
                  <a:gd name="connsiteX1" fmla="*/ 59416 w 184377"/>
                  <a:gd name="connsiteY1" fmla="*/ 30989 h 185688"/>
                  <a:gd name="connsiteX2" fmla="*/ 56943 w 184377"/>
                  <a:gd name="connsiteY2" fmla="*/ 34700 h 185688"/>
                  <a:gd name="connsiteX3" fmla="*/ 54470 w 184377"/>
                  <a:gd name="connsiteY3" fmla="*/ 34700 h 185688"/>
                  <a:gd name="connsiteX4" fmla="*/ 45815 w 184377"/>
                  <a:gd name="connsiteY4" fmla="*/ 32226 h 185688"/>
                  <a:gd name="connsiteX5" fmla="*/ 18612 w 184377"/>
                  <a:gd name="connsiteY5" fmla="*/ 59440 h 185688"/>
                  <a:gd name="connsiteX6" fmla="*/ 22322 w 184377"/>
                  <a:gd name="connsiteY6" fmla="*/ 74284 h 185688"/>
                  <a:gd name="connsiteX7" fmla="*/ 24795 w 184377"/>
                  <a:gd name="connsiteY7" fmla="*/ 76758 h 185688"/>
                  <a:gd name="connsiteX8" fmla="*/ 22322 w 184377"/>
                  <a:gd name="connsiteY8" fmla="*/ 79232 h 185688"/>
                  <a:gd name="connsiteX9" fmla="*/ 8720 w 184377"/>
                  <a:gd name="connsiteY9" fmla="*/ 110157 h 185688"/>
                  <a:gd name="connsiteX10" fmla="*/ 50761 w 184377"/>
                  <a:gd name="connsiteY10" fmla="*/ 152215 h 185688"/>
                  <a:gd name="connsiteX11" fmla="*/ 65599 w 184377"/>
                  <a:gd name="connsiteY11" fmla="*/ 149741 h 185688"/>
                  <a:gd name="connsiteX12" fmla="*/ 69308 w 184377"/>
                  <a:gd name="connsiteY12" fmla="*/ 148504 h 185688"/>
                  <a:gd name="connsiteX13" fmla="*/ 70545 w 184377"/>
                  <a:gd name="connsiteY13" fmla="*/ 152215 h 185688"/>
                  <a:gd name="connsiteX14" fmla="*/ 103930 w 184377"/>
                  <a:gd name="connsiteY14" fmla="*/ 175718 h 185688"/>
                  <a:gd name="connsiteX15" fmla="*/ 139788 w 184377"/>
                  <a:gd name="connsiteY15" fmla="*/ 141082 h 185688"/>
                  <a:gd name="connsiteX16" fmla="*/ 137315 w 184377"/>
                  <a:gd name="connsiteY16" fmla="*/ 128712 h 185688"/>
                  <a:gd name="connsiteX17" fmla="*/ 134842 w 184377"/>
                  <a:gd name="connsiteY17" fmla="*/ 126238 h 185688"/>
                  <a:gd name="connsiteX18" fmla="*/ 138552 w 184377"/>
                  <a:gd name="connsiteY18" fmla="*/ 125001 h 185688"/>
                  <a:gd name="connsiteX19" fmla="*/ 148444 w 184377"/>
                  <a:gd name="connsiteY19" fmla="*/ 102735 h 185688"/>
                  <a:gd name="connsiteX20" fmla="*/ 148444 w 184377"/>
                  <a:gd name="connsiteY20" fmla="*/ 100261 h 185688"/>
                  <a:gd name="connsiteX21" fmla="*/ 148444 w 184377"/>
                  <a:gd name="connsiteY21" fmla="*/ 95313 h 185688"/>
                  <a:gd name="connsiteX22" fmla="*/ 153390 w 184377"/>
                  <a:gd name="connsiteY22" fmla="*/ 95313 h 185688"/>
                  <a:gd name="connsiteX23" fmla="*/ 174410 w 184377"/>
                  <a:gd name="connsiteY23" fmla="*/ 69336 h 185688"/>
                  <a:gd name="connsiteX24" fmla="*/ 147207 w 184377"/>
                  <a:gd name="connsiteY24" fmla="*/ 42122 h 185688"/>
                  <a:gd name="connsiteX25" fmla="*/ 142261 w 184377"/>
                  <a:gd name="connsiteY25" fmla="*/ 42122 h 185688"/>
                  <a:gd name="connsiteX26" fmla="*/ 138552 w 184377"/>
                  <a:gd name="connsiteY26" fmla="*/ 42122 h 185688"/>
                  <a:gd name="connsiteX27" fmla="*/ 137315 w 184377"/>
                  <a:gd name="connsiteY27" fmla="*/ 38411 h 185688"/>
                  <a:gd name="connsiteX28" fmla="*/ 96511 w 184377"/>
                  <a:gd name="connsiteY28" fmla="*/ 8723 h 185688"/>
                  <a:gd name="connsiteX29" fmla="*/ 96520 w 184377"/>
                  <a:gd name="connsiteY29" fmla="*/ 0 h 185688"/>
                  <a:gd name="connsiteX30" fmla="*/ 144779 w 184377"/>
                  <a:gd name="connsiteY30" fmla="*/ 32186 h 185688"/>
                  <a:gd name="connsiteX31" fmla="*/ 147254 w 184377"/>
                  <a:gd name="connsiteY31" fmla="*/ 32186 h 185688"/>
                  <a:gd name="connsiteX32" fmla="*/ 184377 w 184377"/>
                  <a:gd name="connsiteY32" fmla="*/ 69324 h 185688"/>
                  <a:gd name="connsiteX33" fmla="*/ 158391 w 184377"/>
                  <a:gd name="connsiteY33" fmla="*/ 102747 h 185688"/>
                  <a:gd name="connsiteX34" fmla="*/ 146017 w 184377"/>
                  <a:gd name="connsiteY34" fmla="*/ 128744 h 185688"/>
                  <a:gd name="connsiteX35" fmla="*/ 147254 w 184377"/>
                  <a:gd name="connsiteY35" fmla="*/ 141123 h 185688"/>
                  <a:gd name="connsiteX36" fmla="*/ 103944 w 184377"/>
                  <a:gd name="connsiteY36" fmla="*/ 185688 h 185688"/>
                  <a:gd name="connsiteX37" fmla="*/ 64346 w 184377"/>
                  <a:gd name="connsiteY37" fmla="*/ 158454 h 185688"/>
                  <a:gd name="connsiteX38" fmla="*/ 50735 w 184377"/>
                  <a:gd name="connsiteY38" fmla="*/ 160930 h 185688"/>
                  <a:gd name="connsiteX39" fmla="*/ 0 w 184377"/>
                  <a:gd name="connsiteY39" fmla="*/ 110175 h 185688"/>
                  <a:gd name="connsiteX40" fmla="*/ 13612 w 184377"/>
                  <a:gd name="connsiteY40" fmla="*/ 75513 h 185688"/>
                  <a:gd name="connsiteX41" fmla="*/ 9900 w 184377"/>
                  <a:gd name="connsiteY41" fmla="*/ 59420 h 185688"/>
                  <a:gd name="connsiteX42" fmla="*/ 45785 w 184377"/>
                  <a:gd name="connsiteY42" fmla="*/ 23520 h 185688"/>
                  <a:gd name="connsiteX43" fmla="*/ 53210 w 184377"/>
                  <a:gd name="connsiteY43" fmla="*/ 23520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11" y="8723"/>
                    </a:moveTo>
                    <a:cubicBezTo>
                      <a:pt x="80437" y="8723"/>
                      <a:pt x="66835" y="17382"/>
                      <a:pt x="59416" y="30989"/>
                    </a:cubicBezTo>
                    <a:lnTo>
                      <a:pt x="56943" y="34700"/>
                    </a:lnTo>
                    <a:lnTo>
                      <a:pt x="54470" y="34700"/>
                    </a:lnTo>
                    <a:cubicBezTo>
                      <a:pt x="50761" y="33463"/>
                      <a:pt x="49524" y="32226"/>
                      <a:pt x="45815" y="32226"/>
                    </a:cubicBezTo>
                    <a:cubicBezTo>
                      <a:pt x="30977" y="32226"/>
                      <a:pt x="18612" y="44596"/>
                      <a:pt x="18612" y="59440"/>
                    </a:cubicBezTo>
                    <a:cubicBezTo>
                      <a:pt x="18612" y="64388"/>
                      <a:pt x="19849" y="69336"/>
                      <a:pt x="22322" y="74284"/>
                    </a:cubicBezTo>
                    <a:lnTo>
                      <a:pt x="24795" y="76758"/>
                    </a:lnTo>
                    <a:lnTo>
                      <a:pt x="22322" y="79232"/>
                    </a:lnTo>
                    <a:cubicBezTo>
                      <a:pt x="13666" y="87891"/>
                      <a:pt x="8720" y="99024"/>
                      <a:pt x="8720" y="110157"/>
                    </a:cubicBezTo>
                    <a:cubicBezTo>
                      <a:pt x="8720" y="133660"/>
                      <a:pt x="27268" y="152215"/>
                      <a:pt x="50761" y="152215"/>
                    </a:cubicBezTo>
                    <a:cubicBezTo>
                      <a:pt x="55707" y="152215"/>
                      <a:pt x="60653" y="150978"/>
                      <a:pt x="65599" y="149741"/>
                    </a:cubicBezTo>
                    <a:lnTo>
                      <a:pt x="69308" y="148504"/>
                    </a:lnTo>
                    <a:lnTo>
                      <a:pt x="70545" y="152215"/>
                    </a:lnTo>
                    <a:cubicBezTo>
                      <a:pt x="75491" y="165822"/>
                      <a:pt x="89092" y="175718"/>
                      <a:pt x="103930" y="175718"/>
                    </a:cubicBezTo>
                    <a:cubicBezTo>
                      <a:pt x="123714" y="175718"/>
                      <a:pt x="139788" y="160874"/>
                      <a:pt x="139788" y="141082"/>
                    </a:cubicBezTo>
                    <a:cubicBezTo>
                      <a:pt x="139788" y="137371"/>
                      <a:pt x="138552" y="133660"/>
                      <a:pt x="137315" y="128712"/>
                    </a:cubicBezTo>
                    <a:lnTo>
                      <a:pt x="134842" y="126238"/>
                    </a:lnTo>
                    <a:lnTo>
                      <a:pt x="138552" y="125001"/>
                    </a:lnTo>
                    <a:cubicBezTo>
                      <a:pt x="144734" y="120053"/>
                      <a:pt x="148444" y="111394"/>
                      <a:pt x="148444" y="102735"/>
                    </a:cubicBezTo>
                    <a:cubicBezTo>
                      <a:pt x="148444" y="101498"/>
                      <a:pt x="148444" y="100261"/>
                      <a:pt x="148444" y="100261"/>
                    </a:cubicBezTo>
                    <a:lnTo>
                      <a:pt x="148444" y="95313"/>
                    </a:lnTo>
                    <a:lnTo>
                      <a:pt x="153390" y="95313"/>
                    </a:lnTo>
                    <a:cubicBezTo>
                      <a:pt x="165755" y="92839"/>
                      <a:pt x="174410" y="81706"/>
                      <a:pt x="174410" y="69336"/>
                    </a:cubicBezTo>
                    <a:cubicBezTo>
                      <a:pt x="174410" y="53255"/>
                      <a:pt x="162045" y="42122"/>
                      <a:pt x="147207" y="42122"/>
                    </a:cubicBezTo>
                    <a:cubicBezTo>
                      <a:pt x="145971" y="42122"/>
                      <a:pt x="143498" y="42122"/>
                      <a:pt x="142261" y="42122"/>
                    </a:cubicBezTo>
                    <a:lnTo>
                      <a:pt x="138552" y="42122"/>
                    </a:lnTo>
                    <a:lnTo>
                      <a:pt x="137315" y="38411"/>
                    </a:lnTo>
                    <a:cubicBezTo>
                      <a:pt x="131133" y="21093"/>
                      <a:pt x="115058" y="8723"/>
                      <a:pt x="96511" y="8723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2379"/>
                      <a:pt x="144779" y="32186"/>
                    </a:cubicBezTo>
                    <a:lnTo>
                      <a:pt x="147254" y="32186"/>
                    </a:lnTo>
                    <a:cubicBezTo>
                      <a:pt x="167053" y="32186"/>
                      <a:pt x="184377" y="48279"/>
                      <a:pt x="184377" y="69324"/>
                    </a:cubicBezTo>
                    <a:cubicBezTo>
                      <a:pt x="184377" y="85416"/>
                      <a:pt x="173240" y="99034"/>
                      <a:pt x="158391" y="102747"/>
                    </a:cubicBezTo>
                    <a:cubicBezTo>
                      <a:pt x="158391" y="113889"/>
                      <a:pt x="153441" y="122554"/>
                      <a:pt x="146017" y="128744"/>
                    </a:cubicBezTo>
                    <a:cubicBezTo>
                      <a:pt x="147254" y="133695"/>
                      <a:pt x="147254" y="137409"/>
                      <a:pt x="147254" y="141123"/>
                    </a:cubicBezTo>
                    <a:cubicBezTo>
                      <a:pt x="147254" y="165881"/>
                      <a:pt x="127455" y="185688"/>
                      <a:pt x="103944" y="185688"/>
                    </a:cubicBezTo>
                    <a:cubicBezTo>
                      <a:pt x="86620" y="185688"/>
                      <a:pt x="70534" y="174547"/>
                      <a:pt x="64346" y="158454"/>
                    </a:cubicBezTo>
                    <a:cubicBezTo>
                      <a:pt x="59397" y="159692"/>
                      <a:pt x="55684" y="160930"/>
                      <a:pt x="50735" y="160930"/>
                    </a:cubicBezTo>
                    <a:cubicBezTo>
                      <a:pt x="22274" y="160930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2" y="75513"/>
                    </a:cubicBezTo>
                    <a:cubicBezTo>
                      <a:pt x="11137" y="70561"/>
                      <a:pt x="9900" y="64372"/>
                      <a:pt x="9900" y="59420"/>
                    </a:cubicBezTo>
                    <a:cubicBezTo>
                      <a:pt x="9900" y="39613"/>
                      <a:pt x="25986" y="23520"/>
                      <a:pt x="45785" y="23520"/>
                    </a:cubicBezTo>
                    <a:cubicBezTo>
                      <a:pt x="48260" y="23520"/>
                      <a:pt x="50735" y="23520"/>
                      <a:pt x="53210" y="23520"/>
                    </a:cubicBezTo>
                    <a:cubicBezTo>
                      <a:pt x="63109" y="8665"/>
                      <a:pt x="77958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4" name="Group 1253">
              <a:extLst>
                <a:ext uri="{FF2B5EF4-FFF2-40B4-BE49-F238E27FC236}">
                  <a16:creationId xmlns:a16="http://schemas.microsoft.com/office/drawing/2014/main" id="{3A04BA36-EF0C-1C4F-93C7-98CC29D8B59A}"/>
                </a:ext>
              </a:extLst>
            </p:cNvPr>
            <p:cNvGrpSpPr/>
            <p:nvPr/>
          </p:nvGrpSpPr>
          <p:grpSpPr>
            <a:xfrm>
              <a:off x="4114850" y="10141814"/>
              <a:ext cx="184377" cy="185688"/>
              <a:chOff x="4114850" y="10141814"/>
              <a:chExt cx="184377" cy="185688"/>
            </a:xfrm>
          </p:grpSpPr>
          <p:sp>
            <p:nvSpPr>
              <p:cNvPr id="1386" name="Freeform 1385">
                <a:extLst>
                  <a:ext uri="{FF2B5EF4-FFF2-40B4-BE49-F238E27FC236}">
                    <a16:creationId xmlns:a16="http://schemas.microsoft.com/office/drawing/2014/main" id="{EFDD4355-628A-9247-92A5-A0F583E2CDF6}"/>
                  </a:ext>
                </a:extLst>
              </p:cNvPr>
              <p:cNvSpPr/>
              <p:nvPr/>
            </p:nvSpPr>
            <p:spPr>
              <a:xfrm>
                <a:off x="4119837" y="10146799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5" y="26"/>
                    </a:cubicBezTo>
                    <a:cubicBezTo>
                      <a:pt x="114" y="26"/>
                      <a:pt x="112" y="26"/>
                      <a:pt x="111" y="27"/>
                    </a:cubicBezTo>
                    <a:cubicBezTo>
                      <a:pt x="106" y="11"/>
                      <a:pt x="91" y="0"/>
                      <a:pt x="74" y="0"/>
                    </a:cubicBezTo>
                    <a:cubicBezTo>
                      <a:pt x="60" y="0"/>
                      <a:pt x="48" y="8"/>
                      <a:pt x="41" y="20"/>
                    </a:cubicBezTo>
                    <a:cubicBezTo>
                      <a:pt x="39" y="19"/>
                      <a:pt x="37" y="19"/>
                      <a:pt x="33" y="19"/>
                    </a:cubicBezTo>
                    <a:cubicBezTo>
                      <a:pt x="19" y="19"/>
                      <a:pt x="8" y="30"/>
                      <a:pt x="8" y="45"/>
                    </a:cubicBezTo>
                    <a:cubicBezTo>
                      <a:pt x="8" y="49"/>
                      <a:pt x="9" y="54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6"/>
                      <a:pt x="16" y="123"/>
                      <a:pt x="37" y="123"/>
                    </a:cubicBezTo>
                    <a:cubicBezTo>
                      <a:pt x="42" y="123"/>
                      <a:pt x="46" y="122"/>
                      <a:pt x="50" y="121"/>
                    </a:cubicBezTo>
                    <a:cubicBezTo>
                      <a:pt x="55" y="133"/>
                      <a:pt x="66" y="142"/>
                      <a:pt x="81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2" y="103"/>
                      <a:pt x="110" y="100"/>
                    </a:cubicBezTo>
                    <a:cubicBezTo>
                      <a:pt x="117" y="95"/>
                      <a:pt x="121" y="88"/>
                      <a:pt x="121" y="79"/>
                    </a:cubicBezTo>
                    <a:lnTo>
                      <a:pt x="120" y="77"/>
                    </a:lnTo>
                    <a:cubicBezTo>
                      <a:pt x="133" y="75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7" name="Freeform 1386">
                <a:extLst>
                  <a:ext uri="{FF2B5EF4-FFF2-40B4-BE49-F238E27FC236}">
                    <a16:creationId xmlns:a16="http://schemas.microsoft.com/office/drawing/2014/main" id="{7082ED1A-B96C-0F4A-8ED6-D3C72C4368F6}"/>
                  </a:ext>
                </a:extLst>
              </p:cNvPr>
              <p:cNvSpPr/>
              <p:nvPr/>
            </p:nvSpPr>
            <p:spPr>
              <a:xfrm>
                <a:off x="4114850" y="10141814"/>
                <a:ext cx="184377" cy="185688"/>
              </a:xfrm>
              <a:custGeom>
                <a:avLst/>
                <a:gdLst>
                  <a:gd name="connsiteX0" fmla="*/ 96520 w 184377"/>
                  <a:gd name="connsiteY0" fmla="*/ 8724 h 185688"/>
                  <a:gd name="connsiteX1" fmla="*/ 59423 w 184377"/>
                  <a:gd name="connsiteY1" fmla="*/ 32228 h 185688"/>
                  <a:gd name="connsiteX2" fmla="*/ 58187 w 184377"/>
                  <a:gd name="connsiteY2" fmla="*/ 34702 h 185688"/>
                  <a:gd name="connsiteX3" fmla="*/ 54477 w 184377"/>
                  <a:gd name="connsiteY3" fmla="*/ 34702 h 185688"/>
                  <a:gd name="connsiteX4" fmla="*/ 45821 w 184377"/>
                  <a:gd name="connsiteY4" fmla="*/ 33465 h 185688"/>
                  <a:gd name="connsiteX5" fmla="*/ 18617 w 184377"/>
                  <a:gd name="connsiteY5" fmla="*/ 60681 h 185688"/>
                  <a:gd name="connsiteX6" fmla="*/ 23563 w 184377"/>
                  <a:gd name="connsiteY6" fmla="*/ 74289 h 185688"/>
                  <a:gd name="connsiteX7" fmla="*/ 24799 w 184377"/>
                  <a:gd name="connsiteY7" fmla="*/ 78000 h 185688"/>
                  <a:gd name="connsiteX8" fmla="*/ 22326 w 184377"/>
                  <a:gd name="connsiteY8" fmla="*/ 79237 h 185688"/>
                  <a:gd name="connsiteX9" fmla="*/ 8724 w 184377"/>
                  <a:gd name="connsiteY9" fmla="*/ 111400 h 185688"/>
                  <a:gd name="connsiteX10" fmla="*/ 50767 w 184377"/>
                  <a:gd name="connsiteY10" fmla="*/ 153461 h 185688"/>
                  <a:gd name="connsiteX11" fmla="*/ 65606 w 184377"/>
                  <a:gd name="connsiteY11" fmla="*/ 149750 h 185688"/>
                  <a:gd name="connsiteX12" fmla="*/ 70552 w 184377"/>
                  <a:gd name="connsiteY12" fmla="*/ 148512 h 185688"/>
                  <a:gd name="connsiteX13" fmla="*/ 71789 w 184377"/>
                  <a:gd name="connsiteY13" fmla="*/ 153461 h 185688"/>
                  <a:gd name="connsiteX14" fmla="*/ 105176 w 184377"/>
                  <a:gd name="connsiteY14" fmla="*/ 176965 h 185688"/>
                  <a:gd name="connsiteX15" fmla="*/ 139800 w 184377"/>
                  <a:gd name="connsiteY15" fmla="*/ 142327 h 185688"/>
                  <a:gd name="connsiteX16" fmla="*/ 137327 w 184377"/>
                  <a:gd name="connsiteY16" fmla="*/ 129956 h 185688"/>
                  <a:gd name="connsiteX17" fmla="*/ 136090 w 184377"/>
                  <a:gd name="connsiteY17" fmla="*/ 126245 h 185688"/>
                  <a:gd name="connsiteX18" fmla="*/ 138563 w 184377"/>
                  <a:gd name="connsiteY18" fmla="*/ 125008 h 185688"/>
                  <a:gd name="connsiteX19" fmla="*/ 149692 w 184377"/>
                  <a:gd name="connsiteY19" fmla="*/ 102741 h 185688"/>
                  <a:gd name="connsiteX20" fmla="*/ 149692 w 184377"/>
                  <a:gd name="connsiteY20" fmla="*/ 100267 h 185688"/>
                  <a:gd name="connsiteX21" fmla="*/ 149692 w 184377"/>
                  <a:gd name="connsiteY21" fmla="*/ 96556 h 185688"/>
                  <a:gd name="connsiteX22" fmla="*/ 153402 w 184377"/>
                  <a:gd name="connsiteY22" fmla="*/ 95319 h 185688"/>
                  <a:gd name="connsiteX23" fmla="*/ 175660 w 184377"/>
                  <a:gd name="connsiteY23" fmla="*/ 69340 h 185688"/>
                  <a:gd name="connsiteX24" fmla="*/ 147219 w 184377"/>
                  <a:gd name="connsiteY24" fmla="*/ 42125 h 185688"/>
                  <a:gd name="connsiteX25" fmla="*/ 142273 w 184377"/>
                  <a:gd name="connsiteY25" fmla="*/ 42125 h 185688"/>
                  <a:gd name="connsiteX26" fmla="*/ 138563 w 184377"/>
                  <a:gd name="connsiteY26" fmla="*/ 42125 h 185688"/>
                  <a:gd name="connsiteX27" fmla="*/ 137327 w 184377"/>
                  <a:gd name="connsiteY27" fmla="*/ 38414 h 185688"/>
                  <a:gd name="connsiteX28" fmla="*/ 96520 w 184377"/>
                  <a:gd name="connsiteY28" fmla="*/ 8724 h 185688"/>
                  <a:gd name="connsiteX29" fmla="*/ 96520 w 184377"/>
                  <a:gd name="connsiteY29" fmla="*/ 0 h 185688"/>
                  <a:gd name="connsiteX30" fmla="*/ 144779 w 184377"/>
                  <a:gd name="connsiteY30" fmla="*/ 33424 h 185688"/>
                  <a:gd name="connsiteX31" fmla="*/ 147254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2747 h 185688"/>
                  <a:gd name="connsiteX34" fmla="*/ 146017 w 184377"/>
                  <a:gd name="connsiteY34" fmla="*/ 129982 h 185688"/>
                  <a:gd name="connsiteX35" fmla="*/ 147254 w 184377"/>
                  <a:gd name="connsiteY35" fmla="*/ 142361 h 185688"/>
                  <a:gd name="connsiteX36" fmla="*/ 105182 w 184377"/>
                  <a:gd name="connsiteY36" fmla="*/ 185688 h 185688"/>
                  <a:gd name="connsiteX37" fmla="*/ 65584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5785 w 184377"/>
                  <a:gd name="connsiteY42" fmla="*/ 24758 h 185688"/>
                  <a:gd name="connsiteX43" fmla="*/ 53210 w 184377"/>
                  <a:gd name="connsiteY43" fmla="*/ 24758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20" y="8724"/>
                    </a:moveTo>
                    <a:cubicBezTo>
                      <a:pt x="80445" y="8724"/>
                      <a:pt x="66843" y="17383"/>
                      <a:pt x="59423" y="32228"/>
                    </a:cubicBezTo>
                    <a:lnTo>
                      <a:pt x="58187" y="34702"/>
                    </a:lnTo>
                    <a:lnTo>
                      <a:pt x="54477" y="34702"/>
                    </a:lnTo>
                    <a:cubicBezTo>
                      <a:pt x="52004" y="33465"/>
                      <a:pt x="49531" y="33465"/>
                      <a:pt x="45821" y="33465"/>
                    </a:cubicBezTo>
                    <a:cubicBezTo>
                      <a:pt x="32219" y="33465"/>
                      <a:pt x="18617" y="44599"/>
                      <a:pt x="18617" y="60681"/>
                    </a:cubicBezTo>
                    <a:cubicBezTo>
                      <a:pt x="18617" y="65629"/>
                      <a:pt x="21090" y="70577"/>
                      <a:pt x="23563" y="74289"/>
                    </a:cubicBezTo>
                    <a:lnTo>
                      <a:pt x="24799" y="78000"/>
                    </a:lnTo>
                    <a:lnTo>
                      <a:pt x="22326" y="79237"/>
                    </a:lnTo>
                    <a:cubicBezTo>
                      <a:pt x="13670" y="87896"/>
                      <a:pt x="8724" y="99030"/>
                      <a:pt x="8724" y="111400"/>
                    </a:cubicBezTo>
                    <a:cubicBezTo>
                      <a:pt x="8724" y="134905"/>
                      <a:pt x="28509" y="153461"/>
                      <a:pt x="50767" y="153461"/>
                    </a:cubicBezTo>
                    <a:cubicBezTo>
                      <a:pt x="55714" y="153461"/>
                      <a:pt x="61896" y="150987"/>
                      <a:pt x="65606" y="149750"/>
                    </a:cubicBezTo>
                    <a:lnTo>
                      <a:pt x="70552" y="148512"/>
                    </a:lnTo>
                    <a:lnTo>
                      <a:pt x="71789" y="153461"/>
                    </a:lnTo>
                    <a:cubicBezTo>
                      <a:pt x="76735" y="167068"/>
                      <a:pt x="89101" y="176965"/>
                      <a:pt x="105176" y="176965"/>
                    </a:cubicBezTo>
                    <a:cubicBezTo>
                      <a:pt x="123725" y="176965"/>
                      <a:pt x="139800" y="162120"/>
                      <a:pt x="139800" y="142327"/>
                    </a:cubicBezTo>
                    <a:cubicBezTo>
                      <a:pt x="139800" y="138616"/>
                      <a:pt x="138563" y="134905"/>
                      <a:pt x="137327" y="129956"/>
                    </a:cubicBezTo>
                    <a:lnTo>
                      <a:pt x="136090" y="126245"/>
                    </a:lnTo>
                    <a:lnTo>
                      <a:pt x="138563" y="125008"/>
                    </a:lnTo>
                    <a:cubicBezTo>
                      <a:pt x="144746" y="120060"/>
                      <a:pt x="149692" y="111400"/>
                      <a:pt x="149692" y="102741"/>
                    </a:cubicBezTo>
                    <a:cubicBezTo>
                      <a:pt x="149692" y="102741"/>
                      <a:pt x="149692" y="101504"/>
                      <a:pt x="149692" y="100267"/>
                    </a:cubicBezTo>
                    <a:lnTo>
                      <a:pt x="149692" y="96556"/>
                    </a:lnTo>
                    <a:lnTo>
                      <a:pt x="153402" y="95319"/>
                    </a:lnTo>
                    <a:cubicBezTo>
                      <a:pt x="165768" y="92844"/>
                      <a:pt x="175660" y="81711"/>
                      <a:pt x="175660" y="69340"/>
                    </a:cubicBezTo>
                    <a:cubicBezTo>
                      <a:pt x="175660" y="54495"/>
                      <a:pt x="163295" y="42125"/>
                      <a:pt x="147219" y="42125"/>
                    </a:cubicBezTo>
                    <a:cubicBezTo>
                      <a:pt x="145983" y="42125"/>
                      <a:pt x="144746" y="42125"/>
                      <a:pt x="142273" y="42125"/>
                    </a:cubicBezTo>
                    <a:lnTo>
                      <a:pt x="138563" y="42125"/>
                    </a:lnTo>
                    <a:lnTo>
                      <a:pt x="137327" y="38414"/>
                    </a:lnTo>
                    <a:cubicBezTo>
                      <a:pt x="132381" y="21095"/>
                      <a:pt x="116305" y="8724"/>
                      <a:pt x="96520" y="8724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7254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2747"/>
                    </a:cubicBezTo>
                    <a:cubicBezTo>
                      <a:pt x="158391" y="113889"/>
                      <a:pt x="153442" y="123792"/>
                      <a:pt x="146017" y="129982"/>
                    </a:cubicBezTo>
                    <a:cubicBezTo>
                      <a:pt x="147254" y="134933"/>
                      <a:pt x="147254" y="138647"/>
                      <a:pt x="147254" y="142361"/>
                    </a:cubicBezTo>
                    <a:cubicBezTo>
                      <a:pt x="147254" y="165881"/>
                      <a:pt x="128693" y="185688"/>
                      <a:pt x="105182" y="185688"/>
                    </a:cubicBezTo>
                    <a:cubicBezTo>
                      <a:pt x="86620" y="185688"/>
                      <a:pt x="71771" y="175785"/>
                      <a:pt x="65584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8647"/>
                      <a:pt x="0" y="111413"/>
                    </a:cubicBezTo>
                    <a:cubicBezTo>
                      <a:pt x="0" y="97796"/>
                      <a:pt x="4950" y="85416"/>
                      <a:pt x="14849" y="76751"/>
                    </a:cubicBezTo>
                    <a:cubicBezTo>
                      <a:pt x="11137" y="71799"/>
                      <a:pt x="11137" y="65610"/>
                      <a:pt x="11137" y="60658"/>
                    </a:cubicBezTo>
                    <a:cubicBezTo>
                      <a:pt x="11137" y="40851"/>
                      <a:pt x="27224" y="24758"/>
                      <a:pt x="45785" y="24758"/>
                    </a:cubicBezTo>
                    <a:cubicBezTo>
                      <a:pt x="49497" y="24758"/>
                      <a:pt x="51972" y="24758"/>
                      <a:pt x="53210" y="24758"/>
                    </a:cubicBezTo>
                    <a:cubicBezTo>
                      <a:pt x="63109" y="8665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8" name="Freeform 1387">
                <a:extLst>
                  <a:ext uri="{FF2B5EF4-FFF2-40B4-BE49-F238E27FC236}">
                    <a16:creationId xmlns:a16="http://schemas.microsoft.com/office/drawing/2014/main" id="{9BB809D8-3155-094C-B5C6-6592FEC6FAD3}"/>
                  </a:ext>
                </a:extLst>
              </p:cNvPr>
              <p:cNvSpPr/>
              <p:nvPr/>
            </p:nvSpPr>
            <p:spPr>
              <a:xfrm>
                <a:off x="4119837" y="10146799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5" y="26"/>
                    </a:cubicBezTo>
                    <a:cubicBezTo>
                      <a:pt x="114" y="26"/>
                      <a:pt x="112" y="26"/>
                      <a:pt x="111" y="27"/>
                    </a:cubicBezTo>
                    <a:cubicBezTo>
                      <a:pt x="106" y="11"/>
                      <a:pt x="91" y="0"/>
                      <a:pt x="74" y="0"/>
                    </a:cubicBezTo>
                    <a:cubicBezTo>
                      <a:pt x="60" y="0"/>
                      <a:pt x="48" y="8"/>
                      <a:pt x="41" y="20"/>
                    </a:cubicBezTo>
                    <a:cubicBezTo>
                      <a:pt x="39" y="19"/>
                      <a:pt x="37" y="19"/>
                      <a:pt x="33" y="19"/>
                    </a:cubicBezTo>
                    <a:cubicBezTo>
                      <a:pt x="19" y="19"/>
                      <a:pt x="8" y="30"/>
                      <a:pt x="8" y="45"/>
                    </a:cubicBezTo>
                    <a:cubicBezTo>
                      <a:pt x="8" y="49"/>
                      <a:pt x="9" y="54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6"/>
                      <a:pt x="16" y="123"/>
                      <a:pt x="37" y="123"/>
                    </a:cubicBezTo>
                    <a:cubicBezTo>
                      <a:pt x="42" y="123"/>
                      <a:pt x="46" y="122"/>
                      <a:pt x="50" y="121"/>
                    </a:cubicBezTo>
                    <a:cubicBezTo>
                      <a:pt x="55" y="133"/>
                      <a:pt x="66" y="142"/>
                      <a:pt x="81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2" y="103"/>
                      <a:pt x="110" y="100"/>
                    </a:cubicBezTo>
                    <a:cubicBezTo>
                      <a:pt x="117" y="95"/>
                      <a:pt x="121" y="88"/>
                      <a:pt x="121" y="79"/>
                    </a:cubicBezTo>
                    <a:lnTo>
                      <a:pt x="120" y="77"/>
                    </a:lnTo>
                    <a:cubicBezTo>
                      <a:pt x="133" y="75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9" name="Freeform 1388">
                <a:extLst>
                  <a:ext uri="{FF2B5EF4-FFF2-40B4-BE49-F238E27FC236}">
                    <a16:creationId xmlns:a16="http://schemas.microsoft.com/office/drawing/2014/main" id="{81BB1E88-F251-D94B-A9C2-E681791593BF}"/>
                  </a:ext>
                </a:extLst>
              </p:cNvPr>
              <p:cNvSpPr/>
              <p:nvPr/>
            </p:nvSpPr>
            <p:spPr>
              <a:xfrm>
                <a:off x="4114850" y="10141814"/>
                <a:ext cx="184377" cy="185688"/>
              </a:xfrm>
              <a:custGeom>
                <a:avLst/>
                <a:gdLst>
                  <a:gd name="connsiteX0" fmla="*/ 96520 w 184377"/>
                  <a:gd name="connsiteY0" fmla="*/ 8724 h 185688"/>
                  <a:gd name="connsiteX1" fmla="*/ 59423 w 184377"/>
                  <a:gd name="connsiteY1" fmla="*/ 32228 h 185688"/>
                  <a:gd name="connsiteX2" fmla="*/ 58187 w 184377"/>
                  <a:gd name="connsiteY2" fmla="*/ 34702 h 185688"/>
                  <a:gd name="connsiteX3" fmla="*/ 54477 w 184377"/>
                  <a:gd name="connsiteY3" fmla="*/ 34702 h 185688"/>
                  <a:gd name="connsiteX4" fmla="*/ 45821 w 184377"/>
                  <a:gd name="connsiteY4" fmla="*/ 33465 h 185688"/>
                  <a:gd name="connsiteX5" fmla="*/ 18617 w 184377"/>
                  <a:gd name="connsiteY5" fmla="*/ 60681 h 185688"/>
                  <a:gd name="connsiteX6" fmla="*/ 23563 w 184377"/>
                  <a:gd name="connsiteY6" fmla="*/ 74289 h 185688"/>
                  <a:gd name="connsiteX7" fmla="*/ 24799 w 184377"/>
                  <a:gd name="connsiteY7" fmla="*/ 78000 h 185688"/>
                  <a:gd name="connsiteX8" fmla="*/ 22326 w 184377"/>
                  <a:gd name="connsiteY8" fmla="*/ 79237 h 185688"/>
                  <a:gd name="connsiteX9" fmla="*/ 8724 w 184377"/>
                  <a:gd name="connsiteY9" fmla="*/ 111400 h 185688"/>
                  <a:gd name="connsiteX10" fmla="*/ 50767 w 184377"/>
                  <a:gd name="connsiteY10" fmla="*/ 153461 h 185688"/>
                  <a:gd name="connsiteX11" fmla="*/ 65606 w 184377"/>
                  <a:gd name="connsiteY11" fmla="*/ 149750 h 185688"/>
                  <a:gd name="connsiteX12" fmla="*/ 70552 w 184377"/>
                  <a:gd name="connsiteY12" fmla="*/ 148512 h 185688"/>
                  <a:gd name="connsiteX13" fmla="*/ 71789 w 184377"/>
                  <a:gd name="connsiteY13" fmla="*/ 153461 h 185688"/>
                  <a:gd name="connsiteX14" fmla="*/ 105176 w 184377"/>
                  <a:gd name="connsiteY14" fmla="*/ 176965 h 185688"/>
                  <a:gd name="connsiteX15" fmla="*/ 139800 w 184377"/>
                  <a:gd name="connsiteY15" fmla="*/ 142327 h 185688"/>
                  <a:gd name="connsiteX16" fmla="*/ 137327 w 184377"/>
                  <a:gd name="connsiteY16" fmla="*/ 129956 h 185688"/>
                  <a:gd name="connsiteX17" fmla="*/ 136090 w 184377"/>
                  <a:gd name="connsiteY17" fmla="*/ 126245 h 185688"/>
                  <a:gd name="connsiteX18" fmla="*/ 138563 w 184377"/>
                  <a:gd name="connsiteY18" fmla="*/ 125008 h 185688"/>
                  <a:gd name="connsiteX19" fmla="*/ 149692 w 184377"/>
                  <a:gd name="connsiteY19" fmla="*/ 102741 h 185688"/>
                  <a:gd name="connsiteX20" fmla="*/ 149692 w 184377"/>
                  <a:gd name="connsiteY20" fmla="*/ 100267 h 185688"/>
                  <a:gd name="connsiteX21" fmla="*/ 149692 w 184377"/>
                  <a:gd name="connsiteY21" fmla="*/ 96556 h 185688"/>
                  <a:gd name="connsiteX22" fmla="*/ 153402 w 184377"/>
                  <a:gd name="connsiteY22" fmla="*/ 95319 h 185688"/>
                  <a:gd name="connsiteX23" fmla="*/ 175660 w 184377"/>
                  <a:gd name="connsiteY23" fmla="*/ 69340 h 185688"/>
                  <a:gd name="connsiteX24" fmla="*/ 147219 w 184377"/>
                  <a:gd name="connsiteY24" fmla="*/ 42125 h 185688"/>
                  <a:gd name="connsiteX25" fmla="*/ 142273 w 184377"/>
                  <a:gd name="connsiteY25" fmla="*/ 42125 h 185688"/>
                  <a:gd name="connsiteX26" fmla="*/ 138563 w 184377"/>
                  <a:gd name="connsiteY26" fmla="*/ 42125 h 185688"/>
                  <a:gd name="connsiteX27" fmla="*/ 137327 w 184377"/>
                  <a:gd name="connsiteY27" fmla="*/ 38414 h 185688"/>
                  <a:gd name="connsiteX28" fmla="*/ 96520 w 184377"/>
                  <a:gd name="connsiteY28" fmla="*/ 8724 h 185688"/>
                  <a:gd name="connsiteX29" fmla="*/ 96520 w 184377"/>
                  <a:gd name="connsiteY29" fmla="*/ 0 h 185688"/>
                  <a:gd name="connsiteX30" fmla="*/ 144779 w 184377"/>
                  <a:gd name="connsiteY30" fmla="*/ 33424 h 185688"/>
                  <a:gd name="connsiteX31" fmla="*/ 147254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2747 h 185688"/>
                  <a:gd name="connsiteX34" fmla="*/ 146017 w 184377"/>
                  <a:gd name="connsiteY34" fmla="*/ 129982 h 185688"/>
                  <a:gd name="connsiteX35" fmla="*/ 147254 w 184377"/>
                  <a:gd name="connsiteY35" fmla="*/ 142361 h 185688"/>
                  <a:gd name="connsiteX36" fmla="*/ 105182 w 184377"/>
                  <a:gd name="connsiteY36" fmla="*/ 185688 h 185688"/>
                  <a:gd name="connsiteX37" fmla="*/ 65584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5785 w 184377"/>
                  <a:gd name="connsiteY42" fmla="*/ 24758 h 185688"/>
                  <a:gd name="connsiteX43" fmla="*/ 53210 w 184377"/>
                  <a:gd name="connsiteY43" fmla="*/ 24758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20" y="8724"/>
                    </a:moveTo>
                    <a:cubicBezTo>
                      <a:pt x="80445" y="8724"/>
                      <a:pt x="66843" y="17383"/>
                      <a:pt x="59423" y="32228"/>
                    </a:cubicBezTo>
                    <a:lnTo>
                      <a:pt x="58187" y="34702"/>
                    </a:lnTo>
                    <a:lnTo>
                      <a:pt x="54477" y="34702"/>
                    </a:lnTo>
                    <a:cubicBezTo>
                      <a:pt x="52004" y="33465"/>
                      <a:pt x="49531" y="33465"/>
                      <a:pt x="45821" y="33465"/>
                    </a:cubicBezTo>
                    <a:cubicBezTo>
                      <a:pt x="32219" y="33465"/>
                      <a:pt x="18617" y="44599"/>
                      <a:pt x="18617" y="60681"/>
                    </a:cubicBezTo>
                    <a:cubicBezTo>
                      <a:pt x="18617" y="65629"/>
                      <a:pt x="21090" y="70577"/>
                      <a:pt x="23563" y="74289"/>
                    </a:cubicBezTo>
                    <a:lnTo>
                      <a:pt x="24799" y="78000"/>
                    </a:lnTo>
                    <a:lnTo>
                      <a:pt x="22326" y="79237"/>
                    </a:lnTo>
                    <a:cubicBezTo>
                      <a:pt x="13670" y="87896"/>
                      <a:pt x="8724" y="99030"/>
                      <a:pt x="8724" y="111400"/>
                    </a:cubicBezTo>
                    <a:cubicBezTo>
                      <a:pt x="8724" y="134905"/>
                      <a:pt x="28509" y="153461"/>
                      <a:pt x="50767" y="153461"/>
                    </a:cubicBezTo>
                    <a:cubicBezTo>
                      <a:pt x="55714" y="153461"/>
                      <a:pt x="61896" y="150987"/>
                      <a:pt x="65606" y="149750"/>
                    </a:cubicBezTo>
                    <a:lnTo>
                      <a:pt x="70552" y="148512"/>
                    </a:lnTo>
                    <a:lnTo>
                      <a:pt x="71789" y="153461"/>
                    </a:lnTo>
                    <a:cubicBezTo>
                      <a:pt x="76735" y="167068"/>
                      <a:pt x="89101" y="176965"/>
                      <a:pt x="105176" y="176965"/>
                    </a:cubicBezTo>
                    <a:cubicBezTo>
                      <a:pt x="123725" y="176965"/>
                      <a:pt x="139800" y="162120"/>
                      <a:pt x="139800" y="142327"/>
                    </a:cubicBezTo>
                    <a:cubicBezTo>
                      <a:pt x="139800" y="138616"/>
                      <a:pt x="138563" y="134905"/>
                      <a:pt x="137327" y="129956"/>
                    </a:cubicBezTo>
                    <a:lnTo>
                      <a:pt x="136090" y="126245"/>
                    </a:lnTo>
                    <a:lnTo>
                      <a:pt x="138563" y="125008"/>
                    </a:lnTo>
                    <a:cubicBezTo>
                      <a:pt x="144746" y="120060"/>
                      <a:pt x="149692" y="111400"/>
                      <a:pt x="149692" y="102741"/>
                    </a:cubicBezTo>
                    <a:cubicBezTo>
                      <a:pt x="149692" y="102741"/>
                      <a:pt x="149692" y="101504"/>
                      <a:pt x="149692" y="100267"/>
                    </a:cubicBezTo>
                    <a:lnTo>
                      <a:pt x="149692" y="96556"/>
                    </a:lnTo>
                    <a:lnTo>
                      <a:pt x="153402" y="95319"/>
                    </a:lnTo>
                    <a:cubicBezTo>
                      <a:pt x="165768" y="92844"/>
                      <a:pt x="175660" y="81711"/>
                      <a:pt x="175660" y="69340"/>
                    </a:cubicBezTo>
                    <a:cubicBezTo>
                      <a:pt x="175660" y="54495"/>
                      <a:pt x="163295" y="42125"/>
                      <a:pt x="147219" y="42125"/>
                    </a:cubicBezTo>
                    <a:cubicBezTo>
                      <a:pt x="145983" y="42125"/>
                      <a:pt x="144746" y="42125"/>
                      <a:pt x="142273" y="42125"/>
                    </a:cubicBezTo>
                    <a:lnTo>
                      <a:pt x="138563" y="42125"/>
                    </a:lnTo>
                    <a:lnTo>
                      <a:pt x="137327" y="38414"/>
                    </a:lnTo>
                    <a:cubicBezTo>
                      <a:pt x="132381" y="21095"/>
                      <a:pt x="116305" y="8724"/>
                      <a:pt x="96520" y="8724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7254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2747"/>
                    </a:cubicBezTo>
                    <a:cubicBezTo>
                      <a:pt x="158391" y="113889"/>
                      <a:pt x="153442" y="123792"/>
                      <a:pt x="146017" y="129982"/>
                    </a:cubicBezTo>
                    <a:cubicBezTo>
                      <a:pt x="147254" y="134933"/>
                      <a:pt x="147254" y="138647"/>
                      <a:pt x="147254" y="142361"/>
                    </a:cubicBezTo>
                    <a:cubicBezTo>
                      <a:pt x="147254" y="165881"/>
                      <a:pt x="128693" y="185688"/>
                      <a:pt x="105182" y="185688"/>
                    </a:cubicBezTo>
                    <a:cubicBezTo>
                      <a:pt x="86620" y="185688"/>
                      <a:pt x="71771" y="175785"/>
                      <a:pt x="65584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8647"/>
                      <a:pt x="0" y="111413"/>
                    </a:cubicBezTo>
                    <a:cubicBezTo>
                      <a:pt x="0" y="97796"/>
                      <a:pt x="4950" y="85416"/>
                      <a:pt x="14849" y="76751"/>
                    </a:cubicBezTo>
                    <a:cubicBezTo>
                      <a:pt x="11137" y="71799"/>
                      <a:pt x="11137" y="65610"/>
                      <a:pt x="11137" y="60658"/>
                    </a:cubicBezTo>
                    <a:cubicBezTo>
                      <a:pt x="11137" y="40851"/>
                      <a:pt x="27224" y="24758"/>
                      <a:pt x="45785" y="24758"/>
                    </a:cubicBezTo>
                    <a:cubicBezTo>
                      <a:pt x="49497" y="24758"/>
                      <a:pt x="51972" y="24758"/>
                      <a:pt x="53210" y="24758"/>
                    </a:cubicBezTo>
                    <a:cubicBezTo>
                      <a:pt x="63109" y="8665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5" name="Group 1254">
              <a:extLst>
                <a:ext uri="{FF2B5EF4-FFF2-40B4-BE49-F238E27FC236}">
                  <a16:creationId xmlns:a16="http://schemas.microsoft.com/office/drawing/2014/main" id="{F62E1BBE-79DE-5D45-8131-FD15F16B7A9C}"/>
                </a:ext>
              </a:extLst>
            </p:cNvPr>
            <p:cNvGrpSpPr/>
            <p:nvPr/>
          </p:nvGrpSpPr>
          <p:grpSpPr>
            <a:xfrm>
              <a:off x="3967850" y="9926213"/>
              <a:ext cx="184377" cy="184442"/>
              <a:chOff x="3967850" y="9926213"/>
              <a:chExt cx="184377" cy="184442"/>
            </a:xfrm>
          </p:grpSpPr>
          <p:sp>
            <p:nvSpPr>
              <p:cNvPr id="1382" name="Freeform 1381">
                <a:extLst>
                  <a:ext uri="{FF2B5EF4-FFF2-40B4-BE49-F238E27FC236}">
                    <a16:creationId xmlns:a16="http://schemas.microsoft.com/office/drawing/2014/main" id="{2BE86E26-6A7B-584E-BA99-3AE636E34F10}"/>
                  </a:ext>
                </a:extLst>
              </p:cNvPr>
              <p:cNvSpPr/>
              <p:nvPr/>
            </p:nvSpPr>
            <p:spPr>
              <a:xfrm>
                <a:off x="3972830" y="9929955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29" y="27"/>
                      <a:pt x="115" y="27"/>
                    </a:cubicBezTo>
                    <a:cubicBezTo>
                      <a:pt x="114" y="27"/>
                      <a:pt x="112" y="27"/>
                      <a:pt x="110" y="27"/>
                    </a:cubicBezTo>
                    <a:cubicBezTo>
                      <a:pt x="105" y="12"/>
                      <a:pt x="91" y="0"/>
                      <a:pt x="74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8" y="31"/>
                      <a:pt x="8" y="45"/>
                    </a:cubicBezTo>
                    <a:cubicBezTo>
                      <a:pt x="8" y="50"/>
                      <a:pt x="9" y="55"/>
                      <a:pt x="11" y="59"/>
                    </a:cubicBezTo>
                    <a:cubicBezTo>
                      <a:pt x="4" y="66"/>
                      <a:pt x="0" y="76"/>
                      <a:pt x="0" y="86"/>
                    </a:cubicBezTo>
                    <a:cubicBezTo>
                      <a:pt x="0" y="107"/>
                      <a:pt x="16" y="124"/>
                      <a:pt x="37" y="124"/>
                    </a:cubicBezTo>
                    <a:cubicBezTo>
                      <a:pt x="42" y="124"/>
                      <a:pt x="46" y="123"/>
                      <a:pt x="51" y="121"/>
                    </a:cubicBezTo>
                    <a:cubicBezTo>
                      <a:pt x="54" y="134"/>
                      <a:pt x="66" y="143"/>
                      <a:pt x="80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1"/>
                    </a:cubicBezTo>
                    <a:cubicBezTo>
                      <a:pt x="116" y="96"/>
                      <a:pt x="120" y="88"/>
                      <a:pt x="120" y="80"/>
                    </a:cubicBezTo>
                    <a:cubicBezTo>
                      <a:pt x="120" y="79"/>
                      <a:pt x="120" y="78"/>
                      <a:pt x="120" y="77"/>
                    </a:cubicBezTo>
                    <a:cubicBezTo>
                      <a:pt x="132" y="76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3" name="Freeform 1382">
                <a:extLst>
                  <a:ext uri="{FF2B5EF4-FFF2-40B4-BE49-F238E27FC236}">
                    <a16:creationId xmlns:a16="http://schemas.microsoft.com/office/drawing/2014/main" id="{D2E3258E-2A8A-4448-890F-0D9AEFA41606}"/>
                  </a:ext>
                </a:extLst>
              </p:cNvPr>
              <p:cNvSpPr/>
              <p:nvPr/>
            </p:nvSpPr>
            <p:spPr>
              <a:xfrm>
                <a:off x="3967850" y="9926213"/>
                <a:ext cx="184377" cy="184442"/>
              </a:xfrm>
              <a:custGeom>
                <a:avLst/>
                <a:gdLst>
                  <a:gd name="connsiteX0" fmla="*/ 96508 w 184377"/>
                  <a:gd name="connsiteY0" fmla="*/ 8727 h 184442"/>
                  <a:gd name="connsiteX1" fmla="*/ 60650 w 184377"/>
                  <a:gd name="connsiteY1" fmla="*/ 30994 h 184442"/>
                  <a:gd name="connsiteX2" fmla="*/ 56940 w 184377"/>
                  <a:gd name="connsiteY2" fmla="*/ 34705 h 184442"/>
                  <a:gd name="connsiteX3" fmla="*/ 54467 w 184377"/>
                  <a:gd name="connsiteY3" fmla="*/ 33468 h 184442"/>
                  <a:gd name="connsiteX4" fmla="*/ 45812 w 184377"/>
                  <a:gd name="connsiteY4" fmla="*/ 32231 h 184442"/>
                  <a:gd name="connsiteX5" fmla="*/ 18609 w 184377"/>
                  <a:gd name="connsiteY5" fmla="*/ 59447 h 184442"/>
                  <a:gd name="connsiteX6" fmla="*/ 22319 w 184377"/>
                  <a:gd name="connsiteY6" fmla="*/ 74292 h 184442"/>
                  <a:gd name="connsiteX7" fmla="*/ 24792 w 184377"/>
                  <a:gd name="connsiteY7" fmla="*/ 78003 h 184442"/>
                  <a:gd name="connsiteX8" fmla="*/ 22319 w 184377"/>
                  <a:gd name="connsiteY8" fmla="*/ 79240 h 184442"/>
                  <a:gd name="connsiteX9" fmla="*/ 8717 w 184377"/>
                  <a:gd name="connsiteY9" fmla="*/ 110166 h 184442"/>
                  <a:gd name="connsiteX10" fmla="*/ 50758 w 184377"/>
                  <a:gd name="connsiteY10" fmla="*/ 152227 h 184442"/>
                  <a:gd name="connsiteX11" fmla="*/ 65596 w 184377"/>
                  <a:gd name="connsiteY11" fmla="*/ 149753 h 184442"/>
                  <a:gd name="connsiteX12" fmla="*/ 69305 w 184377"/>
                  <a:gd name="connsiteY12" fmla="*/ 148515 h 184442"/>
                  <a:gd name="connsiteX13" fmla="*/ 70542 w 184377"/>
                  <a:gd name="connsiteY13" fmla="*/ 152227 h 184442"/>
                  <a:gd name="connsiteX14" fmla="*/ 103927 w 184377"/>
                  <a:gd name="connsiteY14" fmla="*/ 176968 h 184442"/>
                  <a:gd name="connsiteX15" fmla="*/ 139785 w 184377"/>
                  <a:gd name="connsiteY15" fmla="*/ 142330 h 184442"/>
                  <a:gd name="connsiteX16" fmla="*/ 137312 w 184377"/>
                  <a:gd name="connsiteY16" fmla="*/ 129959 h 184442"/>
                  <a:gd name="connsiteX17" fmla="*/ 134839 w 184377"/>
                  <a:gd name="connsiteY17" fmla="*/ 126248 h 184442"/>
                  <a:gd name="connsiteX18" fmla="*/ 138549 w 184377"/>
                  <a:gd name="connsiteY18" fmla="*/ 123774 h 184442"/>
                  <a:gd name="connsiteX19" fmla="*/ 148441 w 184377"/>
                  <a:gd name="connsiteY19" fmla="*/ 102744 h 184442"/>
                  <a:gd name="connsiteX20" fmla="*/ 148441 w 184377"/>
                  <a:gd name="connsiteY20" fmla="*/ 100270 h 184442"/>
                  <a:gd name="connsiteX21" fmla="*/ 148441 w 184377"/>
                  <a:gd name="connsiteY21" fmla="*/ 96559 h 184442"/>
                  <a:gd name="connsiteX22" fmla="*/ 153387 w 184377"/>
                  <a:gd name="connsiteY22" fmla="*/ 95322 h 184442"/>
                  <a:gd name="connsiteX23" fmla="*/ 174407 w 184377"/>
                  <a:gd name="connsiteY23" fmla="*/ 68106 h 184442"/>
                  <a:gd name="connsiteX24" fmla="*/ 147204 w 184377"/>
                  <a:gd name="connsiteY24" fmla="*/ 40891 h 184442"/>
                  <a:gd name="connsiteX25" fmla="*/ 142258 w 184377"/>
                  <a:gd name="connsiteY25" fmla="*/ 42128 h 184442"/>
                  <a:gd name="connsiteX26" fmla="*/ 138549 w 184377"/>
                  <a:gd name="connsiteY26" fmla="*/ 42128 h 184442"/>
                  <a:gd name="connsiteX27" fmla="*/ 137312 w 184377"/>
                  <a:gd name="connsiteY27" fmla="*/ 38417 h 184442"/>
                  <a:gd name="connsiteX28" fmla="*/ 96508 w 184377"/>
                  <a:gd name="connsiteY28" fmla="*/ 8727 h 184442"/>
                  <a:gd name="connsiteX29" fmla="*/ 96520 w 184377"/>
                  <a:gd name="connsiteY29" fmla="*/ 0 h 184442"/>
                  <a:gd name="connsiteX30" fmla="*/ 144779 w 184377"/>
                  <a:gd name="connsiteY30" fmla="*/ 33422 h 184442"/>
                  <a:gd name="connsiteX31" fmla="*/ 147254 w 184377"/>
                  <a:gd name="connsiteY31" fmla="*/ 33422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7254 w 184377"/>
                  <a:gd name="connsiteY35" fmla="*/ 142355 h 184442"/>
                  <a:gd name="connsiteX36" fmla="*/ 103944 w 184377"/>
                  <a:gd name="connsiteY36" fmla="*/ 184442 h 184442"/>
                  <a:gd name="connsiteX37" fmla="*/ 64346 w 184377"/>
                  <a:gd name="connsiteY37" fmla="*/ 158447 h 184442"/>
                  <a:gd name="connsiteX38" fmla="*/ 50735 w 184377"/>
                  <a:gd name="connsiteY38" fmla="*/ 162160 h 184442"/>
                  <a:gd name="connsiteX39" fmla="*/ 0 w 184377"/>
                  <a:gd name="connsiteY39" fmla="*/ 110170 h 184442"/>
                  <a:gd name="connsiteX40" fmla="*/ 13612 w 184377"/>
                  <a:gd name="connsiteY40" fmla="*/ 75510 h 184442"/>
                  <a:gd name="connsiteX41" fmla="*/ 9900 w 184377"/>
                  <a:gd name="connsiteY41" fmla="*/ 59418 h 184442"/>
                  <a:gd name="connsiteX42" fmla="*/ 45785 w 184377"/>
                  <a:gd name="connsiteY42" fmla="*/ 23519 h 184442"/>
                  <a:gd name="connsiteX43" fmla="*/ 54447 w 184377"/>
                  <a:gd name="connsiteY43" fmla="*/ 24757 h 184442"/>
                  <a:gd name="connsiteX44" fmla="*/ 96520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6508" y="8727"/>
                    </a:moveTo>
                    <a:cubicBezTo>
                      <a:pt x="81670" y="8727"/>
                      <a:pt x="66832" y="16149"/>
                      <a:pt x="60650" y="30994"/>
                    </a:cubicBezTo>
                    <a:lnTo>
                      <a:pt x="56940" y="34705"/>
                    </a:lnTo>
                    <a:lnTo>
                      <a:pt x="54467" y="33468"/>
                    </a:lnTo>
                    <a:cubicBezTo>
                      <a:pt x="51994" y="33468"/>
                      <a:pt x="49521" y="32231"/>
                      <a:pt x="45812" y="32231"/>
                    </a:cubicBezTo>
                    <a:cubicBezTo>
                      <a:pt x="30974" y="32231"/>
                      <a:pt x="18609" y="44602"/>
                      <a:pt x="18609" y="59447"/>
                    </a:cubicBezTo>
                    <a:cubicBezTo>
                      <a:pt x="18609" y="64395"/>
                      <a:pt x="19846" y="70580"/>
                      <a:pt x="22319" y="74292"/>
                    </a:cubicBezTo>
                    <a:lnTo>
                      <a:pt x="24792" y="78003"/>
                    </a:lnTo>
                    <a:lnTo>
                      <a:pt x="22319" y="79240"/>
                    </a:lnTo>
                    <a:cubicBezTo>
                      <a:pt x="13663" y="86662"/>
                      <a:pt x="8717" y="99033"/>
                      <a:pt x="8717" y="110166"/>
                    </a:cubicBezTo>
                    <a:cubicBezTo>
                      <a:pt x="8717" y="133671"/>
                      <a:pt x="27265" y="152227"/>
                      <a:pt x="50758" y="152227"/>
                    </a:cubicBezTo>
                    <a:cubicBezTo>
                      <a:pt x="55704" y="152227"/>
                      <a:pt x="60650" y="150990"/>
                      <a:pt x="65596" y="149753"/>
                    </a:cubicBezTo>
                    <a:lnTo>
                      <a:pt x="69305" y="148515"/>
                    </a:lnTo>
                    <a:lnTo>
                      <a:pt x="70542" y="152227"/>
                    </a:lnTo>
                    <a:cubicBezTo>
                      <a:pt x="75488" y="167071"/>
                      <a:pt x="89089" y="176968"/>
                      <a:pt x="103927" y="176968"/>
                    </a:cubicBezTo>
                    <a:cubicBezTo>
                      <a:pt x="123711" y="176968"/>
                      <a:pt x="139785" y="160886"/>
                      <a:pt x="139785" y="142330"/>
                    </a:cubicBezTo>
                    <a:cubicBezTo>
                      <a:pt x="139785" y="137382"/>
                      <a:pt x="138549" y="133671"/>
                      <a:pt x="137312" y="129959"/>
                    </a:cubicBezTo>
                    <a:lnTo>
                      <a:pt x="134839" y="126248"/>
                    </a:lnTo>
                    <a:lnTo>
                      <a:pt x="138549" y="123774"/>
                    </a:lnTo>
                    <a:cubicBezTo>
                      <a:pt x="145968" y="118826"/>
                      <a:pt x="148441" y="111403"/>
                      <a:pt x="148441" y="102744"/>
                    </a:cubicBezTo>
                    <a:cubicBezTo>
                      <a:pt x="148441" y="101507"/>
                      <a:pt x="148441" y="100270"/>
                      <a:pt x="148441" y="100270"/>
                    </a:cubicBezTo>
                    <a:lnTo>
                      <a:pt x="148441" y="96559"/>
                    </a:lnTo>
                    <a:lnTo>
                      <a:pt x="153387" y="95322"/>
                    </a:lnTo>
                    <a:cubicBezTo>
                      <a:pt x="165752" y="92847"/>
                      <a:pt x="174407" y="81714"/>
                      <a:pt x="174407" y="68106"/>
                    </a:cubicBezTo>
                    <a:cubicBezTo>
                      <a:pt x="174407" y="53261"/>
                      <a:pt x="162042" y="40891"/>
                      <a:pt x="147204" y="40891"/>
                    </a:cubicBezTo>
                    <a:cubicBezTo>
                      <a:pt x="145968" y="40891"/>
                      <a:pt x="143495" y="40891"/>
                      <a:pt x="142258" y="42128"/>
                    </a:cubicBezTo>
                    <a:lnTo>
                      <a:pt x="138549" y="42128"/>
                    </a:lnTo>
                    <a:lnTo>
                      <a:pt x="137312" y="38417"/>
                    </a:lnTo>
                    <a:cubicBezTo>
                      <a:pt x="132366" y="21098"/>
                      <a:pt x="116292" y="8727"/>
                      <a:pt x="96508" y="8727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2"/>
                    </a:cubicBezTo>
                    <a:cubicBezTo>
                      <a:pt x="146017" y="33422"/>
                      <a:pt x="147254" y="33422"/>
                      <a:pt x="147254" y="33422"/>
                    </a:cubicBezTo>
                    <a:cubicBezTo>
                      <a:pt x="167053" y="33422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89"/>
                      <a:pt x="147254" y="137403"/>
                      <a:pt x="147254" y="142355"/>
                    </a:cubicBezTo>
                    <a:cubicBezTo>
                      <a:pt x="147254" y="164636"/>
                      <a:pt x="127455" y="184442"/>
                      <a:pt x="103944" y="184442"/>
                    </a:cubicBezTo>
                    <a:cubicBezTo>
                      <a:pt x="86620" y="184442"/>
                      <a:pt x="70534" y="174539"/>
                      <a:pt x="64346" y="158447"/>
                    </a:cubicBezTo>
                    <a:cubicBezTo>
                      <a:pt x="60634" y="160923"/>
                      <a:pt x="55684" y="162160"/>
                      <a:pt x="50735" y="162160"/>
                    </a:cubicBezTo>
                    <a:cubicBezTo>
                      <a:pt x="22274" y="162160"/>
                      <a:pt x="0" y="138641"/>
                      <a:pt x="0" y="110170"/>
                    </a:cubicBezTo>
                    <a:cubicBezTo>
                      <a:pt x="0" y="97791"/>
                      <a:pt x="4950" y="85413"/>
                      <a:pt x="13612" y="75510"/>
                    </a:cubicBezTo>
                    <a:cubicBezTo>
                      <a:pt x="11137" y="70558"/>
                      <a:pt x="9900" y="65607"/>
                      <a:pt x="9900" y="59418"/>
                    </a:cubicBezTo>
                    <a:cubicBezTo>
                      <a:pt x="9900" y="39612"/>
                      <a:pt x="25986" y="23519"/>
                      <a:pt x="45785" y="23519"/>
                    </a:cubicBezTo>
                    <a:cubicBezTo>
                      <a:pt x="48260" y="23519"/>
                      <a:pt x="50735" y="23519"/>
                      <a:pt x="54447" y="24757"/>
                    </a:cubicBezTo>
                    <a:cubicBezTo>
                      <a:pt x="63109" y="8665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4" name="Freeform 1383">
                <a:extLst>
                  <a:ext uri="{FF2B5EF4-FFF2-40B4-BE49-F238E27FC236}">
                    <a16:creationId xmlns:a16="http://schemas.microsoft.com/office/drawing/2014/main" id="{75944B2C-E6E1-9C40-8613-C4376E3B10AB}"/>
                  </a:ext>
                </a:extLst>
              </p:cNvPr>
              <p:cNvSpPr/>
              <p:nvPr/>
            </p:nvSpPr>
            <p:spPr>
              <a:xfrm>
                <a:off x="3972830" y="9929955"/>
                <a:ext cx="174411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3">
                    <a:moveTo>
                      <a:pt x="141" y="52"/>
                    </a:moveTo>
                    <a:cubicBezTo>
                      <a:pt x="141" y="38"/>
                      <a:pt x="129" y="27"/>
                      <a:pt x="115" y="27"/>
                    </a:cubicBezTo>
                    <a:cubicBezTo>
                      <a:pt x="114" y="27"/>
                      <a:pt x="112" y="27"/>
                      <a:pt x="110" y="27"/>
                    </a:cubicBezTo>
                    <a:cubicBezTo>
                      <a:pt x="105" y="12"/>
                      <a:pt x="91" y="0"/>
                      <a:pt x="74" y="0"/>
                    </a:cubicBezTo>
                    <a:cubicBezTo>
                      <a:pt x="60" y="0"/>
                      <a:pt x="47" y="9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8" y="31"/>
                      <a:pt x="8" y="45"/>
                    </a:cubicBezTo>
                    <a:cubicBezTo>
                      <a:pt x="8" y="50"/>
                      <a:pt x="9" y="55"/>
                      <a:pt x="11" y="59"/>
                    </a:cubicBezTo>
                    <a:cubicBezTo>
                      <a:pt x="4" y="66"/>
                      <a:pt x="0" y="76"/>
                      <a:pt x="0" y="86"/>
                    </a:cubicBezTo>
                    <a:cubicBezTo>
                      <a:pt x="0" y="107"/>
                      <a:pt x="16" y="124"/>
                      <a:pt x="37" y="124"/>
                    </a:cubicBezTo>
                    <a:cubicBezTo>
                      <a:pt x="42" y="124"/>
                      <a:pt x="46" y="123"/>
                      <a:pt x="51" y="121"/>
                    </a:cubicBezTo>
                    <a:cubicBezTo>
                      <a:pt x="54" y="134"/>
                      <a:pt x="66" y="143"/>
                      <a:pt x="80" y="143"/>
                    </a:cubicBezTo>
                    <a:cubicBezTo>
                      <a:pt x="98" y="143"/>
                      <a:pt x="112" y="129"/>
                      <a:pt x="112" y="112"/>
                    </a:cubicBezTo>
                    <a:cubicBezTo>
                      <a:pt x="112" y="108"/>
                      <a:pt x="111" y="104"/>
                      <a:pt x="110" y="101"/>
                    </a:cubicBezTo>
                    <a:cubicBezTo>
                      <a:pt x="116" y="96"/>
                      <a:pt x="120" y="88"/>
                      <a:pt x="120" y="80"/>
                    </a:cubicBezTo>
                    <a:cubicBezTo>
                      <a:pt x="120" y="79"/>
                      <a:pt x="120" y="78"/>
                      <a:pt x="120" y="77"/>
                    </a:cubicBezTo>
                    <a:cubicBezTo>
                      <a:pt x="132" y="76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5" name="Freeform 1384">
                <a:extLst>
                  <a:ext uri="{FF2B5EF4-FFF2-40B4-BE49-F238E27FC236}">
                    <a16:creationId xmlns:a16="http://schemas.microsoft.com/office/drawing/2014/main" id="{DA991588-0953-3849-9A8B-BA27CEEDC731}"/>
                  </a:ext>
                </a:extLst>
              </p:cNvPr>
              <p:cNvSpPr/>
              <p:nvPr/>
            </p:nvSpPr>
            <p:spPr>
              <a:xfrm>
                <a:off x="3967850" y="9926213"/>
                <a:ext cx="184377" cy="184442"/>
              </a:xfrm>
              <a:custGeom>
                <a:avLst/>
                <a:gdLst>
                  <a:gd name="connsiteX0" fmla="*/ 96508 w 184377"/>
                  <a:gd name="connsiteY0" fmla="*/ 8727 h 184442"/>
                  <a:gd name="connsiteX1" fmla="*/ 60650 w 184377"/>
                  <a:gd name="connsiteY1" fmla="*/ 30994 h 184442"/>
                  <a:gd name="connsiteX2" fmla="*/ 56940 w 184377"/>
                  <a:gd name="connsiteY2" fmla="*/ 34705 h 184442"/>
                  <a:gd name="connsiteX3" fmla="*/ 54467 w 184377"/>
                  <a:gd name="connsiteY3" fmla="*/ 33468 h 184442"/>
                  <a:gd name="connsiteX4" fmla="*/ 45812 w 184377"/>
                  <a:gd name="connsiteY4" fmla="*/ 32231 h 184442"/>
                  <a:gd name="connsiteX5" fmla="*/ 18609 w 184377"/>
                  <a:gd name="connsiteY5" fmla="*/ 59447 h 184442"/>
                  <a:gd name="connsiteX6" fmla="*/ 22319 w 184377"/>
                  <a:gd name="connsiteY6" fmla="*/ 74292 h 184442"/>
                  <a:gd name="connsiteX7" fmla="*/ 24792 w 184377"/>
                  <a:gd name="connsiteY7" fmla="*/ 78003 h 184442"/>
                  <a:gd name="connsiteX8" fmla="*/ 22319 w 184377"/>
                  <a:gd name="connsiteY8" fmla="*/ 79240 h 184442"/>
                  <a:gd name="connsiteX9" fmla="*/ 8717 w 184377"/>
                  <a:gd name="connsiteY9" fmla="*/ 110166 h 184442"/>
                  <a:gd name="connsiteX10" fmla="*/ 50758 w 184377"/>
                  <a:gd name="connsiteY10" fmla="*/ 152227 h 184442"/>
                  <a:gd name="connsiteX11" fmla="*/ 65596 w 184377"/>
                  <a:gd name="connsiteY11" fmla="*/ 149753 h 184442"/>
                  <a:gd name="connsiteX12" fmla="*/ 69305 w 184377"/>
                  <a:gd name="connsiteY12" fmla="*/ 148515 h 184442"/>
                  <a:gd name="connsiteX13" fmla="*/ 70542 w 184377"/>
                  <a:gd name="connsiteY13" fmla="*/ 152227 h 184442"/>
                  <a:gd name="connsiteX14" fmla="*/ 103927 w 184377"/>
                  <a:gd name="connsiteY14" fmla="*/ 176968 h 184442"/>
                  <a:gd name="connsiteX15" fmla="*/ 139785 w 184377"/>
                  <a:gd name="connsiteY15" fmla="*/ 142330 h 184442"/>
                  <a:gd name="connsiteX16" fmla="*/ 137312 w 184377"/>
                  <a:gd name="connsiteY16" fmla="*/ 129959 h 184442"/>
                  <a:gd name="connsiteX17" fmla="*/ 134839 w 184377"/>
                  <a:gd name="connsiteY17" fmla="*/ 126248 h 184442"/>
                  <a:gd name="connsiteX18" fmla="*/ 138549 w 184377"/>
                  <a:gd name="connsiteY18" fmla="*/ 123774 h 184442"/>
                  <a:gd name="connsiteX19" fmla="*/ 148441 w 184377"/>
                  <a:gd name="connsiteY19" fmla="*/ 102744 h 184442"/>
                  <a:gd name="connsiteX20" fmla="*/ 148441 w 184377"/>
                  <a:gd name="connsiteY20" fmla="*/ 100270 h 184442"/>
                  <a:gd name="connsiteX21" fmla="*/ 148441 w 184377"/>
                  <a:gd name="connsiteY21" fmla="*/ 96559 h 184442"/>
                  <a:gd name="connsiteX22" fmla="*/ 153387 w 184377"/>
                  <a:gd name="connsiteY22" fmla="*/ 95322 h 184442"/>
                  <a:gd name="connsiteX23" fmla="*/ 174407 w 184377"/>
                  <a:gd name="connsiteY23" fmla="*/ 68106 h 184442"/>
                  <a:gd name="connsiteX24" fmla="*/ 147204 w 184377"/>
                  <a:gd name="connsiteY24" fmla="*/ 40891 h 184442"/>
                  <a:gd name="connsiteX25" fmla="*/ 142258 w 184377"/>
                  <a:gd name="connsiteY25" fmla="*/ 42128 h 184442"/>
                  <a:gd name="connsiteX26" fmla="*/ 138549 w 184377"/>
                  <a:gd name="connsiteY26" fmla="*/ 42128 h 184442"/>
                  <a:gd name="connsiteX27" fmla="*/ 137312 w 184377"/>
                  <a:gd name="connsiteY27" fmla="*/ 38417 h 184442"/>
                  <a:gd name="connsiteX28" fmla="*/ 96508 w 184377"/>
                  <a:gd name="connsiteY28" fmla="*/ 8727 h 184442"/>
                  <a:gd name="connsiteX29" fmla="*/ 96520 w 184377"/>
                  <a:gd name="connsiteY29" fmla="*/ 0 h 184442"/>
                  <a:gd name="connsiteX30" fmla="*/ 144779 w 184377"/>
                  <a:gd name="connsiteY30" fmla="*/ 33422 h 184442"/>
                  <a:gd name="connsiteX31" fmla="*/ 147254 w 184377"/>
                  <a:gd name="connsiteY31" fmla="*/ 33422 h 184442"/>
                  <a:gd name="connsiteX32" fmla="*/ 184377 w 184377"/>
                  <a:gd name="connsiteY32" fmla="*/ 68083 h 184442"/>
                  <a:gd name="connsiteX33" fmla="*/ 158391 w 184377"/>
                  <a:gd name="connsiteY33" fmla="*/ 102743 h 184442"/>
                  <a:gd name="connsiteX34" fmla="*/ 146017 w 184377"/>
                  <a:gd name="connsiteY34" fmla="*/ 129976 h 184442"/>
                  <a:gd name="connsiteX35" fmla="*/ 147254 w 184377"/>
                  <a:gd name="connsiteY35" fmla="*/ 142355 h 184442"/>
                  <a:gd name="connsiteX36" fmla="*/ 103944 w 184377"/>
                  <a:gd name="connsiteY36" fmla="*/ 184442 h 184442"/>
                  <a:gd name="connsiteX37" fmla="*/ 64346 w 184377"/>
                  <a:gd name="connsiteY37" fmla="*/ 158447 h 184442"/>
                  <a:gd name="connsiteX38" fmla="*/ 50735 w 184377"/>
                  <a:gd name="connsiteY38" fmla="*/ 162160 h 184442"/>
                  <a:gd name="connsiteX39" fmla="*/ 0 w 184377"/>
                  <a:gd name="connsiteY39" fmla="*/ 110170 h 184442"/>
                  <a:gd name="connsiteX40" fmla="*/ 13612 w 184377"/>
                  <a:gd name="connsiteY40" fmla="*/ 75510 h 184442"/>
                  <a:gd name="connsiteX41" fmla="*/ 9900 w 184377"/>
                  <a:gd name="connsiteY41" fmla="*/ 59418 h 184442"/>
                  <a:gd name="connsiteX42" fmla="*/ 45785 w 184377"/>
                  <a:gd name="connsiteY42" fmla="*/ 23519 h 184442"/>
                  <a:gd name="connsiteX43" fmla="*/ 54447 w 184377"/>
                  <a:gd name="connsiteY43" fmla="*/ 24757 h 184442"/>
                  <a:gd name="connsiteX44" fmla="*/ 96520 w 184377"/>
                  <a:gd name="connsiteY44" fmla="*/ 0 h 18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4442">
                    <a:moveTo>
                      <a:pt x="96508" y="8727"/>
                    </a:moveTo>
                    <a:cubicBezTo>
                      <a:pt x="81670" y="8727"/>
                      <a:pt x="66832" y="16149"/>
                      <a:pt x="60650" y="30994"/>
                    </a:cubicBezTo>
                    <a:lnTo>
                      <a:pt x="56940" y="34705"/>
                    </a:lnTo>
                    <a:lnTo>
                      <a:pt x="54467" y="33468"/>
                    </a:lnTo>
                    <a:cubicBezTo>
                      <a:pt x="51994" y="33468"/>
                      <a:pt x="49521" y="32231"/>
                      <a:pt x="45812" y="32231"/>
                    </a:cubicBezTo>
                    <a:cubicBezTo>
                      <a:pt x="30974" y="32231"/>
                      <a:pt x="18609" y="44602"/>
                      <a:pt x="18609" y="59447"/>
                    </a:cubicBezTo>
                    <a:cubicBezTo>
                      <a:pt x="18609" y="64395"/>
                      <a:pt x="19846" y="70580"/>
                      <a:pt x="22319" y="74292"/>
                    </a:cubicBezTo>
                    <a:lnTo>
                      <a:pt x="24792" y="78003"/>
                    </a:lnTo>
                    <a:lnTo>
                      <a:pt x="22319" y="79240"/>
                    </a:lnTo>
                    <a:cubicBezTo>
                      <a:pt x="13663" y="86662"/>
                      <a:pt x="8717" y="99033"/>
                      <a:pt x="8717" y="110166"/>
                    </a:cubicBezTo>
                    <a:cubicBezTo>
                      <a:pt x="8717" y="133671"/>
                      <a:pt x="27265" y="152227"/>
                      <a:pt x="50758" y="152227"/>
                    </a:cubicBezTo>
                    <a:cubicBezTo>
                      <a:pt x="55704" y="152227"/>
                      <a:pt x="60650" y="150990"/>
                      <a:pt x="65596" y="149753"/>
                    </a:cubicBezTo>
                    <a:lnTo>
                      <a:pt x="69305" y="148515"/>
                    </a:lnTo>
                    <a:lnTo>
                      <a:pt x="70542" y="152227"/>
                    </a:lnTo>
                    <a:cubicBezTo>
                      <a:pt x="75488" y="167071"/>
                      <a:pt x="89089" y="176968"/>
                      <a:pt x="103927" y="176968"/>
                    </a:cubicBezTo>
                    <a:cubicBezTo>
                      <a:pt x="123711" y="176968"/>
                      <a:pt x="139785" y="160886"/>
                      <a:pt x="139785" y="142330"/>
                    </a:cubicBezTo>
                    <a:cubicBezTo>
                      <a:pt x="139785" y="137382"/>
                      <a:pt x="138549" y="133671"/>
                      <a:pt x="137312" y="129959"/>
                    </a:cubicBezTo>
                    <a:lnTo>
                      <a:pt x="134839" y="126248"/>
                    </a:lnTo>
                    <a:lnTo>
                      <a:pt x="138549" y="123774"/>
                    </a:lnTo>
                    <a:cubicBezTo>
                      <a:pt x="145968" y="118826"/>
                      <a:pt x="148441" y="111403"/>
                      <a:pt x="148441" y="102744"/>
                    </a:cubicBezTo>
                    <a:cubicBezTo>
                      <a:pt x="148441" y="101507"/>
                      <a:pt x="148441" y="100270"/>
                      <a:pt x="148441" y="100270"/>
                    </a:cubicBezTo>
                    <a:lnTo>
                      <a:pt x="148441" y="96559"/>
                    </a:lnTo>
                    <a:lnTo>
                      <a:pt x="153387" y="95322"/>
                    </a:lnTo>
                    <a:cubicBezTo>
                      <a:pt x="165752" y="92847"/>
                      <a:pt x="174407" y="81714"/>
                      <a:pt x="174407" y="68106"/>
                    </a:cubicBezTo>
                    <a:cubicBezTo>
                      <a:pt x="174407" y="53261"/>
                      <a:pt x="162042" y="40891"/>
                      <a:pt x="147204" y="40891"/>
                    </a:cubicBezTo>
                    <a:cubicBezTo>
                      <a:pt x="145968" y="40891"/>
                      <a:pt x="143495" y="40891"/>
                      <a:pt x="142258" y="42128"/>
                    </a:cubicBezTo>
                    <a:lnTo>
                      <a:pt x="138549" y="42128"/>
                    </a:lnTo>
                    <a:lnTo>
                      <a:pt x="137312" y="38417"/>
                    </a:lnTo>
                    <a:cubicBezTo>
                      <a:pt x="132366" y="21098"/>
                      <a:pt x="116292" y="8727"/>
                      <a:pt x="96508" y="8727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2"/>
                    </a:cubicBezTo>
                    <a:cubicBezTo>
                      <a:pt x="146017" y="33422"/>
                      <a:pt x="147254" y="33422"/>
                      <a:pt x="147254" y="33422"/>
                    </a:cubicBezTo>
                    <a:cubicBezTo>
                      <a:pt x="167053" y="33422"/>
                      <a:pt x="184377" y="48277"/>
                      <a:pt x="184377" y="68083"/>
                    </a:cubicBezTo>
                    <a:cubicBezTo>
                      <a:pt x="184377" y="84175"/>
                      <a:pt x="173240" y="99029"/>
                      <a:pt x="158391" y="102743"/>
                    </a:cubicBezTo>
                    <a:cubicBezTo>
                      <a:pt x="158391" y="112646"/>
                      <a:pt x="153441" y="122549"/>
                      <a:pt x="146017" y="129976"/>
                    </a:cubicBezTo>
                    <a:cubicBezTo>
                      <a:pt x="147254" y="133689"/>
                      <a:pt x="147254" y="137403"/>
                      <a:pt x="147254" y="142355"/>
                    </a:cubicBezTo>
                    <a:cubicBezTo>
                      <a:pt x="147254" y="164636"/>
                      <a:pt x="127455" y="184442"/>
                      <a:pt x="103944" y="184442"/>
                    </a:cubicBezTo>
                    <a:cubicBezTo>
                      <a:pt x="86620" y="184442"/>
                      <a:pt x="70534" y="174539"/>
                      <a:pt x="64346" y="158447"/>
                    </a:cubicBezTo>
                    <a:cubicBezTo>
                      <a:pt x="60634" y="160923"/>
                      <a:pt x="55684" y="162160"/>
                      <a:pt x="50735" y="162160"/>
                    </a:cubicBezTo>
                    <a:cubicBezTo>
                      <a:pt x="22274" y="162160"/>
                      <a:pt x="0" y="138641"/>
                      <a:pt x="0" y="110170"/>
                    </a:cubicBezTo>
                    <a:cubicBezTo>
                      <a:pt x="0" y="97791"/>
                      <a:pt x="4950" y="85413"/>
                      <a:pt x="13612" y="75510"/>
                    </a:cubicBezTo>
                    <a:cubicBezTo>
                      <a:pt x="11137" y="70558"/>
                      <a:pt x="9900" y="65607"/>
                      <a:pt x="9900" y="59418"/>
                    </a:cubicBezTo>
                    <a:cubicBezTo>
                      <a:pt x="9900" y="39612"/>
                      <a:pt x="25986" y="23519"/>
                      <a:pt x="45785" y="23519"/>
                    </a:cubicBezTo>
                    <a:cubicBezTo>
                      <a:pt x="48260" y="23519"/>
                      <a:pt x="50735" y="23519"/>
                      <a:pt x="54447" y="24757"/>
                    </a:cubicBezTo>
                    <a:cubicBezTo>
                      <a:pt x="63109" y="8665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6" name="Group 1255">
              <a:extLst>
                <a:ext uri="{FF2B5EF4-FFF2-40B4-BE49-F238E27FC236}">
                  <a16:creationId xmlns:a16="http://schemas.microsoft.com/office/drawing/2014/main" id="{2CDF61CA-ACAB-6943-9C42-BE200E66F5CB}"/>
                </a:ext>
              </a:extLst>
            </p:cNvPr>
            <p:cNvGrpSpPr/>
            <p:nvPr/>
          </p:nvGrpSpPr>
          <p:grpSpPr>
            <a:xfrm>
              <a:off x="3931719" y="10108166"/>
              <a:ext cx="234209" cy="236784"/>
              <a:chOff x="3931719" y="10108166"/>
              <a:chExt cx="234209" cy="236784"/>
            </a:xfrm>
          </p:grpSpPr>
          <p:sp>
            <p:nvSpPr>
              <p:cNvPr id="1378" name="Freeform 1377">
                <a:extLst>
                  <a:ext uri="{FF2B5EF4-FFF2-40B4-BE49-F238E27FC236}">
                    <a16:creationId xmlns:a16="http://schemas.microsoft.com/office/drawing/2014/main" id="{3B2E290E-1341-CC49-95CC-C9175B313D07}"/>
                  </a:ext>
                </a:extLst>
              </p:cNvPr>
              <p:cNvSpPr/>
              <p:nvPr/>
            </p:nvSpPr>
            <p:spPr>
              <a:xfrm>
                <a:off x="3936702" y="10113148"/>
                <a:ext cx="224243" cy="2268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1" h="183">
                    <a:moveTo>
                      <a:pt x="181" y="67"/>
                    </a:moveTo>
                    <a:cubicBezTo>
                      <a:pt x="181" y="48"/>
                      <a:pt x="166" y="34"/>
                      <a:pt x="148" y="34"/>
                    </a:cubicBezTo>
                    <a:cubicBezTo>
                      <a:pt x="146" y="34"/>
                      <a:pt x="144" y="34"/>
                      <a:pt x="142" y="34"/>
                    </a:cubicBezTo>
                    <a:cubicBezTo>
                      <a:pt x="136" y="15"/>
                      <a:pt x="117" y="0"/>
                      <a:pt x="96" y="0"/>
                    </a:cubicBezTo>
                    <a:cubicBezTo>
                      <a:pt x="77" y="0"/>
                      <a:pt x="61" y="10"/>
                      <a:pt x="53" y="26"/>
                    </a:cubicBezTo>
                    <a:cubicBezTo>
                      <a:pt x="50" y="25"/>
                      <a:pt x="46" y="24"/>
                      <a:pt x="43" y="24"/>
                    </a:cubicBezTo>
                    <a:cubicBezTo>
                      <a:pt x="25" y="24"/>
                      <a:pt x="11" y="39"/>
                      <a:pt x="11" y="57"/>
                    </a:cubicBezTo>
                    <a:cubicBezTo>
                      <a:pt x="11" y="64"/>
                      <a:pt x="12" y="70"/>
                      <a:pt x="15" y="75"/>
                    </a:cubicBezTo>
                    <a:cubicBezTo>
                      <a:pt x="6" y="84"/>
                      <a:pt x="0" y="96"/>
                      <a:pt x="0" y="110"/>
                    </a:cubicBezTo>
                    <a:cubicBezTo>
                      <a:pt x="0" y="137"/>
                      <a:pt x="21" y="158"/>
                      <a:pt x="48" y="158"/>
                    </a:cubicBezTo>
                    <a:cubicBezTo>
                      <a:pt x="54" y="158"/>
                      <a:pt x="59" y="156"/>
                      <a:pt x="65" y="155"/>
                    </a:cubicBezTo>
                    <a:cubicBezTo>
                      <a:pt x="70" y="171"/>
                      <a:pt x="86" y="183"/>
                      <a:pt x="103" y="183"/>
                    </a:cubicBezTo>
                    <a:cubicBezTo>
                      <a:pt x="125" y="183"/>
                      <a:pt x="144" y="165"/>
                      <a:pt x="144" y="143"/>
                    </a:cubicBezTo>
                    <a:cubicBezTo>
                      <a:pt x="144" y="138"/>
                      <a:pt x="143" y="133"/>
                      <a:pt x="141" y="128"/>
                    </a:cubicBezTo>
                    <a:cubicBezTo>
                      <a:pt x="149" y="122"/>
                      <a:pt x="155" y="113"/>
                      <a:pt x="155" y="102"/>
                    </a:cubicBezTo>
                    <a:cubicBezTo>
                      <a:pt x="155" y="101"/>
                      <a:pt x="155" y="100"/>
                      <a:pt x="154" y="99"/>
                    </a:cubicBezTo>
                    <a:cubicBezTo>
                      <a:pt x="169" y="96"/>
                      <a:pt x="181" y="83"/>
                      <a:pt x="181" y="6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9" name="Freeform 1378">
                <a:extLst>
                  <a:ext uri="{FF2B5EF4-FFF2-40B4-BE49-F238E27FC236}">
                    <a16:creationId xmlns:a16="http://schemas.microsoft.com/office/drawing/2014/main" id="{A5793415-9181-B54C-A28D-C72C16E42885}"/>
                  </a:ext>
                </a:extLst>
              </p:cNvPr>
              <p:cNvSpPr/>
              <p:nvPr/>
            </p:nvSpPr>
            <p:spPr>
              <a:xfrm>
                <a:off x="3931719" y="10108166"/>
                <a:ext cx="234209" cy="236784"/>
              </a:xfrm>
              <a:custGeom>
                <a:avLst/>
                <a:gdLst>
                  <a:gd name="connsiteX0" fmla="*/ 123913 w 234209"/>
                  <a:gd name="connsiteY0" fmla="*/ 9966 h 236784"/>
                  <a:gd name="connsiteX1" fmla="*/ 74368 w 234209"/>
                  <a:gd name="connsiteY1" fmla="*/ 39705 h 236784"/>
                  <a:gd name="connsiteX2" fmla="*/ 73129 w 234209"/>
                  <a:gd name="connsiteY2" fmla="*/ 42183 h 236784"/>
                  <a:gd name="connsiteX3" fmla="*/ 69413 w 234209"/>
                  <a:gd name="connsiteY3" fmla="*/ 40944 h 236784"/>
                  <a:gd name="connsiteX4" fmla="*/ 58265 w 234209"/>
                  <a:gd name="connsiteY4" fmla="*/ 39705 h 236784"/>
                  <a:gd name="connsiteX5" fmla="*/ 22345 w 234209"/>
                  <a:gd name="connsiteY5" fmla="*/ 75639 h 236784"/>
                  <a:gd name="connsiteX6" fmla="*/ 27300 w 234209"/>
                  <a:gd name="connsiteY6" fmla="*/ 95464 h 236784"/>
                  <a:gd name="connsiteX7" fmla="*/ 28538 w 234209"/>
                  <a:gd name="connsiteY7" fmla="*/ 97943 h 236784"/>
                  <a:gd name="connsiteX8" fmla="*/ 27300 w 234209"/>
                  <a:gd name="connsiteY8" fmla="*/ 101660 h 236784"/>
                  <a:gd name="connsiteX9" fmla="*/ 8720 w 234209"/>
                  <a:gd name="connsiteY9" fmla="*/ 141312 h 236784"/>
                  <a:gd name="connsiteX10" fmla="*/ 64459 w 234209"/>
                  <a:gd name="connsiteY10" fmla="*/ 197071 h 236784"/>
                  <a:gd name="connsiteX11" fmla="*/ 84277 w 234209"/>
                  <a:gd name="connsiteY11" fmla="*/ 193354 h 236784"/>
                  <a:gd name="connsiteX12" fmla="*/ 87993 w 234209"/>
                  <a:gd name="connsiteY12" fmla="*/ 190876 h 236784"/>
                  <a:gd name="connsiteX13" fmla="*/ 90470 w 234209"/>
                  <a:gd name="connsiteY13" fmla="*/ 195832 h 236784"/>
                  <a:gd name="connsiteX14" fmla="*/ 132583 w 234209"/>
                  <a:gd name="connsiteY14" fmla="*/ 226810 h 236784"/>
                  <a:gd name="connsiteX15" fmla="*/ 178413 w 234209"/>
                  <a:gd name="connsiteY15" fmla="*/ 182202 h 236784"/>
                  <a:gd name="connsiteX16" fmla="*/ 175935 w 234209"/>
                  <a:gd name="connsiteY16" fmla="*/ 166094 h 236784"/>
                  <a:gd name="connsiteX17" fmla="*/ 174697 w 234209"/>
                  <a:gd name="connsiteY17" fmla="*/ 162376 h 236784"/>
                  <a:gd name="connsiteX18" fmla="*/ 177174 w 234209"/>
                  <a:gd name="connsiteY18" fmla="*/ 159898 h 236784"/>
                  <a:gd name="connsiteX19" fmla="*/ 192038 w 234209"/>
                  <a:gd name="connsiteY19" fmla="*/ 131399 h 236784"/>
                  <a:gd name="connsiteX20" fmla="*/ 192038 w 234209"/>
                  <a:gd name="connsiteY20" fmla="*/ 127681 h 236784"/>
                  <a:gd name="connsiteX21" fmla="*/ 190799 w 234209"/>
                  <a:gd name="connsiteY21" fmla="*/ 123964 h 236784"/>
                  <a:gd name="connsiteX22" fmla="*/ 195754 w 234209"/>
                  <a:gd name="connsiteY22" fmla="*/ 123964 h 236784"/>
                  <a:gd name="connsiteX23" fmla="*/ 224242 w 234209"/>
                  <a:gd name="connsiteY23" fmla="*/ 88030 h 236784"/>
                  <a:gd name="connsiteX24" fmla="*/ 188322 w 234209"/>
                  <a:gd name="connsiteY24" fmla="*/ 50857 h 236784"/>
                  <a:gd name="connsiteX25" fmla="*/ 182129 w 234209"/>
                  <a:gd name="connsiteY25" fmla="*/ 52096 h 236784"/>
                  <a:gd name="connsiteX26" fmla="*/ 177174 w 234209"/>
                  <a:gd name="connsiteY26" fmla="*/ 53335 h 236784"/>
                  <a:gd name="connsiteX27" fmla="*/ 175935 w 234209"/>
                  <a:gd name="connsiteY27" fmla="*/ 48378 h 236784"/>
                  <a:gd name="connsiteX28" fmla="*/ 123913 w 234209"/>
                  <a:gd name="connsiteY28" fmla="*/ 9966 h 236784"/>
                  <a:gd name="connsiteX29" fmla="*/ 123920 w 234209"/>
                  <a:gd name="connsiteY29" fmla="*/ 0 h 236784"/>
                  <a:gd name="connsiteX30" fmla="*/ 183402 w 234209"/>
                  <a:gd name="connsiteY30" fmla="*/ 42150 h 236784"/>
                  <a:gd name="connsiteX31" fmla="*/ 188359 w 234209"/>
                  <a:gd name="connsiteY31" fmla="*/ 42150 h 236784"/>
                  <a:gd name="connsiteX32" fmla="*/ 234209 w 234209"/>
                  <a:gd name="connsiteY32" fmla="*/ 88019 h 236784"/>
                  <a:gd name="connsiteX33" fmla="*/ 200751 w 234209"/>
                  <a:gd name="connsiteY33" fmla="*/ 131409 h 236784"/>
                  <a:gd name="connsiteX34" fmla="*/ 184641 w 234209"/>
                  <a:gd name="connsiteY34" fmla="*/ 166121 h 236784"/>
                  <a:gd name="connsiteX35" fmla="*/ 187119 w 234209"/>
                  <a:gd name="connsiteY35" fmla="*/ 182237 h 236784"/>
                  <a:gd name="connsiteX36" fmla="*/ 132595 w 234209"/>
                  <a:gd name="connsiteY36" fmla="*/ 236784 h 236784"/>
                  <a:gd name="connsiteX37" fmla="*/ 83027 w 234209"/>
                  <a:gd name="connsiteY37" fmla="*/ 202072 h 236784"/>
                  <a:gd name="connsiteX38" fmla="*/ 64439 w 234209"/>
                  <a:gd name="connsiteY38" fmla="*/ 204552 h 236784"/>
                  <a:gd name="connsiteX39" fmla="*/ 0 w 234209"/>
                  <a:gd name="connsiteY39" fmla="*/ 141327 h 236784"/>
                  <a:gd name="connsiteX40" fmla="*/ 18588 w 234209"/>
                  <a:gd name="connsiteY40" fmla="*/ 96697 h 236784"/>
                  <a:gd name="connsiteX41" fmla="*/ 13631 w 234209"/>
                  <a:gd name="connsiteY41" fmla="*/ 75622 h 236784"/>
                  <a:gd name="connsiteX42" fmla="*/ 58243 w 234209"/>
                  <a:gd name="connsiteY42" fmla="*/ 32232 h 236784"/>
                  <a:gd name="connsiteX43" fmla="*/ 68156 w 234209"/>
                  <a:gd name="connsiteY43" fmla="*/ 32232 h 236784"/>
                  <a:gd name="connsiteX44" fmla="*/ 123920 w 234209"/>
                  <a:gd name="connsiteY44" fmla="*/ 0 h 236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34209" h="236784">
                    <a:moveTo>
                      <a:pt x="123913" y="9966"/>
                    </a:moveTo>
                    <a:cubicBezTo>
                      <a:pt x="102856" y="9966"/>
                      <a:pt x="84277" y="21118"/>
                      <a:pt x="74368" y="39705"/>
                    </a:cubicBezTo>
                    <a:lnTo>
                      <a:pt x="73129" y="42183"/>
                    </a:lnTo>
                    <a:lnTo>
                      <a:pt x="69413" y="40944"/>
                    </a:lnTo>
                    <a:cubicBezTo>
                      <a:pt x="65697" y="40944"/>
                      <a:pt x="61981" y="39705"/>
                      <a:pt x="58265" y="39705"/>
                    </a:cubicBezTo>
                    <a:cubicBezTo>
                      <a:pt x="38447" y="39705"/>
                      <a:pt x="22345" y="55813"/>
                      <a:pt x="22345" y="75639"/>
                    </a:cubicBezTo>
                    <a:cubicBezTo>
                      <a:pt x="22345" y="83073"/>
                      <a:pt x="23584" y="90508"/>
                      <a:pt x="27300" y="95464"/>
                    </a:cubicBezTo>
                    <a:lnTo>
                      <a:pt x="28538" y="97943"/>
                    </a:lnTo>
                    <a:lnTo>
                      <a:pt x="27300" y="101660"/>
                    </a:lnTo>
                    <a:cubicBezTo>
                      <a:pt x="14913" y="111573"/>
                      <a:pt x="8720" y="126442"/>
                      <a:pt x="8720" y="141312"/>
                    </a:cubicBezTo>
                    <a:cubicBezTo>
                      <a:pt x="8720" y="172289"/>
                      <a:pt x="33493" y="197071"/>
                      <a:pt x="64459" y="197071"/>
                    </a:cubicBezTo>
                    <a:cubicBezTo>
                      <a:pt x="70652" y="197071"/>
                      <a:pt x="78084" y="195832"/>
                      <a:pt x="84277" y="193354"/>
                    </a:cubicBezTo>
                    <a:lnTo>
                      <a:pt x="87993" y="190876"/>
                    </a:lnTo>
                    <a:lnTo>
                      <a:pt x="90470" y="195832"/>
                    </a:lnTo>
                    <a:cubicBezTo>
                      <a:pt x="96663" y="214419"/>
                      <a:pt x="112765" y="226810"/>
                      <a:pt x="132583" y="226810"/>
                    </a:cubicBezTo>
                    <a:cubicBezTo>
                      <a:pt x="157356" y="226810"/>
                      <a:pt x="178413" y="206984"/>
                      <a:pt x="178413" y="182202"/>
                    </a:cubicBezTo>
                    <a:cubicBezTo>
                      <a:pt x="178413" y="176007"/>
                      <a:pt x="177174" y="171050"/>
                      <a:pt x="175935" y="166094"/>
                    </a:cubicBezTo>
                    <a:lnTo>
                      <a:pt x="174697" y="162376"/>
                    </a:lnTo>
                    <a:lnTo>
                      <a:pt x="177174" y="159898"/>
                    </a:lnTo>
                    <a:cubicBezTo>
                      <a:pt x="187083" y="153703"/>
                      <a:pt x="192038" y="142551"/>
                      <a:pt x="192038" y="131399"/>
                    </a:cubicBezTo>
                    <a:cubicBezTo>
                      <a:pt x="192038" y="130160"/>
                      <a:pt x="192038" y="128920"/>
                      <a:pt x="192038" y="127681"/>
                    </a:cubicBezTo>
                    <a:lnTo>
                      <a:pt x="190799" y="123964"/>
                    </a:lnTo>
                    <a:lnTo>
                      <a:pt x="195754" y="123964"/>
                    </a:lnTo>
                    <a:cubicBezTo>
                      <a:pt x="211856" y="120247"/>
                      <a:pt x="224242" y="105377"/>
                      <a:pt x="224242" y="88030"/>
                    </a:cubicBezTo>
                    <a:cubicBezTo>
                      <a:pt x="224242" y="68204"/>
                      <a:pt x="209379" y="50857"/>
                      <a:pt x="188322" y="50857"/>
                    </a:cubicBezTo>
                    <a:cubicBezTo>
                      <a:pt x="185845" y="50857"/>
                      <a:pt x="183367" y="50857"/>
                      <a:pt x="182129" y="52096"/>
                    </a:cubicBezTo>
                    <a:lnTo>
                      <a:pt x="177174" y="53335"/>
                    </a:lnTo>
                    <a:lnTo>
                      <a:pt x="175935" y="48378"/>
                    </a:lnTo>
                    <a:cubicBezTo>
                      <a:pt x="169742" y="26074"/>
                      <a:pt x="148686" y="9966"/>
                      <a:pt x="123913" y="9966"/>
                    </a:cubicBezTo>
                    <a:close/>
                    <a:moveTo>
                      <a:pt x="123920" y="0"/>
                    </a:moveTo>
                    <a:cubicBezTo>
                      <a:pt x="149943" y="0"/>
                      <a:pt x="174727" y="17356"/>
                      <a:pt x="183402" y="42150"/>
                    </a:cubicBezTo>
                    <a:cubicBezTo>
                      <a:pt x="184641" y="42150"/>
                      <a:pt x="187119" y="42150"/>
                      <a:pt x="188359" y="42150"/>
                    </a:cubicBezTo>
                    <a:cubicBezTo>
                      <a:pt x="213143" y="42150"/>
                      <a:pt x="234209" y="61985"/>
                      <a:pt x="234209" y="88019"/>
                    </a:cubicBezTo>
                    <a:cubicBezTo>
                      <a:pt x="234209" y="107854"/>
                      <a:pt x="220578" y="125210"/>
                      <a:pt x="200751" y="131409"/>
                    </a:cubicBezTo>
                    <a:cubicBezTo>
                      <a:pt x="200751" y="145046"/>
                      <a:pt x="195794" y="157443"/>
                      <a:pt x="184641" y="166121"/>
                    </a:cubicBezTo>
                    <a:cubicBezTo>
                      <a:pt x="187119" y="171080"/>
                      <a:pt x="187119" y="176038"/>
                      <a:pt x="187119" y="182237"/>
                    </a:cubicBezTo>
                    <a:cubicBezTo>
                      <a:pt x="187119" y="210750"/>
                      <a:pt x="163575" y="236784"/>
                      <a:pt x="132595" y="236784"/>
                    </a:cubicBezTo>
                    <a:cubicBezTo>
                      <a:pt x="111528" y="236784"/>
                      <a:pt x="91701" y="223147"/>
                      <a:pt x="83027" y="202072"/>
                    </a:cubicBezTo>
                    <a:cubicBezTo>
                      <a:pt x="76831" y="204552"/>
                      <a:pt x="70635" y="204552"/>
                      <a:pt x="64439" y="204552"/>
                    </a:cubicBezTo>
                    <a:cubicBezTo>
                      <a:pt x="28502" y="204552"/>
                      <a:pt x="0" y="176038"/>
                      <a:pt x="0" y="141327"/>
                    </a:cubicBezTo>
                    <a:cubicBezTo>
                      <a:pt x="0" y="125210"/>
                      <a:pt x="7435" y="109094"/>
                      <a:pt x="18588" y="96697"/>
                    </a:cubicBezTo>
                    <a:cubicBezTo>
                      <a:pt x="14871" y="90499"/>
                      <a:pt x="13631" y="84300"/>
                      <a:pt x="13631" y="75622"/>
                    </a:cubicBezTo>
                    <a:cubicBezTo>
                      <a:pt x="13631" y="50828"/>
                      <a:pt x="33459" y="32232"/>
                      <a:pt x="58243" y="32232"/>
                    </a:cubicBezTo>
                    <a:cubicBezTo>
                      <a:pt x="61960" y="32232"/>
                      <a:pt x="64439" y="32232"/>
                      <a:pt x="68156" y="32232"/>
                    </a:cubicBezTo>
                    <a:cubicBezTo>
                      <a:pt x="80548" y="12397"/>
                      <a:pt x="100375" y="0"/>
                      <a:pt x="1239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0" name="Freeform 1379">
                <a:extLst>
                  <a:ext uri="{FF2B5EF4-FFF2-40B4-BE49-F238E27FC236}">
                    <a16:creationId xmlns:a16="http://schemas.microsoft.com/office/drawing/2014/main" id="{C78098DB-FDF2-0044-B963-2CF1662D3B10}"/>
                  </a:ext>
                </a:extLst>
              </p:cNvPr>
              <p:cNvSpPr/>
              <p:nvPr/>
            </p:nvSpPr>
            <p:spPr>
              <a:xfrm>
                <a:off x="3936702" y="10113148"/>
                <a:ext cx="224243" cy="22681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1" h="183">
                    <a:moveTo>
                      <a:pt x="181" y="67"/>
                    </a:moveTo>
                    <a:cubicBezTo>
                      <a:pt x="181" y="48"/>
                      <a:pt x="166" y="34"/>
                      <a:pt x="148" y="34"/>
                    </a:cubicBezTo>
                    <a:cubicBezTo>
                      <a:pt x="146" y="34"/>
                      <a:pt x="144" y="34"/>
                      <a:pt x="142" y="34"/>
                    </a:cubicBezTo>
                    <a:cubicBezTo>
                      <a:pt x="136" y="15"/>
                      <a:pt x="117" y="0"/>
                      <a:pt x="96" y="0"/>
                    </a:cubicBezTo>
                    <a:cubicBezTo>
                      <a:pt x="77" y="0"/>
                      <a:pt x="61" y="10"/>
                      <a:pt x="53" y="26"/>
                    </a:cubicBezTo>
                    <a:cubicBezTo>
                      <a:pt x="50" y="25"/>
                      <a:pt x="46" y="24"/>
                      <a:pt x="43" y="24"/>
                    </a:cubicBezTo>
                    <a:cubicBezTo>
                      <a:pt x="25" y="24"/>
                      <a:pt x="11" y="39"/>
                      <a:pt x="11" y="57"/>
                    </a:cubicBezTo>
                    <a:cubicBezTo>
                      <a:pt x="11" y="64"/>
                      <a:pt x="12" y="70"/>
                      <a:pt x="15" y="75"/>
                    </a:cubicBezTo>
                    <a:cubicBezTo>
                      <a:pt x="6" y="84"/>
                      <a:pt x="0" y="96"/>
                      <a:pt x="0" y="110"/>
                    </a:cubicBezTo>
                    <a:cubicBezTo>
                      <a:pt x="0" y="137"/>
                      <a:pt x="21" y="158"/>
                      <a:pt x="48" y="158"/>
                    </a:cubicBezTo>
                    <a:cubicBezTo>
                      <a:pt x="54" y="158"/>
                      <a:pt x="59" y="156"/>
                      <a:pt x="65" y="155"/>
                    </a:cubicBezTo>
                    <a:cubicBezTo>
                      <a:pt x="70" y="171"/>
                      <a:pt x="86" y="183"/>
                      <a:pt x="103" y="183"/>
                    </a:cubicBezTo>
                    <a:cubicBezTo>
                      <a:pt x="125" y="183"/>
                      <a:pt x="144" y="165"/>
                      <a:pt x="144" y="143"/>
                    </a:cubicBezTo>
                    <a:cubicBezTo>
                      <a:pt x="144" y="138"/>
                      <a:pt x="143" y="133"/>
                      <a:pt x="141" y="128"/>
                    </a:cubicBezTo>
                    <a:cubicBezTo>
                      <a:pt x="149" y="122"/>
                      <a:pt x="155" y="113"/>
                      <a:pt x="155" y="102"/>
                    </a:cubicBezTo>
                    <a:cubicBezTo>
                      <a:pt x="155" y="101"/>
                      <a:pt x="155" y="100"/>
                      <a:pt x="154" y="99"/>
                    </a:cubicBezTo>
                    <a:cubicBezTo>
                      <a:pt x="169" y="96"/>
                      <a:pt x="181" y="83"/>
                      <a:pt x="181" y="67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1" name="Freeform 1380">
                <a:extLst>
                  <a:ext uri="{FF2B5EF4-FFF2-40B4-BE49-F238E27FC236}">
                    <a16:creationId xmlns:a16="http://schemas.microsoft.com/office/drawing/2014/main" id="{78ED180F-83AB-3949-BF6B-5D293CC8342F}"/>
                  </a:ext>
                </a:extLst>
              </p:cNvPr>
              <p:cNvSpPr/>
              <p:nvPr/>
            </p:nvSpPr>
            <p:spPr>
              <a:xfrm>
                <a:off x="3931719" y="10108166"/>
                <a:ext cx="234209" cy="236784"/>
              </a:xfrm>
              <a:custGeom>
                <a:avLst/>
                <a:gdLst>
                  <a:gd name="connsiteX0" fmla="*/ 123913 w 234209"/>
                  <a:gd name="connsiteY0" fmla="*/ 9966 h 236784"/>
                  <a:gd name="connsiteX1" fmla="*/ 74368 w 234209"/>
                  <a:gd name="connsiteY1" fmla="*/ 39705 h 236784"/>
                  <a:gd name="connsiteX2" fmla="*/ 73129 w 234209"/>
                  <a:gd name="connsiteY2" fmla="*/ 42183 h 236784"/>
                  <a:gd name="connsiteX3" fmla="*/ 69413 w 234209"/>
                  <a:gd name="connsiteY3" fmla="*/ 40944 h 236784"/>
                  <a:gd name="connsiteX4" fmla="*/ 58265 w 234209"/>
                  <a:gd name="connsiteY4" fmla="*/ 39705 h 236784"/>
                  <a:gd name="connsiteX5" fmla="*/ 22345 w 234209"/>
                  <a:gd name="connsiteY5" fmla="*/ 75639 h 236784"/>
                  <a:gd name="connsiteX6" fmla="*/ 27300 w 234209"/>
                  <a:gd name="connsiteY6" fmla="*/ 95464 h 236784"/>
                  <a:gd name="connsiteX7" fmla="*/ 28538 w 234209"/>
                  <a:gd name="connsiteY7" fmla="*/ 97943 h 236784"/>
                  <a:gd name="connsiteX8" fmla="*/ 27300 w 234209"/>
                  <a:gd name="connsiteY8" fmla="*/ 101660 h 236784"/>
                  <a:gd name="connsiteX9" fmla="*/ 8720 w 234209"/>
                  <a:gd name="connsiteY9" fmla="*/ 141312 h 236784"/>
                  <a:gd name="connsiteX10" fmla="*/ 64459 w 234209"/>
                  <a:gd name="connsiteY10" fmla="*/ 197071 h 236784"/>
                  <a:gd name="connsiteX11" fmla="*/ 84277 w 234209"/>
                  <a:gd name="connsiteY11" fmla="*/ 193354 h 236784"/>
                  <a:gd name="connsiteX12" fmla="*/ 87993 w 234209"/>
                  <a:gd name="connsiteY12" fmla="*/ 190876 h 236784"/>
                  <a:gd name="connsiteX13" fmla="*/ 90470 w 234209"/>
                  <a:gd name="connsiteY13" fmla="*/ 195832 h 236784"/>
                  <a:gd name="connsiteX14" fmla="*/ 132583 w 234209"/>
                  <a:gd name="connsiteY14" fmla="*/ 226810 h 236784"/>
                  <a:gd name="connsiteX15" fmla="*/ 178413 w 234209"/>
                  <a:gd name="connsiteY15" fmla="*/ 182202 h 236784"/>
                  <a:gd name="connsiteX16" fmla="*/ 175935 w 234209"/>
                  <a:gd name="connsiteY16" fmla="*/ 166094 h 236784"/>
                  <a:gd name="connsiteX17" fmla="*/ 174697 w 234209"/>
                  <a:gd name="connsiteY17" fmla="*/ 162376 h 236784"/>
                  <a:gd name="connsiteX18" fmla="*/ 177174 w 234209"/>
                  <a:gd name="connsiteY18" fmla="*/ 159898 h 236784"/>
                  <a:gd name="connsiteX19" fmla="*/ 192038 w 234209"/>
                  <a:gd name="connsiteY19" fmla="*/ 131399 h 236784"/>
                  <a:gd name="connsiteX20" fmla="*/ 192038 w 234209"/>
                  <a:gd name="connsiteY20" fmla="*/ 127681 h 236784"/>
                  <a:gd name="connsiteX21" fmla="*/ 190799 w 234209"/>
                  <a:gd name="connsiteY21" fmla="*/ 123964 h 236784"/>
                  <a:gd name="connsiteX22" fmla="*/ 195754 w 234209"/>
                  <a:gd name="connsiteY22" fmla="*/ 123964 h 236784"/>
                  <a:gd name="connsiteX23" fmla="*/ 224242 w 234209"/>
                  <a:gd name="connsiteY23" fmla="*/ 88030 h 236784"/>
                  <a:gd name="connsiteX24" fmla="*/ 188322 w 234209"/>
                  <a:gd name="connsiteY24" fmla="*/ 50857 h 236784"/>
                  <a:gd name="connsiteX25" fmla="*/ 182129 w 234209"/>
                  <a:gd name="connsiteY25" fmla="*/ 52096 h 236784"/>
                  <a:gd name="connsiteX26" fmla="*/ 177174 w 234209"/>
                  <a:gd name="connsiteY26" fmla="*/ 53335 h 236784"/>
                  <a:gd name="connsiteX27" fmla="*/ 175935 w 234209"/>
                  <a:gd name="connsiteY27" fmla="*/ 48378 h 236784"/>
                  <a:gd name="connsiteX28" fmla="*/ 123913 w 234209"/>
                  <a:gd name="connsiteY28" fmla="*/ 9966 h 236784"/>
                  <a:gd name="connsiteX29" fmla="*/ 123920 w 234209"/>
                  <a:gd name="connsiteY29" fmla="*/ 0 h 236784"/>
                  <a:gd name="connsiteX30" fmla="*/ 183402 w 234209"/>
                  <a:gd name="connsiteY30" fmla="*/ 42150 h 236784"/>
                  <a:gd name="connsiteX31" fmla="*/ 188359 w 234209"/>
                  <a:gd name="connsiteY31" fmla="*/ 42150 h 236784"/>
                  <a:gd name="connsiteX32" fmla="*/ 234209 w 234209"/>
                  <a:gd name="connsiteY32" fmla="*/ 88019 h 236784"/>
                  <a:gd name="connsiteX33" fmla="*/ 200751 w 234209"/>
                  <a:gd name="connsiteY33" fmla="*/ 131409 h 236784"/>
                  <a:gd name="connsiteX34" fmla="*/ 184641 w 234209"/>
                  <a:gd name="connsiteY34" fmla="*/ 166121 h 236784"/>
                  <a:gd name="connsiteX35" fmla="*/ 187119 w 234209"/>
                  <a:gd name="connsiteY35" fmla="*/ 182237 h 236784"/>
                  <a:gd name="connsiteX36" fmla="*/ 132595 w 234209"/>
                  <a:gd name="connsiteY36" fmla="*/ 236784 h 236784"/>
                  <a:gd name="connsiteX37" fmla="*/ 83027 w 234209"/>
                  <a:gd name="connsiteY37" fmla="*/ 202072 h 236784"/>
                  <a:gd name="connsiteX38" fmla="*/ 64439 w 234209"/>
                  <a:gd name="connsiteY38" fmla="*/ 204552 h 236784"/>
                  <a:gd name="connsiteX39" fmla="*/ 0 w 234209"/>
                  <a:gd name="connsiteY39" fmla="*/ 141327 h 236784"/>
                  <a:gd name="connsiteX40" fmla="*/ 18588 w 234209"/>
                  <a:gd name="connsiteY40" fmla="*/ 96697 h 236784"/>
                  <a:gd name="connsiteX41" fmla="*/ 13631 w 234209"/>
                  <a:gd name="connsiteY41" fmla="*/ 75622 h 236784"/>
                  <a:gd name="connsiteX42" fmla="*/ 58243 w 234209"/>
                  <a:gd name="connsiteY42" fmla="*/ 32232 h 236784"/>
                  <a:gd name="connsiteX43" fmla="*/ 68156 w 234209"/>
                  <a:gd name="connsiteY43" fmla="*/ 32232 h 236784"/>
                  <a:gd name="connsiteX44" fmla="*/ 123920 w 234209"/>
                  <a:gd name="connsiteY44" fmla="*/ 0 h 236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34209" h="236784">
                    <a:moveTo>
                      <a:pt x="123913" y="9966"/>
                    </a:moveTo>
                    <a:cubicBezTo>
                      <a:pt x="102856" y="9966"/>
                      <a:pt x="84277" y="21118"/>
                      <a:pt x="74368" y="39705"/>
                    </a:cubicBezTo>
                    <a:lnTo>
                      <a:pt x="73129" y="42183"/>
                    </a:lnTo>
                    <a:lnTo>
                      <a:pt x="69413" y="40944"/>
                    </a:lnTo>
                    <a:cubicBezTo>
                      <a:pt x="65697" y="40944"/>
                      <a:pt x="61981" y="39705"/>
                      <a:pt x="58265" y="39705"/>
                    </a:cubicBezTo>
                    <a:cubicBezTo>
                      <a:pt x="38447" y="39705"/>
                      <a:pt x="22345" y="55813"/>
                      <a:pt x="22345" y="75639"/>
                    </a:cubicBezTo>
                    <a:cubicBezTo>
                      <a:pt x="22345" y="83073"/>
                      <a:pt x="23584" y="90508"/>
                      <a:pt x="27300" y="95464"/>
                    </a:cubicBezTo>
                    <a:lnTo>
                      <a:pt x="28538" y="97943"/>
                    </a:lnTo>
                    <a:lnTo>
                      <a:pt x="27300" y="101660"/>
                    </a:lnTo>
                    <a:cubicBezTo>
                      <a:pt x="14913" y="111573"/>
                      <a:pt x="8720" y="126442"/>
                      <a:pt x="8720" y="141312"/>
                    </a:cubicBezTo>
                    <a:cubicBezTo>
                      <a:pt x="8720" y="172289"/>
                      <a:pt x="33493" y="197071"/>
                      <a:pt x="64459" y="197071"/>
                    </a:cubicBezTo>
                    <a:cubicBezTo>
                      <a:pt x="70652" y="197071"/>
                      <a:pt x="78084" y="195832"/>
                      <a:pt x="84277" y="193354"/>
                    </a:cubicBezTo>
                    <a:lnTo>
                      <a:pt x="87993" y="190876"/>
                    </a:lnTo>
                    <a:lnTo>
                      <a:pt x="90470" y="195832"/>
                    </a:lnTo>
                    <a:cubicBezTo>
                      <a:pt x="96663" y="214419"/>
                      <a:pt x="112765" y="226810"/>
                      <a:pt x="132583" y="226810"/>
                    </a:cubicBezTo>
                    <a:cubicBezTo>
                      <a:pt x="157356" y="226810"/>
                      <a:pt x="178413" y="206984"/>
                      <a:pt x="178413" y="182202"/>
                    </a:cubicBezTo>
                    <a:cubicBezTo>
                      <a:pt x="178413" y="176007"/>
                      <a:pt x="177174" y="171050"/>
                      <a:pt x="175935" y="166094"/>
                    </a:cubicBezTo>
                    <a:lnTo>
                      <a:pt x="174697" y="162376"/>
                    </a:lnTo>
                    <a:lnTo>
                      <a:pt x="177174" y="159898"/>
                    </a:lnTo>
                    <a:cubicBezTo>
                      <a:pt x="187083" y="153703"/>
                      <a:pt x="192038" y="142551"/>
                      <a:pt x="192038" y="131399"/>
                    </a:cubicBezTo>
                    <a:cubicBezTo>
                      <a:pt x="192038" y="130160"/>
                      <a:pt x="192038" y="128920"/>
                      <a:pt x="192038" y="127681"/>
                    </a:cubicBezTo>
                    <a:lnTo>
                      <a:pt x="190799" y="123964"/>
                    </a:lnTo>
                    <a:lnTo>
                      <a:pt x="195754" y="123964"/>
                    </a:lnTo>
                    <a:cubicBezTo>
                      <a:pt x="211856" y="120247"/>
                      <a:pt x="224242" y="105377"/>
                      <a:pt x="224242" y="88030"/>
                    </a:cubicBezTo>
                    <a:cubicBezTo>
                      <a:pt x="224242" y="68204"/>
                      <a:pt x="209379" y="50857"/>
                      <a:pt x="188322" y="50857"/>
                    </a:cubicBezTo>
                    <a:cubicBezTo>
                      <a:pt x="185845" y="50857"/>
                      <a:pt x="183367" y="50857"/>
                      <a:pt x="182129" y="52096"/>
                    </a:cubicBezTo>
                    <a:lnTo>
                      <a:pt x="177174" y="53335"/>
                    </a:lnTo>
                    <a:lnTo>
                      <a:pt x="175935" y="48378"/>
                    </a:lnTo>
                    <a:cubicBezTo>
                      <a:pt x="169742" y="26074"/>
                      <a:pt x="148686" y="9966"/>
                      <a:pt x="123913" y="9966"/>
                    </a:cubicBezTo>
                    <a:close/>
                    <a:moveTo>
                      <a:pt x="123920" y="0"/>
                    </a:moveTo>
                    <a:cubicBezTo>
                      <a:pt x="149943" y="0"/>
                      <a:pt x="174727" y="17356"/>
                      <a:pt x="183402" y="42150"/>
                    </a:cubicBezTo>
                    <a:cubicBezTo>
                      <a:pt x="184641" y="42150"/>
                      <a:pt x="187119" y="42150"/>
                      <a:pt x="188359" y="42150"/>
                    </a:cubicBezTo>
                    <a:cubicBezTo>
                      <a:pt x="213143" y="42150"/>
                      <a:pt x="234209" y="61985"/>
                      <a:pt x="234209" y="88019"/>
                    </a:cubicBezTo>
                    <a:cubicBezTo>
                      <a:pt x="234209" y="107854"/>
                      <a:pt x="220578" y="125210"/>
                      <a:pt x="200751" y="131409"/>
                    </a:cubicBezTo>
                    <a:cubicBezTo>
                      <a:pt x="200751" y="145046"/>
                      <a:pt x="195794" y="157443"/>
                      <a:pt x="184641" y="166121"/>
                    </a:cubicBezTo>
                    <a:cubicBezTo>
                      <a:pt x="187119" y="171080"/>
                      <a:pt x="187119" y="176038"/>
                      <a:pt x="187119" y="182237"/>
                    </a:cubicBezTo>
                    <a:cubicBezTo>
                      <a:pt x="187119" y="210750"/>
                      <a:pt x="163575" y="236784"/>
                      <a:pt x="132595" y="236784"/>
                    </a:cubicBezTo>
                    <a:cubicBezTo>
                      <a:pt x="111528" y="236784"/>
                      <a:pt x="91701" y="223147"/>
                      <a:pt x="83027" y="202072"/>
                    </a:cubicBezTo>
                    <a:cubicBezTo>
                      <a:pt x="76831" y="204552"/>
                      <a:pt x="70635" y="204552"/>
                      <a:pt x="64439" y="204552"/>
                    </a:cubicBezTo>
                    <a:cubicBezTo>
                      <a:pt x="28502" y="204552"/>
                      <a:pt x="0" y="176038"/>
                      <a:pt x="0" y="141327"/>
                    </a:cubicBezTo>
                    <a:cubicBezTo>
                      <a:pt x="0" y="125210"/>
                      <a:pt x="7435" y="109094"/>
                      <a:pt x="18588" y="96697"/>
                    </a:cubicBezTo>
                    <a:cubicBezTo>
                      <a:pt x="14871" y="90499"/>
                      <a:pt x="13631" y="84300"/>
                      <a:pt x="13631" y="75622"/>
                    </a:cubicBezTo>
                    <a:cubicBezTo>
                      <a:pt x="13631" y="50828"/>
                      <a:pt x="33459" y="32232"/>
                      <a:pt x="58243" y="32232"/>
                    </a:cubicBezTo>
                    <a:cubicBezTo>
                      <a:pt x="61960" y="32232"/>
                      <a:pt x="64439" y="32232"/>
                      <a:pt x="68156" y="32232"/>
                    </a:cubicBezTo>
                    <a:cubicBezTo>
                      <a:pt x="80548" y="12397"/>
                      <a:pt x="100375" y="0"/>
                      <a:pt x="1239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7" name="Group 1256">
              <a:extLst>
                <a:ext uri="{FF2B5EF4-FFF2-40B4-BE49-F238E27FC236}">
                  <a16:creationId xmlns:a16="http://schemas.microsoft.com/office/drawing/2014/main" id="{D70490EE-9631-A941-9200-D5E369E5D981}"/>
                </a:ext>
              </a:extLst>
            </p:cNvPr>
            <p:cNvGrpSpPr/>
            <p:nvPr/>
          </p:nvGrpSpPr>
          <p:grpSpPr>
            <a:xfrm>
              <a:off x="3320038" y="9892565"/>
              <a:ext cx="180640" cy="183196"/>
              <a:chOff x="3320038" y="9892565"/>
              <a:chExt cx="180640" cy="183196"/>
            </a:xfrm>
          </p:grpSpPr>
          <p:sp>
            <p:nvSpPr>
              <p:cNvPr id="1374" name="Freeform 1373">
                <a:extLst>
                  <a:ext uri="{FF2B5EF4-FFF2-40B4-BE49-F238E27FC236}">
                    <a16:creationId xmlns:a16="http://schemas.microsoft.com/office/drawing/2014/main" id="{8C682E4C-66EB-C245-A5AA-9C5F00B5EDF4}"/>
                  </a:ext>
                </a:extLst>
              </p:cNvPr>
              <p:cNvSpPr/>
              <p:nvPr/>
            </p:nvSpPr>
            <p:spPr>
              <a:xfrm>
                <a:off x="3325022" y="9897553"/>
                <a:ext cx="171919" cy="1732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140">
                    <a:moveTo>
                      <a:pt x="139" y="51"/>
                    </a:moveTo>
                    <a:cubicBezTo>
                      <a:pt x="139" y="37"/>
                      <a:pt x="128" y="26"/>
                      <a:pt x="114" y="26"/>
                    </a:cubicBezTo>
                    <a:cubicBezTo>
                      <a:pt x="112" y="26"/>
                      <a:pt x="111" y="26"/>
                      <a:pt x="109" y="27"/>
                    </a:cubicBezTo>
                    <a:cubicBezTo>
                      <a:pt x="105" y="12"/>
                      <a:pt x="90" y="0"/>
                      <a:pt x="73" y="0"/>
                    </a:cubicBezTo>
                    <a:cubicBezTo>
                      <a:pt x="59" y="0"/>
                      <a:pt x="47" y="8"/>
                      <a:pt x="41" y="20"/>
                    </a:cubicBezTo>
                    <a:cubicBezTo>
                      <a:pt x="38" y="19"/>
                      <a:pt x="36" y="19"/>
                      <a:pt x="33" y="19"/>
                    </a:cubicBezTo>
                    <a:cubicBezTo>
                      <a:pt x="20" y="19"/>
                      <a:pt x="8" y="30"/>
                      <a:pt x="8" y="45"/>
                    </a:cubicBezTo>
                    <a:cubicBezTo>
                      <a:pt x="8" y="49"/>
                      <a:pt x="10" y="54"/>
                      <a:pt x="12" y="57"/>
                    </a:cubicBezTo>
                    <a:cubicBezTo>
                      <a:pt x="5" y="64"/>
                      <a:pt x="0" y="74"/>
                      <a:pt x="0" y="84"/>
                    </a:cubicBezTo>
                    <a:cubicBezTo>
                      <a:pt x="0" y="104"/>
                      <a:pt x="16" y="121"/>
                      <a:pt x="37" y="121"/>
                    </a:cubicBezTo>
                    <a:cubicBezTo>
                      <a:pt x="42" y="121"/>
                      <a:pt x="46" y="120"/>
                      <a:pt x="50" y="119"/>
                    </a:cubicBezTo>
                    <a:cubicBezTo>
                      <a:pt x="54" y="132"/>
                      <a:pt x="65" y="140"/>
                      <a:pt x="79" y="140"/>
                    </a:cubicBezTo>
                    <a:cubicBezTo>
                      <a:pt x="96" y="140"/>
                      <a:pt x="110" y="127"/>
                      <a:pt x="110" y="109"/>
                    </a:cubicBezTo>
                    <a:cubicBezTo>
                      <a:pt x="110" y="105"/>
                      <a:pt x="109" y="102"/>
                      <a:pt x="108" y="98"/>
                    </a:cubicBezTo>
                    <a:cubicBezTo>
                      <a:pt x="114" y="94"/>
                      <a:pt x="119" y="87"/>
                      <a:pt x="119" y="78"/>
                    </a:cubicBezTo>
                    <a:lnTo>
                      <a:pt x="119" y="76"/>
                    </a:lnTo>
                    <a:cubicBezTo>
                      <a:pt x="130" y="74"/>
                      <a:pt x="139" y="64"/>
                      <a:pt x="139" y="5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5" name="Freeform 1374">
                <a:extLst>
                  <a:ext uri="{FF2B5EF4-FFF2-40B4-BE49-F238E27FC236}">
                    <a16:creationId xmlns:a16="http://schemas.microsoft.com/office/drawing/2014/main" id="{7DA2B557-A416-BE49-B6FD-1C38D8DA82B3}"/>
                  </a:ext>
                </a:extLst>
              </p:cNvPr>
              <p:cNvSpPr/>
              <p:nvPr/>
            </p:nvSpPr>
            <p:spPr>
              <a:xfrm>
                <a:off x="3320038" y="9892565"/>
                <a:ext cx="180640" cy="183196"/>
              </a:xfrm>
              <a:custGeom>
                <a:avLst/>
                <a:gdLst>
                  <a:gd name="connsiteX0" fmla="*/ 95271 w 180640"/>
                  <a:gd name="connsiteY0" fmla="*/ 9973 h 183196"/>
                  <a:gd name="connsiteX1" fmla="*/ 59418 w 180640"/>
                  <a:gd name="connsiteY1" fmla="*/ 32235 h 183196"/>
                  <a:gd name="connsiteX2" fmla="*/ 58182 w 180640"/>
                  <a:gd name="connsiteY2" fmla="*/ 34709 h 183196"/>
                  <a:gd name="connsiteX3" fmla="*/ 54473 w 180640"/>
                  <a:gd name="connsiteY3" fmla="*/ 34709 h 183196"/>
                  <a:gd name="connsiteX4" fmla="*/ 45819 w 180640"/>
                  <a:gd name="connsiteY4" fmla="*/ 33472 h 183196"/>
                  <a:gd name="connsiteX5" fmla="*/ 18621 w 180640"/>
                  <a:gd name="connsiteY5" fmla="*/ 59445 h 183196"/>
                  <a:gd name="connsiteX6" fmla="*/ 23566 w 180640"/>
                  <a:gd name="connsiteY6" fmla="*/ 74286 h 183196"/>
                  <a:gd name="connsiteX7" fmla="*/ 24803 w 180640"/>
                  <a:gd name="connsiteY7" fmla="*/ 76760 h 183196"/>
                  <a:gd name="connsiteX8" fmla="*/ 22330 w 180640"/>
                  <a:gd name="connsiteY8" fmla="*/ 79233 h 183196"/>
                  <a:gd name="connsiteX9" fmla="*/ 9967 w 180640"/>
                  <a:gd name="connsiteY9" fmla="*/ 108916 h 183196"/>
                  <a:gd name="connsiteX10" fmla="*/ 50764 w 180640"/>
                  <a:gd name="connsiteY10" fmla="*/ 150967 h 183196"/>
                  <a:gd name="connsiteX11" fmla="*/ 65600 w 180640"/>
                  <a:gd name="connsiteY11" fmla="*/ 148493 h 183196"/>
                  <a:gd name="connsiteX12" fmla="*/ 69309 w 180640"/>
                  <a:gd name="connsiteY12" fmla="*/ 146020 h 183196"/>
                  <a:gd name="connsiteX13" fmla="*/ 70545 w 180640"/>
                  <a:gd name="connsiteY13" fmla="*/ 149730 h 183196"/>
                  <a:gd name="connsiteX14" fmla="*/ 102688 w 180640"/>
                  <a:gd name="connsiteY14" fmla="*/ 173229 h 183196"/>
                  <a:gd name="connsiteX15" fmla="*/ 137304 w 180640"/>
                  <a:gd name="connsiteY15" fmla="*/ 139836 h 183196"/>
                  <a:gd name="connsiteX16" fmla="*/ 134832 w 180640"/>
                  <a:gd name="connsiteY16" fmla="*/ 127468 h 183196"/>
                  <a:gd name="connsiteX17" fmla="*/ 133595 w 180640"/>
                  <a:gd name="connsiteY17" fmla="*/ 124994 h 183196"/>
                  <a:gd name="connsiteX18" fmla="*/ 136068 w 180640"/>
                  <a:gd name="connsiteY18" fmla="*/ 122521 h 183196"/>
                  <a:gd name="connsiteX19" fmla="*/ 147194 w 180640"/>
                  <a:gd name="connsiteY19" fmla="*/ 101495 h 183196"/>
                  <a:gd name="connsiteX20" fmla="*/ 147194 w 180640"/>
                  <a:gd name="connsiteY20" fmla="*/ 99022 h 183196"/>
                  <a:gd name="connsiteX21" fmla="*/ 147194 w 180640"/>
                  <a:gd name="connsiteY21" fmla="*/ 95311 h 183196"/>
                  <a:gd name="connsiteX22" fmla="*/ 150903 w 180640"/>
                  <a:gd name="connsiteY22" fmla="*/ 95311 h 183196"/>
                  <a:gd name="connsiteX23" fmla="*/ 171920 w 180640"/>
                  <a:gd name="connsiteY23" fmla="*/ 68102 h 183196"/>
                  <a:gd name="connsiteX24" fmla="*/ 145958 w 180640"/>
                  <a:gd name="connsiteY24" fmla="*/ 40893 h 183196"/>
                  <a:gd name="connsiteX25" fmla="*/ 139777 w 180640"/>
                  <a:gd name="connsiteY25" fmla="*/ 42129 h 183196"/>
                  <a:gd name="connsiteX26" fmla="*/ 136068 w 180640"/>
                  <a:gd name="connsiteY26" fmla="*/ 42129 h 183196"/>
                  <a:gd name="connsiteX27" fmla="*/ 134832 w 180640"/>
                  <a:gd name="connsiteY27" fmla="*/ 39656 h 183196"/>
                  <a:gd name="connsiteX28" fmla="*/ 95271 w 180640"/>
                  <a:gd name="connsiteY28" fmla="*/ 9973 h 183196"/>
                  <a:gd name="connsiteX29" fmla="*/ 95269 w 180640"/>
                  <a:gd name="connsiteY29" fmla="*/ 0 h 183196"/>
                  <a:gd name="connsiteX30" fmla="*/ 142285 w 180640"/>
                  <a:gd name="connsiteY30" fmla="*/ 33421 h 183196"/>
                  <a:gd name="connsiteX31" fmla="*/ 145997 w 180640"/>
                  <a:gd name="connsiteY31" fmla="*/ 33421 h 183196"/>
                  <a:gd name="connsiteX32" fmla="*/ 180640 w 180640"/>
                  <a:gd name="connsiteY32" fmla="*/ 68080 h 183196"/>
                  <a:gd name="connsiteX33" fmla="*/ 155895 w 180640"/>
                  <a:gd name="connsiteY33" fmla="*/ 102738 h 183196"/>
                  <a:gd name="connsiteX34" fmla="*/ 143522 w 180640"/>
                  <a:gd name="connsiteY34" fmla="*/ 127495 h 183196"/>
                  <a:gd name="connsiteX35" fmla="*/ 145997 w 180640"/>
                  <a:gd name="connsiteY35" fmla="*/ 139873 h 183196"/>
                  <a:gd name="connsiteX36" fmla="*/ 102693 w 180640"/>
                  <a:gd name="connsiteY36" fmla="*/ 183196 h 183196"/>
                  <a:gd name="connsiteX37" fmla="*/ 64338 w 180640"/>
                  <a:gd name="connsiteY37" fmla="*/ 157202 h 183196"/>
                  <a:gd name="connsiteX38" fmla="*/ 50728 w 180640"/>
                  <a:gd name="connsiteY38" fmla="*/ 159678 h 183196"/>
                  <a:gd name="connsiteX39" fmla="*/ 0 w 180640"/>
                  <a:gd name="connsiteY39" fmla="*/ 108927 h 183196"/>
                  <a:gd name="connsiteX40" fmla="*/ 13610 w 180640"/>
                  <a:gd name="connsiteY40" fmla="*/ 75506 h 183196"/>
                  <a:gd name="connsiteX41" fmla="*/ 11135 w 180640"/>
                  <a:gd name="connsiteY41" fmla="*/ 59415 h 183196"/>
                  <a:gd name="connsiteX42" fmla="*/ 45779 w 180640"/>
                  <a:gd name="connsiteY42" fmla="*/ 24756 h 183196"/>
                  <a:gd name="connsiteX43" fmla="*/ 53202 w 180640"/>
                  <a:gd name="connsiteY43" fmla="*/ 25994 h 183196"/>
                  <a:gd name="connsiteX44" fmla="*/ 95269 w 180640"/>
                  <a:gd name="connsiteY44" fmla="*/ 0 h 183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0640" h="183196">
                    <a:moveTo>
                      <a:pt x="95271" y="9973"/>
                    </a:moveTo>
                    <a:cubicBezTo>
                      <a:pt x="80435" y="9973"/>
                      <a:pt x="65600" y="17394"/>
                      <a:pt x="59418" y="32235"/>
                    </a:cubicBezTo>
                    <a:lnTo>
                      <a:pt x="58182" y="34709"/>
                    </a:lnTo>
                    <a:lnTo>
                      <a:pt x="54473" y="34709"/>
                    </a:lnTo>
                    <a:cubicBezTo>
                      <a:pt x="52001" y="33472"/>
                      <a:pt x="48292" y="33472"/>
                      <a:pt x="45819" y="33472"/>
                    </a:cubicBezTo>
                    <a:cubicBezTo>
                      <a:pt x="30984" y="33472"/>
                      <a:pt x="18621" y="44603"/>
                      <a:pt x="18621" y="59445"/>
                    </a:cubicBezTo>
                    <a:cubicBezTo>
                      <a:pt x="18621" y="64392"/>
                      <a:pt x="21094" y="69339"/>
                      <a:pt x="23566" y="74286"/>
                    </a:cubicBezTo>
                    <a:lnTo>
                      <a:pt x="24803" y="76760"/>
                    </a:lnTo>
                    <a:lnTo>
                      <a:pt x="22330" y="79233"/>
                    </a:lnTo>
                    <a:cubicBezTo>
                      <a:pt x="13676" y="87891"/>
                      <a:pt x="9967" y="97785"/>
                      <a:pt x="9967" y="108916"/>
                    </a:cubicBezTo>
                    <a:cubicBezTo>
                      <a:pt x="9967" y="132415"/>
                      <a:pt x="27275" y="150967"/>
                      <a:pt x="50764" y="150967"/>
                    </a:cubicBezTo>
                    <a:cubicBezTo>
                      <a:pt x="55710" y="150967"/>
                      <a:pt x="59418" y="149730"/>
                      <a:pt x="65600" y="148493"/>
                    </a:cubicBezTo>
                    <a:lnTo>
                      <a:pt x="69309" y="146020"/>
                    </a:lnTo>
                    <a:lnTo>
                      <a:pt x="70545" y="149730"/>
                    </a:lnTo>
                    <a:cubicBezTo>
                      <a:pt x="75490" y="164571"/>
                      <a:pt x="87853" y="173229"/>
                      <a:pt x="102688" y="173229"/>
                    </a:cubicBezTo>
                    <a:cubicBezTo>
                      <a:pt x="122469" y="173229"/>
                      <a:pt x="137304" y="158388"/>
                      <a:pt x="137304" y="139836"/>
                    </a:cubicBezTo>
                    <a:cubicBezTo>
                      <a:pt x="137304" y="136125"/>
                      <a:pt x="136068" y="132415"/>
                      <a:pt x="134832" y="127468"/>
                    </a:cubicBezTo>
                    <a:lnTo>
                      <a:pt x="133595" y="124994"/>
                    </a:lnTo>
                    <a:lnTo>
                      <a:pt x="136068" y="122521"/>
                    </a:lnTo>
                    <a:cubicBezTo>
                      <a:pt x="143486" y="118810"/>
                      <a:pt x="147194" y="110153"/>
                      <a:pt x="147194" y="101495"/>
                    </a:cubicBezTo>
                    <a:cubicBezTo>
                      <a:pt x="147194" y="101495"/>
                      <a:pt x="147194" y="100259"/>
                      <a:pt x="147194" y="99022"/>
                    </a:cubicBezTo>
                    <a:lnTo>
                      <a:pt x="147194" y="95311"/>
                    </a:lnTo>
                    <a:lnTo>
                      <a:pt x="150903" y="95311"/>
                    </a:lnTo>
                    <a:cubicBezTo>
                      <a:pt x="163266" y="91601"/>
                      <a:pt x="171920" y="81707"/>
                      <a:pt x="171920" y="68102"/>
                    </a:cubicBezTo>
                    <a:cubicBezTo>
                      <a:pt x="171920" y="53261"/>
                      <a:pt x="160794" y="40893"/>
                      <a:pt x="145958" y="40893"/>
                    </a:cubicBezTo>
                    <a:cubicBezTo>
                      <a:pt x="143486" y="40893"/>
                      <a:pt x="142249" y="42129"/>
                      <a:pt x="139777" y="42129"/>
                    </a:cubicBezTo>
                    <a:lnTo>
                      <a:pt x="136068" y="42129"/>
                    </a:lnTo>
                    <a:lnTo>
                      <a:pt x="134832" y="39656"/>
                    </a:lnTo>
                    <a:cubicBezTo>
                      <a:pt x="129887" y="21104"/>
                      <a:pt x="113815" y="9973"/>
                      <a:pt x="95271" y="9973"/>
                    </a:cubicBezTo>
                    <a:close/>
                    <a:moveTo>
                      <a:pt x="95269" y="0"/>
                    </a:moveTo>
                    <a:cubicBezTo>
                      <a:pt x="116303" y="0"/>
                      <a:pt x="134862" y="13616"/>
                      <a:pt x="142285" y="33421"/>
                    </a:cubicBezTo>
                    <a:cubicBezTo>
                      <a:pt x="143522" y="33421"/>
                      <a:pt x="144760" y="33421"/>
                      <a:pt x="145997" y="33421"/>
                    </a:cubicBezTo>
                    <a:cubicBezTo>
                      <a:pt x="165793" y="33421"/>
                      <a:pt x="180640" y="48275"/>
                      <a:pt x="180640" y="68080"/>
                    </a:cubicBezTo>
                    <a:cubicBezTo>
                      <a:pt x="180640" y="84171"/>
                      <a:pt x="170742" y="97787"/>
                      <a:pt x="155895" y="102738"/>
                    </a:cubicBezTo>
                    <a:cubicBezTo>
                      <a:pt x="155895" y="112641"/>
                      <a:pt x="152183" y="121305"/>
                      <a:pt x="143522" y="127495"/>
                    </a:cubicBezTo>
                    <a:cubicBezTo>
                      <a:pt x="144760" y="132446"/>
                      <a:pt x="145997" y="136159"/>
                      <a:pt x="145997" y="139873"/>
                    </a:cubicBezTo>
                    <a:cubicBezTo>
                      <a:pt x="145997" y="163391"/>
                      <a:pt x="126201" y="183196"/>
                      <a:pt x="102693" y="183196"/>
                    </a:cubicBezTo>
                    <a:cubicBezTo>
                      <a:pt x="85371" y="183196"/>
                      <a:pt x="70524" y="173294"/>
                      <a:pt x="64338" y="157202"/>
                    </a:cubicBezTo>
                    <a:cubicBezTo>
                      <a:pt x="59389" y="158440"/>
                      <a:pt x="54440" y="159678"/>
                      <a:pt x="50728" y="159678"/>
                    </a:cubicBezTo>
                    <a:cubicBezTo>
                      <a:pt x="23508" y="159678"/>
                      <a:pt x="0" y="137397"/>
                      <a:pt x="0" y="108927"/>
                    </a:cubicBezTo>
                    <a:cubicBezTo>
                      <a:pt x="0" y="96549"/>
                      <a:pt x="4949" y="84171"/>
                      <a:pt x="13610" y="75506"/>
                    </a:cubicBezTo>
                    <a:cubicBezTo>
                      <a:pt x="11135" y="70555"/>
                      <a:pt x="11135" y="65604"/>
                      <a:pt x="11135" y="59415"/>
                    </a:cubicBezTo>
                    <a:cubicBezTo>
                      <a:pt x="11135" y="40848"/>
                      <a:pt x="27220" y="24756"/>
                      <a:pt x="45779" y="24756"/>
                    </a:cubicBezTo>
                    <a:cubicBezTo>
                      <a:pt x="48253" y="24756"/>
                      <a:pt x="50728" y="24756"/>
                      <a:pt x="53202" y="25994"/>
                    </a:cubicBezTo>
                    <a:cubicBezTo>
                      <a:pt x="61863" y="9902"/>
                      <a:pt x="77948" y="0"/>
                      <a:pt x="95269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6" name="Freeform 1375">
                <a:extLst>
                  <a:ext uri="{FF2B5EF4-FFF2-40B4-BE49-F238E27FC236}">
                    <a16:creationId xmlns:a16="http://schemas.microsoft.com/office/drawing/2014/main" id="{E7F14058-BDA4-034C-8EDA-5023D7C386FE}"/>
                  </a:ext>
                </a:extLst>
              </p:cNvPr>
              <p:cNvSpPr/>
              <p:nvPr/>
            </p:nvSpPr>
            <p:spPr>
              <a:xfrm>
                <a:off x="3325022" y="9897553"/>
                <a:ext cx="171919" cy="1732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140">
                    <a:moveTo>
                      <a:pt x="139" y="51"/>
                    </a:moveTo>
                    <a:cubicBezTo>
                      <a:pt x="139" y="37"/>
                      <a:pt x="128" y="26"/>
                      <a:pt x="114" y="26"/>
                    </a:cubicBezTo>
                    <a:cubicBezTo>
                      <a:pt x="112" y="26"/>
                      <a:pt x="111" y="26"/>
                      <a:pt x="109" y="27"/>
                    </a:cubicBezTo>
                    <a:cubicBezTo>
                      <a:pt x="105" y="12"/>
                      <a:pt x="90" y="0"/>
                      <a:pt x="73" y="0"/>
                    </a:cubicBezTo>
                    <a:cubicBezTo>
                      <a:pt x="59" y="0"/>
                      <a:pt x="47" y="8"/>
                      <a:pt x="41" y="20"/>
                    </a:cubicBezTo>
                    <a:cubicBezTo>
                      <a:pt x="38" y="19"/>
                      <a:pt x="36" y="19"/>
                      <a:pt x="33" y="19"/>
                    </a:cubicBezTo>
                    <a:cubicBezTo>
                      <a:pt x="20" y="19"/>
                      <a:pt x="8" y="30"/>
                      <a:pt x="8" y="45"/>
                    </a:cubicBezTo>
                    <a:cubicBezTo>
                      <a:pt x="8" y="49"/>
                      <a:pt x="10" y="54"/>
                      <a:pt x="12" y="57"/>
                    </a:cubicBezTo>
                    <a:cubicBezTo>
                      <a:pt x="5" y="64"/>
                      <a:pt x="0" y="74"/>
                      <a:pt x="0" y="84"/>
                    </a:cubicBezTo>
                    <a:cubicBezTo>
                      <a:pt x="0" y="104"/>
                      <a:pt x="16" y="121"/>
                      <a:pt x="37" y="121"/>
                    </a:cubicBezTo>
                    <a:cubicBezTo>
                      <a:pt x="42" y="121"/>
                      <a:pt x="46" y="120"/>
                      <a:pt x="50" y="119"/>
                    </a:cubicBezTo>
                    <a:cubicBezTo>
                      <a:pt x="54" y="132"/>
                      <a:pt x="65" y="140"/>
                      <a:pt x="79" y="140"/>
                    </a:cubicBezTo>
                    <a:cubicBezTo>
                      <a:pt x="96" y="140"/>
                      <a:pt x="110" y="127"/>
                      <a:pt x="110" y="109"/>
                    </a:cubicBezTo>
                    <a:cubicBezTo>
                      <a:pt x="110" y="105"/>
                      <a:pt x="109" y="102"/>
                      <a:pt x="108" y="98"/>
                    </a:cubicBezTo>
                    <a:cubicBezTo>
                      <a:pt x="114" y="94"/>
                      <a:pt x="119" y="87"/>
                      <a:pt x="119" y="78"/>
                    </a:cubicBezTo>
                    <a:lnTo>
                      <a:pt x="119" y="76"/>
                    </a:lnTo>
                    <a:cubicBezTo>
                      <a:pt x="130" y="74"/>
                      <a:pt x="139" y="64"/>
                      <a:pt x="139" y="51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7" name="Freeform 1376">
                <a:extLst>
                  <a:ext uri="{FF2B5EF4-FFF2-40B4-BE49-F238E27FC236}">
                    <a16:creationId xmlns:a16="http://schemas.microsoft.com/office/drawing/2014/main" id="{62C1DD81-F966-574D-8F42-F72269B84E35}"/>
                  </a:ext>
                </a:extLst>
              </p:cNvPr>
              <p:cNvSpPr/>
              <p:nvPr/>
            </p:nvSpPr>
            <p:spPr>
              <a:xfrm>
                <a:off x="3320038" y="9892565"/>
                <a:ext cx="180640" cy="183196"/>
              </a:xfrm>
              <a:custGeom>
                <a:avLst/>
                <a:gdLst>
                  <a:gd name="connsiteX0" fmla="*/ 95271 w 180640"/>
                  <a:gd name="connsiteY0" fmla="*/ 9973 h 183196"/>
                  <a:gd name="connsiteX1" fmla="*/ 59418 w 180640"/>
                  <a:gd name="connsiteY1" fmla="*/ 32235 h 183196"/>
                  <a:gd name="connsiteX2" fmla="*/ 58182 w 180640"/>
                  <a:gd name="connsiteY2" fmla="*/ 34709 h 183196"/>
                  <a:gd name="connsiteX3" fmla="*/ 54473 w 180640"/>
                  <a:gd name="connsiteY3" fmla="*/ 34709 h 183196"/>
                  <a:gd name="connsiteX4" fmla="*/ 45819 w 180640"/>
                  <a:gd name="connsiteY4" fmla="*/ 33472 h 183196"/>
                  <a:gd name="connsiteX5" fmla="*/ 18621 w 180640"/>
                  <a:gd name="connsiteY5" fmla="*/ 59445 h 183196"/>
                  <a:gd name="connsiteX6" fmla="*/ 23566 w 180640"/>
                  <a:gd name="connsiteY6" fmla="*/ 74286 h 183196"/>
                  <a:gd name="connsiteX7" fmla="*/ 24803 w 180640"/>
                  <a:gd name="connsiteY7" fmla="*/ 76760 h 183196"/>
                  <a:gd name="connsiteX8" fmla="*/ 22330 w 180640"/>
                  <a:gd name="connsiteY8" fmla="*/ 79233 h 183196"/>
                  <a:gd name="connsiteX9" fmla="*/ 9967 w 180640"/>
                  <a:gd name="connsiteY9" fmla="*/ 108916 h 183196"/>
                  <a:gd name="connsiteX10" fmla="*/ 50764 w 180640"/>
                  <a:gd name="connsiteY10" fmla="*/ 150967 h 183196"/>
                  <a:gd name="connsiteX11" fmla="*/ 65600 w 180640"/>
                  <a:gd name="connsiteY11" fmla="*/ 148493 h 183196"/>
                  <a:gd name="connsiteX12" fmla="*/ 69309 w 180640"/>
                  <a:gd name="connsiteY12" fmla="*/ 146020 h 183196"/>
                  <a:gd name="connsiteX13" fmla="*/ 70545 w 180640"/>
                  <a:gd name="connsiteY13" fmla="*/ 149730 h 183196"/>
                  <a:gd name="connsiteX14" fmla="*/ 102688 w 180640"/>
                  <a:gd name="connsiteY14" fmla="*/ 173229 h 183196"/>
                  <a:gd name="connsiteX15" fmla="*/ 137304 w 180640"/>
                  <a:gd name="connsiteY15" fmla="*/ 139836 h 183196"/>
                  <a:gd name="connsiteX16" fmla="*/ 134832 w 180640"/>
                  <a:gd name="connsiteY16" fmla="*/ 127468 h 183196"/>
                  <a:gd name="connsiteX17" fmla="*/ 133595 w 180640"/>
                  <a:gd name="connsiteY17" fmla="*/ 124994 h 183196"/>
                  <a:gd name="connsiteX18" fmla="*/ 136068 w 180640"/>
                  <a:gd name="connsiteY18" fmla="*/ 122521 h 183196"/>
                  <a:gd name="connsiteX19" fmla="*/ 147194 w 180640"/>
                  <a:gd name="connsiteY19" fmla="*/ 101495 h 183196"/>
                  <a:gd name="connsiteX20" fmla="*/ 147194 w 180640"/>
                  <a:gd name="connsiteY20" fmla="*/ 99022 h 183196"/>
                  <a:gd name="connsiteX21" fmla="*/ 147194 w 180640"/>
                  <a:gd name="connsiteY21" fmla="*/ 95311 h 183196"/>
                  <a:gd name="connsiteX22" fmla="*/ 150903 w 180640"/>
                  <a:gd name="connsiteY22" fmla="*/ 95311 h 183196"/>
                  <a:gd name="connsiteX23" fmla="*/ 171920 w 180640"/>
                  <a:gd name="connsiteY23" fmla="*/ 68102 h 183196"/>
                  <a:gd name="connsiteX24" fmla="*/ 145958 w 180640"/>
                  <a:gd name="connsiteY24" fmla="*/ 40893 h 183196"/>
                  <a:gd name="connsiteX25" fmla="*/ 139777 w 180640"/>
                  <a:gd name="connsiteY25" fmla="*/ 42129 h 183196"/>
                  <a:gd name="connsiteX26" fmla="*/ 136068 w 180640"/>
                  <a:gd name="connsiteY26" fmla="*/ 42129 h 183196"/>
                  <a:gd name="connsiteX27" fmla="*/ 134832 w 180640"/>
                  <a:gd name="connsiteY27" fmla="*/ 39656 h 183196"/>
                  <a:gd name="connsiteX28" fmla="*/ 95271 w 180640"/>
                  <a:gd name="connsiteY28" fmla="*/ 9973 h 183196"/>
                  <a:gd name="connsiteX29" fmla="*/ 95269 w 180640"/>
                  <a:gd name="connsiteY29" fmla="*/ 0 h 183196"/>
                  <a:gd name="connsiteX30" fmla="*/ 142285 w 180640"/>
                  <a:gd name="connsiteY30" fmla="*/ 33421 h 183196"/>
                  <a:gd name="connsiteX31" fmla="*/ 145997 w 180640"/>
                  <a:gd name="connsiteY31" fmla="*/ 33421 h 183196"/>
                  <a:gd name="connsiteX32" fmla="*/ 180640 w 180640"/>
                  <a:gd name="connsiteY32" fmla="*/ 68080 h 183196"/>
                  <a:gd name="connsiteX33" fmla="*/ 155895 w 180640"/>
                  <a:gd name="connsiteY33" fmla="*/ 102738 h 183196"/>
                  <a:gd name="connsiteX34" fmla="*/ 143522 w 180640"/>
                  <a:gd name="connsiteY34" fmla="*/ 127495 h 183196"/>
                  <a:gd name="connsiteX35" fmla="*/ 145997 w 180640"/>
                  <a:gd name="connsiteY35" fmla="*/ 139873 h 183196"/>
                  <a:gd name="connsiteX36" fmla="*/ 102693 w 180640"/>
                  <a:gd name="connsiteY36" fmla="*/ 183196 h 183196"/>
                  <a:gd name="connsiteX37" fmla="*/ 64338 w 180640"/>
                  <a:gd name="connsiteY37" fmla="*/ 157202 h 183196"/>
                  <a:gd name="connsiteX38" fmla="*/ 50728 w 180640"/>
                  <a:gd name="connsiteY38" fmla="*/ 159678 h 183196"/>
                  <a:gd name="connsiteX39" fmla="*/ 0 w 180640"/>
                  <a:gd name="connsiteY39" fmla="*/ 108927 h 183196"/>
                  <a:gd name="connsiteX40" fmla="*/ 13610 w 180640"/>
                  <a:gd name="connsiteY40" fmla="*/ 75506 h 183196"/>
                  <a:gd name="connsiteX41" fmla="*/ 11135 w 180640"/>
                  <a:gd name="connsiteY41" fmla="*/ 59415 h 183196"/>
                  <a:gd name="connsiteX42" fmla="*/ 45779 w 180640"/>
                  <a:gd name="connsiteY42" fmla="*/ 24756 h 183196"/>
                  <a:gd name="connsiteX43" fmla="*/ 53202 w 180640"/>
                  <a:gd name="connsiteY43" fmla="*/ 25994 h 183196"/>
                  <a:gd name="connsiteX44" fmla="*/ 95269 w 180640"/>
                  <a:gd name="connsiteY44" fmla="*/ 0 h 183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0640" h="183196">
                    <a:moveTo>
                      <a:pt x="95271" y="9973"/>
                    </a:moveTo>
                    <a:cubicBezTo>
                      <a:pt x="80435" y="9973"/>
                      <a:pt x="65600" y="17394"/>
                      <a:pt x="59418" y="32235"/>
                    </a:cubicBezTo>
                    <a:lnTo>
                      <a:pt x="58182" y="34709"/>
                    </a:lnTo>
                    <a:lnTo>
                      <a:pt x="54473" y="34709"/>
                    </a:lnTo>
                    <a:cubicBezTo>
                      <a:pt x="52001" y="33472"/>
                      <a:pt x="48292" y="33472"/>
                      <a:pt x="45819" y="33472"/>
                    </a:cubicBezTo>
                    <a:cubicBezTo>
                      <a:pt x="30984" y="33472"/>
                      <a:pt x="18621" y="44603"/>
                      <a:pt x="18621" y="59445"/>
                    </a:cubicBezTo>
                    <a:cubicBezTo>
                      <a:pt x="18621" y="64392"/>
                      <a:pt x="21094" y="69339"/>
                      <a:pt x="23566" y="74286"/>
                    </a:cubicBezTo>
                    <a:lnTo>
                      <a:pt x="24803" y="76760"/>
                    </a:lnTo>
                    <a:lnTo>
                      <a:pt x="22330" y="79233"/>
                    </a:lnTo>
                    <a:cubicBezTo>
                      <a:pt x="13676" y="87891"/>
                      <a:pt x="9967" y="97785"/>
                      <a:pt x="9967" y="108916"/>
                    </a:cubicBezTo>
                    <a:cubicBezTo>
                      <a:pt x="9967" y="132415"/>
                      <a:pt x="27275" y="150967"/>
                      <a:pt x="50764" y="150967"/>
                    </a:cubicBezTo>
                    <a:cubicBezTo>
                      <a:pt x="55710" y="150967"/>
                      <a:pt x="59418" y="149730"/>
                      <a:pt x="65600" y="148493"/>
                    </a:cubicBezTo>
                    <a:lnTo>
                      <a:pt x="69309" y="146020"/>
                    </a:lnTo>
                    <a:lnTo>
                      <a:pt x="70545" y="149730"/>
                    </a:lnTo>
                    <a:cubicBezTo>
                      <a:pt x="75490" y="164571"/>
                      <a:pt x="87853" y="173229"/>
                      <a:pt x="102688" y="173229"/>
                    </a:cubicBezTo>
                    <a:cubicBezTo>
                      <a:pt x="122469" y="173229"/>
                      <a:pt x="137304" y="158388"/>
                      <a:pt x="137304" y="139836"/>
                    </a:cubicBezTo>
                    <a:cubicBezTo>
                      <a:pt x="137304" y="136125"/>
                      <a:pt x="136068" y="132415"/>
                      <a:pt x="134832" y="127468"/>
                    </a:cubicBezTo>
                    <a:lnTo>
                      <a:pt x="133595" y="124994"/>
                    </a:lnTo>
                    <a:lnTo>
                      <a:pt x="136068" y="122521"/>
                    </a:lnTo>
                    <a:cubicBezTo>
                      <a:pt x="143486" y="118810"/>
                      <a:pt x="147194" y="110153"/>
                      <a:pt x="147194" y="101495"/>
                    </a:cubicBezTo>
                    <a:cubicBezTo>
                      <a:pt x="147194" y="101495"/>
                      <a:pt x="147194" y="100259"/>
                      <a:pt x="147194" y="99022"/>
                    </a:cubicBezTo>
                    <a:lnTo>
                      <a:pt x="147194" y="95311"/>
                    </a:lnTo>
                    <a:lnTo>
                      <a:pt x="150903" y="95311"/>
                    </a:lnTo>
                    <a:cubicBezTo>
                      <a:pt x="163266" y="91601"/>
                      <a:pt x="171920" y="81707"/>
                      <a:pt x="171920" y="68102"/>
                    </a:cubicBezTo>
                    <a:cubicBezTo>
                      <a:pt x="171920" y="53261"/>
                      <a:pt x="160794" y="40893"/>
                      <a:pt x="145958" y="40893"/>
                    </a:cubicBezTo>
                    <a:cubicBezTo>
                      <a:pt x="143486" y="40893"/>
                      <a:pt x="142249" y="42129"/>
                      <a:pt x="139777" y="42129"/>
                    </a:cubicBezTo>
                    <a:lnTo>
                      <a:pt x="136068" y="42129"/>
                    </a:lnTo>
                    <a:lnTo>
                      <a:pt x="134832" y="39656"/>
                    </a:lnTo>
                    <a:cubicBezTo>
                      <a:pt x="129887" y="21104"/>
                      <a:pt x="113815" y="9973"/>
                      <a:pt x="95271" y="9973"/>
                    </a:cubicBezTo>
                    <a:close/>
                    <a:moveTo>
                      <a:pt x="95269" y="0"/>
                    </a:moveTo>
                    <a:cubicBezTo>
                      <a:pt x="116303" y="0"/>
                      <a:pt x="134862" y="13616"/>
                      <a:pt x="142285" y="33421"/>
                    </a:cubicBezTo>
                    <a:cubicBezTo>
                      <a:pt x="143522" y="33421"/>
                      <a:pt x="144760" y="33421"/>
                      <a:pt x="145997" y="33421"/>
                    </a:cubicBezTo>
                    <a:cubicBezTo>
                      <a:pt x="165793" y="33421"/>
                      <a:pt x="180640" y="48275"/>
                      <a:pt x="180640" y="68080"/>
                    </a:cubicBezTo>
                    <a:cubicBezTo>
                      <a:pt x="180640" y="84171"/>
                      <a:pt x="170742" y="97787"/>
                      <a:pt x="155895" y="102738"/>
                    </a:cubicBezTo>
                    <a:cubicBezTo>
                      <a:pt x="155895" y="112641"/>
                      <a:pt x="152183" y="121305"/>
                      <a:pt x="143522" y="127495"/>
                    </a:cubicBezTo>
                    <a:cubicBezTo>
                      <a:pt x="144760" y="132446"/>
                      <a:pt x="145997" y="136159"/>
                      <a:pt x="145997" y="139873"/>
                    </a:cubicBezTo>
                    <a:cubicBezTo>
                      <a:pt x="145997" y="163391"/>
                      <a:pt x="126201" y="183196"/>
                      <a:pt x="102693" y="183196"/>
                    </a:cubicBezTo>
                    <a:cubicBezTo>
                      <a:pt x="85371" y="183196"/>
                      <a:pt x="70524" y="173294"/>
                      <a:pt x="64338" y="157202"/>
                    </a:cubicBezTo>
                    <a:cubicBezTo>
                      <a:pt x="59389" y="158440"/>
                      <a:pt x="54440" y="159678"/>
                      <a:pt x="50728" y="159678"/>
                    </a:cubicBezTo>
                    <a:cubicBezTo>
                      <a:pt x="23508" y="159678"/>
                      <a:pt x="0" y="137397"/>
                      <a:pt x="0" y="108927"/>
                    </a:cubicBezTo>
                    <a:cubicBezTo>
                      <a:pt x="0" y="96549"/>
                      <a:pt x="4949" y="84171"/>
                      <a:pt x="13610" y="75506"/>
                    </a:cubicBezTo>
                    <a:cubicBezTo>
                      <a:pt x="11135" y="70555"/>
                      <a:pt x="11135" y="65604"/>
                      <a:pt x="11135" y="59415"/>
                    </a:cubicBezTo>
                    <a:cubicBezTo>
                      <a:pt x="11135" y="40848"/>
                      <a:pt x="27220" y="24756"/>
                      <a:pt x="45779" y="24756"/>
                    </a:cubicBezTo>
                    <a:cubicBezTo>
                      <a:pt x="48253" y="24756"/>
                      <a:pt x="50728" y="24756"/>
                      <a:pt x="53202" y="25994"/>
                    </a:cubicBezTo>
                    <a:cubicBezTo>
                      <a:pt x="61863" y="9902"/>
                      <a:pt x="77948" y="0"/>
                      <a:pt x="95269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8" name="Group 1257">
              <a:extLst>
                <a:ext uri="{FF2B5EF4-FFF2-40B4-BE49-F238E27FC236}">
                  <a16:creationId xmlns:a16="http://schemas.microsoft.com/office/drawing/2014/main" id="{C23FECA9-FA71-3948-AFD3-8CD03D505C5B}"/>
                </a:ext>
              </a:extLst>
            </p:cNvPr>
            <p:cNvGrpSpPr/>
            <p:nvPr/>
          </p:nvGrpSpPr>
          <p:grpSpPr>
            <a:xfrm>
              <a:off x="3230341" y="10131844"/>
              <a:ext cx="184377" cy="185688"/>
              <a:chOff x="3230341" y="10131844"/>
              <a:chExt cx="184377" cy="185688"/>
            </a:xfrm>
          </p:grpSpPr>
          <p:sp>
            <p:nvSpPr>
              <p:cNvPr id="1370" name="Freeform 1369">
                <a:extLst>
                  <a:ext uri="{FF2B5EF4-FFF2-40B4-BE49-F238E27FC236}">
                    <a16:creationId xmlns:a16="http://schemas.microsoft.com/office/drawing/2014/main" id="{A0C299E3-1E92-534E-A9A7-3F5043C58D85}"/>
                  </a:ext>
                </a:extLst>
              </p:cNvPr>
              <p:cNvSpPr/>
              <p:nvPr/>
            </p:nvSpPr>
            <p:spPr>
              <a:xfrm>
                <a:off x="3235325" y="10135583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2" y="27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7" y="8"/>
                      <a:pt x="41" y="21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5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6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8"/>
                    </a:cubicBezTo>
                    <a:cubicBezTo>
                      <a:pt x="132" y="75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1" name="Freeform 1370">
                <a:extLst>
                  <a:ext uri="{FF2B5EF4-FFF2-40B4-BE49-F238E27FC236}">
                    <a16:creationId xmlns:a16="http://schemas.microsoft.com/office/drawing/2014/main" id="{D71B9EAD-9CD8-2149-A7B2-6C41B69FA03E}"/>
                  </a:ext>
                </a:extLst>
              </p:cNvPr>
              <p:cNvSpPr/>
              <p:nvPr/>
            </p:nvSpPr>
            <p:spPr>
              <a:xfrm>
                <a:off x="3230341" y="10131844"/>
                <a:ext cx="184377" cy="185688"/>
              </a:xfrm>
              <a:custGeom>
                <a:avLst/>
                <a:gdLst>
                  <a:gd name="connsiteX0" fmla="*/ 97754 w 184377"/>
                  <a:gd name="connsiteY0" fmla="*/ 8724 h 185688"/>
                  <a:gd name="connsiteX1" fmla="*/ 59420 w 184377"/>
                  <a:gd name="connsiteY1" fmla="*/ 30990 h 185688"/>
                  <a:gd name="connsiteX2" fmla="*/ 58184 w 184377"/>
                  <a:gd name="connsiteY2" fmla="*/ 34701 h 185688"/>
                  <a:gd name="connsiteX3" fmla="*/ 54474 w 184377"/>
                  <a:gd name="connsiteY3" fmla="*/ 33464 h 185688"/>
                  <a:gd name="connsiteX4" fmla="*/ 47055 w 184377"/>
                  <a:gd name="connsiteY4" fmla="*/ 32227 h 185688"/>
                  <a:gd name="connsiteX5" fmla="*/ 19850 w 184377"/>
                  <a:gd name="connsiteY5" fmla="*/ 59441 h 185688"/>
                  <a:gd name="connsiteX6" fmla="*/ 23560 w 184377"/>
                  <a:gd name="connsiteY6" fmla="*/ 74285 h 185688"/>
                  <a:gd name="connsiteX7" fmla="*/ 24796 w 184377"/>
                  <a:gd name="connsiteY7" fmla="*/ 76759 h 185688"/>
                  <a:gd name="connsiteX8" fmla="*/ 22323 w 184377"/>
                  <a:gd name="connsiteY8" fmla="*/ 79233 h 185688"/>
                  <a:gd name="connsiteX9" fmla="*/ 8721 w 184377"/>
                  <a:gd name="connsiteY9" fmla="*/ 110158 h 185688"/>
                  <a:gd name="connsiteX10" fmla="*/ 50764 w 184377"/>
                  <a:gd name="connsiteY10" fmla="*/ 152216 h 185688"/>
                  <a:gd name="connsiteX11" fmla="*/ 65603 w 184377"/>
                  <a:gd name="connsiteY11" fmla="*/ 149742 h 185688"/>
                  <a:gd name="connsiteX12" fmla="*/ 70549 w 184377"/>
                  <a:gd name="connsiteY12" fmla="*/ 148505 h 185688"/>
                  <a:gd name="connsiteX13" fmla="*/ 71786 w 184377"/>
                  <a:gd name="connsiteY13" fmla="*/ 152216 h 185688"/>
                  <a:gd name="connsiteX14" fmla="*/ 105173 w 184377"/>
                  <a:gd name="connsiteY14" fmla="*/ 175719 h 185688"/>
                  <a:gd name="connsiteX15" fmla="*/ 139797 w 184377"/>
                  <a:gd name="connsiteY15" fmla="*/ 141083 h 185688"/>
                  <a:gd name="connsiteX16" fmla="*/ 137324 w 184377"/>
                  <a:gd name="connsiteY16" fmla="*/ 128713 h 185688"/>
                  <a:gd name="connsiteX17" fmla="*/ 136087 w 184377"/>
                  <a:gd name="connsiteY17" fmla="*/ 126239 h 185688"/>
                  <a:gd name="connsiteX18" fmla="*/ 138560 w 184377"/>
                  <a:gd name="connsiteY18" fmla="*/ 125002 h 185688"/>
                  <a:gd name="connsiteX19" fmla="*/ 149689 w 184377"/>
                  <a:gd name="connsiteY19" fmla="*/ 102736 h 185688"/>
                  <a:gd name="connsiteX20" fmla="*/ 149689 w 184377"/>
                  <a:gd name="connsiteY20" fmla="*/ 100262 h 185688"/>
                  <a:gd name="connsiteX21" fmla="*/ 148453 w 184377"/>
                  <a:gd name="connsiteY21" fmla="*/ 95314 h 185688"/>
                  <a:gd name="connsiteX22" fmla="*/ 153399 w 184377"/>
                  <a:gd name="connsiteY22" fmla="*/ 95314 h 185688"/>
                  <a:gd name="connsiteX23" fmla="*/ 175657 w 184377"/>
                  <a:gd name="connsiteY23" fmla="*/ 68100 h 185688"/>
                  <a:gd name="connsiteX24" fmla="*/ 148453 w 184377"/>
                  <a:gd name="connsiteY24" fmla="*/ 40886 h 185688"/>
                  <a:gd name="connsiteX25" fmla="*/ 143506 w 184377"/>
                  <a:gd name="connsiteY25" fmla="*/ 40886 h 185688"/>
                  <a:gd name="connsiteX26" fmla="*/ 138560 w 184377"/>
                  <a:gd name="connsiteY26" fmla="*/ 42123 h 185688"/>
                  <a:gd name="connsiteX27" fmla="*/ 137324 w 184377"/>
                  <a:gd name="connsiteY27" fmla="*/ 38412 h 185688"/>
                  <a:gd name="connsiteX28" fmla="*/ 97754 w 184377"/>
                  <a:gd name="connsiteY28" fmla="*/ 8724 h 185688"/>
                  <a:gd name="connsiteX29" fmla="*/ 97757 w 184377"/>
                  <a:gd name="connsiteY29" fmla="*/ 0 h 185688"/>
                  <a:gd name="connsiteX30" fmla="*/ 144779 w 184377"/>
                  <a:gd name="connsiteY30" fmla="*/ 32186 h 185688"/>
                  <a:gd name="connsiteX31" fmla="*/ 148492 w 184377"/>
                  <a:gd name="connsiteY31" fmla="*/ 32186 h 185688"/>
                  <a:gd name="connsiteX32" fmla="*/ 184377 w 184377"/>
                  <a:gd name="connsiteY32" fmla="*/ 68086 h 185688"/>
                  <a:gd name="connsiteX33" fmla="*/ 159629 w 184377"/>
                  <a:gd name="connsiteY33" fmla="*/ 102747 h 185688"/>
                  <a:gd name="connsiteX34" fmla="*/ 146017 w 184377"/>
                  <a:gd name="connsiteY34" fmla="*/ 128744 h 185688"/>
                  <a:gd name="connsiteX35" fmla="*/ 148492 w 184377"/>
                  <a:gd name="connsiteY35" fmla="*/ 141123 h 185688"/>
                  <a:gd name="connsiteX36" fmla="*/ 105182 w 184377"/>
                  <a:gd name="connsiteY36" fmla="*/ 185688 h 185688"/>
                  <a:gd name="connsiteX37" fmla="*/ 65584 w 184377"/>
                  <a:gd name="connsiteY37" fmla="*/ 158454 h 185688"/>
                  <a:gd name="connsiteX38" fmla="*/ 50735 w 184377"/>
                  <a:gd name="connsiteY38" fmla="*/ 160930 h 185688"/>
                  <a:gd name="connsiteX39" fmla="*/ 0 w 184377"/>
                  <a:gd name="connsiteY39" fmla="*/ 110175 h 185688"/>
                  <a:gd name="connsiteX40" fmla="*/ 14849 w 184377"/>
                  <a:gd name="connsiteY40" fmla="*/ 75513 h 185688"/>
                  <a:gd name="connsiteX41" fmla="*/ 11137 w 184377"/>
                  <a:gd name="connsiteY41" fmla="*/ 59420 h 185688"/>
                  <a:gd name="connsiteX42" fmla="*/ 47022 w 184377"/>
                  <a:gd name="connsiteY42" fmla="*/ 23520 h 185688"/>
                  <a:gd name="connsiteX43" fmla="*/ 54447 w 184377"/>
                  <a:gd name="connsiteY43" fmla="*/ 23520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4" y="8724"/>
                    </a:moveTo>
                    <a:cubicBezTo>
                      <a:pt x="81678" y="8724"/>
                      <a:pt x="68076" y="17383"/>
                      <a:pt x="59420" y="30990"/>
                    </a:cubicBezTo>
                    <a:lnTo>
                      <a:pt x="58184" y="34701"/>
                    </a:lnTo>
                    <a:lnTo>
                      <a:pt x="54474" y="33464"/>
                    </a:lnTo>
                    <a:cubicBezTo>
                      <a:pt x="52001" y="32227"/>
                      <a:pt x="49528" y="32227"/>
                      <a:pt x="47055" y="32227"/>
                    </a:cubicBezTo>
                    <a:cubicBezTo>
                      <a:pt x="32216" y="32227"/>
                      <a:pt x="19850" y="44597"/>
                      <a:pt x="19850" y="59441"/>
                    </a:cubicBezTo>
                    <a:cubicBezTo>
                      <a:pt x="19850" y="64389"/>
                      <a:pt x="21087" y="69337"/>
                      <a:pt x="23560" y="74285"/>
                    </a:cubicBezTo>
                    <a:lnTo>
                      <a:pt x="24796" y="76759"/>
                    </a:lnTo>
                    <a:lnTo>
                      <a:pt x="22323" y="79233"/>
                    </a:lnTo>
                    <a:cubicBezTo>
                      <a:pt x="13667" y="87892"/>
                      <a:pt x="8721" y="97788"/>
                      <a:pt x="8721" y="110158"/>
                    </a:cubicBezTo>
                    <a:cubicBezTo>
                      <a:pt x="8721" y="133661"/>
                      <a:pt x="28506" y="152216"/>
                      <a:pt x="50764" y="152216"/>
                    </a:cubicBezTo>
                    <a:cubicBezTo>
                      <a:pt x="55711" y="152216"/>
                      <a:pt x="61893" y="150979"/>
                      <a:pt x="65603" y="149742"/>
                    </a:cubicBezTo>
                    <a:lnTo>
                      <a:pt x="70549" y="148505"/>
                    </a:lnTo>
                    <a:lnTo>
                      <a:pt x="71786" y="152216"/>
                    </a:lnTo>
                    <a:cubicBezTo>
                      <a:pt x="76732" y="165823"/>
                      <a:pt x="90334" y="175719"/>
                      <a:pt x="105173" y="175719"/>
                    </a:cubicBezTo>
                    <a:cubicBezTo>
                      <a:pt x="123721" y="175719"/>
                      <a:pt x="139797" y="159638"/>
                      <a:pt x="139797" y="141083"/>
                    </a:cubicBezTo>
                    <a:cubicBezTo>
                      <a:pt x="139797" y="137372"/>
                      <a:pt x="138560" y="133661"/>
                      <a:pt x="137324" y="128713"/>
                    </a:cubicBezTo>
                    <a:lnTo>
                      <a:pt x="136087" y="126239"/>
                    </a:lnTo>
                    <a:lnTo>
                      <a:pt x="138560" y="125002"/>
                    </a:lnTo>
                    <a:cubicBezTo>
                      <a:pt x="145980" y="118817"/>
                      <a:pt x="149689" y="110158"/>
                      <a:pt x="149689" y="102736"/>
                    </a:cubicBezTo>
                    <a:cubicBezTo>
                      <a:pt x="149689" y="101499"/>
                      <a:pt x="149689" y="100262"/>
                      <a:pt x="149689" y="100262"/>
                    </a:cubicBezTo>
                    <a:lnTo>
                      <a:pt x="148453" y="95314"/>
                    </a:lnTo>
                    <a:lnTo>
                      <a:pt x="153399" y="95314"/>
                    </a:lnTo>
                    <a:cubicBezTo>
                      <a:pt x="167001" y="92840"/>
                      <a:pt x="175657" y="81707"/>
                      <a:pt x="175657" y="68100"/>
                    </a:cubicBezTo>
                    <a:cubicBezTo>
                      <a:pt x="175657" y="53256"/>
                      <a:pt x="163292" y="40886"/>
                      <a:pt x="148453" y="40886"/>
                    </a:cubicBezTo>
                    <a:cubicBezTo>
                      <a:pt x="145980" y="40886"/>
                      <a:pt x="144743" y="40886"/>
                      <a:pt x="143506" y="40886"/>
                    </a:cubicBezTo>
                    <a:lnTo>
                      <a:pt x="138560" y="42123"/>
                    </a:lnTo>
                    <a:lnTo>
                      <a:pt x="137324" y="38412"/>
                    </a:lnTo>
                    <a:cubicBezTo>
                      <a:pt x="132377" y="21094"/>
                      <a:pt x="116302" y="8724"/>
                      <a:pt x="97754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2379"/>
                      <a:pt x="144779" y="32186"/>
                    </a:cubicBezTo>
                    <a:cubicBezTo>
                      <a:pt x="146017" y="32186"/>
                      <a:pt x="147254" y="32186"/>
                      <a:pt x="148492" y="32186"/>
                    </a:cubicBezTo>
                    <a:cubicBezTo>
                      <a:pt x="168291" y="32186"/>
                      <a:pt x="184377" y="48279"/>
                      <a:pt x="184377" y="68086"/>
                    </a:cubicBezTo>
                    <a:cubicBezTo>
                      <a:pt x="184377" y="84179"/>
                      <a:pt x="173240" y="97796"/>
                      <a:pt x="159629" y="102747"/>
                    </a:cubicBezTo>
                    <a:cubicBezTo>
                      <a:pt x="158391" y="112651"/>
                      <a:pt x="153441" y="122554"/>
                      <a:pt x="146017" y="128744"/>
                    </a:cubicBezTo>
                    <a:cubicBezTo>
                      <a:pt x="147254" y="133695"/>
                      <a:pt x="148492" y="137409"/>
                      <a:pt x="148492" y="141123"/>
                    </a:cubicBezTo>
                    <a:cubicBezTo>
                      <a:pt x="148492" y="165881"/>
                      <a:pt x="128693" y="185688"/>
                      <a:pt x="105182" y="185688"/>
                    </a:cubicBezTo>
                    <a:cubicBezTo>
                      <a:pt x="86620" y="185688"/>
                      <a:pt x="71771" y="174547"/>
                      <a:pt x="65584" y="158454"/>
                    </a:cubicBezTo>
                    <a:cubicBezTo>
                      <a:pt x="60634" y="159692"/>
                      <a:pt x="55684" y="160930"/>
                      <a:pt x="50735" y="160930"/>
                    </a:cubicBezTo>
                    <a:cubicBezTo>
                      <a:pt x="23511" y="160930"/>
                      <a:pt x="0" y="138647"/>
                      <a:pt x="0" y="110175"/>
                    </a:cubicBezTo>
                    <a:cubicBezTo>
                      <a:pt x="0" y="96558"/>
                      <a:pt x="4950" y="84179"/>
                      <a:pt x="14849" y="75513"/>
                    </a:cubicBezTo>
                    <a:cubicBezTo>
                      <a:pt x="12374" y="70561"/>
                      <a:pt x="11137" y="64372"/>
                      <a:pt x="11137" y="59420"/>
                    </a:cubicBezTo>
                    <a:cubicBezTo>
                      <a:pt x="11137" y="39613"/>
                      <a:pt x="27224" y="23520"/>
                      <a:pt x="47022" y="23520"/>
                    </a:cubicBezTo>
                    <a:cubicBezTo>
                      <a:pt x="49497" y="23520"/>
                      <a:pt x="51972" y="23520"/>
                      <a:pt x="54447" y="23520"/>
                    </a:cubicBezTo>
                    <a:cubicBezTo>
                      <a:pt x="63109" y="8665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2" name="Freeform 1371">
                <a:extLst>
                  <a:ext uri="{FF2B5EF4-FFF2-40B4-BE49-F238E27FC236}">
                    <a16:creationId xmlns:a16="http://schemas.microsoft.com/office/drawing/2014/main" id="{9C9F58FD-171E-8744-A76A-DA619144CA18}"/>
                  </a:ext>
                </a:extLst>
              </p:cNvPr>
              <p:cNvSpPr/>
              <p:nvPr/>
            </p:nvSpPr>
            <p:spPr>
              <a:xfrm>
                <a:off x="3235325" y="10135583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7"/>
                      <a:pt x="116" y="27"/>
                    </a:cubicBezTo>
                    <a:cubicBezTo>
                      <a:pt x="114" y="27"/>
                      <a:pt x="112" y="27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7" y="8"/>
                      <a:pt x="41" y="21"/>
                    </a:cubicBezTo>
                    <a:cubicBezTo>
                      <a:pt x="39" y="20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5"/>
                      <a:pt x="12" y="58"/>
                    </a:cubicBezTo>
                    <a:cubicBezTo>
                      <a:pt x="5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3"/>
                      <a:pt x="51" y="121"/>
                    </a:cubicBezTo>
                    <a:cubicBezTo>
                      <a:pt x="55" y="134"/>
                      <a:pt x="67" y="143"/>
                      <a:pt x="81" y="143"/>
                    </a:cubicBezTo>
                    <a:cubicBezTo>
                      <a:pt x="98" y="143"/>
                      <a:pt x="112" y="129"/>
                      <a:pt x="112" y="111"/>
                    </a:cubicBezTo>
                    <a:cubicBezTo>
                      <a:pt x="112" y="107"/>
                      <a:pt x="112" y="104"/>
                      <a:pt x="110" y="100"/>
                    </a:cubicBezTo>
                    <a:cubicBezTo>
                      <a:pt x="116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8"/>
                    </a:cubicBezTo>
                    <a:cubicBezTo>
                      <a:pt x="132" y="75"/>
                      <a:pt x="142" y="65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3" name="Freeform 1372">
                <a:extLst>
                  <a:ext uri="{FF2B5EF4-FFF2-40B4-BE49-F238E27FC236}">
                    <a16:creationId xmlns:a16="http://schemas.microsoft.com/office/drawing/2014/main" id="{F2C9AC26-41E9-F842-97FC-92244B2BEB1A}"/>
                  </a:ext>
                </a:extLst>
              </p:cNvPr>
              <p:cNvSpPr/>
              <p:nvPr/>
            </p:nvSpPr>
            <p:spPr>
              <a:xfrm>
                <a:off x="3230341" y="10131844"/>
                <a:ext cx="184377" cy="185688"/>
              </a:xfrm>
              <a:custGeom>
                <a:avLst/>
                <a:gdLst>
                  <a:gd name="connsiteX0" fmla="*/ 97754 w 184377"/>
                  <a:gd name="connsiteY0" fmla="*/ 8724 h 185688"/>
                  <a:gd name="connsiteX1" fmla="*/ 59420 w 184377"/>
                  <a:gd name="connsiteY1" fmla="*/ 30990 h 185688"/>
                  <a:gd name="connsiteX2" fmla="*/ 58184 w 184377"/>
                  <a:gd name="connsiteY2" fmla="*/ 34701 h 185688"/>
                  <a:gd name="connsiteX3" fmla="*/ 54474 w 184377"/>
                  <a:gd name="connsiteY3" fmla="*/ 33464 h 185688"/>
                  <a:gd name="connsiteX4" fmla="*/ 47055 w 184377"/>
                  <a:gd name="connsiteY4" fmla="*/ 32227 h 185688"/>
                  <a:gd name="connsiteX5" fmla="*/ 19850 w 184377"/>
                  <a:gd name="connsiteY5" fmla="*/ 59441 h 185688"/>
                  <a:gd name="connsiteX6" fmla="*/ 23560 w 184377"/>
                  <a:gd name="connsiteY6" fmla="*/ 74285 h 185688"/>
                  <a:gd name="connsiteX7" fmla="*/ 24796 w 184377"/>
                  <a:gd name="connsiteY7" fmla="*/ 76759 h 185688"/>
                  <a:gd name="connsiteX8" fmla="*/ 22323 w 184377"/>
                  <a:gd name="connsiteY8" fmla="*/ 79233 h 185688"/>
                  <a:gd name="connsiteX9" fmla="*/ 8721 w 184377"/>
                  <a:gd name="connsiteY9" fmla="*/ 110158 h 185688"/>
                  <a:gd name="connsiteX10" fmla="*/ 50764 w 184377"/>
                  <a:gd name="connsiteY10" fmla="*/ 152216 h 185688"/>
                  <a:gd name="connsiteX11" fmla="*/ 65603 w 184377"/>
                  <a:gd name="connsiteY11" fmla="*/ 149742 h 185688"/>
                  <a:gd name="connsiteX12" fmla="*/ 70549 w 184377"/>
                  <a:gd name="connsiteY12" fmla="*/ 148505 h 185688"/>
                  <a:gd name="connsiteX13" fmla="*/ 71786 w 184377"/>
                  <a:gd name="connsiteY13" fmla="*/ 152216 h 185688"/>
                  <a:gd name="connsiteX14" fmla="*/ 105173 w 184377"/>
                  <a:gd name="connsiteY14" fmla="*/ 175719 h 185688"/>
                  <a:gd name="connsiteX15" fmla="*/ 139797 w 184377"/>
                  <a:gd name="connsiteY15" fmla="*/ 141083 h 185688"/>
                  <a:gd name="connsiteX16" fmla="*/ 137324 w 184377"/>
                  <a:gd name="connsiteY16" fmla="*/ 128713 h 185688"/>
                  <a:gd name="connsiteX17" fmla="*/ 136087 w 184377"/>
                  <a:gd name="connsiteY17" fmla="*/ 126239 h 185688"/>
                  <a:gd name="connsiteX18" fmla="*/ 138560 w 184377"/>
                  <a:gd name="connsiteY18" fmla="*/ 125002 h 185688"/>
                  <a:gd name="connsiteX19" fmla="*/ 149689 w 184377"/>
                  <a:gd name="connsiteY19" fmla="*/ 102736 h 185688"/>
                  <a:gd name="connsiteX20" fmla="*/ 149689 w 184377"/>
                  <a:gd name="connsiteY20" fmla="*/ 100262 h 185688"/>
                  <a:gd name="connsiteX21" fmla="*/ 148453 w 184377"/>
                  <a:gd name="connsiteY21" fmla="*/ 95314 h 185688"/>
                  <a:gd name="connsiteX22" fmla="*/ 153399 w 184377"/>
                  <a:gd name="connsiteY22" fmla="*/ 95314 h 185688"/>
                  <a:gd name="connsiteX23" fmla="*/ 175657 w 184377"/>
                  <a:gd name="connsiteY23" fmla="*/ 68100 h 185688"/>
                  <a:gd name="connsiteX24" fmla="*/ 148453 w 184377"/>
                  <a:gd name="connsiteY24" fmla="*/ 40886 h 185688"/>
                  <a:gd name="connsiteX25" fmla="*/ 143506 w 184377"/>
                  <a:gd name="connsiteY25" fmla="*/ 40886 h 185688"/>
                  <a:gd name="connsiteX26" fmla="*/ 138560 w 184377"/>
                  <a:gd name="connsiteY26" fmla="*/ 42123 h 185688"/>
                  <a:gd name="connsiteX27" fmla="*/ 137324 w 184377"/>
                  <a:gd name="connsiteY27" fmla="*/ 38412 h 185688"/>
                  <a:gd name="connsiteX28" fmla="*/ 97754 w 184377"/>
                  <a:gd name="connsiteY28" fmla="*/ 8724 h 185688"/>
                  <a:gd name="connsiteX29" fmla="*/ 97757 w 184377"/>
                  <a:gd name="connsiteY29" fmla="*/ 0 h 185688"/>
                  <a:gd name="connsiteX30" fmla="*/ 144779 w 184377"/>
                  <a:gd name="connsiteY30" fmla="*/ 32186 h 185688"/>
                  <a:gd name="connsiteX31" fmla="*/ 148492 w 184377"/>
                  <a:gd name="connsiteY31" fmla="*/ 32186 h 185688"/>
                  <a:gd name="connsiteX32" fmla="*/ 184377 w 184377"/>
                  <a:gd name="connsiteY32" fmla="*/ 68086 h 185688"/>
                  <a:gd name="connsiteX33" fmla="*/ 159629 w 184377"/>
                  <a:gd name="connsiteY33" fmla="*/ 102747 h 185688"/>
                  <a:gd name="connsiteX34" fmla="*/ 146017 w 184377"/>
                  <a:gd name="connsiteY34" fmla="*/ 128744 h 185688"/>
                  <a:gd name="connsiteX35" fmla="*/ 148492 w 184377"/>
                  <a:gd name="connsiteY35" fmla="*/ 141123 h 185688"/>
                  <a:gd name="connsiteX36" fmla="*/ 105182 w 184377"/>
                  <a:gd name="connsiteY36" fmla="*/ 185688 h 185688"/>
                  <a:gd name="connsiteX37" fmla="*/ 65584 w 184377"/>
                  <a:gd name="connsiteY37" fmla="*/ 158454 h 185688"/>
                  <a:gd name="connsiteX38" fmla="*/ 50735 w 184377"/>
                  <a:gd name="connsiteY38" fmla="*/ 160930 h 185688"/>
                  <a:gd name="connsiteX39" fmla="*/ 0 w 184377"/>
                  <a:gd name="connsiteY39" fmla="*/ 110175 h 185688"/>
                  <a:gd name="connsiteX40" fmla="*/ 14849 w 184377"/>
                  <a:gd name="connsiteY40" fmla="*/ 75513 h 185688"/>
                  <a:gd name="connsiteX41" fmla="*/ 11137 w 184377"/>
                  <a:gd name="connsiteY41" fmla="*/ 59420 h 185688"/>
                  <a:gd name="connsiteX42" fmla="*/ 47022 w 184377"/>
                  <a:gd name="connsiteY42" fmla="*/ 23520 h 185688"/>
                  <a:gd name="connsiteX43" fmla="*/ 54447 w 184377"/>
                  <a:gd name="connsiteY43" fmla="*/ 23520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4" y="8724"/>
                    </a:moveTo>
                    <a:cubicBezTo>
                      <a:pt x="81678" y="8724"/>
                      <a:pt x="68076" y="17383"/>
                      <a:pt x="59420" y="30990"/>
                    </a:cubicBezTo>
                    <a:lnTo>
                      <a:pt x="58184" y="34701"/>
                    </a:lnTo>
                    <a:lnTo>
                      <a:pt x="54474" y="33464"/>
                    </a:lnTo>
                    <a:cubicBezTo>
                      <a:pt x="52001" y="32227"/>
                      <a:pt x="49528" y="32227"/>
                      <a:pt x="47055" y="32227"/>
                    </a:cubicBezTo>
                    <a:cubicBezTo>
                      <a:pt x="32216" y="32227"/>
                      <a:pt x="19850" y="44597"/>
                      <a:pt x="19850" y="59441"/>
                    </a:cubicBezTo>
                    <a:cubicBezTo>
                      <a:pt x="19850" y="64389"/>
                      <a:pt x="21087" y="69337"/>
                      <a:pt x="23560" y="74285"/>
                    </a:cubicBezTo>
                    <a:lnTo>
                      <a:pt x="24796" y="76759"/>
                    </a:lnTo>
                    <a:lnTo>
                      <a:pt x="22323" y="79233"/>
                    </a:lnTo>
                    <a:cubicBezTo>
                      <a:pt x="13667" y="87892"/>
                      <a:pt x="8721" y="97788"/>
                      <a:pt x="8721" y="110158"/>
                    </a:cubicBezTo>
                    <a:cubicBezTo>
                      <a:pt x="8721" y="133661"/>
                      <a:pt x="28506" y="152216"/>
                      <a:pt x="50764" y="152216"/>
                    </a:cubicBezTo>
                    <a:cubicBezTo>
                      <a:pt x="55711" y="152216"/>
                      <a:pt x="61893" y="150979"/>
                      <a:pt x="65603" y="149742"/>
                    </a:cubicBezTo>
                    <a:lnTo>
                      <a:pt x="70549" y="148505"/>
                    </a:lnTo>
                    <a:lnTo>
                      <a:pt x="71786" y="152216"/>
                    </a:lnTo>
                    <a:cubicBezTo>
                      <a:pt x="76732" y="165823"/>
                      <a:pt x="90334" y="175719"/>
                      <a:pt x="105173" y="175719"/>
                    </a:cubicBezTo>
                    <a:cubicBezTo>
                      <a:pt x="123721" y="175719"/>
                      <a:pt x="139797" y="159638"/>
                      <a:pt x="139797" y="141083"/>
                    </a:cubicBezTo>
                    <a:cubicBezTo>
                      <a:pt x="139797" y="137372"/>
                      <a:pt x="138560" y="133661"/>
                      <a:pt x="137324" y="128713"/>
                    </a:cubicBezTo>
                    <a:lnTo>
                      <a:pt x="136087" y="126239"/>
                    </a:lnTo>
                    <a:lnTo>
                      <a:pt x="138560" y="125002"/>
                    </a:lnTo>
                    <a:cubicBezTo>
                      <a:pt x="145980" y="118817"/>
                      <a:pt x="149689" y="110158"/>
                      <a:pt x="149689" y="102736"/>
                    </a:cubicBezTo>
                    <a:cubicBezTo>
                      <a:pt x="149689" y="101499"/>
                      <a:pt x="149689" y="100262"/>
                      <a:pt x="149689" y="100262"/>
                    </a:cubicBezTo>
                    <a:lnTo>
                      <a:pt x="148453" y="95314"/>
                    </a:lnTo>
                    <a:lnTo>
                      <a:pt x="153399" y="95314"/>
                    </a:lnTo>
                    <a:cubicBezTo>
                      <a:pt x="167001" y="92840"/>
                      <a:pt x="175657" y="81707"/>
                      <a:pt x="175657" y="68100"/>
                    </a:cubicBezTo>
                    <a:cubicBezTo>
                      <a:pt x="175657" y="53256"/>
                      <a:pt x="163292" y="40886"/>
                      <a:pt x="148453" y="40886"/>
                    </a:cubicBezTo>
                    <a:cubicBezTo>
                      <a:pt x="145980" y="40886"/>
                      <a:pt x="144743" y="40886"/>
                      <a:pt x="143506" y="40886"/>
                    </a:cubicBezTo>
                    <a:lnTo>
                      <a:pt x="138560" y="42123"/>
                    </a:lnTo>
                    <a:lnTo>
                      <a:pt x="137324" y="38412"/>
                    </a:lnTo>
                    <a:cubicBezTo>
                      <a:pt x="132377" y="21094"/>
                      <a:pt x="116302" y="8724"/>
                      <a:pt x="97754" y="8724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2379"/>
                      <a:pt x="144779" y="32186"/>
                    </a:cubicBezTo>
                    <a:cubicBezTo>
                      <a:pt x="146017" y="32186"/>
                      <a:pt x="147254" y="32186"/>
                      <a:pt x="148492" y="32186"/>
                    </a:cubicBezTo>
                    <a:cubicBezTo>
                      <a:pt x="168291" y="32186"/>
                      <a:pt x="184377" y="48279"/>
                      <a:pt x="184377" y="68086"/>
                    </a:cubicBezTo>
                    <a:cubicBezTo>
                      <a:pt x="184377" y="84179"/>
                      <a:pt x="173240" y="97796"/>
                      <a:pt x="159629" y="102747"/>
                    </a:cubicBezTo>
                    <a:cubicBezTo>
                      <a:pt x="158391" y="112651"/>
                      <a:pt x="153441" y="122554"/>
                      <a:pt x="146017" y="128744"/>
                    </a:cubicBezTo>
                    <a:cubicBezTo>
                      <a:pt x="147254" y="133695"/>
                      <a:pt x="148492" y="137409"/>
                      <a:pt x="148492" y="141123"/>
                    </a:cubicBezTo>
                    <a:cubicBezTo>
                      <a:pt x="148492" y="165881"/>
                      <a:pt x="128693" y="185688"/>
                      <a:pt x="105182" y="185688"/>
                    </a:cubicBezTo>
                    <a:cubicBezTo>
                      <a:pt x="86620" y="185688"/>
                      <a:pt x="71771" y="174547"/>
                      <a:pt x="65584" y="158454"/>
                    </a:cubicBezTo>
                    <a:cubicBezTo>
                      <a:pt x="60634" y="159692"/>
                      <a:pt x="55684" y="160930"/>
                      <a:pt x="50735" y="160930"/>
                    </a:cubicBezTo>
                    <a:cubicBezTo>
                      <a:pt x="23511" y="160930"/>
                      <a:pt x="0" y="138647"/>
                      <a:pt x="0" y="110175"/>
                    </a:cubicBezTo>
                    <a:cubicBezTo>
                      <a:pt x="0" y="96558"/>
                      <a:pt x="4950" y="84179"/>
                      <a:pt x="14849" y="75513"/>
                    </a:cubicBezTo>
                    <a:cubicBezTo>
                      <a:pt x="12374" y="70561"/>
                      <a:pt x="11137" y="64372"/>
                      <a:pt x="11137" y="59420"/>
                    </a:cubicBezTo>
                    <a:cubicBezTo>
                      <a:pt x="11137" y="39613"/>
                      <a:pt x="27224" y="23520"/>
                      <a:pt x="47022" y="23520"/>
                    </a:cubicBezTo>
                    <a:cubicBezTo>
                      <a:pt x="49497" y="23520"/>
                      <a:pt x="51972" y="23520"/>
                      <a:pt x="54447" y="23520"/>
                    </a:cubicBezTo>
                    <a:cubicBezTo>
                      <a:pt x="63109" y="8665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59" name="Group 1258">
              <a:extLst>
                <a:ext uri="{FF2B5EF4-FFF2-40B4-BE49-F238E27FC236}">
                  <a16:creationId xmlns:a16="http://schemas.microsoft.com/office/drawing/2014/main" id="{A8992F0A-09F0-6543-A49C-8738B72702B5}"/>
                </a:ext>
              </a:extLst>
            </p:cNvPr>
            <p:cNvGrpSpPr/>
            <p:nvPr/>
          </p:nvGrpSpPr>
          <p:grpSpPr>
            <a:xfrm>
              <a:off x="3155594" y="10069533"/>
              <a:ext cx="183131" cy="185688"/>
              <a:chOff x="3155594" y="10069533"/>
              <a:chExt cx="183131" cy="185688"/>
            </a:xfrm>
          </p:grpSpPr>
          <p:sp>
            <p:nvSpPr>
              <p:cNvPr id="1366" name="Freeform 1365">
                <a:extLst>
                  <a:ext uri="{FF2B5EF4-FFF2-40B4-BE49-F238E27FC236}">
                    <a16:creationId xmlns:a16="http://schemas.microsoft.com/office/drawing/2014/main" id="{3A93AB30-AB1A-0D49-8F96-3E0FC53C9FE5}"/>
                  </a:ext>
                </a:extLst>
              </p:cNvPr>
              <p:cNvSpPr/>
              <p:nvPr/>
            </p:nvSpPr>
            <p:spPr>
              <a:xfrm>
                <a:off x="3158082" y="10073272"/>
                <a:ext cx="176902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3" h="143">
                    <a:moveTo>
                      <a:pt x="143" y="53"/>
                    </a:moveTo>
                    <a:cubicBezTo>
                      <a:pt x="143" y="39"/>
                      <a:pt x="131" y="27"/>
                      <a:pt x="117" y="27"/>
                    </a:cubicBezTo>
                    <a:cubicBezTo>
                      <a:pt x="115" y="27"/>
                      <a:pt x="113" y="27"/>
                      <a:pt x="112" y="28"/>
                    </a:cubicBezTo>
                    <a:cubicBezTo>
                      <a:pt x="107" y="12"/>
                      <a:pt x="93" y="0"/>
                      <a:pt x="76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5" y="20"/>
                    </a:cubicBezTo>
                    <a:cubicBezTo>
                      <a:pt x="21" y="20"/>
                      <a:pt x="9" y="31"/>
                      <a:pt x="9" y="45"/>
                    </a:cubicBezTo>
                    <a:cubicBezTo>
                      <a:pt x="9" y="50"/>
                      <a:pt x="10" y="55"/>
                      <a:pt x="13" y="59"/>
                    </a:cubicBezTo>
                    <a:cubicBezTo>
                      <a:pt x="5" y="66"/>
                      <a:pt x="0" y="75"/>
                      <a:pt x="0" y="86"/>
                    </a:cubicBezTo>
                    <a:cubicBezTo>
                      <a:pt x="0" y="107"/>
                      <a:pt x="18" y="124"/>
                      <a:pt x="39" y="124"/>
                    </a:cubicBezTo>
                    <a:cubicBezTo>
                      <a:pt x="43" y="124"/>
                      <a:pt x="48" y="123"/>
                      <a:pt x="52" y="121"/>
                    </a:cubicBezTo>
                    <a:cubicBezTo>
                      <a:pt x="56" y="134"/>
                      <a:pt x="68" y="143"/>
                      <a:pt x="82" y="143"/>
                    </a:cubicBezTo>
                    <a:cubicBezTo>
                      <a:pt x="99" y="143"/>
                      <a:pt x="113" y="129"/>
                      <a:pt x="113" y="112"/>
                    </a:cubicBezTo>
                    <a:cubicBezTo>
                      <a:pt x="113" y="108"/>
                      <a:pt x="113" y="104"/>
                      <a:pt x="111" y="101"/>
                    </a:cubicBezTo>
                    <a:cubicBezTo>
                      <a:pt x="117" y="96"/>
                      <a:pt x="122" y="89"/>
                      <a:pt x="122" y="80"/>
                    </a:cubicBezTo>
                    <a:cubicBezTo>
                      <a:pt x="122" y="79"/>
                      <a:pt x="122" y="78"/>
                      <a:pt x="122" y="78"/>
                    </a:cubicBezTo>
                    <a:cubicBezTo>
                      <a:pt x="133" y="75"/>
                      <a:pt x="143" y="65"/>
                      <a:pt x="143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7" name="Freeform 1366">
                <a:extLst>
                  <a:ext uri="{FF2B5EF4-FFF2-40B4-BE49-F238E27FC236}">
                    <a16:creationId xmlns:a16="http://schemas.microsoft.com/office/drawing/2014/main" id="{8B42ABE5-B190-9A44-A835-E57C5596E246}"/>
                  </a:ext>
                </a:extLst>
              </p:cNvPr>
              <p:cNvSpPr/>
              <p:nvPr/>
            </p:nvSpPr>
            <p:spPr>
              <a:xfrm>
                <a:off x="3155594" y="10069533"/>
                <a:ext cx="183131" cy="185688"/>
              </a:xfrm>
              <a:custGeom>
                <a:avLst/>
                <a:gdLst>
                  <a:gd name="connsiteX0" fmla="*/ 96508 w 183131"/>
                  <a:gd name="connsiteY0" fmla="*/ 8724 h 185688"/>
                  <a:gd name="connsiteX1" fmla="*/ 58174 w 183131"/>
                  <a:gd name="connsiteY1" fmla="*/ 32228 h 185688"/>
                  <a:gd name="connsiteX2" fmla="*/ 56938 w 183131"/>
                  <a:gd name="connsiteY2" fmla="*/ 34702 h 185688"/>
                  <a:gd name="connsiteX3" fmla="*/ 53228 w 183131"/>
                  <a:gd name="connsiteY3" fmla="*/ 34702 h 185688"/>
                  <a:gd name="connsiteX4" fmla="*/ 45809 w 183131"/>
                  <a:gd name="connsiteY4" fmla="*/ 32228 h 185688"/>
                  <a:gd name="connsiteX5" fmla="*/ 18604 w 183131"/>
                  <a:gd name="connsiteY5" fmla="*/ 59444 h 185688"/>
                  <a:gd name="connsiteX6" fmla="*/ 22314 w 183131"/>
                  <a:gd name="connsiteY6" fmla="*/ 74289 h 185688"/>
                  <a:gd name="connsiteX7" fmla="*/ 24787 w 183131"/>
                  <a:gd name="connsiteY7" fmla="*/ 78000 h 185688"/>
                  <a:gd name="connsiteX8" fmla="*/ 21077 w 183131"/>
                  <a:gd name="connsiteY8" fmla="*/ 79237 h 185688"/>
                  <a:gd name="connsiteX9" fmla="*/ 7475 w 183131"/>
                  <a:gd name="connsiteY9" fmla="*/ 110163 h 185688"/>
                  <a:gd name="connsiteX10" fmla="*/ 50755 w 183131"/>
                  <a:gd name="connsiteY10" fmla="*/ 153461 h 185688"/>
                  <a:gd name="connsiteX11" fmla="*/ 65594 w 183131"/>
                  <a:gd name="connsiteY11" fmla="*/ 149750 h 185688"/>
                  <a:gd name="connsiteX12" fmla="*/ 69303 w 183131"/>
                  <a:gd name="connsiteY12" fmla="*/ 148512 h 185688"/>
                  <a:gd name="connsiteX13" fmla="*/ 70540 w 183131"/>
                  <a:gd name="connsiteY13" fmla="*/ 152224 h 185688"/>
                  <a:gd name="connsiteX14" fmla="*/ 103927 w 183131"/>
                  <a:gd name="connsiteY14" fmla="*/ 176965 h 185688"/>
                  <a:gd name="connsiteX15" fmla="*/ 137314 w 183131"/>
                  <a:gd name="connsiteY15" fmla="*/ 142327 h 185688"/>
                  <a:gd name="connsiteX16" fmla="*/ 136078 w 183131"/>
                  <a:gd name="connsiteY16" fmla="*/ 129956 h 185688"/>
                  <a:gd name="connsiteX17" fmla="*/ 134841 w 183131"/>
                  <a:gd name="connsiteY17" fmla="*/ 126245 h 185688"/>
                  <a:gd name="connsiteX18" fmla="*/ 137314 w 183131"/>
                  <a:gd name="connsiteY18" fmla="*/ 125008 h 185688"/>
                  <a:gd name="connsiteX19" fmla="*/ 148443 w 183131"/>
                  <a:gd name="connsiteY19" fmla="*/ 102741 h 185688"/>
                  <a:gd name="connsiteX20" fmla="*/ 148443 w 183131"/>
                  <a:gd name="connsiteY20" fmla="*/ 100267 h 185688"/>
                  <a:gd name="connsiteX21" fmla="*/ 148443 w 183131"/>
                  <a:gd name="connsiteY21" fmla="*/ 96556 h 185688"/>
                  <a:gd name="connsiteX22" fmla="*/ 152153 w 183131"/>
                  <a:gd name="connsiteY22" fmla="*/ 95319 h 185688"/>
                  <a:gd name="connsiteX23" fmla="*/ 174411 w 183131"/>
                  <a:gd name="connsiteY23" fmla="*/ 69340 h 185688"/>
                  <a:gd name="connsiteX24" fmla="*/ 147207 w 183131"/>
                  <a:gd name="connsiteY24" fmla="*/ 42125 h 185688"/>
                  <a:gd name="connsiteX25" fmla="*/ 142260 w 183131"/>
                  <a:gd name="connsiteY25" fmla="*/ 42125 h 185688"/>
                  <a:gd name="connsiteX26" fmla="*/ 137314 w 183131"/>
                  <a:gd name="connsiteY26" fmla="*/ 42125 h 185688"/>
                  <a:gd name="connsiteX27" fmla="*/ 136078 w 183131"/>
                  <a:gd name="connsiteY27" fmla="*/ 38414 h 185688"/>
                  <a:gd name="connsiteX28" fmla="*/ 96508 w 183131"/>
                  <a:gd name="connsiteY28" fmla="*/ 8724 h 185688"/>
                  <a:gd name="connsiteX29" fmla="*/ 96515 w 183131"/>
                  <a:gd name="connsiteY29" fmla="*/ 0 h 185688"/>
                  <a:gd name="connsiteX30" fmla="*/ 143535 w 183131"/>
                  <a:gd name="connsiteY30" fmla="*/ 32186 h 185688"/>
                  <a:gd name="connsiteX31" fmla="*/ 147247 w 183131"/>
                  <a:gd name="connsiteY31" fmla="*/ 32186 h 185688"/>
                  <a:gd name="connsiteX32" fmla="*/ 183131 w 183131"/>
                  <a:gd name="connsiteY32" fmla="*/ 69324 h 185688"/>
                  <a:gd name="connsiteX33" fmla="*/ 157146 w 183131"/>
                  <a:gd name="connsiteY33" fmla="*/ 102747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8454 h 185688"/>
                  <a:gd name="connsiteX38" fmla="*/ 50732 w 183131"/>
                  <a:gd name="connsiteY38" fmla="*/ 162168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8662 w 183131"/>
                  <a:gd name="connsiteY41" fmla="*/ 59420 h 185688"/>
                  <a:gd name="connsiteX42" fmla="*/ 45783 w 183131"/>
                  <a:gd name="connsiteY42" fmla="*/ 23520 h 185688"/>
                  <a:gd name="connsiteX43" fmla="*/ 51970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8724"/>
                    </a:moveTo>
                    <a:cubicBezTo>
                      <a:pt x="80432" y="8724"/>
                      <a:pt x="65594" y="17383"/>
                      <a:pt x="58174" y="32228"/>
                    </a:cubicBezTo>
                    <a:lnTo>
                      <a:pt x="56938" y="34702"/>
                    </a:lnTo>
                    <a:lnTo>
                      <a:pt x="53228" y="34702"/>
                    </a:lnTo>
                    <a:cubicBezTo>
                      <a:pt x="50755" y="32228"/>
                      <a:pt x="48282" y="32228"/>
                      <a:pt x="45809" y="32228"/>
                    </a:cubicBezTo>
                    <a:cubicBezTo>
                      <a:pt x="30970" y="32228"/>
                      <a:pt x="18604" y="44599"/>
                      <a:pt x="18604" y="59444"/>
                    </a:cubicBezTo>
                    <a:cubicBezTo>
                      <a:pt x="18604" y="65629"/>
                      <a:pt x="19841" y="70577"/>
                      <a:pt x="22314" y="74289"/>
                    </a:cubicBezTo>
                    <a:lnTo>
                      <a:pt x="24787" y="78000"/>
                    </a:lnTo>
                    <a:lnTo>
                      <a:pt x="21077" y="79237"/>
                    </a:lnTo>
                    <a:cubicBezTo>
                      <a:pt x="13658" y="87896"/>
                      <a:pt x="7475" y="99030"/>
                      <a:pt x="7475" y="110163"/>
                    </a:cubicBezTo>
                    <a:cubicBezTo>
                      <a:pt x="7475" y="134905"/>
                      <a:pt x="27260" y="153461"/>
                      <a:pt x="50755" y="153461"/>
                    </a:cubicBezTo>
                    <a:cubicBezTo>
                      <a:pt x="54465" y="153461"/>
                      <a:pt x="59411" y="150987"/>
                      <a:pt x="65594" y="149750"/>
                    </a:cubicBezTo>
                    <a:lnTo>
                      <a:pt x="69303" y="148512"/>
                    </a:lnTo>
                    <a:lnTo>
                      <a:pt x="70540" y="152224"/>
                    </a:lnTo>
                    <a:cubicBezTo>
                      <a:pt x="75486" y="167068"/>
                      <a:pt x="89088" y="176965"/>
                      <a:pt x="103927" y="176965"/>
                    </a:cubicBezTo>
                    <a:cubicBezTo>
                      <a:pt x="122475" y="176965"/>
                      <a:pt x="137314" y="162120"/>
                      <a:pt x="137314" y="142327"/>
                    </a:cubicBezTo>
                    <a:cubicBezTo>
                      <a:pt x="137314" y="137379"/>
                      <a:pt x="137314" y="134905"/>
                      <a:pt x="136078" y="129956"/>
                    </a:cubicBezTo>
                    <a:lnTo>
                      <a:pt x="134841" y="126245"/>
                    </a:lnTo>
                    <a:lnTo>
                      <a:pt x="137314" y="125008"/>
                    </a:lnTo>
                    <a:cubicBezTo>
                      <a:pt x="144734" y="120060"/>
                      <a:pt x="148443" y="111400"/>
                      <a:pt x="148443" y="102741"/>
                    </a:cubicBezTo>
                    <a:lnTo>
                      <a:pt x="148443" y="100267"/>
                    </a:lnTo>
                    <a:lnTo>
                      <a:pt x="148443" y="96556"/>
                    </a:lnTo>
                    <a:lnTo>
                      <a:pt x="152153" y="95319"/>
                    </a:lnTo>
                    <a:cubicBezTo>
                      <a:pt x="164519" y="92845"/>
                      <a:pt x="174411" y="81711"/>
                      <a:pt x="174411" y="69340"/>
                    </a:cubicBezTo>
                    <a:cubicBezTo>
                      <a:pt x="174411" y="54495"/>
                      <a:pt x="162046" y="42125"/>
                      <a:pt x="147207" y="42125"/>
                    </a:cubicBezTo>
                    <a:cubicBezTo>
                      <a:pt x="144734" y="42125"/>
                      <a:pt x="143497" y="42125"/>
                      <a:pt x="142260" y="42125"/>
                    </a:cubicBezTo>
                    <a:lnTo>
                      <a:pt x="137314" y="42125"/>
                    </a:lnTo>
                    <a:lnTo>
                      <a:pt x="136078" y="38414"/>
                    </a:lnTo>
                    <a:cubicBezTo>
                      <a:pt x="131131" y="21095"/>
                      <a:pt x="115056" y="8724"/>
                      <a:pt x="96508" y="8724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2186"/>
                    </a:cubicBezTo>
                    <a:cubicBezTo>
                      <a:pt x="144773" y="32186"/>
                      <a:pt x="146010" y="32186"/>
                      <a:pt x="147247" y="32186"/>
                    </a:cubicBezTo>
                    <a:cubicBezTo>
                      <a:pt x="167045" y="32186"/>
                      <a:pt x="183131" y="48279"/>
                      <a:pt x="183131" y="69324"/>
                    </a:cubicBezTo>
                    <a:cubicBezTo>
                      <a:pt x="183131" y="85416"/>
                      <a:pt x="173232" y="99034"/>
                      <a:pt x="157146" y="102747"/>
                    </a:cubicBezTo>
                    <a:cubicBezTo>
                      <a:pt x="157146" y="113889"/>
                      <a:pt x="153434" y="122554"/>
                      <a:pt x="144773" y="129982"/>
                    </a:cubicBezTo>
                    <a:cubicBezTo>
                      <a:pt x="146010" y="134933"/>
                      <a:pt x="147247" y="137409"/>
                      <a:pt x="147247" y="142361"/>
                    </a:cubicBezTo>
                    <a:cubicBezTo>
                      <a:pt x="147247" y="165881"/>
                      <a:pt x="127449" y="185688"/>
                      <a:pt x="103939" y="185688"/>
                    </a:cubicBezTo>
                    <a:cubicBezTo>
                      <a:pt x="86616" y="185688"/>
                      <a:pt x="70530" y="174547"/>
                      <a:pt x="64343" y="158454"/>
                    </a:cubicBezTo>
                    <a:cubicBezTo>
                      <a:pt x="59394" y="160930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0175"/>
                    </a:cubicBezTo>
                    <a:cubicBezTo>
                      <a:pt x="0" y="97796"/>
                      <a:pt x="3712" y="85416"/>
                      <a:pt x="13611" y="75513"/>
                    </a:cubicBezTo>
                    <a:cubicBezTo>
                      <a:pt x="11136" y="70561"/>
                      <a:pt x="8662" y="65610"/>
                      <a:pt x="8662" y="59420"/>
                    </a:cubicBezTo>
                    <a:cubicBezTo>
                      <a:pt x="8662" y="40851"/>
                      <a:pt x="25985" y="23520"/>
                      <a:pt x="45783" y="23520"/>
                    </a:cubicBezTo>
                    <a:cubicBezTo>
                      <a:pt x="48258" y="23520"/>
                      <a:pt x="50732" y="24758"/>
                      <a:pt x="51970" y="24758"/>
                    </a:cubicBezTo>
                    <a:cubicBezTo>
                      <a:pt x="61869" y="8665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8" name="Freeform 1367">
                <a:extLst>
                  <a:ext uri="{FF2B5EF4-FFF2-40B4-BE49-F238E27FC236}">
                    <a16:creationId xmlns:a16="http://schemas.microsoft.com/office/drawing/2014/main" id="{CEF4E693-53EA-5747-B48C-07219E267CA2}"/>
                  </a:ext>
                </a:extLst>
              </p:cNvPr>
              <p:cNvSpPr/>
              <p:nvPr/>
            </p:nvSpPr>
            <p:spPr>
              <a:xfrm>
                <a:off x="3158082" y="10073272"/>
                <a:ext cx="176902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3" h="143">
                    <a:moveTo>
                      <a:pt x="143" y="53"/>
                    </a:moveTo>
                    <a:cubicBezTo>
                      <a:pt x="143" y="39"/>
                      <a:pt x="131" y="27"/>
                      <a:pt x="117" y="27"/>
                    </a:cubicBezTo>
                    <a:cubicBezTo>
                      <a:pt x="115" y="27"/>
                      <a:pt x="113" y="27"/>
                      <a:pt x="112" y="28"/>
                    </a:cubicBezTo>
                    <a:cubicBezTo>
                      <a:pt x="107" y="12"/>
                      <a:pt x="93" y="0"/>
                      <a:pt x="76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5" y="20"/>
                    </a:cubicBezTo>
                    <a:cubicBezTo>
                      <a:pt x="21" y="20"/>
                      <a:pt x="9" y="31"/>
                      <a:pt x="9" y="45"/>
                    </a:cubicBezTo>
                    <a:cubicBezTo>
                      <a:pt x="9" y="50"/>
                      <a:pt x="10" y="55"/>
                      <a:pt x="13" y="59"/>
                    </a:cubicBezTo>
                    <a:cubicBezTo>
                      <a:pt x="5" y="66"/>
                      <a:pt x="0" y="75"/>
                      <a:pt x="0" y="86"/>
                    </a:cubicBezTo>
                    <a:cubicBezTo>
                      <a:pt x="0" y="107"/>
                      <a:pt x="18" y="124"/>
                      <a:pt x="39" y="124"/>
                    </a:cubicBezTo>
                    <a:cubicBezTo>
                      <a:pt x="43" y="124"/>
                      <a:pt x="48" y="123"/>
                      <a:pt x="52" y="121"/>
                    </a:cubicBezTo>
                    <a:cubicBezTo>
                      <a:pt x="56" y="134"/>
                      <a:pt x="68" y="143"/>
                      <a:pt x="82" y="143"/>
                    </a:cubicBezTo>
                    <a:cubicBezTo>
                      <a:pt x="99" y="143"/>
                      <a:pt x="113" y="129"/>
                      <a:pt x="113" y="112"/>
                    </a:cubicBezTo>
                    <a:cubicBezTo>
                      <a:pt x="113" y="108"/>
                      <a:pt x="113" y="104"/>
                      <a:pt x="111" y="101"/>
                    </a:cubicBezTo>
                    <a:cubicBezTo>
                      <a:pt x="117" y="96"/>
                      <a:pt x="122" y="89"/>
                      <a:pt x="122" y="80"/>
                    </a:cubicBezTo>
                    <a:cubicBezTo>
                      <a:pt x="122" y="79"/>
                      <a:pt x="122" y="78"/>
                      <a:pt x="122" y="78"/>
                    </a:cubicBezTo>
                    <a:cubicBezTo>
                      <a:pt x="133" y="75"/>
                      <a:pt x="143" y="65"/>
                      <a:pt x="143" y="53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9" name="Freeform 1368">
                <a:extLst>
                  <a:ext uri="{FF2B5EF4-FFF2-40B4-BE49-F238E27FC236}">
                    <a16:creationId xmlns:a16="http://schemas.microsoft.com/office/drawing/2014/main" id="{3D98F659-3024-6D45-9D3D-01A3BC695030}"/>
                  </a:ext>
                </a:extLst>
              </p:cNvPr>
              <p:cNvSpPr/>
              <p:nvPr/>
            </p:nvSpPr>
            <p:spPr>
              <a:xfrm>
                <a:off x="3155594" y="10069533"/>
                <a:ext cx="183131" cy="185688"/>
              </a:xfrm>
              <a:custGeom>
                <a:avLst/>
                <a:gdLst>
                  <a:gd name="connsiteX0" fmla="*/ 96508 w 183131"/>
                  <a:gd name="connsiteY0" fmla="*/ 8724 h 185688"/>
                  <a:gd name="connsiteX1" fmla="*/ 58174 w 183131"/>
                  <a:gd name="connsiteY1" fmla="*/ 32228 h 185688"/>
                  <a:gd name="connsiteX2" fmla="*/ 56938 w 183131"/>
                  <a:gd name="connsiteY2" fmla="*/ 34702 h 185688"/>
                  <a:gd name="connsiteX3" fmla="*/ 53228 w 183131"/>
                  <a:gd name="connsiteY3" fmla="*/ 34702 h 185688"/>
                  <a:gd name="connsiteX4" fmla="*/ 45809 w 183131"/>
                  <a:gd name="connsiteY4" fmla="*/ 32228 h 185688"/>
                  <a:gd name="connsiteX5" fmla="*/ 18604 w 183131"/>
                  <a:gd name="connsiteY5" fmla="*/ 59444 h 185688"/>
                  <a:gd name="connsiteX6" fmla="*/ 22314 w 183131"/>
                  <a:gd name="connsiteY6" fmla="*/ 74289 h 185688"/>
                  <a:gd name="connsiteX7" fmla="*/ 24787 w 183131"/>
                  <a:gd name="connsiteY7" fmla="*/ 78000 h 185688"/>
                  <a:gd name="connsiteX8" fmla="*/ 21077 w 183131"/>
                  <a:gd name="connsiteY8" fmla="*/ 79237 h 185688"/>
                  <a:gd name="connsiteX9" fmla="*/ 7475 w 183131"/>
                  <a:gd name="connsiteY9" fmla="*/ 110163 h 185688"/>
                  <a:gd name="connsiteX10" fmla="*/ 50755 w 183131"/>
                  <a:gd name="connsiteY10" fmla="*/ 153461 h 185688"/>
                  <a:gd name="connsiteX11" fmla="*/ 65594 w 183131"/>
                  <a:gd name="connsiteY11" fmla="*/ 149750 h 185688"/>
                  <a:gd name="connsiteX12" fmla="*/ 69303 w 183131"/>
                  <a:gd name="connsiteY12" fmla="*/ 148512 h 185688"/>
                  <a:gd name="connsiteX13" fmla="*/ 70540 w 183131"/>
                  <a:gd name="connsiteY13" fmla="*/ 152224 h 185688"/>
                  <a:gd name="connsiteX14" fmla="*/ 103927 w 183131"/>
                  <a:gd name="connsiteY14" fmla="*/ 176965 h 185688"/>
                  <a:gd name="connsiteX15" fmla="*/ 137314 w 183131"/>
                  <a:gd name="connsiteY15" fmla="*/ 142327 h 185688"/>
                  <a:gd name="connsiteX16" fmla="*/ 136078 w 183131"/>
                  <a:gd name="connsiteY16" fmla="*/ 129956 h 185688"/>
                  <a:gd name="connsiteX17" fmla="*/ 134841 w 183131"/>
                  <a:gd name="connsiteY17" fmla="*/ 126245 h 185688"/>
                  <a:gd name="connsiteX18" fmla="*/ 137314 w 183131"/>
                  <a:gd name="connsiteY18" fmla="*/ 125008 h 185688"/>
                  <a:gd name="connsiteX19" fmla="*/ 148443 w 183131"/>
                  <a:gd name="connsiteY19" fmla="*/ 102741 h 185688"/>
                  <a:gd name="connsiteX20" fmla="*/ 148443 w 183131"/>
                  <a:gd name="connsiteY20" fmla="*/ 100267 h 185688"/>
                  <a:gd name="connsiteX21" fmla="*/ 148443 w 183131"/>
                  <a:gd name="connsiteY21" fmla="*/ 96556 h 185688"/>
                  <a:gd name="connsiteX22" fmla="*/ 152153 w 183131"/>
                  <a:gd name="connsiteY22" fmla="*/ 95319 h 185688"/>
                  <a:gd name="connsiteX23" fmla="*/ 174411 w 183131"/>
                  <a:gd name="connsiteY23" fmla="*/ 69340 h 185688"/>
                  <a:gd name="connsiteX24" fmla="*/ 147207 w 183131"/>
                  <a:gd name="connsiteY24" fmla="*/ 42125 h 185688"/>
                  <a:gd name="connsiteX25" fmla="*/ 142260 w 183131"/>
                  <a:gd name="connsiteY25" fmla="*/ 42125 h 185688"/>
                  <a:gd name="connsiteX26" fmla="*/ 137314 w 183131"/>
                  <a:gd name="connsiteY26" fmla="*/ 42125 h 185688"/>
                  <a:gd name="connsiteX27" fmla="*/ 136078 w 183131"/>
                  <a:gd name="connsiteY27" fmla="*/ 38414 h 185688"/>
                  <a:gd name="connsiteX28" fmla="*/ 96508 w 183131"/>
                  <a:gd name="connsiteY28" fmla="*/ 8724 h 185688"/>
                  <a:gd name="connsiteX29" fmla="*/ 96515 w 183131"/>
                  <a:gd name="connsiteY29" fmla="*/ 0 h 185688"/>
                  <a:gd name="connsiteX30" fmla="*/ 143535 w 183131"/>
                  <a:gd name="connsiteY30" fmla="*/ 32186 h 185688"/>
                  <a:gd name="connsiteX31" fmla="*/ 147247 w 183131"/>
                  <a:gd name="connsiteY31" fmla="*/ 32186 h 185688"/>
                  <a:gd name="connsiteX32" fmla="*/ 183131 w 183131"/>
                  <a:gd name="connsiteY32" fmla="*/ 69324 h 185688"/>
                  <a:gd name="connsiteX33" fmla="*/ 157146 w 183131"/>
                  <a:gd name="connsiteY33" fmla="*/ 102747 h 185688"/>
                  <a:gd name="connsiteX34" fmla="*/ 144773 w 183131"/>
                  <a:gd name="connsiteY34" fmla="*/ 129982 h 185688"/>
                  <a:gd name="connsiteX35" fmla="*/ 147247 w 183131"/>
                  <a:gd name="connsiteY35" fmla="*/ 142361 h 185688"/>
                  <a:gd name="connsiteX36" fmla="*/ 103939 w 183131"/>
                  <a:gd name="connsiteY36" fmla="*/ 185688 h 185688"/>
                  <a:gd name="connsiteX37" fmla="*/ 64343 w 183131"/>
                  <a:gd name="connsiteY37" fmla="*/ 158454 h 185688"/>
                  <a:gd name="connsiteX38" fmla="*/ 50732 w 183131"/>
                  <a:gd name="connsiteY38" fmla="*/ 162168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8662 w 183131"/>
                  <a:gd name="connsiteY41" fmla="*/ 59420 h 185688"/>
                  <a:gd name="connsiteX42" fmla="*/ 45783 w 183131"/>
                  <a:gd name="connsiteY42" fmla="*/ 23520 h 185688"/>
                  <a:gd name="connsiteX43" fmla="*/ 51970 w 183131"/>
                  <a:gd name="connsiteY43" fmla="*/ 24758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8724"/>
                    </a:moveTo>
                    <a:cubicBezTo>
                      <a:pt x="80432" y="8724"/>
                      <a:pt x="65594" y="17383"/>
                      <a:pt x="58174" y="32228"/>
                    </a:cubicBezTo>
                    <a:lnTo>
                      <a:pt x="56938" y="34702"/>
                    </a:lnTo>
                    <a:lnTo>
                      <a:pt x="53228" y="34702"/>
                    </a:lnTo>
                    <a:cubicBezTo>
                      <a:pt x="50755" y="32228"/>
                      <a:pt x="48282" y="32228"/>
                      <a:pt x="45809" y="32228"/>
                    </a:cubicBezTo>
                    <a:cubicBezTo>
                      <a:pt x="30970" y="32228"/>
                      <a:pt x="18604" y="44599"/>
                      <a:pt x="18604" y="59444"/>
                    </a:cubicBezTo>
                    <a:cubicBezTo>
                      <a:pt x="18604" y="65629"/>
                      <a:pt x="19841" y="70577"/>
                      <a:pt x="22314" y="74289"/>
                    </a:cubicBezTo>
                    <a:lnTo>
                      <a:pt x="24787" y="78000"/>
                    </a:lnTo>
                    <a:lnTo>
                      <a:pt x="21077" y="79237"/>
                    </a:lnTo>
                    <a:cubicBezTo>
                      <a:pt x="13658" y="87896"/>
                      <a:pt x="7475" y="99030"/>
                      <a:pt x="7475" y="110163"/>
                    </a:cubicBezTo>
                    <a:cubicBezTo>
                      <a:pt x="7475" y="134905"/>
                      <a:pt x="27260" y="153461"/>
                      <a:pt x="50755" y="153461"/>
                    </a:cubicBezTo>
                    <a:cubicBezTo>
                      <a:pt x="54465" y="153461"/>
                      <a:pt x="59411" y="150987"/>
                      <a:pt x="65594" y="149750"/>
                    </a:cubicBezTo>
                    <a:lnTo>
                      <a:pt x="69303" y="148512"/>
                    </a:lnTo>
                    <a:lnTo>
                      <a:pt x="70540" y="152224"/>
                    </a:lnTo>
                    <a:cubicBezTo>
                      <a:pt x="75486" y="167068"/>
                      <a:pt x="89088" y="176965"/>
                      <a:pt x="103927" y="176965"/>
                    </a:cubicBezTo>
                    <a:cubicBezTo>
                      <a:pt x="122475" y="176965"/>
                      <a:pt x="137314" y="162120"/>
                      <a:pt x="137314" y="142327"/>
                    </a:cubicBezTo>
                    <a:cubicBezTo>
                      <a:pt x="137314" y="137379"/>
                      <a:pt x="137314" y="134905"/>
                      <a:pt x="136078" y="129956"/>
                    </a:cubicBezTo>
                    <a:lnTo>
                      <a:pt x="134841" y="126245"/>
                    </a:lnTo>
                    <a:lnTo>
                      <a:pt x="137314" y="125008"/>
                    </a:lnTo>
                    <a:cubicBezTo>
                      <a:pt x="144734" y="120060"/>
                      <a:pt x="148443" y="111400"/>
                      <a:pt x="148443" y="102741"/>
                    </a:cubicBezTo>
                    <a:lnTo>
                      <a:pt x="148443" y="100267"/>
                    </a:lnTo>
                    <a:lnTo>
                      <a:pt x="148443" y="96556"/>
                    </a:lnTo>
                    <a:lnTo>
                      <a:pt x="152153" y="95319"/>
                    </a:lnTo>
                    <a:cubicBezTo>
                      <a:pt x="164519" y="92845"/>
                      <a:pt x="174411" y="81711"/>
                      <a:pt x="174411" y="69340"/>
                    </a:cubicBezTo>
                    <a:cubicBezTo>
                      <a:pt x="174411" y="54495"/>
                      <a:pt x="162046" y="42125"/>
                      <a:pt x="147207" y="42125"/>
                    </a:cubicBezTo>
                    <a:cubicBezTo>
                      <a:pt x="144734" y="42125"/>
                      <a:pt x="143497" y="42125"/>
                      <a:pt x="142260" y="42125"/>
                    </a:cubicBezTo>
                    <a:lnTo>
                      <a:pt x="137314" y="42125"/>
                    </a:lnTo>
                    <a:lnTo>
                      <a:pt x="136078" y="38414"/>
                    </a:lnTo>
                    <a:cubicBezTo>
                      <a:pt x="131131" y="21095"/>
                      <a:pt x="115056" y="8724"/>
                      <a:pt x="96508" y="8724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2186"/>
                    </a:cubicBezTo>
                    <a:cubicBezTo>
                      <a:pt x="144773" y="32186"/>
                      <a:pt x="146010" y="32186"/>
                      <a:pt x="147247" y="32186"/>
                    </a:cubicBezTo>
                    <a:cubicBezTo>
                      <a:pt x="167045" y="32186"/>
                      <a:pt x="183131" y="48279"/>
                      <a:pt x="183131" y="69324"/>
                    </a:cubicBezTo>
                    <a:cubicBezTo>
                      <a:pt x="183131" y="85416"/>
                      <a:pt x="173232" y="99034"/>
                      <a:pt x="157146" y="102747"/>
                    </a:cubicBezTo>
                    <a:cubicBezTo>
                      <a:pt x="157146" y="113889"/>
                      <a:pt x="153434" y="122554"/>
                      <a:pt x="144773" y="129982"/>
                    </a:cubicBezTo>
                    <a:cubicBezTo>
                      <a:pt x="146010" y="134933"/>
                      <a:pt x="147247" y="137409"/>
                      <a:pt x="147247" y="142361"/>
                    </a:cubicBezTo>
                    <a:cubicBezTo>
                      <a:pt x="147247" y="165881"/>
                      <a:pt x="127449" y="185688"/>
                      <a:pt x="103939" y="185688"/>
                    </a:cubicBezTo>
                    <a:cubicBezTo>
                      <a:pt x="86616" y="185688"/>
                      <a:pt x="70530" y="174547"/>
                      <a:pt x="64343" y="158454"/>
                    </a:cubicBezTo>
                    <a:cubicBezTo>
                      <a:pt x="59394" y="160930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0175"/>
                    </a:cubicBezTo>
                    <a:cubicBezTo>
                      <a:pt x="0" y="97796"/>
                      <a:pt x="3712" y="85416"/>
                      <a:pt x="13611" y="75513"/>
                    </a:cubicBezTo>
                    <a:cubicBezTo>
                      <a:pt x="11136" y="70561"/>
                      <a:pt x="8662" y="65610"/>
                      <a:pt x="8662" y="59420"/>
                    </a:cubicBezTo>
                    <a:cubicBezTo>
                      <a:pt x="8662" y="40851"/>
                      <a:pt x="25985" y="23520"/>
                      <a:pt x="45783" y="23520"/>
                    </a:cubicBezTo>
                    <a:cubicBezTo>
                      <a:pt x="48258" y="23520"/>
                      <a:pt x="50732" y="24758"/>
                      <a:pt x="51970" y="24758"/>
                    </a:cubicBezTo>
                    <a:cubicBezTo>
                      <a:pt x="61869" y="8665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0" name="Group 1259">
              <a:extLst>
                <a:ext uri="{FF2B5EF4-FFF2-40B4-BE49-F238E27FC236}">
                  <a16:creationId xmlns:a16="http://schemas.microsoft.com/office/drawing/2014/main" id="{F80EE23E-7E15-ED40-9A4C-D4032472C65B}"/>
                </a:ext>
              </a:extLst>
            </p:cNvPr>
            <p:cNvGrpSpPr/>
            <p:nvPr/>
          </p:nvGrpSpPr>
          <p:grpSpPr>
            <a:xfrm>
              <a:off x="3822092" y="10108166"/>
              <a:ext cx="183131" cy="185688"/>
              <a:chOff x="3822092" y="10108166"/>
              <a:chExt cx="183131" cy="185688"/>
            </a:xfrm>
          </p:grpSpPr>
          <p:sp>
            <p:nvSpPr>
              <p:cNvPr id="1362" name="Freeform 1361">
                <a:extLst>
                  <a:ext uri="{FF2B5EF4-FFF2-40B4-BE49-F238E27FC236}">
                    <a16:creationId xmlns:a16="http://schemas.microsoft.com/office/drawing/2014/main" id="{93AC0A14-B42A-4D42-9474-7AA8C65B9483}"/>
                  </a:ext>
                </a:extLst>
              </p:cNvPr>
              <p:cNvSpPr/>
              <p:nvPr/>
            </p:nvSpPr>
            <p:spPr>
              <a:xfrm>
                <a:off x="3825830" y="10113148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6"/>
                      <a:pt x="116" y="26"/>
                    </a:cubicBezTo>
                    <a:cubicBezTo>
                      <a:pt x="114" y="26"/>
                      <a:pt x="112" y="26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8" y="8"/>
                      <a:pt x="41" y="20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20" y="20"/>
                      <a:pt x="8" y="30"/>
                      <a:pt x="8" y="45"/>
                    </a:cubicBezTo>
                    <a:cubicBezTo>
                      <a:pt x="8" y="50"/>
                      <a:pt x="9" y="54"/>
                      <a:pt x="12" y="58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6"/>
                      <a:pt x="17" y="124"/>
                      <a:pt x="38" y="124"/>
                    </a:cubicBezTo>
                    <a:cubicBezTo>
                      <a:pt x="42" y="124"/>
                      <a:pt x="47" y="122"/>
                      <a:pt x="50" y="121"/>
                    </a:cubicBezTo>
                    <a:cubicBezTo>
                      <a:pt x="55" y="133"/>
                      <a:pt x="67" y="143"/>
                      <a:pt x="80" y="143"/>
                    </a:cubicBezTo>
                    <a:cubicBezTo>
                      <a:pt x="98" y="143"/>
                      <a:pt x="112" y="128"/>
                      <a:pt x="112" y="111"/>
                    </a:cubicBezTo>
                    <a:cubicBezTo>
                      <a:pt x="112" y="107"/>
                      <a:pt x="112" y="103"/>
                      <a:pt x="110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2" y="64"/>
                      <a:pt x="142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3" name="Freeform 1362">
                <a:extLst>
                  <a:ext uri="{FF2B5EF4-FFF2-40B4-BE49-F238E27FC236}">
                    <a16:creationId xmlns:a16="http://schemas.microsoft.com/office/drawing/2014/main" id="{9573A971-2933-6A48-BC7D-773AA7EEB097}"/>
                  </a:ext>
                </a:extLst>
              </p:cNvPr>
              <p:cNvSpPr/>
              <p:nvPr/>
            </p:nvSpPr>
            <p:spPr>
              <a:xfrm>
                <a:off x="3822092" y="10108166"/>
                <a:ext cx="183131" cy="185688"/>
              </a:xfrm>
              <a:custGeom>
                <a:avLst/>
                <a:gdLst>
                  <a:gd name="connsiteX0" fmla="*/ 96508 w 183131"/>
                  <a:gd name="connsiteY0" fmla="*/ 9966 h 185688"/>
                  <a:gd name="connsiteX1" fmla="*/ 58174 w 183131"/>
                  <a:gd name="connsiteY1" fmla="*/ 32232 h 185688"/>
                  <a:gd name="connsiteX2" fmla="*/ 56938 w 183131"/>
                  <a:gd name="connsiteY2" fmla="*/ 34706 h 185688"/>
                  <a:gd name="connsiteX3" fmla="*/ 53228 w 183131"/>
                  <a:gd name="connsiteY3" fmla="*/ 34706 h 185688"/>
                  <a:gd name="connsiteX4" fmla="*/ 45809 w 183131"/>
                  <a:gd name="connsiteY4" fmla="*/ 33469 h 185688"/>
                  <a:gd name="connsiteX5" fmla="*/ 18604 w 183131"/>
                  <a:gd name="connsiteY5" fmla="*/ 60683 h 185688"/>
                  <a:gd name="connsiteX6" fmla="*/ 22314 w 183131"/>
                  <a:gd name="connsiteY6" fmla="*/ 74290 h 185688"/>
                  <a:gd name="connsiteX7" fmla="*/ 24787 w 183131"/>
                  <a:gd name="connsiteY7" fmla="*/ 78001 h 185688"/>
                  <a:gd name="connsiteX8" fmla="*/ 21077 w 183131"/>
                  <a:gd name="connsiteY8" fmla="*/ 80475 h 185688"/>
                  <a:gd name="connsiteX9" fmla="*/ 7475 w 183131"/>
                  <a:gd name="connsiteY9" fmla="*/ 111400 h 185688"/>
                  <a:gd name="connsiteX10" fmla="*/ 50755 w 183131"/>
                  <a:gd name="connsiteY10" fmla="*/ 153458 h 185688"/>
                  <a:gd name="connsiteX11" fmla="*/ 64357 w 183131"/>
                  <a:gd name="connsiteY11" fmla="*/ 149747 h 185688"/>
                  <a:gd name="connsiteX12" fmla="*/ 69303 w 183131"/>
                  <a:gd name="connsiteY12" fmla="*/ 148510 h 185688"/>
                  <a:gd name="connsiteX13" fmla="*/ 70540 w 183131"/>
                  <a:gd name="connsiteY13" fmla="*/ 153458 h 185688"/>
                  <a:gd name="connsiteX14" fmla="*/ 102690 w 183131"/>
                  <a:gd name="connsiteY14" fmla="*/ 176961 h 185688"/>
                  <a:gd name="connsiteX15" fmla="*/ 137314 w 183131"/>
                  <a:gd name="connsiteY15" fmla="*/ 142325 h 185688"/>
                  <a:gd name="connsiteX16" fmla="*/ 136078 w 183131"/>
                  <a:gd name="connsiteY16" fmla="*/ 131192 h 185688"/>
                  <a:gd name="connsiteX17" fmla="*/ 134841 w 183131"/>
                  <a:gd name="connsiteY17" fmla="*/ 127481 h 185688"/>
                  <a:gd name="connsiteX18" fmla="*/ 137314 w 183131"/>
                  <a:gd name="connsiteY18" fmla="*/ 125007 h 185688"/>
                  <a:gd name="connsiteX19" fmla="*/ 148443 w 183131"/>
                  <a:gd name="connsiteY19" fmla="*/ 103978 h 185688"/>
                  <a:gd name="connsiteX20" fmla="*/ 148443 w 183131"/>
                  <a:gd name="connsiteY20" fmla="*/ 101504 h 185688"/>
                  <a:gd name="connsiteX21" fmla="*/ 148443 w 183131"/>
                  <a:gd name="connsiteY21" fmla="*/ 96556 h 185688"/>
                  <a:gd name="connsiteX22" fmla="*/ 152153 w 183131"/>
                  <a:gd name="connsiteY22" fmla="*/ 96556 h 185688"/>
                  <a:gd name="connsiteX23" fmla="*/ 174411 w 183131"/>
                  <a:gd name="connsiteY23" fmla="*/ 69342 h 185688"/>
                  <a:gd name="connsiteX24" fmla="*/ 147207 w 183131"/>
                  <a:gd name="connsiteY24" fmla="*/ 42128 h 185688"/>
                  <a:gd name="connsiteX25" fmla="*/ 142260 w 183131"/>
                  <a:gd name="connsiteY25" fmla="*/ 42128 h 185688"/>
                  <a:gd name="connsiteX26" fmla="*/ 137314 w 183131"/>
                  <a:gd name="connsiteY26" fmla="*/ 43365 h 185688"/>
                  <a:gd name="connsiteX27" fmla="*/ 136078 w 183131"/>
                  <a:gd name="connsiteY27" fmla="*/ 39654 h 185688"/>
                  <a:gd name="connsiteX28" fmla="*/ 96508 w 183131"/>
                  <a:gd name="connsiteY28" fmla="*/ 9966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31220 h 185688"/>
                  <a:gd name="connsiteX35" fmla="*/ 147247 w 183131"/>
                  <a:gd name="connsiteY35" fmla="*/ 142361 h 185688"/>
                  <a:gd name="connsiteX36" fmla="*/ 102702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5513 h 185688"/>
                  <a:gd name="connsiteX41" fmla="*/ 8662 w 183131"/>
                  <a:gd name="connsiteY41" fmla="*/ 60658 h 185688"/>
                  <a:gd name="connsiteX42" fmla="*/ 45783 w 183131"/>
                  <a:gd name="connsiteY42" fmla="*/ 24758 h 185688"/>
                  <a:gd name="connsiteX43" fmla="*/ 51970 w 183131"/>
                  <a:gd name="connsiteY43" fmla="*/ 25996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9966"/>
                    </a:moveTo>
                    <a:cubicBezTo>
                      <a:pt x="80432" y="9966"/>
                      <a:pt x="65594" y="17388"/>
                      <a:pt x="58174" y="32232"/>
                    </a:cubicBezTo>
                    <a:lnTo>
                      <a:pt x="56938" y="34706"/>
                    </a:lnTo>
                    <a:lnTo>
                      <a:pt x="53228" y="34706"/>
                    </a:lnTo>
                    <a:cubicBezTo>
                      <a:pt x="50755" y="33469"/>
                      <a:pt x="48282" y="33469"/>
                      <a:pt x="45809" y="33469"/>
                    </a:cubicBezTo>
                    <a:cubicBezTo>
                      <a:pt x="30970" y="33469"/>
                      <a:pt x="18604" y="45839"/>
                      <a:pt x="18604" y="60683"/>
                    </a:cubicBezTo>
                    <a:cubicBezTo>
                      <a:pt x="18604" y="65631"/>
                      <a:pt x="19841" y="70579"/>
                      <a:pt x="22314" y="74290"/>
                    </a:cubicBezTo>
                    <a:lnTo>
                      <a:pt x="24787" y="78001"/>
                    </a:lnTo>
                    <a:lnTo>
                      <a:pt x="21077" y="80475"/>
                    </a:lnTo>
                    <a:cubicBezTo>
                      <a:pt x="13658" y="87897"/>
                      <a:pt x="7475" y="99030"/>
                      <a:pt x="7475" y="111400"/>
                    </a:cubicBezTo>
                    <a:cubicBezTo>
                      <a:pt x="7475" y="133666"/>
                      <a:pt x="27260" y="153458"/>
                      <a:pt x="50755" y="153458"/>
                    </a:cubicBezTo>
                    <a:cubicBezTo>
                      <a:pt x="54465" y="153458"/>
                      <a:pt x="59411" y="152221"/>
                      <a:pt x="64357" y="149747"/>
                    </a:cubicBezTo>
                    <a:lnTo>
                      <a:pt x="69303" y="148510"/>
                    </a:lnTo>
                    <a:lnTo>
                      <a:pt x="70540" y="153458"/>
                    </a:lnTo>
                    <a:cubicBezTo>
                      <a:pt x="75486" y="168302"/>
                      <a:pt x="89088" y="176961"/>
                      <a:pt x="102690" y="176961"/>
                    </a:cubicBezTo>
                    <a:cubicBezTo>
                      <a:pt x="122475" y="176961"/>
                      <a:pt x="137314" y="162117"/>
                      <a:pt x="137314" y="142325"/>
                    </a:cubicBezTo>
                    <a:cubicBezTo>
                      <a:pt x="137314" y="138614"/>
                      <a:pt x="137314" y="133666"/>
                      <a:pt x="136078" y="131192"/>
                    </a:cubicBezTo>
                    <a:lnTo>
                      <a:pt x="134841" y="127481"/>
                    </a:lnTo>
                    <a:lnTo>
                      <a:pt x="137314" y="125007"/>
                    </a:lnTo>
                    <a:cubicBezTo>
                      <a:pt x="144734" y="120059"/>
                      <a:pt x="148443" y="112637"/>
                      <a:pt x="148443" y="103978"/>
                    </a:cubicBezTo>
                    <a:cubicBezTo>
                      <a:pt x="148443" y="102741"/>
                      <a:pt x="148443" y="101504"/>
                      <a:pt x="148443" y="101504"/>
                    </a:cubicBezTo>
                    <a:lnTo>
                      <a:pt x="148443" y="96556"/>
                    </a:lnTo>
                    <a:lnTo>
                      <a:pt x="152153" y="96556"/>
                    </a:lnTo>
                    <a:cubicBezTo>
                      <a:pt x="164519" y="94082"/>
                      <a:pt x="174411" y="81712"/>
                      <a:pt x="174411" y="69342"/>
                    </a:cubicBezTo>
                    <a:cubicBezTo>
                      <a:pt x="174411" y="54498"/>
                      <a:pt x="162046" y="42128"/>
                      <a:pt x="147207" y="42128"/>
                    </a:cubicBezTo>
                    <a:cubicBezTo>
                      <a:pt x="144734" y="42128"/>
                      <a:pt x="143497" y="42128"/>
                      <a:pt x="142260" y="42128"/>
                    </a:cubicBezTo>
                    <a:lnTo>
                      <a:pt x="137314" y="43365"/>
                    </a:lnTo>
                    <a:lnTo>
                      <a:pt x="136078" y="39654"/>
                    </a:lnTo>
                    <a:cubicBezTo>
                      <a:pt x="131131" y="21099"/>
                      <a:pt x="115056" y="9966"/>
                      <a:pt x="96508" y="9966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1995" y="99034"/>
                      <a:pt x="157146" y="103985"/>
                    </a:cubicBezTo>
                    <a:cubicBezTo>
                      <a:pt x="157146" y="113889"/>
                      <a:pt x="152197" y="123792"/>
                      <a:pt x="144773" y="131220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5881"/>
                      <a:pt x="127449" y="185688"/>
                      <a:pt x="102702" y="185688"/>
                    </a:cubicBezTo>
                    <a:cubicBezTo>
                      <a:pt x="86616" y="185688"/>
                      <a:pt x="70530" y="175785"/>
                      <a:pt x="64343" y="159692"/>
                    </a:cubicBezTo>
                    <a:cubicBezTo>
                      <a:pt x="59394" y="162168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1413"/>
                    </a:cubicBezTo>
                    <a:cubicBezTo>
                      <a:pt x="0" y="97796"/>
                      <a:pt x="3712" y="85416"/>
                      <a:pt x="13611" y="75513"/>
                    </a:cubicBezTo>
                    <a:cubicBezTo>
                      <a:pt x="11136" y="71799"/>
                      <a:pt x="8662" y="66848"/>
                      <a:pt x="8662" y="60658"/>
                    </a:cubicBezTo>
                    <a:cubicBezTo>
                      <a:pt x="8662" y="40851"/>
                      <a:pt x="24748" y="24758"/>
                      <a:pt x="45783" y="24758"/>
                    </a:cubicBezTo>
                    <a:cubicBezTo>
                      <a:pt x="48258" y="24758"/>
                      <a:pt x="50732" y="24758"/>
                      <a:pt x="51970" y="25996"/>
                    </a:cubicBezTo>
                    <a:cubicBezTo>
                      <a:pt x="61869" y="9903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4" name="Freeform 1363">
                <a:extLst>
                  <a:ext uri="{FF2B5EF4-FFF2-40B4-BE49-F238E27FC236}">
                    <a16:creationId xmlns:a16="http://schemas.microsoft.com/office/drawing/2014/main" id="{81741C13-091F-6E44-9D20-418DCFD514FD}"/>
                  </a:ext>
                </a:extLst>
              </p:cNvPr>
              <p:cNvSpPr/>
              <p:nvPr/>
            </p:nvSpPr>
            <p:spPr>
              <a:xfrm>
                <a:off x="3825830" y="10113148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2"/>
                    </a:moveTo>
                    <a:cubicBezTo>
                      <a:pt x="142" y="38"/>
                      <a:pt x="130" y="26"/>
                      <a:pt x="116" y="26"/>
                    </a:cubicBezTo>
                    <a:cubicBezTo>
                      <a:pt x="114" y="26"/>
                      <a:pt x="112" y="26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8" y="8"/>
                      <a:pt x="41" y="20"/>
                    </a:cubicBezTo>
                    <a:cubicBezTo>
                      <a:pt x="39" y="20"/>
                      <a:pt x="36" y="20"/>
                      <a:pt x="34" y="20"/>
                    </a:cubicBezTo>
                    <a:cubicBezTo>
                      <a:pt x="20" y="20"/>
                      <a:pt x="8" y="30"/>
                      <a:pt x="8" y="45"/>
                    </a:cubicBezTo>
                    <a:cubicBezTo>
                      <a:pt x="8" y="50"/>
                      <a:pt x="9" y="54"/>
                      <a:pt x="12" y="58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6"/>
                      <a:pt x="17" y="124"/>
                      <a:pt x="38" y="124"/>
                    </a:cubicBezTo>
                    <a:cubicBezTo>
                      <a:pt x="42" y="124"/>
                      <a:pt x="47" y="122"/>
                      <a:pt x="50" y="121"/>
                    </a:cubicBezTo>
                    <a:cubicBezTo>
                      <a:pt x="55" y="133"/>
                      <a:pt x="67" y="143"/>
                      <a:pt x="80" y="143"/>
                    </a:cubicBezTo>
                    <a:cubicBezTo>
                      <a:pt x="98" y="143"/>
                      <a:pt x="112" y="128"/>
                      <a:pt x="112" y="111"/>
                    </a:cubicBezTo>
                    <a:cubicBezTo>
                      <a:pt x="112" y="107"/>
                      <a:pt x="112" y="103"/>
                      <a:pt x="110" y="100"/>
                    </a:cubicBezTo>
                    <a:cubicBezTo>
                      <a:pt x="117" y="96"/>
                      <a:pt x="121" y="88"/>
                      <a:pt x="121" y="80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2" y="64"/>
                      <a:pt x="142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5" name="Freeform 1364">
                <a:extLst>
                  <a:ext uri="{FF2B5EF4-FFF2-40B4-BE49-F238E27FC236}">
                    <a16:creationId xmlns:a16="http://schemas.microsoft.com/office/drawing/2014/main" id="{D4506F43-B7CB-AD4A-BB53-69D280598705}"/>
                  </a:ext>
                </a:extLst>
              </p:cNvPr>
              <p:cNvSpPr/>
              <p:nvPr/>
            </p:nvSpPr>
            <p:spPr>
              <a:xfrm>
                <a:off x="3822092" y="10108166"/>
                <a:ext cx="183131" cy="185688"/>
              </a:xfrm>
              <a:custGeom>
                <a:avLst/>
                <a:gdLst>
                  <a:gd name="connsiteX0" fmla="*/ 96508 w 183131"/>
                  <a:gd name="connsiteY0" fmla="*/ 9966 h 185688"/>
                  <a:gd name="connsiteX1" fmla="*/ 58174 w 183131"/>
                  <a:gd name="connsiteY1" fmla="*/ 32232 h 185688"/>
                  <a:gd name="connsiteX2" fmla="*/ 56938 w 183131"/>
                  <a:gd name="connsiteY2" fmla="*/ 34706 h 185688"/>
                  <a:gd name="connsiteX3" fmla="*/ 53228 w 183131"/>
                  <a:gd name="connsiteY3" fmla="*/ 34706 h 185688"/>
                  <a:gd name="connsiteX4" fmla="*/ 45809 w 183131"/>
                  <a:gd name="connsiteY4" fmla="*/ 33469 h 185688"/>
                  <a:gd name="connsiteX5" fmla="*/ 18604 w 183131"/>
                  <a:gd name="connsiteY5" fmla="*/ 60683 h 185688"/>
                  <a:gd name="connsiteX6" fmla="*/ 22314 w 183131"/>
                  <a:gd name="connsiteY6" fmla="*/ 74290 h 185688"/>
                  <a:gd name="connsiteX7" fmla="*/ 24787 w 183131"/>
                  <a:gd name="connsiteY7" fmla="*/ 78001 h 185688"/>
                  <a:gd name="connsiteX8" fmla="*/ 21077 w 183131"/>
                  <a:gd name="connsiteY8" fmla="*/ 80475 h 185688"/>
                  <a:gd name="connsiteX9" fmla="*/ 7475 w 183131"/>
                  <a:gd name="connsiteY9" fmla="*/ 111400 h 185688"/>
                  <a:gd name="connsiteX10" fmla="*/ 50755 w 183131"/>
                  <a:gd name="connsiteY10" fmla="*/ 153458 h 185688"/>
                  <a:gd name="connsiteX11" fmla="*/ 64357 w 183131"/>
                  <a:gd name="connsiteY11" fmla="*/ 149747 h 185688"/>
                  <a:gd name="connsiteX12" fmla="*/ 69303 w 183131"/>
                  <a:gd name="connsiteY12" fmla="*/ 148510 h 185688"/>
                  <a:gd name="connsiteX13" fmla="*/ 70540 w 183131"/>
                  <a:gd name="connsiteY13" fmla="*/ 153458 h 185688"/>
                  <a:gd name="connsiteX14" fmla="*/ 102690 w 183131"/>
                  <a:gd name="connsiteY14" fmla="*/ 176961 h 185688"/>
                  <a:gd name="connsiteX15" fmla="*/ 137314 w 183131"/>
                  <a:gd name="connsiteY15" fmla="*/ 142325 h 185688"/>
                  <a:gd name="connsiteX16" fmla="*/ 136078 w 183131"/>
                  <a:gd name="connsiteY16" fmla="*/ 131192 h 185688"/>
                  <a:gd name="connsiteX17" fmla="*/ 134841 w 183131"/>
                  <a:gd name="connsiteY17" fmla="*/ 127481 h 185688"/>
                  <a:gd name="connsiteX18" fmla="*/ 137314 w 183131"/>
                  <a:gd name="connsiteY18" fmla="*/ 125007 h 185688"/>
                  <a:gd name="connsiteX19" fmla="*/ 148443 w 183131"/>
                  <a:gd name="connsiteY19" fmla="*/ 103978 h 185688"/>
                  <a:gd name="connsiteX20" fmla="*/ 148443 w 183131"/>
                  <a:gd name="connsiteY20" fmla="*/ 101504 h 185688"/>
                  <a:gd name="connsiteX21" fmla="*/ 148443 w 183131"/>
                  <a:gd name="connsiteY21" fmla="*/ 96556 h 185688"/>
                  <a:gd name="connsiteX22" fmla="*/ 152153 w 183131"/>
                  <a:gd name="connsiteY22" fmla="*/ 96556 h 185688"/>
                  <a:gd name="connsiteX23" fmla="*/ 174411 w 183131"/>
                  <a:gd name="connsiteY23" fmla="*/ 69342 h 185688"/>
                  <a:gd name="connsiteX24" fmla="*/ 147207 w 183131"/>
                  <a:gd name="connsiteY24" fmla="*/ 42128 h 185688"/>
                  <a:gd name="connsiteX25" fmla="*/ 142260 w 183131"/>
                  <a:gd name="connsiteY25" fmla="*/ 42128 h 185688"/>
                  <a:gd name="connsiteX26" fmla="*/ 137314 w 183131"/>
                  <a:gd name="connsiteY26" fmla="*/ 43365 h 185688"/>
                  <a:gd name="connsiteX27" fmla="*/ 136078 w 183131"/>
                  <a:gd name="connsiteY27" fmla="*/ 39654 h 185688"/>
                  <a:gd name="connsiteX28" fmla="*/ 96508 w 183131"/>
                  <a:gd name="connsiteY28" fmla="*/ 9966 h 185688"/>
                  <a:gd name="connsiteX29" fmla="*/ 96515 w 183131"/>
                  <a:gd name="connsiteY29" fmla="*/ 0 h 185688"/>
                  <a:gd name="connsiteX30" fmla="*/ 143535 w 183131"/>
                  <a:gd name="connsiteY30" fmla="*/ 33424 h 185688"/>
                  <a:gd name="connsiteX31" fmla="*/ 147247 w 183131"/>
                  <a:gd name="connsiteY31" fmla="*/ 33424 h 185688"/>
                  <a:gd name="connsiteX32" fmla="*/ 183131 w 183131"/>
                  <a:gd name="connsiteY32" fmla="*/ 69324 h 185688"/>
                  <a:gd name="connsiteX33" fmla="*/ 157146 w 183131"/>
                  <a:gd name="connsiteY33" fmla="*/ 103985 h 185688"/>
                  <a:gd name="connsiteX34" fmla="*/ 144773 w 183131"/>
                  <a:gd name="connsiteY34" fmla="*/ 131220 h 185688"/>
                  <a:gd name="connsiteX35" fmla="*/ 147247 w 183131"/>
                  <a:gd name="connsiteY35" fmla="*/ 142361 h 185688"/>
                  <a:gd name="connsiteX36" fmla="*/ 102702 w 183131"/>
                  <a:gd name="connsiteY36" fmla="*/ 185688 h 185688"/>
                  <a:gd name="connsiteX37" fmla="*/ 64343 w 183131"/>
                  <a:gd name="connsiteY37" fmla="*/ 159692 h 185688"/>
                  <a:gd name="connsiteX38" fmla="*/ 50732 w 183131"/>
                  <a:gd name="connsiteY38" fmla="*/ 162168 h 185688"/>
                  <a:gd name="connsiteX39" fmla="*/ 0 w 183131"/>
                  <a:gd name="connsiteY39" fmla="*/ 111413 h 185688"/>
                  <a:gd name="connsiteX40" fmla="*/ 13611 w 183131"/>
                  <a:gd name="connsiteY40" fmla="*/ 75513 h 185688"/>
                  <a:gd name="connsiteX41" fmla="*/ 8662 w 183131"/>
                  <a:gd name="connsiteY41" fmla="*/ 60658 h 185688"/>
                  <a:gd name="connsiteX42" fmla="*/ 45783 w 183131"/>
                  <a:gd name="connsiteY42" fmla="*/ 24758 h 185688"/>
                  <a:gd name="connsiteX43" fmla="*/ 51970 w 183131"/>
                  <a:gd name="connsiteY43" fmla="*/ 25996 h 185688"/>
                  <a:gd name="connsiteX44" fmla="*/ 96515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6508" y="9966"/>
                    </a:moveTo>
                    <a:cubicBezTo>
                      <a:pt x="80432" y="9966"/>
                      <a:pt x="65594" y="17388"/>
                      <a:pt x="58174" y="32232"/>
                    </a:cubicBezTo>
                    <a:lnTo>
                      <a:pt x="56938" y="34706"/>
                    </a:lnTo>
                    <a:lnTo>
                      <a:pt x="53228" y="34706"/>
                    </a:lnTo>
                    <a:cubicBezTo>
                      <a:pt x="50755" y="33469"/>
                      <a:pt x="48282" y="33469"/>
                      <a:pt x="45809" y="33469"/>
                    </a:cubicBezTo>
                    <a:cubicBezTo>
                      <a:pt x="30970" y="33469"/>
                      <a:pt x="18604" y="45839"/>
                      <a:pt x="18604" y="60683"/>
                    </a:cubicBezTo>
                    <a:cubicBezTo>
                      <a:pt x="18604" y="65631"/>
                      <a:pt x="19841" y="70579"/>
                      <a:pt x="22314" y="74290"/>
                    </a:cubicBezTo>
                    <a:lnTo>
                      <a:pt x="24787" y="78001"/>
                    </a:lnTo>
                    <a:lnTo>
                      <a:pt x="21077" y="80475"/>
                    </a:lnTo>
                    <a:cubicBezTo>
                      <a:pt x="13658" y="87897"/>
                      <a:pt x="7475" y="99030"/>
                      <a:pt x="7475" y="111400"/>
                    </a:cubicBezTo>
                    <a:cubicBezTo>
                      <a:pt x="7475" y="133666"/>
                      <a:pt x="27260" y="153458"/>
                      <a:pt x="50755" y="153458"/>
                    </a:cubicBezTo>
                    <a:cubicBezTo>
                      <a:pt x="54465" y="153458"/>
                      <a:pt x="59411" y="152221"/>
                      <a:pt x="64357" y="149747"/>
                    </a:cubicBezTo>
                    <a:lnTo>
                      <a:pt x="69303" y="148510"/>
                    </a:lnTo>
                    <a:lnTo>
                      <a:pt x="70540" y="153458"/>
                    </a:lnTo>
                    <a:cubicBezTo>
                      <a:pt x="75486" y="168302"/>
                      <a:pt x="89088" y="176961"/>
                      <a:pt x="102690" y="176961"/>
                    </a:cubicBezTo>
                    <a:cubicBezTo>
                      <a:pt x="122475" y="176961"/>
                      <a:pt x="137314" y="162117"/>
                      <a:pt x="137314" y="142325"/>
                    </a:cubicBezTo>
                    <a:cubicBezTo>
                      <a:pt x="137314" y="138614"/>
                      <a:pt x="137314" y="133666"/>
                      <a:pt x="136078" y="131192"/>
                    </a:cubicBezTo>
                    <a:lnTo>
                      <a:pt x="134841" y="127481"/>
                    </a:lnTo>
                    <a:lnTo>
                      <a:pt x="137314" y="125007"/>
                    </a:lnTo>
                    <a:cubicBezTo>
                      <a:pt x="144734" y="120059"/>
                      <a:pt x="148443" y="112637"/>
                      <a:pt x="148443" y="103978"/>
                    </a:cubicBezTo>
                    <a:cubicBezTo>
                      <a:pt x="148443" y="102741"/>
                      <a:pt x="148443" y="101504"/>
                      <a:pt x="148443" y="101504"/>
                    </a:cubicBezTo>
                    <a:lnTo>
                      <a:pt x="148443" y="96556"/>
                    </a:lnTo>
                    <a:lnTo>
                      <a:pt x="152153" y="96556"/>
                    </a:lnTo>
                    <a:cubicBezTo>
                      <a:pt x="164519" y="94082"/>
                      <a:pt x="174411" y="81712"/>
                      <a:pt x="174411" y="69342"/>
                    </a:cubicBezTo>
                    <a:cubicBezTo>
                      <a:pt x="174411" y="54498"/>
                      <a:pt x="162046" y="42128"/>
                      <a:pt x="147207" y="42128"/>
                    </a:cubicBezTo>
                    <a:cubicBezTo>
                      <a:pt x="144734" y="42128"/>
                      <a:pt x="143497" y="42128"/>
                      <a:pt x="142260" y="42128"/>
                    </a:cubicBezTo>
                    <a:lnTo>
                      <a:pt x="137314" y="43365"/>
                    </a:lnTo>
                    <a:lnTo>
                      <a:pt x="136078" y="39654"/>
                    </a:lnTo>
                    <a:cubicBezTo>
                      <a:pt x="131131" y="21099"/>
                      <a:pt x="115056" y="9966"/>
                      <a:pt x="96508" y="9966"/>
                    </a:cubicBezTo>
                    <a:close/>
                    <a:moveTo>
                      <a:pt x="96515" y="0"/>
                    </a:moveTo>
                    <a:cubicBezTo>
                      <a:pt x="117550" y="0"/>
                      <a:pt x="136111" y="13617"/>
                      <a:pt x="143535" y="33424"/>
                    </a:cubicBezTo>
                    <a:cubicBezTo>
                      <a:pt x="144773" y="33424"/>
                      <a:pt x="146010" y="33424"/>
                      <a:pt x="147247" y="33424"/>
                    </a:cubicBezTo>
                    <a:cubicBezTo>
                      <a:pt x="167045" y="33424"/>
                      <a:pt x="183131" y="49517"/>
                      <a:pt x="183131" y="69324"/>
                    </a:cubicBezTo>
                    <a:cubicBezTo>
                      <a:pt x="183131" y="85416"/>
                      <a:pt x="171995" y="99034"/>
                      <a:pt x="157146" y="103985"/>
                    </a:cubicBezTo>
                    <a:cubicBezTo>
                      <a:pt x="157146" y="113889"/>
                      <a:pt x="152197" y="123792"/>
                      <a:pt x="144773" y="131220"/>
                    </a:cubicBezTo>
                    <a:cubicBezTo>
                      <a:pt x="146010" y="133695"/>
                      <a:pt x="147247" y="138647"/>
                      <a:pt x="147247" y="142361"/>
                    </a:cubicBezTo>
                    <a:cubicBezTo>
                      <a:pt x="147247" y="165881"/>
                      <a:pt x="127449" y="185688"/>
                      <a:pt x="102702" y="185688"/>
                    </a:cubicBezTo>
                    <a:cubicBezTo>
                      <a:pt x="86616" y="185688"/>
                      <a:pt x="70530" y="175785"/>
                      <a:pt x="64343" y="159692"/>
                    </a:cubicBezTo>
                    <a:cubicBezTo>
                      <a:pt x="59394" y="162168"/>
                      <a:pt x="54444" y="162168"/>
                      <a:pt x="50732" y="162168"/>
                    </a:cubicBezTo>
                    <a:cubicBezTo>
                      <a:pt x="22273" y="162168"/>
                      <a:pt x="0" y="138647"/>
                      <a:pt x="0" y="111413"/>
                    </a:cubicBezTo>
                    <a:cubicBezTo>
                      <a:pt x="0" y="97796"/>
                      <a:pt x="3712" y="85416"/>
                      <a:pt x="13611" y="75513"/>
                    </a:cubicBezTo>
                    <a:cubicBezTo>
                      <a:pt x="11136" y="71799"/>
                      <a:pt x="8662" y="66848"/>
                      <a:pt x="8662" y="60658"/>
                    </a:cubicBezTo>
                    <a:cubicBezTo>
                      <a:pt x="8662" y="40851"/>
                      <a:pt x="24748" y="24758"/>
                      <a:pt x="45783" y="24758"/>
                    </a:cubicBezTo>
                    <a:cubicBezTo>
                      <a:pt x="48258" y="24758"/>
                      <a:pt x="50732" y="24758"/>
                      <a:pt x="51970" y="25996"/>
                    </a:cubicBezTo>
                    <a:cubicBezTo>
                      <a:pt x="61869" y="9903"/>
                      <a:pt x="77955" y="0"/>
                      <a:pt x="96515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1" name="Group 1260">
              <a:extLst>
                <a:ext uri="{FF2B5EF4-FFF2-40B4-BE49-F238E27FC236}">
                  <a16:creationId xmlns:a16="http://schemas.microsoft.com/office/drawing/2014/main" id="{D8A40B9F-1A76-BE4D-AFDD-2F6A6593FA90}"/>
                </a:ext>
              </a:extLst>
            </p:cNvPr>
            <p:cNvGrpSpPr/>
            <p:nvPr/>
          </p:nvGrpSpPr>
          <p:grpSpPr>
            <a:xfrm>
              <a:off x="3621520" y="9764207"/>
              <a:ext cx="184377" cy="185688"/>
              <a:chOff x="3621520" y="9764207"/>
              <a:chExt cx="184377" cy="185688"/>
            </a:xfrm>
          </p:grpSpPr>
          <p:sp>
            <p:nvSpPr>
              <p:cNvPr id="1358" name="Freeform 1357">
                <a:extLst>
                  <a:ext uri="{FF2B5EF4-FFF2-40B4-BE49-F238E27FC236}">
                    <a16:creationId xmlns:a16="http://schemas.microsoft.com/office/drawing/2014/main" id="{F4F4AA48-9FA0-0742-9026-4BF61038EAC2}"/>
                  </a:ext>
                </a:extLst>
              </p:cNvPr>
              <p:cNvSpPr/>
              <p:nvPr/>
            </p:nvSpPr>
            <p:spPr>
              <a:xfrm>
                <a:off x="3626500" y="9769192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6" y="26"/>
                    </a:cubicBezTo>
                    <a:cubicBezTo>
                      <a:pt x="114" y="26"/>
                      <a:pt x="113" y="27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8" y="8"/>
                      <a:pt x="42" y="20"/>
                    </a:cubicBezTo>
                    <a:cubicBezTo>
                      <a:pt x="39" y="19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8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2"/>
                      <a:pt x="51" y="121"/>
                    </a:cubicBezTo>
                    <a:cubicBezTo>
                      <a:pt x="55" y="133"/>
                      <a:pt x="67" y="142"/>
                      <a:pt x="81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1" y="104"/>
                      <a:pt x="110" y="100"/>
                    </a:cubicBezTo>
                    <a:cubicBezTo>
                      <a:pt x="116" y="95"/>
                      <a:pt x="121" y="88"/>
                      <a:pt x="121" y="79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9" name="Freeform 1358">
                <a:extLst>
                  <a:ext uri="{FF2B5EF4-FFF2-40B4-BE49-F238E27FC236}">
                    <a16:creationId xmlns:a16="http://schemas.microsoft.com/office/drawing/2014/main" id="{17C9935C-70BD-3748-8BF7-50A3AFB19799}"/>
                  </a:ext>
                </a:extLst>
              </p:cNvPr>
              <p:cNvSpPr/>
              <p:nvPr/>
            </p:nvSpPr>
            <p:spPr>
              <a:xfrm>
                <a:off x="3621520" y="9764207"/>
                <a:ext cx="184377" cy="185688"/>
              </a:xfrm>
              <a:custGeom>
                <a:avLst/>
                <a:gdLst>
                  <a:gd name="connsiteX0" fmla="*/ 97750 w 184377"/>
                  <a:gd name="connsiteY0" fmla="*/ 8723 h 185688"/>
                  <a:gd name="connsiteX1" fmla="*/ 60653 w 184377"/>
                  <a:gd name="connsiteY1" fmla="*/ 32227 h 185688"/>
                  <a:gd name="connsiteX2" fmla="*/ 58180 w 184377"/>
                  <a:gd name="connsiteY2" fmla="*/ 35938 h 185688"/>
                  <a:gd name="connsiteX3" fmla="*/ 55707 w 184377"/>
                  <a:gd name="connsiteY3" fmla="*/ 33464 h 185688"/>
                  <a:gd name="connsiteX4" fmla="*/ 47051 w 184377"/>
                  <a:gd name="connsiteY4" fmla="*/ 33464 h 185688"/>
                  <a:gd name="connsiteX5" fmla="*/ 19846 w 184377"/>
                  <a:gd name="connsiteY5" fmla="*/ 60680 h 185688"/>
                  <a:gd name="connsiteX6" fmla="*/ 23556 w 184377"/>
                  <a:gd name="connsiteY6" fmla="*/ 75525 h 185688"/>
                  <a:gd name="connsiteX7" fmla="*/ 26029 w 184377"/>
                  <a:gd name="connsiteY7" fmla="*/ 77999 h 185688"/>
                  <a:gd name="connsiteX8" fmla="*/ 22319 w 184377"/>
                  <a:gd name="connsiteY8" fmla="*/ 80473 h 185688"/>
                  <a:gd name="connsiteX9" fmla="*/ 8717 w 184377"/>
                  <a:gd name="connsiteY9" fmla="*/ 111399 h 185688"/>
                  <a:gd name="connsiteX10" fmla="*/ 50760 w 184377"/>
                  <a:gd name="connsiteY10" fmla="*/ 153460 h 185688"/>
                  <a:gd name="connsiteX11" fmla="*/ 66836 w 184377"/>
                  <a:gd name="connsiteY11" fmla="*/ 149749 h 185688"/>
                  <a:gd name="connsiteX12" fmla="*/ 70545 w 184377"/>
                  <a:gd name="connsiteY12" fmla="*/ 148511 h 185688"/>
                  <a:gd name="connsiteX13" fmla="*/ 71782 w 184377"/>
                  <a:gd name="connsiteY13" fmla="*/ 153460 h 185688"/>
                  <a:gd name="connsiteX14" fmla="*/ 105169 w 184377"/>
                  <a:gd name="connsiteY14" fmla="*/ 176964 h 185688"/>
                  <a:gd name="connsiteX15" fmla="*/ 139793 w 184377"/>
                  <a:gd name="connsiteY15" fmla="*/ 142326 h 185688"/>
                  <a:gd name="connsiteX16" fmla="*/ 137320 w 184377"/>
                  <a:gd name="connsiteY16" fmla="*/ 129955 h 185688"/>
                  <a:gd name="connsiteX17" fmla="*/ 136083 w 184377"/>
                  <a:gd name="connsiteY17" fmla="*/ 127481 h 185688"/>
                  <a:gd name="connsiteX18" fmla="*/ 138556 w 184377"/>
                  <a:gd name="connsiteY18" fmla="*/ 125007 h 185688"/>
                  <a:gd name="connsiteX19" fmla="*/ 149685 w 184377"/>
                  <a:gd name="connsiteY19" fmla="*/ 102740 h 185688"/>
                  <a:gd name="connsiteX20" fmla="*/ 149685 w 184377"/>
                  <a:gd name="connsiteY20" fmla="*/ 100266 h 185688"/>
                  <a:gd name="connsiteX21" fmla="*/ 149685 w 184377"/>
                  <a:gd name="connsiteY21" fmla="*/ 96555 h 185688"/>
                  <a:gd name="connsiteX22" fmla="*/ 153395 w 184377"/>
                  <a:gd name="connsiteY22" fmla="*/ 96555 h 185688"/>
                  <a:gd name="connsiteX23" fmla="*/ 175653 w 184377"/>
                  <a:gd name="connsiteY23" fmla="*/ 69339 h 185688"/>
                  <a:gd name="connsiteX24" fmla="*/ 148449 w 184377"/>
                  <a:gd name="connsiteY24" fmla="*/ 40887 h 185688"/>
                  <a:gd name="connsiteX25" fmla="*/ 142266 w 184377"/>
                  <a:gd name="connsiteY25" fmla="*/ 42124 h 185688"/>
                  <a:gd name="connsiteX26" fmla="*/ 138556 w 184377"/>
                  <a:gd name="connsiteY26" fmla="*/ 43361 h 185688"/>
                  <a:gd name="connsiteX27" fmla="*/ 137320 w 184377"/>
                  <a:gd name="connsiteY27" fmla="*/ 39650 h 185688"/>
                  <a:gd name="connsiteX28" fmla="*/ 97750 w 184377"/>
                  <a:gd name="connsiteY28" fmla="*/ 8723 h 185688"/>
                  <a:gd name="connsiteX29" fmla="*/ 97757 w 184377"/>
                  <a:gd name="connsiteY29" fmla="*/ 0 h 185688"/>
                  <a:gd name="connsiteX30" fmla="*/ 144779 w 184377"/>
                  <a:gd name="connsiteY30" fmla="*/ 33424 h 185688"/>
                  <a:gd name="connsiteX31" fmla="*/ 148492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8492 w 184377"/>
                  <a:gd name="connsiteY35" fmla="*/ 142361 h 185688"/>
                  <a:gd name="connsiteX36" fmla="*/ 105182 w 184377"/>
                  <a:gd name="connsiteY36" fmla="*/ 185688 h 185688"/>
                  <a:gd name="connsiteX37" fmla="*/ 64346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3612 w 184377"/>
                  <a:gd name="connsiteY40" fmla="*/ 76751 h 185688"/>
                  <a:gd name="connsiteX41" fmla="*/ 9900 w 184377"/>
                  <a:gd name="connsiteY41" fmla="*/ 60658 h 185688"/>
                  <a:gd name="connsiteX42" fmla="*/ 47022 w 184377"/>
                  <a:gd name="connsiteY42" fmla="*/ 24758 h 185688"/>
                  <a:gd name="connsiteX43" fmla="*/ 54447 w 184377"/>
                  <a:gd name="connsiteY43" fmla="*/ 24758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0" y="8723"/>
                    </a:moveTo>
                    <a:cubicBezTo>
                      <a:pt x="81674" y="8723"/>
                      <a:pt x="66836" y="18620"/>
                      <a:pt x="60653" y="32227"/>
                    </a:cubicBezTo>
                    <a:lnTo>
                      <a:pt x="58180" y="35938"/>
                    </a:lnTo>
                    <a:lnTo>
                      <a:pt x="55707" y="33464"/>
                    </a:lnTo>
                    <a:cubicBezTo>
                      <a:pt x="51997" y="33464"/>
                      <a:pt x="49524" y="33464"/>
                      <a:pt x="47051" y="33464"/>
                    </a:cubicBezTo>
                    <a:cubicBezTo>
                      <a:pt x="30975" y="33464"/>
                      <a:pt x="19846" y="45835"/>
                      <a:pt x="19846" y="60680"/>
                    </a:cubicBezTo>
                    <a:cubicBezTo>
                      <a:pt x="19846" y="64391"/>
                      <a:pt x="21083" y="70576"/>
                      <a:pt x="23556" y="75525"/>
                    </a:cubicBezTo>
                    <a:lnTo>
                      <a:pt x="26029" y="77999"/>
                    </a:lnTo>
                    <a:lnTo>
                      <a:pt x="22319" y="80473"/>
                    </a:lnTo>
                    <a:cubicBezTo>
                      <a:pt x="13663" y="87895"/>
                      <a:pt x="8717" y="99029"/>
                      <a:pt x="8717" y="111399"/>
                    </a:cubicBezTo>
                    <a:cubicBezTo>
                      <a:pt x="8717" y="133667"/>
                      <a:pt x="28502" y="153460"/>
                      <a:pt x="50760" y="153460"/>
                    </a:cubicBezTo>
                    <a:cubicBezTo>
                      <a:pt x="56943" y="153460"/>
                      <a:pt x="60653" y="152223"/>
                      <a:pt x="66836" y="149749"/>
                    </a:cubicBezTo>
                    <a:lnTo>
                      <a:pt x="70545" y="148511"/>
                    </a:lnTo>
                    <a:lnTo>
                      <a:pt x="71782" y="153460"/>
                    </a:lnTo>
                    <a:cubicBezTo>
                      <a:pt x="76728" y="167067"/>
                      <a:pt x="90330" y="176964"/>
                      <a:pt x="105169" y="176964"/>
                    </a:cubicBezTo>
                    <a:cubicBezTo>
                      <a:pt x="123717" y="176964"/>
                      <a:pt x="139793" y="160882"/>
                      <a:pt x="139793" y="142326"/>
                    </a:cubicBezTo>
                    <a:cubicBezTo>
                      <a:pt x="139793" y="138615"/>
                      <a:pt x="138556" y="133667"/>
                      <a:pt x="137320" y="129955"/>
                    </a:cubicBezTo>
                    <a:lnTo>
                      <a:pt x="136083" y="127481"/>
                    </a:lnTo>
                    <a:lnTo>
                      <a:pt x="138556" y="125007"/>
                    </a:lnTo>
                    <a:cubicBezTo>
                      <a:pt x="145976" y="120059"/>
                      <a:pt x="149685" y="111399"/>
                      <a:pt x="149685" y="102740"/>
                    </a:cubicBezTo>
                    <a:cubicBezTo>
                      <a:pt x="149685" y="102740"/>
                      <a:pt x="149685" y="101503"/>
                      <a:pt x="149685" y="100266"/>
                    </a:cubicBezTo>
                    <a:lnTo>
                      <a:pt x="149685" y="96555"/>
                    </a:lnTo>
                    <a:lnTo>
                      <a:pt x="153395" y="96555"/>
                    </a:lnTo>
                    <a:cubicBezTo>
                      <a:pt x="165761" y="94081"/>
                      <a:pt x="175653" y="82947"/>
                      <a:pt x="175653" y="69339"/>
                    </a:cubicBezTo>
                    <a:cubicBezTo>
                      <a:pt x="175653" y="53257"/>
                      <a:pt x="163288" y="40887"/>
                      <a:pt x="148449" y="40887"/>
                    </a:cubicBezTo>
                    <a:cubicBezTo>
                      <a:pt x="145976" y="40887"/>
                      <a:pt x="144739" y="40887"/>
                      <a:pt x="142266" y="42124"/>
                    </a:cubicBezTo>
                    <a:lnTo>
                      <a:pt x="138556" y="43361"/>
                    </a:lnTo>
                    <a:lnTo>
                      <a:pt x="137320" y="39650"/>
                    </a:lnTo>
                    <a:cubicBezTo>
                      <a:pt x="132373" y="21094"/>
                      <a:pt x="116298" y="8723"/>
                      <a:pt x="97750" y="8723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8492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4179"/>
                      <a:pt x="173240" y="99034"/>
                      <a:pt x="158391" y="103985"/>
                    </a:cubicBezTo>
                    <a:cubicBezTo>
                      <a:pt x="158391" y="113889"/>
                      <a:pt x="154679" y="123792"/>
                      <a:pt x="146017" y="129982"/>
                    </a:cubicBezTo>
                    <a:cubicBezTo>
                      <a:pt x="147254" y="133695"/>
                      <a:pt x="148492" y="138647"/>
                      <a:pt x="148492" y="142361"/>
                    </a:cubicBezTo>
                    <a:cubicBezTo>
                      <a:pt x="148492" y="167119"/>
                      <a:pt x="128693" y="185688"/>
                      <a:pt x="105182" y="185688"/>
                    </a:cubicBezTo>
                    <a:cubicBezTo>
                      <a:pt x="87858" y="185688"/>
                      <a:pt x="71771" y="175785"/>
                      <a:pt x="64346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3511" y="162168"/>
                      <a:pt x="0" y="139885"/>
                      <a:pt x="0" y="111413"/>
                    </a:cubicBezTo>
                    <a:cubicBezTo>
                      <a:pt x="0" y="97796"/>
                      <a:pt x="6187" y="85416"/>
                      <a:pt x="13612" y="76751"/>
                    </a:cubicBezTo>
                    <a:cubicBezTo>
                      <a:pt x="12374" y="70561"/>
                      <a:pt x="9900" y="65610"/>
                      <a:pt x="9900" y="60658"/>
                    </a:cubicBezTo>
                    <a:cubicBezTo>
                      <a:pt x="9900" y="39613"/>
                      <a:pt x="27224" y="24758"/>
                      <a:pt x="47022" y="24758"/>
                    </a:cubicBezTo>
                    <a:cubicBezTo>
                      <a:pt x="49497" y="24758"/>
                      <a:pt x="51972" y="24758"/>
                      <a:pt x="54447" y="24758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0" name="Freeform 1359">
                <a:extLst>
                  <a:ext uri="{FF2B5EF4-FFF2-40B4-BE49-F238E27FC236}">
                    <a16:creationId xmlns:a16="http://schemas.microsoft.com/office/drawing/2014/main" id="{CF261A65-6265-3F42-8F0F-DC873FC229D6}"/>
                  </a:ext>
                </a:extLst>
              </p:cNvPr>
              <p:cNvSpPr/>
              <p:nvPr/>
            </p:nvSpPr>
            <p:spPr>
              <a:xfrm>
                <a:off x="3626500" y="9769192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30" y="26"/>
                      <a:pt x="116" y="26"/>
                    </a:cubicBezTo>
                    <a:cubicBezTo>
                      <a:pt x="114" y="26"/>
                      <a:pt x="113" y="27"/>
                      <a:pt x="111" y="27"/>
                    </a:cubicBezTo>
                    <a:cubicBezTo>
                      <a:pt x="106" y="11"/>
                      <a:pt x="92" y="0"/>
                      <a:pt x="75" y="0"/>
                    </a:cubicBezTo>
                    <a:cubicBezTo>
                      <a:pt x="60" y="0"/>
                      <a:pt x="48" y="8"/>
                      <a:pt x="42" y="20"/>
                    </a:cubicBezTo>
                    <a:cubicBezTo>
                      <a:pt x="39" y="19"/>
                      <a:pt x="36" y="19"/>
                      <a:pt x="34" y="19"/>
                    </a:cubicBezTo>
                    <a:cubicBezTo>
                      <a:pt x="20" y="19"/>
                      <a:pt x="8" y="31"/>
                      <a:pt x="8" y="45"/>
                    </a:cubicBezTo>
                    <a:cubicBezTo>
                      <a:pt x="8" y="50"/>
                      <a:pt x="10" y="54"/>
                      <a:pt x="12" y="58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7" y="123"/>
                      <a:pt x="37" y="123"/>
                    </a:cubicBezTo>
                    <a:cubicBezTo>
                      <a:pt x="42" y="123"/>
                      <a:pt x="47" y="122"/>
                      <a:pt x="51" y="121"/>
                    </a:cubicBezTo>
                    <a:cubicBezTo>
                      <a:pt x="55" y="133"/>
                      <a:pt x="67" y="142"/>
                      <a:pt x="81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1" y="104"/>
                      <a:pt x="110" y="100"/>
                    </a:cubicBezTo>
                    <a:cubicBezTo>
                      <a:pt x="116" y="95"/>
                      <a:pt x="121" y="88"/>
                      <a:pt x="121" y="79"/>
                    </a:cubicBezTo>
                    <a:cubicBezTo>
                      <a:pt x="121" y="79"/>
                      <a:pt x="121" y="78"/>
                      <a:pt x="121" y="77"/>
                    </a:cubicBezTo>
                    <a:cubicBezTo>
                      <a:pt x="132" y="75"/>
                      <a:pt x="141" y="64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61" name="Freeform 1360">
                <a:extLst>
                  <a:ext uri="{FF2B5EF4-FFF2-40B4-BE49-F238E27FC236}">
                    <a16:creationId xmlns:a16="http://schemas.microsoft.com/office/drawing/2014/main" id="{CC411410-DFA4-5046-B2A8-CA5F26626C9D}"/>
                  </a:ext>
                </a:extLst>
              </p:cNvPr>
              <p:cNvSpPr/>
              <p:nvPr/>
            </p:nvSpPr>
            <p:spPr>
              <a:xfrm>
                <a:off x="3621520" y="9764207"/>
                <a:ext cx="184377" cy="185688"/>
              </a:xfrm>
              <a:custGeom>
                <a:avLst/>
                <a:gdLst>
                  <a:gd name="connsiteX0" fmla="*/ 97750 w 184377"/>
                  <a:gd name="connsiteY0" fmla="*/ 8723 h 185688"/>
                  <a:gd name="connsiteX1" fmla="*/ 60653 w 184377"/>
                  <a:gd name="connsiteY1" fmla="*/ 32227 h 185688"/>
                  <a:gd name="connsiteX2" fmla="*/ 58180 w 184377"/>
                  <a:gd name="connsiteY2" fmla="*/ 35938 h 185688"/>
                  <a:gd name="connsiteX3" fmla="*/ 55707 w 184377"/>
                  <a:gd name="connsiteY3" fmla="*/ 33464 h 185688"/>
                  <a:gd name="connsiteX4" fmla="*/ 47051 w 184377"/>
                  <a:gd name="connsiteY4" fmla="*/ 33464 h 185688"/>
                  <a:gd name="connsiteX5" fmla="*/ 19846 w 184377"/>
                  <a:gd name="connsiteY5" fmla="*/ 60680 h 185688"/>
                  <a:gd name="connsiteX6" fmla="*/ 23556 w 184377"/>
                  <a:gd name="connsiteY6" fmla="*/ 75525 h 185688"/>
                  <a:gd name="connsiteX7" fmla="*/ 26029 w 184377"/>
                  <a:gd name="connsiteY7" fmla="*/ 77999 h 185688"/>
                  <a:gd name="connsiteX8" fmla="*/ 22319 w 184377"/>
                  <a:gd name="connsiteY8" fmla="*/ 80473 h 185688"/>
                  <a:gd name="connsiteX9" fmla="*/ 8717 w 184377"/>
                  <a:gd name="connsiteY9" fmla="*/ 111399 h 185688"/>
                  <a:gd name="connsiteX10" fmla="*/ 50760 w 184377"/>
                  <a:gd name="connsiteY10" fmla="*/ 153460 h 185688"/>
                  <a:gd name="connsiteX11" fmla="*/ 66836 w 184377"/>
                  <a:gd name="connsiteY11" fmla="*/ 149749 h 185688"/>
                  <a:gd name="connsiteX12" fmla="*/ 70545 w 184377"/>
                  <a:gd name="connsiteY12" fmla="*/ 148511 h 185688"/>
                  <a:gd name="connsiteX13" fmla="*/ 71782 w 184377"/>
                  <a:gd name="connsiteY13" fmla="*/ 153460 h 185688"/>
                  <a:gd name="connsiteX14" fmla="*/ 105169 w 184377"/>
                  <a:gd name="connsiteY14" fmla="*/ 176964 h 185688"/>
                  <a:gd name="connsiteX15" fmla="*/ 139793 w 184377"/>
                  <a:gd name="connsiteY15" fmla="*/ 142326 h 185688"/>
                  <a:gd name="connsiteX16" fmla="*/ 137320 w 184377"/>
                  <a:gd name="connsiteY16" fmla="*/ 129955 h 185688"/>
                  <a:gd name="connsiteX17" fmla="*/ 136083 w 184377"/>
                  <a:gd name="connsiteY17" fmla="*/ 127481 h 185688"/>
                  <a:gd name="connsiteX18" fmla="*/ 138556 w 184377"/>
                  <a:gd name="connsiteY18" fmla="*/ 125007 h 185688"/>
                  <a:gd name="connsiteX19" fmla="*/ 149685 w 184377"/>
                  <a:gd name="connsiteY19" fmla="*/ 102740 h 185688"/>
                  <a:gd name="connsiteX20" fmla="*/ 149685 w 184377"/>
                  <a:gd name="connsiteY20" fmla="*/ 100266 h 185688"/>
                  <a:gd name="connsiteX21" fmla="*/ 149685 w 184377"/>
                  <a:gd name="connsiteY21" fmla="*/ 96555 h 185688"/>
                  <a:gd name="connsiteX22" fmla="*/ 153395 w 184377"/>
                  <a:gd name="connsiteY22" fmla="*/ 96555 h 185688"/>
                  <a:gd name="connsiteX23" fmla="*/ 175653 w 184377"/>
                  <a:gd name="connsiteY23" fmla="*/ 69339 h 185688"/>
                  <a:gd name="connsiteX24" fmla="*/ 148449 w 184377"/>
                  <a:gd name="connsiteY24" fmla="*/ 40887 h 185688"/>
                  <a:gd name="connsiteX25" fmla="*/ 142266 w 184377"/>
                  <a:gd name="connsiteY25" fmla="*/ 42124 h 185688"/>
                  <a:gd name="connsiteX26" fmla="*/ 138556 w 184377"/>
                  <a:gd name="connsiteY26" fmla="*/ 43361 h 185688"/>
                  <a:gd name="connsiteX27" fmla="*/ 137320 w 184377"/>
                  <a:gd name="connsiteY27" fmla="*/ 39650 h 185688"/>
                  <a:gd name="connsiteX28" fmla="*/ 97750 w 184377"/>
                  <a:gd name="connsiteY28" fmla="*/ 8723 h 185688"/>
                  <a:gd name="connsiteX29" fmla="*/ 97757 w 184377"/>
                  <a:gd name="connsiteY29" fmla="*/ 0 h 185688"/>
                  <a:gd name="connsiteX30" fmla="*/ 144779 w 184377"/>
                  <a:gd name="connsiteY30" fmla="*/ 33424 h 185688"/>
                  <a:gd name="connsiteX31" fmla="*/ 148492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8492 w 184377"/>
                  <a:gd name="connsiteY35" fmla="*/ 142361 h 185688"/>
                  <a:gd name="connsiteX36" fmla="*/ 105182 w 184377"/>
                  <a:gd name="connsiteY36" fmla="*/ 185688 h 185688"/>
                  <a:gd name="connsiteX37" fmla="*/ 64346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3612 w 184377"/>
                  <a:gd name="connsiteY40" fmla="*/ 76751 h 185688"/>
                  <a:gd name="connsiteX41" fmla="*/ 9900 w 184377"/>
                  <a:gd name="connsiteY41" fmla="*/ 60658 h 185688"/>
                  <a:gd name="connsiteX42" fmla="*/ 47022 w 184377"/>
                  <a:gd name="connsiteY42" fmla="*/ 24758 h 185688"/>
                  <a:gd name="connsiteX43" fmla="*/ 54447 w 184377"/>
                  <a:gd name="connsiteY43" fmla="*/ 24758 h 185688"/>
                  <a:gd name="connsiteX44" fmla="*/ 97757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7750" y="8723"/>
                    </a:moveTo>
                    <a:cubicBezTo>
                      <a:pt x="81674" y="8723"/>
                      <a:pt x="66836" y="18620"/>
                      <a:pt x="60653" y="32227"/>
                    </a:cubicBezTo>
                    <a:lnTo>
                      <a:pt x="58180" y="35938"/>
                    </a:lnTo>
                    <a:lnTo>
                      <a:pt x="55707" y="33464"/>
                    </a:lnTo>
                    <a:cubicBezTo>
                      <a:pt x="51997" y="33464"/>
                      <a:pt x="49524" y="33464"/>
                      <a:pt x="47051" y="33464"/>
                    </a:cubicBezTo>
                    <a:cubicBezTo>
                      <a:pt x="30975" y="33464"/>
                      <a:pt x="19846" y="45835"/>
                      <a:pt x="19846" y="60680"/>
                    </a:cubicBezTo>
                    <a:cubicBezTo>
                      <a:pt x="19846" y="64391"/>
                      <a:pt x="21083" y="70576"/>
                      <a:pt x="23556" y="75525"/>
                    </a:cubicBezTo>
                    <a:lnTo>
                      <a:pt x="26029" y="77999"/>
                    </a:lnTo>
                    <a:lnTo>
                      <a:pt x="22319" y="80473"/>
                    </a:lnTo>
                    <a:cubicBezTo>
                      <a:pt x="13663" y="87895"/>
                      <a:pt x="8717" y="99029"/>
                      <a:pt x="8717" y="111399"/>
                    </a:cubicBezTo>
                    <a:cubicBezTo>
                      <a:pt x="8717" y="133667"/>
                      <a:pt x="28502" y="153460"/>
                      <a:pt x="50760" y="153460"/>
                    </a:cubicBezTo>
                    <a:cubicBezTo>
                      <a:pt x="56943" y="153460"/>
                      <a:pt x="60653" y="152223"/>
                      <a:pt x="66836" y="149749"/>
                    </a:cubicBezTo>
                    <a:lnTo>
                      <a:pt x="70545" y="148511"/>
                    </a:lnTo>
                    <a:lnTo>
                      <a:pt x="71782" y="153460"/>
                    </a:lnTo>
                    <a:cubicBezTo>
                      <a:pt x="76728" y="167067"/>
                      <a:pt x="90330" y="176964"/>
                      <a:pt x="105169" y="176964"/>
                    </a:cubicBezTo>
                    <a:cubicBezTo>
                      <a:pt x="123717" y="176964"/>
                      <a:pt x="139793" y="160882"/>
                      <a:pt x="139793" y="142326"/>
                    </a:cubicBezTo>
                    <a:cubicBezTo>
                      <a:pt x="139793" y="138615"/>
                      <a:pt x="138556" y="133667"/>
                      <a:pt x="137320" y="129955"/>
                    </a:cubicBezTo>
                    <a:lnTo>
                      <a:pt x="136083" y="127481"/>
                    </a:lnTo>
                    <a:lnTo>
                      <a:pt x="138556" y="125007"/>
                    </a:lnTo>
                    <a:cubicBezTo>
                      <a:pt x="145976" y="120059"/>
                      <a:pt x="149685" y="111399"/>
                      <a:pt x="149685" y="102740"/>
                    </a:cubicBezTo>
                    <a:cubicBezTo>
                      <a:pt x="149685" y="102740"/>
                      <a:pt x="149685" y="101503"/>
                      <a:pt x="149685" y="100266"/>
                    </a:cubicBezTo>
                    <a:lnTo>
                      <a:pt x="149685" y="96555"/>
                    </a:lnTo>
                    <a:lnTo>
                      <a:pt x="153395" y="96555"/>
                    </a:lnTo>
                    <a:cubicBezTo>
                      <a:pt x="165761" y="94081"/>
                      <a:pt x="175653" y="82947"/>
                      <a:pt x="175653" y="69339"/>
                    </a:cubicBezTo>
                    <a:cubicBezTo>
                      <a:pt x="175653" y="53257"/>
                      <a:pt x="163288" y="40887"/>
                      <a:pt x="148449" y="40887"/>
                    </a:cubicBezTo>
                    <a:cubicBezTo>
                      <a:pt x="145976" y="40887"/>
                      <a:pt x="144739" y="40887"/>
                      <a:pt x="142266" y="42124"/>
                    </a:cubicBezTo>
                    <a:lnTo>
                      <a:pt x="138556" y="43361"/>
                    </a:lnTo>
                    <a:lnTo>
                      <a:pt x="137320" y="39650"/>
                    </a:lnTo>
                    <a:cubicBezTo>
                      <a:pt x="132373" y="21094"/>
                      <a:pt x="116298" y="8723"/>
                      <a:pt x="97750" y="8723"/>
                    </a:cubicBezTo>
                    <a:close/>
                    <a:moveTo>
                      <a:pt x="97757" y="0"/>
                    </a:moveTo>
                    <a:cubicBezTo>
                      <a:pt x="118793" y="0"/>
                      <a:pt x="137355" y="13617"/>
                      <a:pt x="144779" y="33424"/>
                    </a:cubicBezTo>
                    <a:cubicBezTo>
                      <a:pt x="146017" y="33424"/>
                      <a:pt x="147254" y="33424"/>
                      <a:pt x="148492" y="33424"/>
                    </a:cubicBez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4179"/>
                      <a:pt x="173240" y="99034"/>
                      <a:pt x="158391" y="103985"/>
                    </a:cubicBezTo>
                    <a:cubicBezTo>
                      <a:pt x="158391" y="113889"/>
                      <a:pt x="154679" y="123792"/>
                      <a:pt x="146017" y="129982"/>
                    </a:cubicBezTo>
                    <a:cubicBezTo>
                      <a:pt x="147254" y="133695"/>
                      <a:pt x="148492" y="138647"/>
                      <a:pt x="148492" y="142361"/>
                    </a:cubicBezTo>
                    <a:cubicBezTo>
                      <a:pt x="148492" y="167119"/>
                      <a:pt x="128693" y="185688"/>
                      <a:pt x="105182" y="185688"/>
                    </a:cubicBezTo>
                    <a:cubicBezTo>
                      <a:pt x="87858" y="185688"/>
                      <a:pt x="71771" y="175785"/>
                      <a:pt x="64346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3511" y="162168"/>
                      <a:pt x="0" y="139885"/>
                      <a:pt x="0" y="111413"/>
                    </a:cubicBezTo>
                    <a:cubicBezTo>
                      <a:pt x="0" y="97796"/>
                      <a:pt x="6187" y="85416"/>
                      <a:pt x="13612" y="76751"/>
                    </a:cubicBezTo>
                    <a:cubicBezTo>
                      <a:pt x="12374" y="70561"/>
                      <a:pt x="9900" y="65610"/>
                      <a:pt x="9900" y="60658"/>
                    </a:cubicBezTo>
                    <a:cubicBezTo>
                      <a:pt x="9900" y="39613"/>
                      <a:pt x="27224" y="24758"/>
                      <a:pt x="47022" y="24758"/>
                    </a:cubicBezTo>
                    <a:cubicBezTo>
                      <a:pt x="49497" y="24758"/>
                      <a:pt x="51972" y="24758"/>
                      <a:pt x="54447" y="24758"/>
                    </a:cubicBezTo>
                    <a:cubicBezTo>
                      <a:pt x="63109" y="9903"/>
                      <a:pt x="79196" y="0"/>
                      <a:pt x="97757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2" name="Group 1261">
              <a:extLst>
                <a:ext uri="{FF2B5EF4-FFF2-40B4-BE49-F238E27FC236}">
                  <a16:creationId xmlns:a16="http://schemas.microsoft.com/office/drawing/2014/main" id="{521A6E6D-0049-434D-ADCF-03483585A46F}"/>
                </a:ext>
              </a:extLst>
            </p:cNvPr>
            <p:cNvGrpSpPr/>
            <p:nvPr/>
          </p:nvGrpSpPr>
          <p:grpSpPr>
            <a:xfrm>
              <a:off x="3876904" y="9787885"/>
              <a:ext cx="206801" cy="208120"/>
              <a:chOff x="3876904" y="9787885"/>
              <a:chExt cx="206801" cy="208120"/>
            </a:xfrm>
          </p:grpSpPr>
          <p:sp>
            <p:nvSpPr>
              <p:cNvPr id="1354" name="Freeform 1353">
                <a:extLst>
                  <a:ext uri="{FF2B5EF4-FFF2-40B4-BE49-F238E27FC236}">
                    <a16:creationId xmlns:a16="http://schemas.microsoft.com/office/drawing/2014/main" id="{9B947F71-4F9F-A349-B79D-76069C47B679}"/>
                  </a:ext>
                </a:extLst>
              </p:cNvPr>
              <p:cNvSpPr/>
              <p:nvPr/>
            </p:nvSpPr>
            <p:spPr>
              <a:xfrm>
                <a:off x="3881887" y="9791624"/>
                <a:ext cx="196835" cy="1993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161">
                    <a:moveTo>
                      <a:pt x="159" y="59"/>
                    </a:moveTo>
                    <a:cubicBezTo>
                      <a:pt x="159" y="43"/>
                      <a:pt x="146" y="30"/>
                      <a:pt x="130" y="30"/>
                    </a:cubicBezTo>
                    <a:cubicBezTo>
                      <a:pt x="128" y="30"/>
                      <a:pt x="126" y="30"/>
                      <a:pt x="125" y="30"/>
                    </a:cubicBezTo>
                    <a:cubicBezTo>
                      <a:pt x="120" y="13"/>
                      <a:pt x="103" y="0"/>
                      <a:pt x="84" y="0"/>
                    </a:cubicBezTo>
                    <a:cubicBezTo>
                      <a:pt x="68" y="0"/>
                      <a:pt x="54" y="10"/>
                      <a:pt x="46" y="24"/>
                    </a:cubicBezTo>
                    <a:cubicBezTo>
                      <a:pt x="44" y="23"/>
                      <a:pt x="41" y="22"/>
                      <a:pt x="38" y="22"/>
                    </a:cubicBezTo>
                    <a:cubicBezTo>
                      <a:pt x="22" y="22"/>
                      <a:pt x="9" y="35"/>
                      <a:pt x="9" y="51"/>
                    </a:cubicBezTo>
                    <a:cubicBezTo>
                      <a:pt x="9" y="57"/>
                      <a:pt x="11" y="62"/>
                      <a:pt x="13" y="66"/>
                    </a:cubicBezTo>
                    <a:cubicBezTo>
                      <a:pt x="5" y="74"/>
                      <a:pt x="0" y="85"/>
                      <a:pt x="0" y="97"/>
                    </a:cubicBezTo>
                    <a:cubicBezTo>
                      <a:pt x="0" y="120"/>
                      <a:pt x="19" y="139"/>
                      <a:pt x="42" y="139"/>
                    </a:cubicBezTo>
                    <a:cubicBezTo>
                      <a:pt x="47" y="139"/>
                      <a:pt x="52" y="139"/>
                      <a:pt x="57" y="137"/>
                    </a:cubicBezTo>
                    <a:cubicBezTo>
                      <a:pt x="62" y="151"/>
                      <a:pt x="75" y="161"/>
                      <a:pt x="91" y="161"/>
                    </a:cubicBezTo>
                    <a:cubicBezTo>
                      <a:pt x="111" y="161"/>
                      <a:pt x="126" y="145"/>
                      <a:pt x="126" y="126"/>
                    </a:cubicBezTo>
                    <a:cubicBezTo>
                      <a:pt x="126" y="121"/>
                      <a:pt x="125" y="117"/>
                      <a:pt x="124" y="113"/>
                    </a:cubicBezTo>
                    <a:cubicBezTo>
                      <a:pt x="131" y="108"/>
                      <a:pt x="136" y="100"/>
                      <a:pt x="136" y="90"/>
                    </a:cubicBezTo>
                    <a:cubicBezTo>
                      <a:pt x="136" y="89"/>
                      <a:pt x="136" y="89"/>
                      <a:pt x="136" y="87"/>
                    </a:cubicBezTo>
                    <a:cubicBezTo>
                      <a:pt x="149" y="85"/>
                      <a:pt x="159" y="73"/>
                      <a:pt x="159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5" name="Freeform 1354">
                <a:extLst>
                  <a:ext uri="{FF2B5EF4-FFF2-40B4-BE49-F238E27FC236}">
                    <a16:creationId xmlns:a16="http://schemas.microsoft.com/office/drawing/2014/main" id="{6D5E231B-CEAE-C84E-9C8B-6DED8DC11B82}"/>
                  </a:ext>
                </a:extLst>
              </p:cNvPr>
              <p:cNvSpPr/>
              <p:nvPr/>
            </p:nvSpPr>
            <p:spPr>
              <a:xfrm>
                <a:off x="3876904" y="9787885"/>
                <a:ext cx="206801" cy="208120"/>
              </a:xfrm>
              <a:custGeom>
                <a:avLst/>
                <a:gdLst>
                  <a:gd name="connsiteX0" fmla="*/ 108970 w 206801"/>
                  <a:gd name="connsiteY0" fmla="*/ 8724 h 208120"/>
                  <a:gd name="connsiteX1" fmla="*/ 66890 w 206801"/>
                  <a:gd name="connsiteY1" fmla="*/ 34725 h 208120"/>
                  <a:gd name="connsiteX2" fmla="*/ 64414 w 206801"/>
                  <a:gd name="connsiteY2" fmla="*/ 38439 h 208120"/>
                  <a:gd name="connsiteX3" fmla="*/ 60701 w 206801"/>
                  <a:gd name="connsiteY3" fmla="*/ 37201 h 208120"/>
                  <a:gd name="connsiteX4" fmla="*/ 52038 w 206801"/>
                  <a:gd name="connsiteY4" fmla="*/ 35963 h 208120"/>
                  <a:gd name="connsiteX5" fmla="*/ 21097 w 206801"/>
                  <a:gd name="connsiteY5" fmla="*/ 66916 h 208120"/>
                  <a:gd name="connsiteX6" fmla="*/ 24810 w 206801"/>
                  <a:gd name="connsiteY6" fmla="*/ 83012 h 208120"/>
                  <a:gd name="connsiteX7" fmla="*/ 27285 w 206801"/>
                  <a:gd name="connsiteY7" fmla="*/ 86727 h 208120"/>
                  <a:gd name="connsiteX8" fmla="*/ 24810 w 206801"/>
                  <a:gd name="connsiteY8" fmla="*/ 89203 h 208120"/>
                  <a:gd name="connsiteX9" fmla="*/ 8720 w 206801"/>
                  <a:gd name="connsiteY9" fmla="*/ 123871 h 208120"/>
                  <a:gd name="connsiteX10" fmla="*/ 56988 w 206801"/>
                  <a:gd name="connsiteY10" fmla="*/ 172158 h 208120"/>
                  <a:gd name="connsiteX11" fmla="*/ 74315 w 206801"/>
                  <a:gd name="connsiteY11" fmla="*/ 168444 h 208120"/>
                  <a:gd name="connsiteX12" fmla="*/ 78028 w 206801"/>
                  <a:gd name="connsiteY12" fmla="*/ 167205 h 208120"/>
                  <a:gd name="connsiteX13" fmla="*/ 80504 w 206801"/>
                  <a:gd name="connsiteY13" fmla="*/ 172158 h 208120"/>
                  <a:gd name="connsiteX14" fmla="*/ 117633 w 206801"/>
                  <a:gd name="connsiteY14" fmla="*/ 199397 h 208120"/>
                  <a:gd name="connsiteX15" fmla="*/ 157238 w 206801"/>
                  <a:gd name="connsiteY15" fmla="*/ 159777 h 208120"/>
                  <a:gd name="connsiteX16" fmla="*/ 154762 w 206801"/>
                  <a:gd name="connsiteY16" fmla="*/ 144919 h 208120"/>
                  <a:gd name="connsiteX17" fmla="*/ 153525 w 206801"/>
                  <a:gd name="connsiteY17" fmla="*/ 142443 h 208120"/>
                  <a:gd name="connsiteX18" fmla="*/ 156000 w 206801"/>
                  <a:gd name="connsiteY18" fmla="*/ 141205 h 208120"/>
                  <a:gd name="connsiteX19" fmla="*/ 169614 w 206801"/>
                  <a:gd name="connsiteY19" fmla="*/ 116442 h 208120"/>
                  <a:gd name="connsiteX20" fmla="*/ 168377 w 206801"/>
                  <a:gd name="connsiteY20" fmla="*/ 112727 h 208120"/>
                  <a:gd name="connsiteX21" fmla="*/ 168377 w 206801"/>
                  <a:gd name="connsiteY21" fmla="*/ 107775 h 208120"/>
                  <a:gd name="connsiteX22" fmla="*/ 172090 w 206801"/>
                  <a:gd name="connsiteY22" fmla="*/ 107775 h 208120"/>
                  <a:gd name="connsiteX23" fmla="*/ 198080 w 206801"/>
                  <a:gd name="connsiteY23" fmla="*/ 76821 h 208120"/>
                  <a:gd name="connsiteX24" fmla="*/ 165901 w 206801"/>
                  <a:gd name="connsiteY24" fmla="*/ 45868 h 208120"/>
                  <a:gd name="connsiteX25" fmla="*/ 159713 w 206801"/>
                  <a:gd name="connsiteY25" fmla="*/ 45868 h 208120"/>
                  <a:gd name="connsiteX26" fmla="*/ 156000 w 206801"/>
                  <a:gd name="connsiteY26" fmla="*/ 47106 h 208120"/>
                  <a:gd name="connsiteX27" fmla="*/ 154762 w 206801"/>
                  <a:gd name="connsiteY27" fmla="*/ 43392 h 208120"/>
                  <a:gd name="connsiteX28" fmla="*/ 108970 w 206801"/>
                  <a:gd name="connsiteY28" fmla="*/ 8724 h 208120"/>
                  <a:gd name="connsiteX29" fmla="*/ 108973 w 206801"/>
                  <a:gd name="connsiteY29" fmla="*/ 0 h 208120"/>
                  <a:gd name="connsiteX30" fmla="*/ 162221 w 206801"/>
                  <a:gd name="connsiteY30" fmla="*/ 37164 h 208120"/>
                  <a:gd name="connsiteX31" fmla="*/ 165936 w 206801"/>
                  <a:gd name="connsiteY31" fmla="*/ 37164 h 208120"/>
                  <a:gd name="connsiteX32" fmla="*/ 206801 w 206801"/>
                  <a:gd name="connsiteY32" fmla="*/ 76806 h 208120"/>
                  <a:gd name="connsiteX33" fmla="*/ 177081 w 206801"/>
                  <a:gd name="connsiteY33" fmla="*/ 116448 h 208120"/>
                  <a:gd name="connsiteX34" fmla="*/ 163460 w 206801"/>
                  <a:gd name="connsiteY34" fmla="*/ 144941 h 208120"/>
                  <a:gd name="connsiteX35" fmla="*/ 165936 w 206801"/>
                  <a:gd name="connsiteY35" fmla="*/ 159806 h 208120"/>
                  <a:gd name="connsiteX36" fmla="*/ 117641 w 206801"/>
                  <a:gd name="connsiteY36" fmla="*/ 208120 h 208120"/>
                  <a:gd name="connsiteX37" fmla="*/ 73062 w 206801"/>
                  <a:gd name="connsiteY37" fmla="*/ 178389 h 208120"/>
                  <a:gd name="connsiteX38" fmla="*/ 56963 w 206801"/>
                  <a:gd name="connsiteY38" fmla="*/ 180866 h 208120"/>
                  <a:gd name="connsiteX39" fmla="*/ 0 w 206801"/>
                  <a:gd name="connsiteY39" fmla="*/ 123881 h 208120"/>
                  <a:gd name="connsiteX40" fmla="*/ 16098 w 206801"/>
                  <a:gd name="connsiteY40" fmla="*/ 84239 h 208120"/>
                  <a:gd name="connsiteX41" fmla="*/ 11145 w 206801"/>
                  <a:gd name="connsiteY41" fmla="*/ 66896 h 208120"/>
                  <a:gd name="connsiteX42" fmla="*/ 52010 w 206801"/>
                  <a:gd name="connsiteY42" fmla="*/ 27254 h 208120"/>
                  <a:gd name="connsiteX43" fmla="*/ 60678 w 206801"/>
                  <a:gd name="connsiteY43" fmla="*/ 28493 h 208120"/>
                  <a:gd name="connsiteX44" fmla="*/ 108973 w 206801"/>
                  <a:gd name="connsiteY44" fmla="*/ 0 h 20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06801" h="208120">
                    <a:moveTo>
                      <a:pt x="108970" y="8724"/>
                    </a:moveTo>
                    <a:cubicBezTo>
                      <a:pt x="91642" y="8724"/>
                      <a:pt x="74315" y="18629"/>
                      <a:pt x="66890" y="34725"/>
                    </a:cubicBezTo>
                    <a:lnTo>
                      <a:pt x="64414" y="38439"/>
                    </a:lnTo>
                    <a:lnTo>
                      <a:pt x="60701" y="37201"/>
                    </a:lnTo>
                    <a:cubicBezTo>
                      <a:pt x="58226" y="35963"/>
                      <a:pt x="54513" y="35963"/>
                      <a:pt x="52038" y="35963"/>
                    </a:cubicBezTo>
                    <a:cubicBezTo>
                      <a:pt x="34711" y="35963"/>
                      <a:pt x="21097" y="49583"/>
                      <a:pt x="21097" y="66916"/>
                    </a:cubicBezTo>
                    <a:cubicBezTo>
                      <a:pt x="21097" y="73107"/>
                      <a:pt x="22334" y="79298"/>
                      <a:pt x="24810" y="83012"/>
                    </a:cubicBezTo>
                    <a:lnTo>
                      <a:pt x="27285" y="86727"/>
                    </a:lnTo>
                    <a:lnTo>
                      <a:pt x="24810" y="89203"/>
                    </a:lnTo>
                    <a:cubicBezTo>
                      <a:pt x="14908" y="97870"/>
                      <a:pt x="8720" y="111489"/>
                      <a:pt x="8720" y="123871"/>
                    </a:cubicBezTo>
                    <a:cubicBezTo>
                      <a:pt x="8720" y="151110"/>
                      <a:pt x="30998" y="172158"/>
                      <a:pt x="56988" y="172158"/>
                    </a:cubicBezTo>
                    <a:cubicBezTo>
                      <a:pt x="61939" y="172158"/>
                      <a:pt x="68127" y="170920"/>
                      <a:pt x="74315" y="168444"/>
                    </a:cubicBezTo>
                    <a:lnTo>
                      <a:pt x="78028" y="167205"/>
                    </a:lnTo>
                    <a:lnTo>
                      <a:pt x="80504" y="172158"/>
                    </a:lnTo>
                    <a:cubicBezTo>
                      <a:pt x="85454" y="188254"/>
                      <a:pt x="100306" y="199397"/>
                      <a:pt x="117633" y="199397"/>
                    </a:cubicBezTo>
                    <a:cubicBezTo>
                      <a:pt x="139911" y="199397"/>
                      <a:pt x="157238" y="180825"/>
                      <a:pt x="157238" y="159777"/>
                    </a:cubicBezTo>
                    <a:cubicBezTo>
                      <a:pt x="157238" y="154824"/>
                      <a:pt x="156000" y="149872"/>
                      <a:pt x="154762" y="144919"/>
                    </a:cubicBezTo>
                    <a:lnTo>
                      <a:pt x="153525" y="142443"/>
                    </a:lnTo>
                    <a:lnTo>
                      <a:pt x="156000" y="141205"/>
                    </a:lnTo>
                    <a:cubicBezTo>
                      <a:pt x="163426" y="135014"/>
                      <a:pt x="169614" y="125109"/>
                      <a:pt x="169614" y="116442"/>
                    </a:cubicBezTo>
                    <a:cubicBezTo>
                      <a:pt x="169614" y="113966"/>
                      <a:pt x="168377" y="113966"/>
                      <a:pt x="168377" y="112727"/>
                    </a:cubicBezTo>
                    <a:lnTo>
                      <a:pt x="168377" y="107775"/>
                    </a:lnTo>
                    <a:lnTo>
                      <a:pt x="172090" y="107775"/>
                    </a:lnTo>
                    <a:cubicBezTo>
                      <a:pt x="186941" y="105299"/>
                      <a:pt x="198080" y="92917"/>
                      <a:pt x="198080" y="76821"/>
                    </a:cubicBezTo>
                    <a:cubicBezTo>
                      <a:pt x="198080" y="59488"/>
                      <a:pt x="183228" y="45868"/>
                      <a:pt x="165901" y="45868"/>
                    </a:cubicBezTo>
                    <a:cubicBezTo>
                      <a:pt x="164664" y="45868"/>
                      <a:pt x="162188" y="45868"/>
                      <a:pt x="159713" y="45868"/>
                    </a:cubicBezTo>
                    <a:lnTo>
                      <a:pt x="156000" y="47106"/>
                    </a:lnTo>
                    <a:lnTo>
                      <a:pt x="154762" y="43392"/>
                    </a:lnTo>
                    <a:cubicBezTo>
                      <a:pt x="149812" y="22343"/>
                      <a:pt x="130010" y="8724"/>
                      <a:pt x="108970" y="8724"/>
                    </a:cubicBezTo>
                    <a:close/>
                    <a:moveTo>
                      <a:pt x="108973" y="0"/>
                    </a:moveTo>
                    <a:cubicBezTo>
                      <a:pt x="132501" y="0"/>
                      <a:pt x="153553" y="14866"/>
                      <a:pt x="162221" y="37164"/>
                    </a:cubicBezTo>
                    <a:cubicBezTo>
                      <a:pt x="163460" y="37164"/>
                      <a:pt x="164698" y="37164"/>
                      <a:pt x="165936" y="37164"/>
                    </a:cubicBezTo>
                    <a:cubicBezTo>
                      <a:pt x="188226" y="37164"/>
                      <a:pt x="206801" y="54508"/>
                      <a:pt x="206801" y="76806"/>
                    </a:cubicBezTo>
                    <a:cubicBezTo>
                      <a:pt x="206801" y="94150"/>
                      <a:pt x="194418" y="110254"/>
                      <a:pt x="177081" y="116448"/>
                    </a:cubicBezTo>
                    <a:cubicBezTo>
                      <a:pt x="177081" y="127597"/>
                      <a:pt x="172128" y="137508"/>
                      <a:pt x="163460" y="144941"/>
                    </a:cubicBezTo>
                    <a:cubicBezTo>
                      <a:pt x="165936" y="149896"/>
                      <a:pt x="165936" y="154851"/>
                      <a:pt x="165936" y="159806"/>
                    </a:cubicBezTo>
                    <a:cubicBezTo>
                      <a:pt x="165936" y="185821"/>
                      <a:pt x="144885" y="208120"/>
                      <a:pt x="117641" y="208120"/>
                    </a:cubicBezTo>
                    <a:cubicBezTo>
                      <a:pt x="97828" y="208120"/>
                      <a:pt x="80492" y="195732"/>
                      <a:pt x="73062" y="178389"/>
                    </a:cubicBezTo>
                    <a:cubicBezTo>
                      <a:pt x="68108" y="179627"/>
                      <a:pt x="61917" y="180866"/>
                      <a:pt x="56963" y="180866"/>
                    </a:cubicBezTo>
                    <a:cubicBezTo>
                      <a:pt x="24767" y="180866"/>
                      <a:pt x="0" y="154851"/>
                      <a:pt x="0" y="123881"/>
                    </a:cubicBezTo>
                    <a:cubicBezTo>
                      <a:pt x="0" y="110254"/>
                      <a:pt x="4953" y="95388"/>
                      <a:pt x="16098" y="84239"/>
                    </a:cubicBezTo>
                    <a:cubicBezTo>
                      <a:pt x="13622" y="79284"/>
                      <a:pt x="11145" y="73090"/>
                      <a:pt x="11145" y="66896"/>
                    </a:cubicBezTo>
                    <a:cubicBezTo>
                      <a:pt x="11145" y="44597"/>
                      <a:pt x="29720" y="27254"/>
                      <a:pt x="52010" y="27254"/>
                    </a:cubicBezTo>
                    <a:cubicBezTo>
                      <a:pt x="54487" y="27254"/>
                      <a:pt x="58202" y="27254"/>
                      <a:pt x="60678" y="28493"/>
                    </a:cubicBezTo>
                    <a:cubicBezTo>
                      <a:pt x="70585" y="9910"/>
                      <a:pt x="89160" y="0"/>
                      <a:pt x="108973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6" name="Freeform 1355">
                <a:extLst>
                  <a:ext uri="{FF2B5EF4-FFF2-40B4-BE49-F238E27FC236}">
                    <a16:creationId xmlns:a16="http://schemas.microsoft.com/office/drawing/2014/main" id="{578A9871-5A52-1443-BD2F-8DDA6E41A25A}"/>
                  </a:ext>
                </a:extLst>
              </p:cNvPr>
              <p:cNvSpPr/>
              <p:nvPr/>
            </p:nvSpPr>
            <p:spPr>
              <a:xfrm>
                <a:off x="3881887" y="9791624"/>
                <a:ext cx="196835" cy="1993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9" h="161">
                    <a:moveTo>
                      <a:pt x="159" y="59"/>
                    </a:moveTo>
                    <a:cubicBezTo>
                      <a:pt x="159" y="43"/>
                      <a:pt x="146" y="30"/>
                      <a:pt x="130" y="30"/>
                    </a:cubicBezTo>
                    <a:cubicBezTo>
                      <a:pt x="128" y="30"/>
                      <a:pt x="126" y="30"/>
                      <a:pt x="125" y="30"/>
                    </a:cubicBezTo>
                    <a:cubicBezTo>
                      <a:pt x="120" y="13"/>
                      <a:pt x="103" y="0"/>
                      <a:pt x="84" y="0"/>
                    </a:cubicBezTo>
                    <a:cubicBezTo>
                      <a:pt x="68" y="0"/>
                      <a:pt x="54" y="10"/>
                      <a:pt x="46" y="24"/>
                    </a:cubicBezTo>
                    <a:cubicBezTo>
                      <a:pt x="44" y="23"/>
                      <a:pt x="41" y="22"/>
                      <a:pt x="38" y="22"/>
                    </a:cubicBezTo>
                    <a:cubicBezTo>
                      <a:pt x="22" y="22"/>
                      <a:pt x="9" y="35"/>
                      <a:pt x="9" y="51"/>
                    </a:cubicBezTo>
                    <a:cubicBezTo>
                      <a:pt x="9" y="57"/>
                      <a:pt x="11" y="62"/>
                      <a:pt x="13" y="66"/>
                    </a:cubicBezTo>
                    <a:cubicBezTo>
                      <a:pt x="5" y="74"/>
                      <a:pt x="0" y="85"/>
                      <a:pt x="0" y="97"/>
                    </a:cubicBezTo>
                    <a:cubicBezTo>
                      <a:pt x="0" y="120"/>
                      <a:pt x="19" y="139"/>
                      <a:pt x="42" y="139"/>
                    </a:cubicBezTo>
                    <a:cubicBezTo>
                      <a:pt x="47" y="139"/>
                      <a:pt x="52" y="139"/>
                      <a:pt x="57" y="137"/>
                    </a:cubicBezTo>
                    <a:cubicBezTo>
                      <a:pt x="62" y="151"/>
                      <a:pt x="75" y="161"/>
                      <a:pt x="91" y="161"/>
                    </a:cubicBezTo>
                    <a:cubicBezTo>
                      <a:pt x="111" y="161"/>
                      <a:pt x="126" y="145"/>
                      <a:pt x="126" y="126"/>
                    </a:cubicBezTo>
                    <a:cubicBezTo>
                      <a:pt x="126" y="121"/>
                      <a:pt x="125" y="117"/>
                      <a:pt x="124" y="113"/>
                    </a:cubicBezTo>
                    <a:cubicBezTo>
                      <a:pt x="131" y="108"/>
                      <a:pt x="136" y="100"/>
                      <a:pt x="136" y="90"/>
                    </a:cubicBezTo>
                    <a:cubicBezTo>
                      <a:pt x="136" y="89"/>
                      <a:pt x="136" y="89"/>
                      <a:pt x="136" y="87"/>
                    </a:cubicBezTo>
                    <a:cubicBezTo>
                      <a:pt x="149" y="85"/>
                      <a:pt x="159" y="73"/>
                      <a:pt x="159" y="59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7" name="Freeform 1356">
                <a:extLst>
                  <a:ext uri="{FF2B5EF4-FFF2-40B4-BE49-F238E27FC236}">
                    <a16:creationId xmlns:a16="http://schemas.microsoft.com/office/drawing/2014/main" id="{FFFB0847-54E8-8543-B7C4-2CB1B1419A8C}"/>
                  </a:ext>
                </a:extLst>
              </p:cNvPr>
              <p:cNvSpPr/>
              <p:nvPr/>
            </p:nvSpPr>
            <p:spPr>
              <a:xfrm>
                <a:off x="3876904" y="9787885"/>
                <a:ext cx="206801" cy="208120"/>
              </a:xfrm>
              <a:custGeom>
                <a:avLst/>
                <a:gdLst>
                  <a:gd name="connsiteX0" fmla="*/ 108970 w 206801"/>
                  <a:gd name="connsiteY0" fmla="*/ 8724 h 208120"/>
                  <a:gd name="connsiteX1" fmla="*/ 66890 w 206801"/>
                  <a:gd name="connsiteY1" fmla="*/ 34725 h 208120"/>
                  <a:gd name="connsiteX2" fmla="*/ 64414 w 206801"/>
                  <a:gd name="connsiteY2" fmla="*/ 38439 h 208120"/>
                  <a:gd name="connsiteX3" fmla="*/ 60701 w 206801"/>
                  <a:gd name="connsiteY3" fmla="*/ 37201 h 208120"/>
                  <a:gd name="connsiteX4" fmla="*/ 52038 w 206801"/>
                  <a:gd name="connsiteY4" fmla="*/ 35963 h 208120"/>
                  <a:gd name="connsiteX5" fmla="*/ 21097 w 206801"/>
                  <a:gd name="connsiteY5" fmla="*/ 66916 h 208120"/>
                  <a:gd name="connsiteX6" fmla="*/ 24810 w 206801"/>
                  <a:gd name="connsiteY6" fmla="*/ 83012 h 208120"/>
                  <a:gd name="connsiteX7" fmla="*/ 27285 w 206801"/>
                  <a:gd name="connsiteY7" fmla="*/ 86727 h 208120"/>
                  <a:gd name="connsiteX8" fmla="*/ 24810 w 206801"/>
                  <a:gd name="connsiteY8" fmla="*/ 89203 h 208120"/>
                  <a:gd name="connsiteX9" fmla="*/ 8720 w 206801"/>
                  <a:gd name="connsiteY9" fmla="*/ 123871 h 208120"/>
                  <a:gd name="connsiteX10" fmla="*/ 56988 w 206801"/>
                  <a:gd name="connsiteY10" fmla="*/ 172158 h 208120"/>
                  <a:gd name="connsiteX11" fmla="*/ 74315 w 206801"/>
                  <a:gd name="connsiteY11" fmla="*/ 168444 h 208120"/>
                  <a:gd name="connsiteX12" fmla="*/ 78028 w 206801"/>
                  <a:gd name="connsiteY12" fmla="*/ 167205 h 208120"/>
                  <a:gd name="connsiteX13" fmla="*/ 80504 w 206801"/>
                  <a:gd name="connsiteY13" fmla="*/ 172158 h 208120"/>
                  <a:gd name="connsiteX14" fmla="*/ 117633 w 206801"/>
                  <a:gd name="connsiteY14" fmla="*/ 199397 h 208120"/>
                  <a:gd name="connsiteX15" fmla="*/ 157238 w 206801"/>
                  <a:gd name="connsiteY15" fmla="*/ 159777 h 208120"/>
                  <a:gd name="connsiteX16" fmla="*/ 154762 w 206801"/>
                  <a:gd name="connsiteY16" fmla="*/ 144919 h 208120"/>
                  <a:gd name="connsiteX17" fmla="*/ 153525 w 206801"/>
                  <a:gd name="connsiteY17" fmla="*/ 142443 h 208120"/>
                  <a:gd name="connsiteX18" fmla="*/ 156000 w 206801"/>
                  <a:gd name="connsiteY18" fmla="*/ 141205 h 208120"/>
                  <a:gd name="connsiteX19" fmla="*/ 169614 w 206801"/>
                  <a:gd name="connsiteY19" fmla="*/ 116442 h 208120"/>
                  <a:gd name="connsiteX20" fmla="*/ 168377 w 206801"/>
                  <a:gd name="connsiteY20" fmla="*/ 112727 h 208120"/>
                  <a:gd name="connsiteX21" fmla="*/ 168377 w 206801"/>
                  <a:gd name="connsiteY21" fmla="*/ 107775 h 208120"/>
                  <a:gd name="connsiteX22" fmla="*/ 172090 w 206801"/>
                  <a:gd name="connsiteY22" fmla="*/ 107775 h 208120"/>
                  <a:gd name="connsiteX23" fmla="*/ 198080 w 206801"/>
                  <a:gd name="connsiteY23" fmla="*/ 76821 h 208120"/>
                  <a:gd name="connsiteX24" fmla="*/ 165901 w 206801"/>
                  <a:gd name="connsiteY24" fmla="*/ 45868 h 208120"/>
                  <a:gd name="connsiteX25" fmla="*/ 159713 w 206801"/>
                  <a:gd name="connsiteY25" fmla="*/ 45868 h 208120"/>
                  <a:gd name="connsiteX26" fmla="*/ 156000 w 206801"/>
                  <a:gd name="connsiteY26" fmla="*/ 47106 h 208120"/>
                  <a:gd name="connsiteX27" fmla="*/ 154762 w 206801"/>
                  <a:gd name="connsiteY27" fmla="*/ 43392 h 208120"/>
                  <a:gd name="connsiteX28" fmla="*/ 108970 w 206801"/>
                  <a:gd name="connsiteY28" fmla="*/ 8724 h 208120"/>
                  <a:gd name="connsiteX29" fmla="*/ 108973 w 206801"/>
                  <a:gd name="connsiteY29" fmla="*/ 0 h 208120"/>
                  <a:gd name="connsiteX30" fmla="*/ 162221 w 206801"/>
                  <a:gd name="connsiteY30" fmla="*/ 37164 h 208120"/>
                  <a:gd name="connsiteX31" fmla="*/ 165936 w 206801"/>
                  <a:gd name="connsiteY31" fmla="*/ 37164 h 208120"/>
                  <a:gd name="connsiteX32" fmla="*/ 206801 w 206801"/>
                  <a:gd name="connsiteY32" fmla="*/ 76806 h 208120"/>
                  <a:gd name="connsiteX33" fmla="*/ 177081 w 206801"/>
                  <a:gd name="connsiteY33" fmla="*/ 116448 h 208120"/>
                  <a:gd name="connsiteX34" fmla="*/ 163460 w 206801"/>
                  <a:gd name="connsiteY34" fmla="*/ 144941 h 208120"/>
                  <a:gd name="connsiteX35" fmla="*/ 165936 w 206801"/>
                  <a:gd name="connsiteY35" fmla="*/ 159806 h 208120"/>
                  <a:gd name="connsiteX36" fmla="*/ 117641 w 206801"/>
                  <a:gd name="connsiteY36" fmla="*/ 208120 h 208120"/>
                  <a:gd name="connsiteX37" fmla="*/ 73062 w 206801"/>
                  <a:gd name="connsiteY37" fmla="*/ 178389 h 208120"/>
                  <a:gd name="connsiteX38" fmla="*/ 56963 w 206801"/>
                  <a:gd name="connsiteY38" fmla="*/ 180866 h 208120"/>
                  <a:gd name="connsiteX39" fmla="*/ 0 w 206801"/>
                  <a:gd name="connsiteY39" fmla="*/ 123881 h 208120"/>
                  <a:gd name="connsiteX40" fmla="*/ 16098 w 206801"/>
                  <a:gd name="connsiteY40" fmla="*/ 84239 h 208120"/>
                  <a:gd name="connsiteX41" fmla="*/ 11145 w 206801"/>
                  <a:gd name="connsiteY41" fmla="*/ 66896 h 208120"/>
                  <a:gd name="connsiteX42" fmla="*/ 52010 w 206801"/>
                  <a:gd name="connsiteY42" fmla="*/ 27254 h 208120"/>
                  <a:gd name="connsiteX43" fmla="*/ 60678 w 206801"/>
                  <a:gd name="connsiteY43" fmla="*/ 28493 h 208120"/>
                  <a:gd name="connsiteX44" fmla="*/ 108973 w 206801"/>
                  <a:gd name="connsiteY44" fmla="*/ 0 h 20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06801" h="208120">
                    <a:moveTo>
                      <a:pt x="108970" y="8724"/>
                    </a:moveTo>
                    <a:cubicBezTo>
                      <a:pt x="91642" y="8724"/>
                      <a:pt x="74315" y="18629"/>
                      <a:pt x="66890" y="34725"/>
                    </a:cubicBezTo>
                    <a:lnTo>
                      <a:pt x="64414" y="38439"/>
                    </a:lnTo>
                    <a:lnTo>
                      <a:pt x="60701" y="37201"/>
                    </a:lnTo>
                    <a:cubicBezTo>
                      <a:pt x="58226" y="35963"/>
                      <a:pt x="54513" y="35963"/>
                      <a:pt x="52038" y="35963"/>
                    </a:cubicBezTo>
                    <a:cubicBezTo>
                      <a:pt x="34711" y="35963"/>
                      <a:pt x="21097" y="49583"/>
                      <a:pt x="21097" y="66916"/>
                    </a:cubicBezTo>
                    <a:cubicBezTo>
                      <a:pt x="21097" y="73107"/>
                      <a:pt x="22334" y="79298"/>
                      <a:pt x="24810" y="83012"/>
                    </a:cubicBezTo>
                    <a:lnTo>
                      <a:pt x="27285" y="86727"/>
                    </a:lnTo>
                    <a:lnTo>
                      <a:pt x="24810" y="89203"/>
                    </a:lnTo>
                    <a:cubicBezTo>
                      <a:pt x="14908" y="97870"/>
                      <a:pt x="8720" y="111489"/>
                      <a:pt x="8720" y="123871"/>
                    </a:cubicBezTo>
                    <a:cubicBezTo>
                      <a:pt x="8720" y="151110"/>
                      <a:pt x="30998" y="172158"/>
                      <a:pt x="56988" y="172158"/>
                    </a:cubicBezTo>
                    <a:cubicBezTo>
                      <a:pt x="61939" y="172158"/>
                      <a:pt x="68127" y="170920"/>
                      <a:pt x="74315" y="168444"/>
                    </a:cubicBezTo>
                    <a:lnTo>
                      <a:pt x="78028" y="167205"/>
                    </a:lnTo>
                    <a:lnTo>
                      <a:pt x="80504" y="172158"/>
                    </a:lnTo>
                    <a:cubicBezTo>
                      <a:pt x="85454" y="188254"/>
                      <a:pt x="100306" y="199397"/>
                      <a:pt x="117633" y="199397"/>
                    </a:cubicBezTo>
                    <a:cubicBezTo>
                      <a:pt x="139911" y="199397"/>
                      <a:pt x="157238" y="180825"/>
                      <a:pt x="157238" y="159777"/>
                    </a:cubicBezTo>
                    <a:cubicBezTo>
                      <a:pt x="157238" y="154824"/>
                      <a:pt x="156000" y="149872"/>
                      <a:pt x="154762" y="144919"/>
                    </a:cubicBezTo>
                    <a:lnTo>
                      <a:pt x="153525" y="142443"/>
                    </a:lnTo>
                    <a:lnTo>
                      <a:pt x="156000" y="141205"/>
                    </a:lnTo>
                    <a:cubicBezTo>
                      <a:pt x="163426" y="135014"/>
                      <a:pt x="169614" y="125109"/>
                      <a:pt x="169614" y="116442"/>
                    </a:cubicBezTo>
                    <a:cubicBezTo>
                      <a:pt x="169614" y="113966"/>
                      <a:pt x="168377" y="113966"/>
                      <a:pt x="168377" y="112727"/>
                    </a:cubicBezTo>
                    <a:lnTo>
                      <a:pt x="168377" y="107775"/>
                    </a:lnTo>
                    <a:lnTo>
                      <a:pt x="172090" y="107775"/>
                    </a:lnTo>
                    <a:cubicBezTo>
                      <a:pt x="186941" y="105299"/>
                      <a:pt x="198080" y="92917"/>
                      <a:pt x="198080" y="76821"/>
                    </a:cubicBezTo>
                    <a:cubicBezTo>
                      <a:pt x="198080" y="59488"/>
                      <a:pt x="183228" y="45868"/>
                      <a:pt x="165901" y="45868"/>
                    </a:cubicBezTo>
                    <a:cubicBezTo>
                      <a:pt x="164664" y="45868"/>
                      <a:pt x="162188" y="45868"/>
                      <a:pt x="159713" y="45868"/>
                    </a:cubicBezTo>
                    <a:lnTo>
                      <a:pt x="156000" y="47106"/>
                    </a:lnTo>
                    <a:lnTo>
                      <a:pt x="154762" y="43392"/>
                    </a:lnTo>
                    <a:cubicBezTo>
                      <a:pt x="149812" y="22343"/>
                      <a:pt x="130010" y="8724"/>
                      <a:pt x="108970" y="8724"/>
                    </a:cubicBezTo>
                    <a:close/>
                    <a:moveTo>
                      <a:pt x="108973" y="0"/>
                    </a:moveTo>
                    <a:cubicBezTo>
                      <a:pt x="132501" y="0"/>
                      <a:pt x="153553" y="14866"/>
                      <a:pt x="162221" y="37164"/>
                    </a:cubicBezTo>
                    <a:cubicBezTo>
                      <a:pt x="163460" y="37164"/>
                      <a:pt x="164698" y="37164"/>
                      <a:pt x="165936" y="37164"/>
                    </a:cubicBezTo>
                    <a:cubicBezTo>
                      <a:pt x="188226" y="37164"/>
                      <a:pt x="206801" y="54508"/>
                      <a:pt x="206801" y="76806"/>
                    </a:cubicBezTo>
                    <a:cubicBezTo>
                      <a:pt x="206801" y="94150"/>
                      <a:pt x="194418" y="110254"/>
                      <a:pt x="177081" y="116448"/>
                    </a:cubicBezTo>
                    <a:cubicBezTo>
                      <a:pt x="177081" y="127597"/>
                      <a:pt x="172128" y="137508"/>
                      <a:pt x="163460" y="144941"/>
                    </a:cubicBezTo>
                    <a:cubicBezTo>
                      <a:pt x="165936" y="149896"/>
                      <a:pt x="165936" y="154851"/>
                      <a:pt x="165936" y="159806"/>
                    </a:cubicBezTo>
                    <a:cubicBezTo>
                      <a:pt x="165936" y="185821"/>
                      <a:pt x="144885" y="208120"/>
                      <a:pt x="117641" y="208120"/>
                    </a:cubicBezTo>
                    <a:cubicBezTo>
                      <a:pt x="97828" y="208120"/>
                      <a:pt x="80492" y="195732"/>
                      <a:pt x="73062" y="178389"/>
                    </a:cubicBezTo>
                    <a:cubicBezTo>
                      <a:pt x="68108" y="179627"/>
                      <a:pt x="61917" y="180866"/>
                      <a:pt x="56963" y="180866"/>
                    </a:cubicBezTo>
                    <a:cubicBezTo>
                      <a:pt x="24767" y="180866"/>
                      <a:pt x="0" y="154851"/>
                      <a:pt x="0" y="123881"/>
                    </a:cubicBezTo>
                    <a:cubicBezTo>
                      <a:pt x="0" y="110254"/>
                      <a:pt x="4953" y="95388"/>
                      <a:pt x="16098" y="84239"/>
                    </a:cubicBezTo>
                    <a:cubicBezTo>
                      <a:pt x="13622" y="79284"/>
                      <a:pt x="11145" y="73090"/>
                      <a:pt x="11145" y="66896"/>
                    </a:cubicBezTo>
                    <a:cubicBezTo>
                      <a:pt x="11145" y="44597"/>
                      <a:pt x="29720" y="27254"/>
                      <a:pt x="52010" y="27254"/>
                    </a:cubicBezTo>
                    <a:cubicBezTo>
                      <a:pt x="54487" y="27254"/>
                      <a:pt x="58202" y="27254"/>
                      <a:pt x="60678" y="28493"/>
                    </a:cubicBezTo>
                    <a:cubicBezTo>
                      <a:pt x="70585" y="9910"/>
                      <a:pt x="89160" y="0"/>
                      <a:pt x="108973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3" name="Group 1262">
              <a:extLst>
                <a:ext uri="{FF2B5EF4-FFF2-40B4-BE49-F238E27FC236}">
                  <a16:creationId xmlns:a16="http://schemas.microsoft.com/office/drawing/2014/main" id="{013CDCC0-DD3E-134D-8BC4-E225F23AE24C}"/>
                </a:ext>
              </a:extLst>
            </p:cNvPr>
            <p:cNvGrpSpPr/>
            <p:nvPr/>
          </p:nvGrpSpPr>
          <p:grpSpPr>
            <a:xfrm>
              <a:off x="3758557" y="10199141"/>
              <a:ext cx="225488" cy="226814"/>
              <a:chOff x="3758557" y="10199141"/>
              <a:chExt cx="225488" cy="226814"/>
            </a:xfrm>
          </p:grpSpPr>
          <p:sp>
            <p:nvSpPr>
              <p:cNvPr id="1350" name="Freeform 1349">
                <a:extLst>
                  <a:ext uri="{FF2B5EF4-FFF2-40B4-BE49-F238E27FC236}">
                    <a16:creationId xmlns:a16="http://schemas.microsoft.com/office/drawing/2014/main" id="{0FB9EA09-5440-8447-AF82-F812A9B2895F}"/>
                  </a:ext>
                </a:extLst>
              </p:cNvPr>
              <p:cNvSpPr/>
              <p:nvPr/>
            </p:nvSpPr>
            <p:spPr>
              <a:xfrm>
                <a:off x="3763537" y="10204126"/>
                <a:ext cx="215522" cy="21684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4" h="175">
                    <a:moveTo>
                      <a:pt x="174" y="64"/>
                    </a:moveTo>
                    <a:cubicBezTo>
                      <a:pt x="174" y="47"/>
                      <a:pt x="160" y="32"/>
                      <a:pt x="143" y="32"/>
                    </a:cubicBezTo>
                    <a:cubicBezTo>
                      <a:pt x="141" y="32"/>
                      <a:pt x="139" y="33"/>
                      <a:pt x="137" y="33"/>
                    </a:cubicBezTo>
                    <a:cubicBezTo>
                      <a:pt x="131" y="14"/>
                      <a:pt x="113" y="0"/>
                      <a:pt x="93" y="0"/>
                    </a:cubicBezTo>
                    <a:cubicBezTo>
                      <a:pt x="75" y="0"/>
                      <a:pt x="59" y="10"/>
                      <a:pt x="52" y="25"/>
                    </a:cubicBezTo>
                    <a:cubicBezTo>
                      <a:pt x="48" y="24"/>
                      <a:pt x="45" y="24"/>
                      <a:pt x="42" y="24"/>
                    </a:cubicBezTo>
                    <a:cubicBezTo>
                      <a:pt x="25" y="24"/>
                      <a:pt x="11" y="38"/>
                      <a:pt x="11" y="55"/>
                    </a:cubicBezTo>
                    <a:cubicBezTo>
                      <a:pt x="11" y="62"/>
                      <a:pt x="12" y="67"/>
                      <a:pt x="15" y="72"/>
                    </a:cubicBezTo>
                    <a:cubicBezTo>
                      <a:pt x="6" y="81"/>
                      <a:pt x="0" y="92"/>
                      <a:pt x="0" y="106"/>
                    </a:cubicBezTo>
                    <a:cubicBezTo>
                      <a:pt x="0" y="131"/>
                      <a:pt x="21" y="152"/>
                      <a:pt x="47" y="152"/>
                    </a:cubicBezTo>
                    <a:cubicBezTo>
                      <a:pt x="52" y="152"/>
                      <a:pt x="58" y="151"/>
                      <a:pt x="63" y="149"/>
                    </a:cubicBezTo>
                    <a:cubicBezTo>
                      <a:pt x="68" y="164"/>
                      <a:pt x="83" y="175"/>
                      <a:pt x="100" y="175"/>
                    </a:cubicBezTo>
                    <a:cubicBezTo>
                      <a:pt x="121" y="175"/>
                      <a:pt x="138" y="158"/>
                      <a:pt x="138" y="137"/>
                    </a:cubicBezTo>
                    <a:cubicBezTo>
                      <a:pt x="138" y="132"/>
                      <a:pt x="138" y="128"/>
                      <a:pt x="136" y="123"/>
                    </a:cubicBezTo>
                    <a:cubicBezTo>
                      <a:pt x="144" y="118"/>
                      <a:pt x="149" y="109"/>
                      <a:pt x="149" y="98"/>
                    </a:cubicBezTo>
                    <a:cubicBezTo>
                      <a:pt x="149" y="97"/>
                      <a:pt x="149" y="96"/>
                      <a:pt x="149" y="95"/>
                    </a:cubicBezTo>
                    <a:cubicBezTo>
                      <a:pt x="163" y="92"/>
                      <a:pt x="174" y="79"/>
                      <a:pt x="174" y="6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1" name="Freeform 1350">
                <a:extLst>
                  <a:ext uri="{FF2B5EF4-FFF2-40B4-BE49-F238E27FC236}">
                    <a16:creationId xmlns:a16="http://schemas.microsoft.com/office/drawing/2014/main" id="{22F1D317-0AD3-894A-8196-E0569BFB6F43}"/>
                  </a:ext>
                </a:extLst>
              </p:cNvPr>
              <p:cNvSpPr/>
              <p:nvPr/>
            </p:nvSpPr>
            <p:spPr>
              <a:xfrm>
                <a:off x="3758557" y="10199141"/>
                <a:ext cx="225488" cy="226814"/>
              </a:xfrm>
              <a:custGeom>
                <a:avLst/>
                <a:gdLst>
                  <a:gd name="connsiteX0" fmla="*/ 120177 w 225488"/>
                  <a:gd name="connsiteY0" fmla="*/ 8723 h 226814"/>
                  <a:gd name="connsiteX1" fmla="*/ 71883 w 225488"/>
                  <a:gd name="connsiteY1" fmla="*/ 38456 h 226814"/>
                  <a:gd name="connsiteX2" fmla="*/ 70644 w 225488"/>
                  <a:gd name="connsiteY2" fmla="*/ 40933 h 226814"/>
                  <a:gd name="connsiteX3" fmla="*/ 66929 w 225488"/>
                  <a:gd name="connsiteY3" fmla="*/ 40933 h 226814"/>
                  <a:gd name="connsiteX4" fmla="*/ 57023 w 225488"/>
                  <a:gd name="connsiteY4" fmla="*/ 38456 h 226814"/>
                  <a:gd name="connsiteX5" fmla="*/ 22349 w 225488"/>
                  <a:gd name="connsiteY5" fmla="*/ 73144 h 226814"/>
                  <a:gd name="connsiteX6" fmla="*/ 27303 w 225488"/>
                  <a:gd name="connsiteY6" fmla="*/ 91726 h 226814"/>
                  <a:gd name="connsiteX7" fmla="*/ 29779 w 225488"/>
                  <a:gd name="connsiteY7" fmla="*/ 94204 h 226814"/>
                  <a:gd name="connsiteX8" fmla="*/ 26064 w 225488"/>
                  <a:gd name="connsiteY8" fmla="*/ 97921 h 226814"/>
                  <a:gd name="connsiteX9" fmla="*/ 9966 w 225488"/>
                  <a:gd name="connsiteY9" fmla="*/ 136325 h 226814"/>
                  <a:gd name="connsiteX10" fmla="*/ 63214 w 225488"/>
                  <a:gd name="connsiteY10" fmla="*/ 188357 h 226814"/>
                  <a:gd name="connsiteX11" fmla="*/ 80551 w 225488"/>
                  <a:gd name="connsiteY11" fmla="*/ 184641 h 226814"/>
                  <a:gd name="connsiteX12" fmla="*/ 85504 w 225488"/>
                  <a:gd name="connsiteY12" fmla="*/ 183402 h 226814"/>
                  <a:gd name="connsiteX13" fmla="*/ 86743 w 225488"/>
                  <a:gd name="connsiteY13" fmla="*/ 188357 h 226814"/>
                  <a:gd name="connsiteX14" fmla="*/ 128846 w 225488"/>
                  <a:gd name="connsiteY14" fmla="*/ 218090 h 226814"/>
                  <a:gd name="connsiteX15" fmla="*/ 172187 w 225488"/>
                  <a:gd name="connsiteY15" fmla="*/ 174730 h 226814"/>
                  <a:gd name="connsiteX16" fmla="*/ 169711 w 225488"/>
                  <a:gd name="connsiteY16" fmla="*/ 158625 h 226814"/>
                  <a:gd name="connsiteX17" fmla="*/ 168472 w 225488"/>
                  <a:gd name="connsiteY17" fmla="*/ 156147 h 226814"/>
                  <a:gd name="connsiteX18" fmla="*/ 170949 w 225488"/>
                  <a:gd name="connsiteY18" fmla="*/ 153669 h 226814"/>
                  <a:gd name="connsiteX19" fmla="*/ 185809 w 225488"/>
                  <a:gd name="connsiteY19" fmla="*/ 126415 h 226814"/>
                  <a:gd name="connsiteX20" fmla="*/ 184571 w 225488"/>
                  <a:gd name="connsiteY20" fmla="*/ 122698 h 226814"/>
                  <a:gd name="connsiteX21" fmla="*/ 184571 w 225488"/>
                  <a:gd name="connsiteY21" fmla="*/ 118981 h 226814"/>
                  <a:gd name="connsiteX22" fmla="*/ 188286 w 225488"/>
                  <a:gd name="connsiteY22" fmla="*/ 118981 h 226814"/>
                  <a:gd name="connsiteX23" fmla="*/ 216767 w 225488"/>
                  <a:gd name="connsiteY23" fmla="*/ 84293 h 226814"/>
                  <a:gd name="connsiteX24" fmla="*/ 182094 w 225488"/>
                  <a:gd name="connsiteY24" fmla="*/ 49605 h 226814"/>
                  <a:gd name="connsiteX25" fmla="*/ 174664 w 225488"/>
                  <a:gd name="connsiteY25" fmla="*/ 49605 h 226814"/>
                  <a:gd name="connsiteX26" fmla="*/ 170949 w 225488"/>
                  <a:gd name="connsiteY26" fmla="*/ 50844 h 226814"/>
                  <a:gd name="connsiteX27" fmla="*/ 169711 w 225488"/>
                  <a:gd name="connsiteY27" fmla="*/ 47128 h 226814"/>
                  <a:gd name="connsiteX28" fmla="*/ 120177 w 225488"/>
                  <a:gd name="connsiteY28" fmla="*/ 8723 h 226814"/>
                  <a:gd name="connsiteX29" fmla="*/ 120178 w 225488"/>
                  <a:gd name="connsiteY29" fmla="*/ 0 h 226814"/>
                  <a:gd name="connsiteX30" fmla="*/ 177169 w 225488"/>
                  <a:gd name="connsiteY30" fmla="*/ 40901 h 226814"/>
                  <a:gd name="connsiteX31" fmla="*/ 182125 w 225488"/>
                  <a:gd name="connsiteY31" fmla="*/ 40901 h 226814"/>
                  <a:gd name="connsiteX32" fmla="*/ 225488 w 225488"/>
                  <a:gd name="connsiteY32" fmla="*/ 84281 h 226814"/>
                  <a:gd name="connsiteX33" fmla="*/ 193276 w 225488"/>
                  <a:gd name="connsiteY33" fmla="*/ 126421 h 226814"/>
                  <a:gd name="connsiteX34" fmla="*/ 178408 w 225488"/>
                  <a:gd name="connsiteY34" fmla="*/ 158646 h 226814"/>
                  <a:gd name="connsiteX35" fmla="*/ 180886 w 225488"/>
                  <a:gd name="connsiteY35" fmla="*/ 174758 h 226814"/>
                  <a:gd name="connsiteX36" fmla="*/ 128850 w 225488"/>
                  <a:gd name="connsiteY36" fmla="*/ 226814 h 226814"/>
                  <a:gd name="connsiteX37" fmla="*/ 80532 w 225488"/>
                  <a:gd name="connsiteY37" fmla="*/ 194589 h 226814"/>
                  <a:gd name="connsiteX38" fmla="*/ 63186 w 225488"/>
                  <a:gd name="connsiteY38" fmla="*/ 197068 h 226814"/>
                  <a:gd name="connsiteX39" fmla="*/ 0 w 225488"/>
                  <a:gd name="connsiteY39" fmla="*/ 136336 h 226814"/>
                  <a:gd name="connsiteX40" fmla="*/ 18584 w 225488"/>
                  <a:gd name="connsiteY40" fmla="*/ 92957 h 226814"/>
                  <a:gd name="connsiteX41" fmla="*/ 13629 w 225488"/>
                  <a:gd name="connsiteY41" fmla="*/ 73126 h 226814"/>
                  <a:gd name="connsiteX42" fmla="*/ 56992 w 225488"/>
                  <a:gd name="connsiteY42" fmla="*/ 29746 h 226814"/>
                  <a:gd name="connsiteX43" fmla="*/ 66903 w 225488"/>
                  <a:gd name="connsiteY43" fmla="*/ 30986 h 226814"/>
                  <a:gd name="connsiteX44" fmla="*/ 120178 w 225488"/>
                  <a:gd name="connsiteY44" fmla="*/ 0 h 226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25488" h="226814">
                    <a:moveTo>
                      <a:pt x="120177" y="8723"/>
                    </a:moveTo>
                    <a:cubicBezTo>
                      <a:pt x="100364" y="8723"/>
                      <a:pt x="81789" y="21112"/>
                      <a:pt x="71883" y="38456"/>
                    </a:cubicBezTo>
                    <a:lnTo>
                      <a:pt x="70644" y="40933"/>
                    </a:lnTo>
                    <a:lnTo>
                      <a:pt x="66929" y="40933"/>
                    </a:lnTo>
                    <a:cubicBezTo>
                      <a:pt x="64453" y="39694"/>
                      <a:pt x="60738" y="38456"/>
                      <a:pt x="57023" y="38456"/>
                    </a:cubicBezTo>
                    <a:cubicBezTo>
                      <a:pt x="37209" y="38456"/>
                      <a:pt x="22349" y="54561"/>
                      <a:pt x="22349" y="73144"/>
                    </a:cubicBezTo>
                    <a:cubicBezTo>
                      <a:pt x="22349" y="79338"/>
                      <a:pt x="23588" y="86771"/>
                      <a:pt x="27303" y="91726"/>
                    </a:cubicBezTo>
                    <a:lnTo>
                      <a:pt x="29779" y="94204"/>
                    </a:lnTo>
                    <a:lnTo>
                      <a:pt x="26064" y="97921"/>
                    </a:lnTo>
                    <a:cubicBezTo>
                      <a:pt x="16158" y="106593"/>
                      <a:pt x="9966" y="121459"/>
                      <a:pt x="9966" y="136325"/>
                    </a:cubicBezTo>
                    <a:cubicBezTo>
                      <a:pt x="9966" y="164819"/>
                      <a:pt x="33494" y="188357"/>
                      <a:pt x="63214" y="188357"/>
                    </a:cubicBezTo>
                    <a:cubicBezTo>
                      <a:pt x="69406" y="188357"/>
                      <a:pt x="74359" y="187119"/>
                      <a:pt x="80551" y="184641"/>
                    </a:cubicBezTo>
                    <a:lnTo>
                      <a:pt x="85504" y="183402"/>
                    </a:lnTo>
                    <a:lnTo>
                      <a:pt x="86743" y="188357"/>
                    </a:lnTo>
                    <a:cubicBezTo>
                      <a:pt x="92934" y="205701"/>
                      <a:pt x="110271" y="218090"/>
                      <a:pt x="128846" y="218090"/>
                    </a:cubicBezTo>
                    <a:cubicBezTo>
                      <a:pt x="152374" y="218090"/>
                      <a:pt x="172187" y="198268"/>
                      <a:pt x="172187" y="174730"/>
                    </a:cubicBezTo>
                    <a:cubicBezTo>
                      <a:pt x="172187" y="169775"/>
                      <a:pt x="170949" y="164819"/>
                      <a:pt x="169711" y="158625"/>
                    </a:cubicBezTo>
                    <a:lnTo>
                      <a:pt x="168472" y="156147"/>
                    </a:lnTo>
                    <a:lnTo>
                      <a:pt x="170949" y="153669"/>
                    </a:lnTo>
                    <a:cubicBezTo>
                      <a:pt x="179617" y="147475"/>
                      <a:pt x="185809" y="137564"/>
                      <a:pt x="185809" y="126415"/>
                    </a:cubicBezTo>
                    <a:cubicBezTo>
                      <a:pt x="185809" y="125176"/>
                      <a:pt x="185809" y="123937"/>
                      <a:pt x="184571" y="122698"/>
                    </a:cubicBezTo>
                    <a:lnTo>
                      <a:pt x="184571" y="118981"/>
                    </a:lnTo>
                    <a:lnTo>
                      <a:pt x="188286" y="118981"/>
                    </a:lnTo>
                    <a:cubicBezTo>
                      <a:pt x="205622" y="115265"/>
                      <a:pt x="216767" y="100398"/>
                      <a:pt x="216767" y="84293"/>
                    </a:cubicBezTo>
                    <a:cubicBezTo>
                      <a:pt x="216767" y="65710"/>
                      <a:pt x="200669" y="49605"/>
                      <a:pt x="182094" y="49605"/>
                    </a:cubicBezTo>
                    <a:cubicBezTo>
                      <a:pt x="179617" y="49605"/>
                      <a:pt x="177141" y="49605"/>
                      <a:pt x="174664" y="49605"/>
                    </a:cubicBezTo>
                    <a:lnTo>
                      <a:pt x="170949" y="50844"/>
                    </a:lnTo>
                    <a:lnTo>
                      <a:pt x="169711" y="47128"/>
                    </a:lnTo>
                    <a:cubicBezTo>
                      <a:pt x="163519" y="24828"/>
                      <a:pt x="142467" y="8723"/>
                      <a:pt x="120177" y="8723"/>
                    </a:cubicBezTo>
                    <a:close/>
                    <a:moveTo>
                      <a:pt x="120178" y="0"/>
                    </a:moveTo>
                    <a:cubicBezTo>
                      <a:pt x="144957" y="0"/>
                      <a:pt x="168497" y="17352"/>
                      <a:pt x="177169" y="40901"/>
                    </a:cubicBezTo>
                    <a:cubicBezTo>
                      <a:pt x="178408" y="40901"/>
                      <a:pt x="179647" y="40901"/>
                      <a:pt x="182125" y="40901"/>
                    </a:cubicBezTo>
                    <a:cubicBezTo>
                      <a:pt x="205665" y="40901"/>
                      <a:pt x="225488" y="59492"/>
                      <a:pt x="225488" y="84281"/>
                    </a:cubicBezTo>
                    <a:cubicBezTo>
                      <a:pt x="225488" y="104111"/>
                      <a:pt x="213099" y="120224"/>
                      <a:pt x="193276" y="126421"/>
                    </a:cubicBezTo>
                    <a:cubicBezTo>
                      <a:pt x="193276" y="138815"/>
                      <a:pt x="188320" y="151209"/>
                      <a:pt x="178408" y="158646"/>
                    </a:cubicBezTo>
                    <a:cubicBezTo>
                      <a:pt x="179647" y="164843"/>
                      <a:pt x="180886" y="169801"/>
                      <a:pt x="180886" y="174758"/>
                    </a:cubicBezTo>
                    <a:cubicBezTo>
                      <a:pt x="180886" y="203265"/>
                      <a:pt x="157346" y="226814"/>
                      <a:pt x="128850" y="226814"/>
                    </a:cubicBezTo>
                    <a:cubicBezTo>
                      <a:pt x="107788" y="226814"/>
                      <a:pt x="87965" y="214420"/>
                      <a:pt x="80532" y="194589"/>
                    </a:cubicBezTo>
                    <a:cubicBezTo>
                      <a:pt x="74337" y="197068"/>
                      <a:pt x="69381" y="197068"/>
                      <a:pt x="63186" y="197068"/>
                    </a:cubicBezTo>
                    <a:cubicBezTo>
                      <a:pt x="28496" y="197068"/>
                      <a:pt x="0" y="169801"/>
                      <a:pt x="0" y="136336"/>
                    </a:cubicBezTo>
                    <a:cubicBezTo>
                      <a:pt x="0" y="120224"/>
                      <a:pt x="7434" y="105351"/>
                      <a:pt x="18584" y="92957"/>
                    </a:cubicBezTo>
                    <a:cubicBezTo>
                      <a:pt x="14867" y="86759"/>
                      <a:pt x="13629" y="80562"/>
                      <a:pt x="13629" y="73126"/>
                    </a:cubicBezTo>
                    <a:cubicBezTo>
                      <a:pt x="13629" y="49577"/>
                      <a:pt x="33452" y="29746"/>
                      <a:pt x="56992" y="29746"/>
                    </a:cubicBezTo>
                    <a:cubicBezTo>
                      <a:pt x="60708" y="29746"/>
                      <a:pt x="63186" y="29746"/>
                      <a:pt x="66903" y="30986"/>
                    </a:cubicBezTo>
                    <a:cubicBezTo>
                      <a:pt x="76815" y="12394"/>
                      <a:pt x="97877" y="0"/>
                      <a:pt x="1201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2" name="Freeform 1351">
                <a:extLst>
                  <a:ext uri="{FF2B5EF4-FFF2-40B4-BE49-F238E27FC236}">
                    <a16:creationId xmlns:a16="http://schemas.microsoft.com/office/drawing/2014/main" id="{985D553E-BF46-D744-974E-7E2878B10E55}"/>
                  </a:ext>
                </a:extLst>
              </p:cNvPr>
              <p:cNvSpPr/>
              <p:nvPr/>
            </p:nvSpPr>
            <p:spPr>
              <a:xfrm>
                <a:off x="3763537" y="10204126"/>
                <a:ext cx="215522" cy="21684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4" h="175">
                    <a:moveTo>
                      <a:pt x="174" y="64"/>
                    </a:moveTo>
                    <a:cubicBezTo>
                      <a:pt x="174" y="47"/>
                      <a:pt x="160" y="32"/>
                      <a:pt x="143" y="32"/>
                    </a:cubicBezTo>
                    <a:cubicBezTo>
                      <a:pt x="141" y="32"/>
                      <a:pt x="139" y="33"/>
                      <a:pt x="137" y="33"/>
                    </a:cubicBezTo>
                    <a:cubicBezTo>
                      <a:pt x="131" y="14"/>
                      <a:pt x="113" y="0"/>
                      <a:pt x="93" y="0"/>
                    </a:cubicBezTo>
                    <a:cubicBezTo>
                      <a:pt x="75" y="0"/>
                      <a:pt x="59" y="10"/>
                      <a:pt x="52" y="25"/>
                    </a:cubicBezTo>
                    <a:cubicBezTo>
                      <a:pt x="48" y="24"/>
                      <a:pt x="45" y="24"/>
                      <a:pt x="42" y="24"/>
                    </a:cubicBezTo>
                    <a:cubicBezTo>
                      <a:pt x="25" y="24"/>
                      <a:pt x="11" y="38"/>
                      <a:pt x="11" y="55"/>
                    </a:cubicBezTo>
                    <a:cubicBezTo>
                      <a:pt x="11" y="62"/>
                      <a:pt x="12" y="67"/>
                      <a:pt x="15" y="72"/>
                    </a:cubicBezTo>
                    <a:cubicBezTo>
                      <a:pt x="6" y="81"/>
                      <a:pt x="0" y="92"/>
                      <a:pt x="0" y="106"/>
                    </a:cubicBezTo>
                    <a:cubicBezTo>
                      <a:pt x="0" y="131"/>
                      <a:pt x="21" y="152"/>
                      <a:pt x="47" y="152"/>
                    </a:cubicBezTo>
                    <a:cubicBezTo>
                      <a:pt x="52" y="152"/>
                      <a:pt x="58" y="151"/>
                      <a:pt x="63" y="149"/>
                    </a:cubicBezTo>
                    <a:cubicBezTo>
                      <a:pt x="68" y="164"/>
                      <a:pt x="83" y="175"/>
                      <a:pt x="100" y="175"/>
                    </a:cubicBezTo>
                    <a:cubicBezTo>
                      <a:pt x="121" y="175"/>
                      <a:pt x="138" y="158"/>
                      <a:pt x="138" y="137"/>
                    </a:cubicBezTo>
                    <a:cubicBezTo>
                      <a:pt x="138" y="132"/>
                      <a:pt x="138" y="128"/>
                      <a:pt x="136" y="123"/>
                    </a:cubicBezTo>
                    <a:cubicBezTo>
                      <a:pt x="144" y="118"/>
                      <a:pt x="149" y="109"/>
                      <a:pt x="149" y="98"/>
                    </a:cubicBezTo>
                    <a:cubicBezTo>
                      <a:pt x="149" y="97"/>
                      <a:pt x="149" y="96"/>
                      <a:pt x="149" y="95"/>
                    </a:cubicBezTo>
                    <a:cubicBezTo>
                      <a:pt x="163" y="92"/>
                      <a:pt x="174" y="79"/>
                      <a:pt x="174" y="64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53" name="Freeform 1352">
                <a:extLst>
                  <a:ext uri="{FF2B5EF4-FFF2-40B4-BE49-F238E27FC236}">
                    <a16:creationId xmlns:a16="http://schemas.microsoft.com/office/drawing/2014/main" id="{DAA5E3BA-C3C8-814D-8531-7243E565BBA5}"/>
                  </a:ext>
                </a:extLst>
              </p:cNvPr>
              <p:cNvSpPr/>
              <p:nvPr/>
            </p:nvSpPr>
            <p:spPr>
              <a:xfrm>
                <a:off x="3758557" y="10199141"/>
                <a:ext cx="225488" cy="226814"/>
              </a:xfrm>
              <a:custGeom>
                <a:avLst/>
                <a:gdLst>
                  <a:gd name="connsiteX0" fmla="*/ 120177 w 225488"/>
                  <a:gd name="connsiteY0" fmla="*/ 8723 h 226814"/>
                  <a:gd name="connsiteX1" fmla="*/ 71883 w 225488"/>
                  <a:gd name="connsiteY1" fmla="*/ 38456 h 226814"/>
                  <a:gd name="connsiteX2" fmla="*/ 70644 w 225488"/>
                  <a:gd name="connsiteY2" fmla="*/ 40933 h 226814"/>
                  <a:gd name="connsiteX3" fmla="*/ 66929 w 225488"/>
                  <a:gd name="connsiteY3" fmla="*/ 40933 h 226814"/>
                  <a:gd name="connsiteX4" fmla="*/ 57023 w 225488"/>
                  <a:gd name="connsiteY4" fmla="*/ 38456 h 226814"/>
                  <a:gd name="connsiteX5" fmla="*/ 22349 w 225488"/>
                  <a:gd name="connsiteY5" fmla="*/ 73144 h 226814"/>
                  <a:gd name="connsiteX6" fmla="*/ 27303 w 225488"/>
                  <a:gd name="connsiteY6" fmla="*/ 91726 h 226814"/>
                  <a:gd name="connsiteX7" fmla="*/ 29779 w 225488"/>
                  <a:gd name="connsiteY7" fmla="*/ 94204 h 226814"/>
                  <a:gd name="connsiteX8" fmla="*/ 26064 w 225488"/>
                  <a:gd name="connsiteY8" fmla="*/ 97921 h 226814"/>
                  <a:gd name="connsiteX9" fmla="*/ 9966 w 225488"/>
                  <a:gd name="connsiteY9" fmla="*/ 136325 h 226814"/>
                  <a:gd name="connsiteX10" fmla="*/ 63214 w 225488"/>
                  <a:gd name="connsiteY10" fmla="*/ 188357 h 226814"/>
                  <a:gd name="connsiteX11" fmla="*/ 80551 w 225488"/>
                  <a:gd name="connsiteY11" fmla="*/ 184641 h 226814"/>
                  <a:gd name="connsiteX12" fmla="*/ 85504 w 225488"/>
                  <a:gd name="connsiteY12" fmla="*/ 183402 h 226814"/>
                  <a:gd name="connsiteX13" fmla="*/ 86743 w 225488"/>
                  <a:gd name="connsiteY13" fmla="*/ 188357 h 226814"/>
                  <a:gd name="connsiteX14" fmla="*/ 128846 w 225488"/>
                  <a:gd name="connsiteY14" fmla="*/ 218090 h 226814"/>
                  <a:gd name="connsiteX15" fmla="*/ 172187 w 225488"/>
                  <a:gd name="connsiteY15" fmla="*/ 174730 h 226814"/>
                  <a:gd name="connsiteX16" fmla="*/ 169711 w 225488"/>
                  <a:gd name="connsiteY16" fmla="*/ 158625 h 226814"/>
                  <a:gd name="connsiteX17" fmla="*/ 168472 w 225488"/>
                  <a:gd name="connsiteY17" fmla="*/ 156147 h 226814"/>
                  <a:gd name="connsiteX18" fmla="*/ 170949 w 225488"/>
                  <a:gd name="connsiteY18" fmla="*/ 153669 h 226814"/>
                  <a:gd name="connsiteX19" fmla="*/ 185809 w 225488"/>
                  <a:gd name="connsiteY19" fmla="*/ 126415 h 226814"/>
                  <a:gd name="connsiteX20" fmla="*/ 184571 w 225488"/>
                  <a:gd name="connsiteY20" fmla="*/ 122698 h 226814"/>
                  <a:gd name="connsiteX21" fmla="*/ 184571 w 225488"/>
                  <a:gd name="connsiteY21" fmla="*/ 118981 h 226814"/>
                  <a:gd name="connsiteX22" fmla="*/ 188286 w 225488"/>
                  <a:gd name="connsiteY22" fmla="*/ 118981 h 226814"/>
                  <a:gd name="connsiteX23" fmla="*/ 216767 w 225488"/>
                  <a:gd name="connsiteY23" fmla="*/ 84293 h 226814"/>
                  <a:gd name="connsiteX24" fmla="*/ 182094 w 225488"/>
                  <a:gd name="connsiteY24" fmla="*/ 49605 h 226814"/>
                  <a:gd name="connsiteX25" fmla="*/ 174664 w 225488"/>
                  <a:gd name="connsiteY25" fmla="*/ 49605 h 226814"/>
                  <a:gd name="connsiteX26" fmla="*/ 170949 w 225488"/>
                  <a:gd name="connsiteY26" fmla="*/ 50844 h 226814"/>
                  <a:gd name="connsiteX27" fmla="*/ 169711 w 225488"/>
                  <a:gd name="connsiteY27" fmla="*/ 47128 h 226814"/>
                  <a:gd name="connsiteX28" fmla="*/ 120177 w 225488"/>
                  <a:gd name="connsiteY28" fmla="*/ 8723 h 226814"/>
                  <a:gd name="connsiteX29" fmla="*/ 120178 w 225488"/>
                  <a:gd name="connsiteY29" fmla="*/ 0 h 226814"/>
                  <a:gd name="connsiteX30" fmla="*/ 177169 w 225488"/>
                  <a:gd name="connsiteY30" fmla="*/ 40901 h 226814"/>
                  <a:gd name="connsiteX31" fmla="*/ 182125 w 225488"/>
                  <a:gd name="connsiteY31" fmla="*/ 40901 h 226814"/>
                  <a:gd name="connsiteX32" fmla="*/ 225488 w 225488"/>
                  <a:gd name="connsiteY32" fmla="*/ 84281 h 226814"/>
                  <a:gd name="connsiteX33" fmla="*/ 193276 w 225488"/>
                  <a:gd name="connsiteY33" fmla="*/ 126421 h 226814"/>
                  <a:gd name="connsiteX34" fmla="*/ 178408 w 225488"/>
                  <a:gd name="connsiteY34" fmla="*/ 158646 h 226814"/>
                  <a:gd name="connsiteX35" fmla="*/ 180886 w 225488"/>
                  <a:gd name="connsiteY35" fmla="*/ 174758 h 226814"/>
                  <a:gd name="connsiteX36" fmla="*/ 128850 w 225488"/>
                  <a:gd name="connsiteY36" fmla="*/ 226814 h 226814"/>
                  <a:gd name="connsiteX37" fmla="*/ 80532 w 225488"/>
                  <a:gd name="connsiteY37" fmla="*/ 194589 h 226814"/>
                  <a:gd name="connsiteX38" fmla="*/ 63186 w 225488"/>
                  <a:gd name="connsiteY38" fmla="*/ 197068 h 226814"/>
                  <a:gd name="connsiteX39" fmla="*/ 0 w 225488"/>
                  <a:gd name="connsiteY39" fmla="*/ 136336 h 226814"/>
                  <a:gd name="connsiteX40" fmla="*/ 18584 w 225488"/>
                  <a:gd name="connsiteY40" fmla="*/ 92957 h 226814"/>
                  <a:gd name="connsiteX41" fmla="*/ 13629 w 225488"/>
                  <a:gd name="connsiteY41" fmla="*/ 73126 h 226814"/>
                  <a:gd name="connsiteX42" fmla="*/ 56992 w 225488"/>
                  <a:gd name="connsiteY42" fmla="*/ 29746 h 226814"/>
                  <a:gd name="connsiteX43" fmla="*/ 66903 w 225488"/>
                  <a:gd name="connsiteY43" fmla="*/ 30986 h 226814"/>
                  <a:gd name="connsiteX44" fmla="*/ 120178 w 225488"/>
                  <a:gd name="connsiteY44" fmla="*/ 0 h 226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25488" h="226814">
                    <a:moveTo>
                      <a:pt x="120177" y="8723"/>
                    </a:moveTo>
                    <a:cubicBezTo>
                      <a:pt x="100364" y="8723"/>
                      <a:pt x="81789" y="21112"/>
                      <a:pt x="71883" y="38456"/>
                    </a:cubicBezTo>
                    <a:lnTo>
                      <a:pt x="70644" y="40933"/>
                    </a:lnTo>
                    <a:lnTo>
                      <a:pt x="66929" y="40933"/>
                    </a:lnTo>
                    <a:cubicBezTo>
                      <a:pt x="64453" y="39694"/>
                      <a:pt x="60738" y="38456"/>
                      <a:pt x="57023" y="38456"/>
                    </a:cubicBezTo>
                    <a:cubicBezTo>
                      <a:pt x="37209" y="38456"/>
                      <a:pt x="22349" y="54561"/>
                      <a:pt x="22349" y="73144"/>
                    </a:cubicBezTo>
                    <a:cubicBezTo>
                      <a:pt x="22349" y="79338"/>
                      <a:pt x="23588" y="86771"/>
                      <a:pt x="27303" y="91726"/>
                    </a:cubicBezTo>
                    <a:lnTo>
                      <a:pt x="29779" y="94204"/>
                    </a:lnTo>
                    <a:lnTo>
                      <a:pt x="26064" y="97921"/>
                    </a:lnTo>
                    <a:cubicBezTo>
                      <a:pt x="16158" y="106593"/>
                      <a:pt x="9966" y="121459"/>
                      <a:pt x="9966" y="136325"/>
                    </a:cubicBezTo>
                    <a:cubicBezTo>
                      <a:pt x="9966" y="164819"/>
                      <a:pt x="33494" y="188357"/>
                      <a:pt x="63214" y="188357"/>
                    </a:cubicBezTo>
                    <a:cubicBezTo>
                      <a:pt x="69406" y="188357"/>
                      <a:pt x="74359" y="187119"/>
                      <a:pt x="80551" y="184641"/>
                    </a:cubicBezTo>
                    <a:lnTo>
                      <a:pt x="85504" y="183402"/>
                    </a:lnTo>
                    <a:lnTo>
                      <a:pt x="86743" y="188357"/>
                    </a:lnTo>
                    <a:cubicBezTo>
                      <a:pt x="92934" y="205701"/>
                      <a:pt x="110271" y="218090"/>
                      <a:pt x="128846" y="218090"/>
                    </a:cubicBezTo>
                    <a:cubicBezTo>
                      <a:pt x="152374" y="218090"/>
                      <a:pt x="172187" y="198268"/>
                      <a:pt x="172187" y="174730"/>
                    </a:cubicBezTo>
                    <a:cubicBezTo>
                      <a:pt x="172187" y="169775"/>
                      <a:pt x="170949" y="164819"/>
                      <a:pt x="169711" y="158625"/>
                    </a:cubicBezTo>
                    <a:lnTo>
                      <a:pt x="168472" y="156147"/>
                    </a:lnTo>
                    <a:lnTo>
                      <a:pt x="170949" y="153669"/>
                    </a:lnTo>
                    <a:cubicBezTo>
                      <a:pt x="179617" y="147475"/>
                      <a:pt x="185809" y="137564"/>
                      <a:pt x="185809" y="126415"/>
                    </a:cubicBezTo>
                    <a:cubicBezTo>
                      <a:pt x="185809" y="125176"/>
                      <a:pt x="185809" y="123937"/>
                      <a:pt x="184571" y="122698"/>
                    </a:cubicBezTo>
                    <a:lnTo>
                      <a:pt x="184571" y="118981"/>
                    </a:lnTo>
                    <a:lnTo>
                      <a:pt x="188286" y="118981"/>
                    </a:lnTo>
                    <a:cubicBezTo>
                      <a:pt x="205622" y="115265"/>
                      <a:pt x="216767" y="100398"/>
                      <a:pt x="216767" y="84293"/>
                    </a:cubicBezTo>
                    <a:cubicBezTo>
                      <a:pt x="216767" y="65710"/>
                      <a:pt x="200669" y="49605"/>
                      <a:pt x="182094" y="49605"/>
                    </a:cubicBezTo>
                    <a:cubicBezTo>
                      <a:pt x="179617" y="49605"/>
                      <a:pt x="177141" y="49605"/>
                      <a:pt x="174664" y="49605"/>
                    </a:cubicBezTo>
                    <a:lnTo>
                      <a:pt x="170949" y="50844"/>
                    </a:lnTo>
                    <a:lnTo>
                      <a:pt x="169711" y="47128"/>
                    </a:lnTo>
                    <a:cubicBezTo>
                      <a:pt x="163519" y="24828"/>
                      <a:pt x="142467" y="8723"/>
                      <a:pt x="120177" y="8723"/>
                    </a:cubicBezTo>
                    <a:close/>
                    <a:moveTo>
                      <a:pt x="120178" y="0"/>
                    </a:moveTo>
                    <a:cubicBezTo>
                      <a:pt x="144957" y="0"/>
                      <a:pt x="168497" y="17352"/>
                      <a:pt x="177169" y="40901"/>
                    </a:cubicBezTo>
                    <a:cubicBezTo>
                      <a:pt x="178408" y="40901"/>
                      <a:pt x="179647" y="40901"/>
                      <a:pt x="182125" y="40901"/>
                    </a:cubicBezTo>
                    <a:cubicBezTo>
                      <a:pt x="205665" y="40901"/>
                      <a:pt x="225488" y="59492"/>
                      <a:pt x="225488" y="84281"/>
                    </a:cubicBezTo>
                    <a:cubicBezTo>
                      <a:pt x="225488" y="104111"/>
                      <a:pt x="213099" y="120224"/>
                      <a:pt x="193276" y="126421"/>
                    </a:cubicBezTo>
                    <a:cubicBezTo>
                      <a:pt x="193276" y="138815"/>
                      <a:pt x="188320" y="151209"/>
                      <a:pt x="178408" y="158646"/>
                    </a:cubicBezTo>
                    <a:cubicBezTo>
                      <a:pt x="179647" y="164843"/>
                      <a:pt x="180886" y="169801"/>
                      <a:pt x="180886" y="174758"/>
                    </a:cubicBezTo>
                    <a:cubicBezTo>
                      <a:pt x="180886" y="203265"/>
                      <a:pt x="157346" y="226814"/>
                      <a:pt x="128850" y="226814"/>
                    </a:cubicBezTo>
                    <a:cubicBezTo>
                      <a:pt x="107788" y="226814"/>
                      <a:pt x="87965" y="214420"/>
                      <a:pt x="80532" y="194589"/>
                    </a:cubicBezTo>
                    <a:cubicBezTo>
                      <a:pt x="74337" y="197068"/>
                      <a:pt x="69381" y="197068"/>
                      <a:pt x="63186" y="197068"/>
                    </a:cubicBezTo>
                    <a:cubicBezTo>
                      <a:pt x="28496" y="197068"/>
                      <a:pt x="0" y="169801"/>
                      <a:pt x="0" y="136336"/>
                    </a:cubicBezTo>
                    <a:cubicBezTo>
                      <a:pt x="0" y="120224"/>
                      <a:pt x="7434" y="105351"/>
                      <a:pt x="18584" y="92957"/>
                    </a:cubicBezTo>
                    <a:cubicBezTo>
                      <a:pt x="14867" y="86759"/>
                      <a:pt x="13629" y="80562"/>
                      <a:pt x="13629" y="73126"/>
                    </a:cubicBezTo>
                    <a:cubicBezTo>
                      <a:pt x="13629" y="49577"/>
                      <a:pt x="33452" y="29746"/>
                      <a:pt x="56992" y="29746"/>
                    </a:cubicBezTo>
                    <a:cubicBezTo>
                      <a:pt x="60708" y="29746"/>
                      <a:pt x="63186" y="29746"/>
                      <a:pt x="66903" y="30986"/>
                    </a:cubicBezTo>
                    <a:cubicBezTo>
                      <a:pt x="76815" y="12394"/>
                      <a:pt x="97877" y="0"/>
                      <a:pt x="120178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4" name="Group 1263">
              <a:extLst>
                <a:ext uri="{FF2B5EF4-FFF2-40B4-BE49-F238E27FC236}">
                  <a16:creationId xmlns:a16="http://schemas.microsoft.com/office/drawing/2014/main" id="{C5019CCD-4D85-6E4E-A6F0-BB8B8B979739}"/>
                </a:ext>
              </a:extLst>
            </p:cNvPr>
            <p:cNvGrpSpPr/>
            <p:nvPr/>
          </p:nvGrpSpPr>
          <p:grpSpPr>
            <a:xfrm>
              <a:off x="3709968" y="10069533"/>
              <a:ext cx="183131" cy="185688"/>
              <a:chOff x="3709968" y="10069533"/>
              <a:chExt cx="183131" cy="185688"/>
            </a:xfrm>
          </p:grpSpPr>
          <p:sp>
            <p:nvSpPr>
              <p:cNvPr id="1346" name="Freeform 1345">
                <a:extLst>
                  <a:ext uri="{FF2B5EF4-FFF2-40B4-BE49-F238E27FC236}">
                    <a16:creationId xmlns:a16="http://schemas.microsoft.com/office/drawing/2014/main" id="{2FD65849-0BBA-7742-ACBD-246C818F224D}"/>
                  </a:ext>
                </a:extLst>
              </p:cNvPr>
              <p:cNvSpPr/>
              <p:nvPr/>
            </p:nvSpPr>
            <p:spPr>
              <a:xfrm>
                <a:off x="3713709" y="10073272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3"/>
                    </a:moveTo>
                    <a:cubicBezTo>
                      <a:pt x="142" y="39"/>
                      <a:pt x="131" y="27"/>
                      <a:pt x="117" y="27"/>
                    </a:cubicBezTo>
                    <a:cubicBezTo>
                      <a:pt x="115" y="27"/>
                      <a:pt x="113" y="27"/>
                      <a:pt x="112" y="28"/>
                    </a:cubicBezTo>
                    <a:cubicBezTo>
                      <a:pt x="107" y="12"/>
                      <a:pt x="93" y="0"/>
                      <a:pt x="76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5" y="20"/>
                    </a:cubicBezTo>
                    <a:cubicBezTo>
                      <a:pt x="20" y="20"/>
                      <a:pt x="9" y="31"/>
                      <a:pt x="9" y="45"/>
                    </a:cubicBezTo>
                    <a:cubicBezTo>
                      <a:pt x="9" y="50"/>
                      <a:pt x="10" y="55"/>
                      <a:pt x="13" y="59"/>
                    </a:cubicBezTo>
                    <a:cubicBezTo>
                      <a:pt x="5" y="66"/>
                      <a:pt x="0" y="75"/>
                      <a:pt x="0" y="86"/>
                    </a:cubicBezTo>
                    <a:cubicBezTo>
                      <a:pt x="0" y="107"/>
                      <a:pt x="18" y="124"/>
                      <a:pt x="38" y="124"/>
                    </a:cubicBezTo>
                    <a:cubicBezTo>
                      <a:pt x="43" y="124"/>
                      <a:pt x="47" y="123"/>
                      <a:pt x="52" y="121"/>
                    </a:cubicBezTo>
                    <a:cubicBezTo>
                      <a:pt x="55" y="134"/>
                      <a:pt x="68" y="143"/>
                      <a:pt x="82" y="143"/>
                    </a:cubicBezTo>
                    <a:cubicBezTo>
                      <a:pt x="99" y="143"/>
                      <a:pt x="113" y="129"/>
                      <a:pt x="113" y="112"/>
                    </a:cubicBezTo>
                    <a:cubicBezTo>
                      <a:pt x="113" y="108"/>
                      <a:pt x="112" y="104"/>
                      <a:pt x="111" y="101"/>
                    </a:cubicBezTo>
                    <a:cubicBezTo>
                      <a:pt x="117" y="96"/>
                      <a:pt x="122" y="89"/>
                      <a:pt x="122" y="80"/>
                    </a:cubicBezTo>
                    <a:cubicBezTo>
                      <a:pt x="122" y="79"/>
                      <a:pt x="122" y="78"/>
                      <a:pt x="122" y="78"/>
                    </a:cubicBezTo>
                    <a:cubicBezTo>
                      <a:pt x="133" y="75"/>
                      <a:pt x="142" y="65"/>
                      <a:pt x="142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7" name="Freeform 1346">
                <a:extLst>
                  <a:ext uri="{FF2B5EF4-FFF2-40B4-BE49-F238E27FC236}">
                    <a16:creationId xmlns:a16="http://schemas.microsoft.com/office/drawing/2014/main" id="{8847298C-35CF-AE4F-AD67-359E47C8A14B}"/>
                  </a:ext>
                </a:extLst>
              </p:cNvPr>
              <p:cNvSpPr/>
              <p:nvPr/>
            </p:nvSpPr>
            <p:spPr>
              <a:xfrm>
                <a:off x="3709968" y="10069533"/>
                <a:ext cx="183131" cy="185688"/>
              </a:xfrm>
              <a:custGeom>
                <a:avLst/>
                <a:gdLst>
                  <a:gd name="connsiteX0" fmla="*/ 97757 w 183131"/>
                  <a:gd name="connsiteY0" fmla="*/ 8724 h 185688"/>
                  <a:gd name="connsiteX1" fmla="*/ 59423 w 183131"/>
                  <a:gd name="connsiteY1" fmla="*/ 32228 h 185688"/>
                  <a:gd name="connsiteX2" fmla="*/ 58187 w 183131"/>
                  <a:gd name="connsiteY2" fmla="*/ 34702 h 185688"/>
                  <a:gd name="connsiteX3" fmla="*/ 54477 w 183131"/>
                  <a:gd name="connsiteY3" fmla="*/ 34702 h 185688"/>
                  <a:gd name="connsiteX4" fmla="*/ 47058 w 183131"/>
                  <a:gd name="connsiteY4" fmla="*/ 32228 h 185688"/>
                  <a:gd name="connsiteX5" fmla="*/ 19853 w 183131"/>
                  <a:gd name="connsiteY5" fmla="*/ 59444 h 185688"/>
                  <a:gd name="connsiteX6" fmla="*/ 23563 w 183131"/>
                  <a:gd name="connsiteY6" fmla="*/ 74289 h 185688"/>
                  <a:gd name="connsiteX7" fmla="*/ 26036 w 183131"/>
                  <a:gd name="connsiteY7" fmla="*/ 78000 h 185688"/>
                  <a:gd name="connsiteX8" fmla="*/ 22326 w 183131"/>
                  <a:gd name="connsiteY8" fmla="*/ 79237 h 185688"/>
                  <a:gd name="connsiteX9" fmla="*/ 8724 w 183131"/>
                  <a:gd name="connsiteY9" fmla="*/ 110163 h 185688"/>
                  <a:gd name="connsiteX10" fmla="*/ 50767 w 183131"/>
                  <a:gd name="connsiteY10" fmla="*/ 153461 h 185688"/>
                  <a:gd name="connsiteX11" fmla="*/ 65606 w 183131"/>
                  <a:gd name="connsiteY11" fmla="*/ 149750 h 185688"/>
                  <a:gd name="connsiteX12" fmla="*/ 70552 w 183131"/>
                  <a:gd name="connsiteY12" fmla="*/ 148512 h 185688"/>
                  <a:gd name="connsiteX13" fmla="*/ 71789 w 183131"/>
                  <a:gd name="connsiteY13" fmla="*/ 152224 h 185688"/>
                  <a:gd name="connsiteX14" fmla="*/ 105176 w 183131"/>
                  <a:gd name="connsiteY14" fmla="*/ 176965 h 185688"/>
                  <a:gd name="connsiteX15" fmla="*/ 138563 w 183131"/>
                  <a:gd name="connsiteY15" fmla="*/ 142327 h 185688"/>
                  <a:gd name="connsiteX16" fmla="*/ 136090 w 183131"/>
                  <a:gd name="connsiteY16" fmla="*/ 129956 h 185688"/>
                  <a:gd name="connsiteX17" fmla="*/ 136090 w 183131"/>
                  <a:gd name="connsiteY17" fmla="*/ 126245 h 185688"/>
                  <a:gd name="connsiteX18" fmla="*/ 138563 w 183131"/>
                  <a:gd name="connsiteY18" fmla="*/ 125008 h 185688"/>
                  <a:gd name="connsiteX19" fmla="*/ 149692 w 183131"/>
                  <a:gd name="connsiteY19" fmla="*/ 102741 h 185688"/>
                  <a:gd name="connsiteX20" fmla="*/ 149692 w 183131"/>
                  <a:gd name="connsiteY20" fmla="*/ 100267 h 185688"/>
                  <a:gd name="connsiteX21" fmla="*/ 148456 w 183131"/>
                  <a:gd name="connsiteY21" fmla="*/ 96556 h 185688"/>
                  <a:gd name="connsiteX22" fmla="*/ 153402 w 183131"/>
                  <a:gd name="connsiteY22" fmla="*/ 95319 h 185688"/>
                  <a:gd name="connsiteX23" fmla="*/ 175660 w 183131"/>
                  <a:gd name="connsiteY23" fmla="*/ 69340 h 185688"/>
                  <a:gd name="connsiteX24" fmla="*/ 148456 w 183131"/>
                  <a:gd name="connsiteY24" fmla="*/ 42125 h 185688"/>
                  <a:gd name="connsiteX25" fmla="*/ 142273 w 183131"/>
                  <a:gd name="connsiteY25" fmla="*/ 42125 h 185688"/>
                  <a:gd name="connsiteX26" fmla="*/ 138563 w 183131"/>
                  <a:gd name="connsiteY26" fmla="*/ 42125 h 185688"/>
                  <a:gd name="connsiteX27" fmla="*/ 137327 w 183131"/>
                  <a:gd name="connsiteY27" fmla="*/ 38414 h 185688"/>
                  <a:gd name="connsiteX28" fmla="*/ 97757 w 183131"/>
                  <a:gd name="connsiteY28" fmla="*/ 8724 h 185688"/>
                  <a:gd name="connsiteX29" fmla="*/ 97752 w 183131"/>
                  <a:gd name="connsiteY29" fmla="*/ 0 h 185688"/>
                  <a:gd name="connsiteX30" fmla="*/ 144773 w 183131"/>
                  <a:gd name="connsiteY30" fmla="*/ 32186 h 185688"/>
                  <a:gd name="connsiteX31" fmla="*/ 148485 w 183131"/>
                  <a:gd name="connsiteY31" fmla="*/ 32186 h 185688"/>
                  <a:gd name="connsiteX32" fmla="*/ 183131 w 183131"/>
                  <a:gd name="connsiteY32" fmla="*/ 69324 h 185688"/>
                  <a:gd name="connsiteX33" fmla="*/ 158384 w 183131"/>
                  <a:gd name="connsiteY33" fmla="*/ 102747 h 185688"/>
                  <a:gd name="connsiteX34" fmla="*/ 146010 w 183131"/>
                  <a:gd name="connsiteY34" fmla="*/ 129982 h 185688"/>
                  <a:gd name="connsiteX35" fmla="*/ 148485 w 183131"/>
                  <a:gd name="connsiteY35" fmla="*/ 142361 h 185688"/>
                  <a:gd name="connsiteX36" fmla="*/ 105177 w 183131"/>
                  <a:gd name="connsiteY36" fmla="*/ 185688 h 185688"/>
                  <a:gd name="connsiteX37" fmla="*/ 64343 w 183131"/>
                  <a:gd name="connsiteY37" fmla="*/ 158454 h 185688"/>
                  <a:gd name="connsiteX38" fmla="*/ 50732 w 183131"/>
                  <a:gd name="connsiteY38" fmla="*/ 162168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9899 w 183131"/>
                  <a:gd name="connsiteY41" fmla="*/ 59420 h 185688"/>
                  <a:gd name="connsiteX42" fmla="*/ 47020 w 183131"/>
                  <a:gd name="connsiteY42" fmla="*/ 23520 h 185688"/>
                  <a:gd name="connsiteX43" fmla="*/ 53207 w 183131"/>
                  <a:gd name="connsiteY43" fmla="*/ 24758 h 185688"/>
                  <a:gd name="connsiteX44" fmla="*/ 97752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7757" y="8724"/>
                    </a:moveTo>
                    <a:cubicBezTo>
                      <a:pt x="81681" y="8724"/>
                      <a:pt x="66843" y="17383"/>
                      <a:pt x="59423" y="32228"/>
                    </a:cubicBezTo>
                    <a:lnTo>
                      <a:pt x="58187" y="34702"/>
                    </a:lnTo>
                    <a:lnTo>
                      <a:pt x="54477" y="34702"/>
                    </a:lnTo>
                    <a:cubicBezTo>
                      <a:pt x="52004" y="32228"/>
                      <a:pt x="48294" y="32228"/>
                      <a:pt x="47058" y="32228"/>
                    </a:cubicBezTo>
                    <a:cubicBezTo>
                      <a:pt x="32219" y="32228"/>
                      <a:pt x="19853" y="44599"/>
                      <a:pt x="19853" y="59444"/>
                    </a:cubicBezTo>
                    <a:cubicBezTo>
                      <a:pt x="19853" y="65629"/>
                      <a:pt x="21090" y="70577"/>
                      <a:pt x="23563" y="74289"/>
                    </a:cubicBezTo>
                    <a:lnTo>
                      <a:pt x="26036" y="78000"/>
                    </a:lnTo>
                    <a:lnTo>
                      <a:pt x="22326" y="79237"/>
                    </a:lnTo>
                    <a:cubicBezTo>
                      <a:pt x="13670" y="87896"/>
                      <a:pt x="8724" y="99030"/>
                      <a:pt x="8724" y="110163"/>
                    </a:cubicBezTo>
                    <a:cubicBezTo>
                      <a:pt x="8724" y="134905"/>
                      <a:pt x="27273" y="153461"/>
                      <a:pt x="50767" y="153461"/>
                    </a:cubicBezTo>
                    <a:cubicBezTo>
                      <a:pt x="55714" y="153461"/>
                      <a:pt x="60660" y="150987"/>
                      <a:pt x="65606" y="149750"/>
                    </a:cubicBezTo>
                    <a:lnTo>
                      <a:pt x="70552" y="148512"/>
                    </a:lnTo>
                    <a:lnTo>
                      <a:pt x="71789" y="152224"/>
                    </a:lnTo>
                    <a:cubicBezTo>
                      <a:pt x="76735" y="167068"/>
                      <a:pt x="90337" y="176965"/>
                      <a:pt x="105176" y="176965"/>
                    </a:cubicBezTo>
                    <a:cubicBezTo>
                      <a:pt x="123724" y="176965"/>
                      <a:pt x="138563" y="162120"/>
                      <a:pt x="138563" y="142327"/>
                    </a:cubicBezTo>
                    <a:cubicBezTo>
                      <a:pt x="138563" y="137379"/>
                      <a:pt x="138563" y="134905"/>
                      <a:pt x="136090" y="129956"/>
                    </a:cubicBezTo>
                    <a:lnTo>
                      <a:pt x="136090" y="126245"/>
                    </a:lnTo>
                    <a:lnTo>
                      <a:pt x="138563" y="125008"/>
                    </a:lnTo>
                    <a:cubicBezTo>
                      <a:pt x="145983" y="120060"/>
                      <a:pt x="149692" y="111400"/>
                      <a:pt x="149692" y="102741"/>
                    </a:cubicBezTo>
                    <a:lnTo>
                      <a:pt x="149692" y="100267"/>
                    </a:lnTo>
                    <a:lnTo>
                      <a:pt x="148456" y="96556"/>
                    </a:lnTo>
                    <a:lnTo>
                      <a:pt x="153402" y="95319"/>
                    </a:lnTo>
                    <a:cubicBezTo>
                      <a:pt x="165768" y="92845"/>
                      <a:pt x="175660" y="81711"/>
                      <a:pt x="175660" y="69340"/>
                    </a:cubicBezTo>
                    <a:cubicBezTo>
                      <a:pt x="175660" y="54495"/>
                      <a:pt x="163295" y="42125"/>
                      <a:pt x="148456" y="42125"/>
                    </a:cubicBezTo>
                    <a:cubicBezTo>
                      <a:pt x="145983" y="42125"/>
                      <a:pt x="144746" y="42125"/>
                      <a:pt x="142273" y="42125"/>
                    </a:cubicBezTo>
                    <a:lnTo>
                      <a:pt x="138563" y="42125"/>
                    </a:lnTo>
                    <a:lnTo>
                      <a:pt x="137327" y="38414"/>
                    </a:lnTo>
                    <a:cubicBezTo>
                      <a:pt x="132380" y="21095"/>
                      <a:pt x="115069" y="8724"/>
                      <a:pt x="97757" y="8724"/>
                    </a:cubicBezTo>
                    <a:close/>
                    <a:moveTo>
                      <a:pt x="97752" y="0"/>
                    </a:moveTo>
                    <a:cubicBezTo>
                      <a:pt x="118788" y="0"/>
                      <a:pt x="137348" y="13617"/>
                      <a:pt x="144773" y="32186"/>
                    </a:cubicBezTo>
                    <a:cubicBezTo>
                      <a:pt x="146010" y="32186"/>
                      <a:pt x="146010" y="32186"/>
                      <a:pt x="148485" y="32186"/>
                    </a:cubicBezTo>
                    <a:cubicBezTo>
                      <a:pt x="168283" y="32186"/>
                      <a:pt x="183131" y="48279"/>
                      <a:pt x="183131" y="69324"/>
                    </a:cubicBezTo>
                    <a:cubicBezTo>
                      <a:pt x="183131" y="85416"/>
                      <a:pt x="174470" y="99034"/>
                      <a:pt x="158384" y="102747"/>
                    </a:cubicBezTo>
                    <a:cubicBezTo>
                      <a:pt x="158384" y="113889"/>
                      <a:pt x="154672" y="122554"/>
                      <a:pt x="146010" y="129982"/>
                    </a:cubicBezTo>
                    <a:cubicBezTo>
                      <a:pt x="147247" y="134933"/>
                      <a:pt x="148485" y="137409"/>
                      <a:pt x="148485" y="142361"/>
                    </a:cubicBezTo>
                    <a:cubicBezTo>
                      <a:pt x="148485" y="165881"/>
                      <a:pt x="128687" y="185688"/>
                      <a:pt x="105177" y="185688"/>
                    </a:cubicBezTo>
                    <a:cubicBezTo>
                      <a:pt x="87854" y="185688"/>
                      <a:pt x="71768" y="174547"/>
                      <a:pt x="64343" y="158454"/>
                    </a:cubicBezTo>
                    <a:cubicBezTo>
                      <a:pt x="60631" y="160930"/>
                      <a:pt x="55682" y="162168"/>
                      <a:pt x="50732" y="162168"/>
                    </a:cubicBezTo>
                    <a:cubicBezTo>
                      <a:pt x="23510" y="162168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1" y="75513"/>
                    </a:cubicBezTo>
                    <a:cubicBezTo>
                      <a:pt x="12374" y="70561"/>
                      <a:pt x="9899" y="65610"/>
                      <a:pt x="9899" y="59420"/>
                    </a:cubicBezTo>
                    <a:cubicBezTo>
                      <a:pt x="9899" y="40851"/>
                      <a:pt x="27222" y="23520"/>
                      <a:pt x="47020" y="23520"/>
                    </a:cubicBezTo>
                    <a:cubicBezTo>
                      <a:pt x="48258" y="23520"/>
                      <a:pt x="50732" y="24758"/>
                      <a:pt x="53207" y="24758"/>
                    </a:cubicBezTo>
                    <a:cubicBezTo>
                      <a:pt x="61869" y="8665"/>
                      <a:pt x="79192" y="0"/>
                      <a:pt x="97752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8" name="Freeform 1347">
                <a:extLst>
                  <a:ext uri="{FF2B5EF4-FFF2-40B4-BE49-F238E27FC236}">
                    <a16:creationId xmlns:a16="http://schemas.microsoft.com/office/drawing/2014/main" id="{05BF7321-2E33-574E-80DE-F8075A6A962C}"/>
                  </a:ext>
                </a:extLst>
              </p:cNvPr>
              <p:cNvSpPr/>
              <p:nvPr/>
            </p:nvSpPr>
            <p:spPr>
              <a:xfrm>
                <a:off x="3713709" y="10073272"/>
                <a:ext cx="175657" cy="17696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2" h="143">
                    <a:moveTo>
                      <a:pt x="142" y="53"/>
                    </a:moveTo>
                    <a:cubicBezTo>
                      <a:pt x="142" y="39"/>
                      <a:pt x="131" y="27"/>
                      <a:pt x="117" y="27"/>
                    </a:cubicBezTo>
                    <a:cubicBezTo>
                      <a:pt x="115" y="27"/>
                      <a:pt x="113" y="27"/>
                      <a:pt x="112" y="28"/>
                    </a:cubicBezTo>
                    <a:cubicBezTo>
                      <a:pt x="107" y="12"/>
                      <a:pt x="93" y="0"/>
                      <a:pt x="76" y="0"/>
                    </a:cubicBezTo>
                    <a:cubicBezTo>
                      <a:pt x="61" y="0"/>
                      <a:pt x="48" y="9"/>
                      <a:pt x="42" y="21"/>
                    </a:cubicBezTo>
                    <a:cubicBezTo>
                      <a:pt x="40" y="20"/>
                      <a:pt x="37" y="20"/>
                      <a:pt x="35" y="20"/>
                    </a:cubicBezTo>
                    <a:cubicBezTo>
                      <a:pt x="20" y="20"/>
                      <a:pt x="9" y="31"/>
                      <a:pt x="9" y="45"/>
                    </a:cubicBezTo>
                    <a:cubicBezTo>
                      <a:pt x="9" y="50"/>
                      <a:pt x="10" y="55"/>
                      <a:pt x="13" y="59"/>
                    </a:cubicBezTo>
                    <a:cubicBezTo>
                      <a:pt x="5" y="66"/>
                      <a:pt x="0" y="75"/>
                      <a:pt x="0" y="86"/>
                    </a:cubicBezTo>
                    <a:cubicBezTo>
                      <a:pt x="0" y="107"/>
                      <a:pt x="18" y="124"/>
                      <a:pt x="38" y="124"/>
                    </a:cubicBezTo>
                    <a:cubicBezTo>
                      <a:pt x="43" y="124"/>
                      <a:pt x="47" y="123"/>
                      <a:pt x="52" y="121"/>
                    </a:cubicBezTo>
                    <a:cubicBezTo>
                      <a:pt x="55" y="134"/>
                      <a:pt x="68" y="143"/>
                      <a:pt x="82" y="143"/>
                    </a:cubicBezTo>
                    <a:cubicBezTo>
                      <a:pt x="99" y="143"/>
                      <a:pt x="113" y="129"/>
                      <a:pt x="113" y="112"/>
                    </a:cubicBezTo>
                    <a:cubicBezTo>
                      <a:pt x="113" y="108"/>
                      <a:pt x="112" y="104"/>
                      <a:pt x="111" y="101"/>
                    </a:cubicBezTo>
                    <a:cubicBezTo>
                      <a:pt x="117" y="96"/>
                      <a:pt x="122" y="89"/>
                      <a:pt x="122" y="80"/>
                    </a:cubicBezTo>
                    <a:cubicBezTo>
                      <a:pt x="122" y="79"/>
                      <a:pt x="122" y="78"/>
                      <a:pt x="122" y="78"/>
                    </a:cubicBezTo>
                    <a:cubicBezTo>
                      <a:pt x="133" y="75"/>
                      <a:pt x="142" y="65"/>
                      <a:pt x="142" y="53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9" name="Freeform 1348">
                <a:extLst>
                  <a:ext uri="{FF2B5EF4-FFF2-40B4-BE49-F238E27FC236}">
                    <a16:creationId xmlns:a16="http://schemas.microsoft.com/office/drawing/2014/main" id="{3571EFCE-DA87-E345-B6F1-F28E3F33A2FD}"/>
                  </a:ext>
                </a:extLst>
              </p:cNvPr>
              <p:cNvSpPr/>
              <p:nvPr/>
            </p:nvSpPr>
            <p:spPr>
              <a:xfrm>
                <a:off x="3709968" y="10069533"/>
                <a:ext cx="183131" cy="185688"/>
              </a:xfrm>
              <a:custGeom>
                <a:avLst/>
                <a:gdLst>
                  <a:gd name="connsiteX0" fmla="*/ 97757 w 183131"/>
                  <a:gd name="connsiteY0" fmla="*/ 8724 h 185688"/>
                  <a:gd name="connsiteX1" fmla="*/ 59423 w 183131"/>
                  <a:gd name="connsiteY1" fmla="*/ 32228 h 185688"/>
                  <a:gd name="connsiteX2" fmla="*/ 58187 w 183131"/>
                  <a:gd name="connsiteY2" fmla="*/ 34702 h 185688"/>
                  <a:gd name="connsiteX3" fmla="*/ 54477 w 183131"/>
                  <a:gd name="connsiteY3" fmla="*/ 34702 h 185688"/>
                  <a:gd name="connsiteX4" fmla="*/ 47058 w 183131"/>
                  <a:gd name="connsiteY4" fmla="*/ 32228 h 185688"/>
                  <a:gd name="connsiteX5" fmla="*/ 19853 w 183131"/>
                  <a:gd name="connsiteY5" fmla="*/ 59444 h 185688"/>
                  <a:gd name="connsiteX6" fmla="*/ 23563 w 183131"/>
                  <a:gd name="connsiteY6" fmla="*/ 74289 h 185688"/>
                  <a:gd name="connsiteX7" fmla="*/ 26036 w 183131"/>
                  <a:gd name="connsiteY7" fmla="*/ 78000 h 185688"/>
                  <a:gd name="connsiteX8" fmla="*/ 22326 w 183131"/>
                  <a:gd name="connsiteY8" fmla="*/ 79237 h 185688"/>
                  <a:gd name="connsiteX9" fmla="*/ 8724 w 183131"/>
                  <a:gd name="connsiteY9" fmla="*/ 110163 h 185688"/>
                  <a:gd name="connsiteX10" fmla="*/ 50767 w 183131"/>
                  <a:gd name="connsiteY10" fmla="*/ 153461 h 185688"/>
                  <a:gd name="connsiteX11" fmla="*/ 65606 w 183131"/>
                  <a:gd name="connsiteY11" fmla="*/ 149750 h 185688"/>
                  <a:gd name="connsiteX12" fmla="*/ 70552 w 183131"/>
                  <a:gd name="connsiteY12" fmla="*/ 148512 h 185688"/>
                  <a:gd name="connsiteX13" fmla="*/ 71789 w 183131"/>
                  <a:gd name="connsiteY13" fmla="*/ 152224 h 185688"/>
                  <a:gd name="connsiteX14" fmla="*/ 105176 w 183131"/>
                  <a:gd name="connsiteY14" fmla="*/ 176965 h 185688"/>
                  <a:gd name="connsiteX15" fmla="*/ 138563 w 183131"/>
                  <a:gd name="connsiteY15" fmla="*/ 142327 h 185688"/>
                  <a:gd name="connsiteX16" fmla="*/ 136090 w 183131"/>
                  <a:gd name="connsiteY16" fmla="*/ 129956 h 185688"/>
                  <a:gd name="connsiteX17" fmla="*/ 136090 w 183131"/>
                  <a:gd name="connsiteY17" fmla="*/ 126245 h 185688"/>
                  <a:gd name="connsiteX18" fmla="*/ 138563 w 183131"/>
                  <a:gd name="connsiteY18" fmla="*/ 125008 h 185688"/>
                  <a:gd name="connsiteX19" fmla="*/ 149692 w 183131"/>
                  <a:gd name="connsiteY19" fmla="*/ 102741 h 185688"/>
                  <a:gd name="connsiteX20" fmla="*/ 149692 w 183131"/>
                  <a:gd name="connsiteY20" fmla="*/ 100267 h 185688"/>
                  <a:gd name="connsiteX21" fmla="*/ 148456 w 183131"/>
                  <a:gd name="connsiteY21" fmla="*/ 96556 h 185688"/>
                  <a:gd name="connsiteX22" fmla="*/ 153402 w 183131"/>
                  <a:gd name="connsiteY22" fmla="*/ 95319 h 185688"/>
                  <a:gd name="connsiteX23" fmla="*/ 175660 w 183131"/>
                  <a:gd name="connsiteY23" fmla="*/ 69340 h 185688"/>
                  <a:gd name="connsiteX24" fmla="*/ 148456 w 183131"/>
                  <a:gd name="connsiteY24" fmla="*/ 42125 h 185688"/>
                  <a:gd name="connsiteX25" fmla="*/ 142273 w 183131"/>
                  <a:gd name="connsiteY25" fmla="*/ 42125 h 185688"/>
                  <a:gd name="connsiteX26" fmla="*/ 138563 w 183131"/>
                  <a:gd name="connsiteY26" fmla="*/ 42125 h 185688"/>
                  <a:gd name="connsiteX27" fmla="*/ 137327 w 183131"/>
                  <a:gd name="connsiteY27" fmla="*/ 38414 h 185688"/>
                  <a:gd name="connsiteX28" fmla="*/ 97757 w 183131"/>
                  <a:gd name="connsiteY28" fmla="*/ 8724 h 185688"/>
                  <a:gd name="connsiteX29" fmla="*/ 97752 w 183131"/>
                  <a:gd name="connsiteY29" fmla="*/ 0 h 185688"/>
                  <a:gd name="connsiteX30" fmla="*/ 144773 w 183131"/>
                  <a:gd name="connsiteY30" fmla="*/ 32186 h 185688"/>
                  <a:gd name="connsiteX31" fmla="*/ 148485 w 183131"/>
                  <a:gd name="connsiteY31" fmla="*/ 32186 h 185688"/>
                  <a:gd name="connsiteX32" fmla="*/ 183131 w 183131"/>
                  <a:gd name="connsiteY32" fmla="*/ 69324 h 185688"/>
                  <a:gd name="connsiteX33" fmla="*/ 158384 w 183131"/>
                  <a:gd name="connsiteY33" fmla="*/ 102747 h 185688"/>
                  <a:gd name="connsiteX34" fmla="*/ 146010 w 183131"/>
                  <a:gd name="connsiteY34" fmla="*/ 129982 h 185688"/>
                  <a:gd name="connsiteX35" fmla="*/ 148485 w 183131"/>
                  <a:gd name="connsiteY35" fmla="*/ 142361 h 185688"/>
                  <a:gd name="connsiteX36" fmla="*/ 105177 w 183131"/>
                  <a:gd name="connsiteY36" fmla="*/ 185688 h 185688"/>
                  <a:gd name="connsiteX37" fmla="*/ 64343 w 183131"/>
                  <a:gd name="connsiteY37" fmla="*/ 158454 h 185688"/>
                  <a:gd name="connsiteX38" fmla="*/ 50732 w 183131"/>
                  <a:gd name="connsiteY38" fmla="*/ 162168 h 185688"/>
                  <a:gd name="connsiteX39" fmla="*/ 0 w 183131"/>
                  <a:gd name="connsiteY39" fmla="*/ 110175 h 185688"/>
                  <a:gd name="connsiteX40" fmla="*/ 13611 w 183131"/>
                  <a:gd name="connsiteY40" fmla="*/ 75513 h 185688"/>
                  <a:gd name="connsiteX41" fmla="*/ 9899 w 183131"/>
                  <a:gd name="connsiteY41" fmla="*/ 59420 h 185688"/>
                  <a:gd name="connsiteX42" fmla="*/ 47020 w 183131"/>
                  <a:gd name="connsiteY42" fmla="*/ 23520 h 185688"/>
                  <a:gd name="connsiteX43" fmla="*/ 53207 w 183131"/>
                  <a:gd name="connsiteY43" fmla="*/ 24758 h 185688"/>
                  <a:gd name="connsiteX44" fmla="*/ 97752 w 183131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3131" h="185688">
                    <a:moveTo>
                      <a:pt x="97757" y="8724"/>
                    </a:moveTo>
                    <a:cubicBezTo>
                      <a:pt x="81681" y="8724"/>
                      <a:pt x="66843" y="17383"/>
                      <a:pt x="59423" y="32228"/>
                    </a:cubicBezTo>
                    <a:lnTo>
                      <a:pt x="58187" y="34702"/>
                    </a:lnTo>
                    <a:lnTo>
                      <a:pt x="54477" y="34702"/>
                    </a:lnTo>
                    <a:cubicBezTo>
                      <a:pt x="52004" y="32228"/>
                      <a:pt x="48294" y="32228"/>
                      <a:pt x="47058" y="32228"/>
                    </a:cubicBezTo>
                    <a:cubicBezTo>
                      <a:pt x="32219" y="32228"/>
                      <a:pt x="19853" y="44599"/>
                      <a:pt x="19853" y="59444"/>
                    </a:cubicBezTo>
                    <a:cubicBezTo>
                      <a:pt x="19853" y="65629"/>
                      <a:pt x="21090" y="70577"/>
                      <a:pt x="23563" y="74289"/>
                    </a:cubicBezTo>
                    <a:lnTo>
                      <a:pt x="26036" y="78000"/>
                    </a:lnTo>
                    <a:lnTo>
                      <a:pt x="22326" y="79237"/>
                    </a:lnTo>
                    <a:cubicBezTo>
                      <a:pt x="13670" y="87896"/>
                      <a:pt x="8724" y="99030"/>
                      <a:pt x="8724" y="110163"/>
                    </a:cubicBezTo>
                    <a:cubicBezTo>
                      <a:pt x="8724" y="134905"/>
                      <a:pt x="27273" y="153461"/>
                      <a:pt x="50767" y="153461"/>
                    </a:cubicBezTo>
                    <a:cubicBezTo>
                      <a:pt x="55714" y="153461"/>
                      <a:pt x="60660" y="150987"/>
                      <a:pt x="65606" y="149750"/>
                    </a:cubicBezTo>
                    <a:lnTo>
                      <a:pt x="70552" y="148512"/>
                    </a:lnTo>
                    <a:lnTo>
                      <a:pt x="71789" y="152224"/>
                    </a:lnTo>
                    <a:cubicBezTo>
                      <a:pt x="76735" y="167068"/>
                      <a:pt x="90337" y="176965"/>
                      <a:pt x="105176" y="176965"/>
                    </a:cubicBezTo>
                    <a:cubicBezTo>
                      <a:pt x="123724" y="176965"/>
                      <a:pt x="138563" y="162120"/>
                      <a:pt x="138563" y="142327"/>
                    </a:cubicBezTo>
                    <a:cubicBezTo>
                      <a:pt x="138563" y="137379"/>
                      <a:pt x="138563" y="134905"/>
                      <a:pt x="136090" y="129956"/>
                    </a:cubicBezTo>
                    <a:lnTo>
                      <a:pt x="136090" y="126245"/>
                    </a:lnTo>
                    <a:lnTo>
                      <a:pt x="138563" y="125008"/>
                    </a:lnTo>
                    <a:cubicBezTo>
                      <a:pt x="145983" y="120060"/>
                      <a:pt x="149692" y="111400"/>
                      <a:pt x="149692" y="102741"/>
                    </a:cubicBezTo>
                    <a:lnTo>
                      <a:pt x="149692" y="100267"/>
                    </a:lnTo>
                    <a:lnTo>
                      <a:pt x="148456" y="96556"/>
                    </a:lnTo>
                    <a:lnTo>
                      <a:pt x="153402" y="95319"/>
                    </a:lnTo>
                    <a:cubicBezTo>
                      <a:pt x="165768" y="92845"/>
                      <a:pt x="175660" y="81711"/>
                      <a:pt x="175660" y="69340"/>
                    </a:cubicBezTo>
                    <a:cubicBezTo>
                      <a:pt x="175660" y="54495"/>
                      <a:pt x="163295" y="42125"/>
                      <a:pt x="148456" y="42125"/>
                    </a:cubicBezTo>
                    <a:cubicBezTo>
                      <a:pt x="145983" y="42125"/>
                      <a:pt x="144746" y="42125"/>
                      <a:pt x="142273" y="42125"/>
                    </a:cubicBezTo>
                    <a:lnTo>
                      <a:pt x="138563" y="42125"/>
                    </a:lnTo>
                    <a:lnTo>
                      <a:pt x="137327" y="38414"/>
                    </a:lnTo>
                    <a:cubicBezTo>
                      <a:pt x="132380" y="21095"/>
                      <a:pt x="115069" y="8724"/>
                      <a:pt x="97757" y="8724"/>
                    </a:cubicBezTo>
                    <a:close/>
                    <a:moveTo>
                      <a:pt x="97752" y="0"/>
                    </a:moveTo>
                    <a:cubicBezTo>
                      <a:pt x="118788" y="0"/>
                      <a:pt x="137348" y="13617"/>
                      <a:pt x="144773" y="32186"/>
                    </a:cubicBezTo>
                    <a:cubicBezTo>
                      <a:pt x="146010" y="32186"/>
                      <a:pt x="146010" y="32186"/>
                      <a:pt x="148485" y="32186"/>
                    </a:cubicBezTo>
                    <a:cubicBezTo>
                      <a:pt x="168283" y="32186"/>
                      <a:pt x="183131" y="48279"/>
                      <a:pt x="183131" y="69324"/>
                    </a:cubicBezTo>
                    <a:cubicBezTo>
                      <a:pt x="183131" y="85416"/>
                      <a:pt x="174470" y="99034"/>
                      <a:pt x="158384" y="102747"/>
                    </a:cubicBezTo>
                    <a:cubicBezTo>
                      <a:pt x="158384" y="113889"/>
                      <a:pt x="154672" y="122554"/>
                      <a:pt x="146010" y="129982"/>
                    </a:cubicBezTo>
                    <a:cubicBezTo>
                      <a:pt x="147247" y="134933"/>
                      <a:pt x="148485" y="137409"/>
                      <a:pt x="148485" y="142361"/>
                    </a:cubicBezTo>
                    <a:cubicBezTo>
                      <a:pt x="148485" y="165881"/>
                      <a:pt x="128687" y="185688"/>
                      <a:pt x="105177" y="185688"/>
                    </a:cubicBezTo>
                    <a:cubicBezTo>
                      <a:pt x="87854" y="185688"/>
                      <a:pt x="71768" y="174547"/>
                      <a:pt x="64343" y="158454"/>
                    </a:cubicBezTo>
                    <a:cubicBezTo>
                      <a:pt x="60631" y="160930"/>
                      <a:pt x="55682" y="162168"/>
                      <a:pt x="50732" y="162168"/>
                    </a:cubicBezTo>
                    <a:cubicBezTo>
                      <a:pt x="23510" y="162168"/>
                      <a:pt x="0" y="138647"/>
                      <a:pt x="0" y="110175"/>
                    </a:cubicBezTo>
                    <a:cubicBezTo>
                      <a:pt x="0" y="97796"/>
                      <a:pt x="4950" y="85416"/>
                      <a:pt x="13611" y="75513"/>
                    </a:cubicBezTo>
                    <a:cubicBezTo>
                      <a:pt x="12374" y="70561"/>
                      <a:pt x="9899" y="65610"/>
                      <a:pt x="9899" y="59420"/>
                    </a:cubicBezTo>
                    <a:cubicBezTo>
                      <a:pt x="9899" y="40851"/>
                      <a:pt x="27222" y="23520"/>
                      <a:pt x="47020" y="23520"/>
                    </a:cubicBezTo>
                    <a:cubicBezTo>
                      <a:pt x="48258" y="23520"/>
                      <a:pt x="50732" y="24758"/>
                      <a:pt x="53207" y="24758"/>
                    </a:cubicBezTo>
                    <a:cubicBezTo>
                      <a:pt x="61869" y="8665"/>
                      <a:pt x="79192" y="0"/>
                      <a:pt x="97752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5" name="Group 1264">
              <a:extLst>
                <a:ext uri="{FF2B5EF4-FFF2-40B4-BE49-F238E27FC236}">
                  <a16:creationId xmlns:a16="http://schemas.microsoft.com/office/drawing/2014/main" id="{EC46414D-EC49-1C48-AC34-1AF25A504E2F}"/>
                </a:ext>
              </a:extLst>
            </p:cNvPr>
            <p:cNvGrpSpPr/>
            <p:nvPr/>
          </p:nvGrpSpPr>
          <p:grpSpPr>
            <a:xfrm>
              <a:off x="3171789" y="10253975"/>
              <a:ext cx="184377" cy="185688"/>
              <a:chOff x="3171789" y="10253975"/>
              <a:chExt cx="184377" cy="185688"/>
            </a:xfrm>
          </p:grpSpPr>
          <p:sp>
            <p:nvSpPr>
              <p:cNvPr id="1342" name="Freeform 1341">
                <a:extLst>
                  <a:ext uri="{FF2B5EF4-FFF2-40B4-BE49-F238E27FC236}">
                    <a16:creationId xmlns:a16="http://schemas.microsoft.com/office/drawing/2014/main" id="{7976D221-45F4-D944-BA13-E56BFEB40299}"/>
                  </a:ext>
                </a:extLst>
              </p:cNvPr>
              <p:cNvSpPr/>
              <p:nvPr/>
            </p:nvSpPr>
            <p:spPr>
              <a:xfrm>
                <a:off x="3176772" y="10258960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29" y="26"/>
                      <a:pt x="115" y="26"/>
                    </a:cubicBezTo>
                    <a:cubicBezTo>
                      <a:pt x="113" y="26"/>
                      <a:pt x="112" y="27"/>
                      <a:pt x="110" y="27"/>
                    </a:cubicBezTo>
                    <a:cubicBezTo>
                      <a:pt x="106" y="11"/>
                      <a:pt x="91" y="0"/>
                      <a:pt x="74" y="0"/>
                    </a:cubicBezTo>
                    <a:cubicBezTo>
                      <a:pt x="60" y="0"/>
                      <a:pt x="47" y="8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8" y="31"/>
                      <a:pt x="8" y="45"/>
                    </a:cubicBezTo>
                    <a:cubicBezTo>
                      <a:pt x="8" y="50"/>
                      <a:pt x="9" y="54"/>
                      <a:pt x="12" y="59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6" y="123"/>
                      <a:pt x="37" y="123"/>
                    </a:cubicBezTo>
                    <a:cubicBezTo>
                      <a:pt x="42" y="123"/>
                      <a:pt x="46" y="122"/>
                      <a:pt x="50" y="121"/>
                    </a:cubicBezTo>
                    <a:cubicBezTo>
                      <a:pt x="55" y="134"/>
                      <a:pt x="66" y="142"/>
                      <a:pt x="80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1" y="104"/>
                      <a:pt x="110" y="100"/>
                    </a:cubicBezTo>
                    <a:cubicBezTo>
                      <a:pt x="116" y="95"/>
                      <a:pt x="120" y="88"/>
                      <a:pt x="120" y="79"/>
                    </a:cubicBezTo>
                    <a:cubicBezTo>
                      <a:pt x="120" y="79"/>
                      <a:pt x="120" y="78"/>
                      <a:pt x="120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3" name="Freeform 1342">
                <a:extLst>
                  <a:ext uri="{FF2B5EF4-FFF2-40B4-BE49-F238E27FC236}">
                    <a16:creationId xmlns:a16="http://schemas.microsoft.com/office/drawing/2014/main" id="{6E92865E-9A67-5143-85D6-4583AFED33BD}"/>
                  </a:ext>
                </a:extLst>
              </p:cNvPr>
              <p:cNvSpPr/>
              <p:nvPr/>
            </p:nvSpPr>
            <p:spPr>
              <a:xfrm>
                <a:off x="3171789" y="10253975"/>
                <a:ext cx="184377" cy="185688"/>
              </a:xfrm>
              <a:custGeom>
                <a:avLst/>
                <a:gdLst>
                  <a:gd name="connsiteX0" fmla="*/ 96512 w 184377"/>
                  <a:gd name="connsiteY0" fmla="*/ 8720 h 185688"/>
                  <a:gd name="connsiteX1" fmla="*/ 59417 w 184377"/>
                  <a:gd name="connsiteY1" fmla="*/ 32224 h 185688"/>
                  <a:gd name="connsiteX2" fmla="*/ 58181 w 184377"/>
                  <a:gd name="connsiteY2" fmla="*/ 35935 h 185688"/>
                  <a:gd name="connsiteX3" fmla="*/ 54471 w 184377"/>
                  <a:gd name="connsiteY3" fmla="*/ 34698 h 185688"/>
                  <a:gd name="connsiteX4" fmla="*/ 45816 w 184377"/>
                  <a:gd name="connsiteY4" fmla="*/ 33461 h 185688"/>
                  <a:gd name="connsiteX5" fmla="*/ 18613 w 184377"/>
                  <a:gd name="connsiteY5" fmla="*/ 60677 h 185688"/>
                  <a:gd name="connsiteX6" fmla="*/ 23559 w 184377"/>
                  <a:gd name="connsiteY6" fmla="*/ 75522 h 185688"/>
                  <a:gd name="connsiteX7" fmla="*/ 24796 w 184377"/>
                  <a:gd name="connsiteY7" fmla="*/ 77996 h 185688"/>
                  <a:gd name="connsiteX8" fmla="*/ 22323 w 184377"/>
                  <a:gd name="connsiteY8" fmla="*/ 80470 h 185688"/>
                  <a:gd name="connsiteX9" fmla="*/ 8721 w 184377"/>
                  <a:gd name="connsiteY9" fmla="*/ 111396 h 185688"/>
                  <a:gd name="connsiteX10" fmla="*/ 50762 w 184377"/>
                  <a:gd name="connsiteY10" fmla="*/ 153457 h 185688"/>
                  <a:gd name="connsiteX11" fmla="*/ 65600 w 184377"/>
                  <a:gd name="connsiteY11" fmla="*/ 149746 h 185688"/>
                  <a:gd name="connsiteX12" fmla="*/ 70546 w 184377"/>
                  <a:gd name="connsiteY12" fmla="*/ 148508 h 185688"/>
                  <a:gd name="connsiteX13" fmla="*/ 70546 w 184377"/>
                  <a:gd name="connsiteY13" fmla="*/ 153457 h 185688"/>
                  <a:gd name="connsiteX14" fmla="*/ 103931 w 184377"/>
                  <a:gd name="connsiteY14" fmla="*/ 176961 h 185688"/>
                  <a:gd name="connsiteX15" fmla="*/ 139789 w 184377"/>
                  <a:gd name="connsiteY15" fmla="*/ 142323 h 185688"/>
                  <a:gd name="connsiteX16" fmla="*/ 137316 w 184377"/>
                  <a:gd name="connsiteY16" fmla="*/ 129952 h 185688"/>
                  <a:gd name="connsiteX17" fmla="*/ 134843 w 184377"/>
                  <a:gd name="connsiteY17" fmla="*/ 127478 h 185688"/>
                  <a:gd name="connsiteX18" fmla="*/ 138553 w 184377"/>
                  <a:gd name="connsiteY18" fmla="*/ 125004 h 185688"/>
                  <a:gd name="connsiteX19" fmla="*/ 149681 w 184377"/>
                  <a:gd name="connsiteY19" fmla="*/ 102737 h 185688"/>
                  <a:gd name="connsiteX20" fmla="*/ 148445 w 184377"/>
                  <a:gd name="connsiteY20" fmla="*/ 101500 h 185688"/>
                  <a:gd name="connsiteX21" fmla="*/ 148445 w 184377"/>
                  <a:gd name="connsiteY21" fmla="*/ 96552 h 185688"/>
                  <a:gd name="connsiteX22" fmla="*/ 152154 w 184377"/>
                  <a:gd name="connsiteY22" fmla="*/ 96552 h 185688"/>
                  <a:gd name="connsiteX23" fmla="*/ 174411 w 184377"/>
                  <a:gd name="connsiteY23" fmla="*/ 69336 h 185688"/>
                  <a:gd name="connsiteX24" fmla="*/ 147208 w 184377"/>
                  <a:gd name="connsiteY24" fmla="*/ 42121 h 185688"/>
                  <a:gd name="connsiteX25" fmla="*/ 142262 w 184377"/>
                  <a:gd name="connsiteY25" fmla="*/ 43358 h 185688"/>
                  <a:gd name="connsiteX26" fmla="*/ 138553 w 184377"/>
                  <a:gd name="connsiteY26" fmla="*/ 43358 h 185688"/>
                  <a:gd name="connsiteX27" fmla="*/ 137316 w 184377"/>
                  <a:gd name="connsiteY27" fmla="*/ 39647 h 185688"/>
                  <a:gd name="connsiteX28" fmla="*/ 96512 w 184377"/>
                  <a:gd name="connsiteY28" fmla="*/ 8720 h 185688"/>
                  <a:gd name="connsiteX29" fmla="*/ 96520 w 184377"/>
                  <a:gd name="connsiteY29" fmla="*/ 0 h 185688"/>
                  <a:gd name="connsiteX30" fmla="*/ 144779 w 184377"/>
                  <a:gd name="connsiteY30" fmla="*/ 33424 h 185688"/>
                  <a:gd name="connsiteX31" fmla="*/ 147254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7254 w 184377"/>
                  <a:gd name="connsiteY35" fmla="*/ 142361 h 185688"/>
                  <a:gd name="connsiteX36" fmla="*/ 103944 w 184377"/>
                  <a:gd name="connsiteY36" fmla="*/ 185688 h 185688"/>
                  <a:gd name="connsiteX37" fmla="*/ 64346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5785 w 184377"/>
                  <a:gd name="connsiteY42" fmla="*/ 24758 h 185688"/>
                  <a:gd name="connsiteX43" fmla="*/ 53210 w 184377"/>
                  <a:gd name="connsiteY43" fmla="*/ 24758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12" y="8720"/>
                    </a:moveTo>
                    <a:cubicBezTo>
                      <a:pt x="80438" y="8720"/>
                      <a:pt x="66836" y="18617"/>
                      <a:pt x="59417" y="32224"/>
                    </a:cubicBezTo>
                    <a:lnTo>
                      <a:pt x="58181" y="35935"/>
                    </a:lnTo>
                    <a:lnTo>
                      <a:pt x="54471" y="34698"/>
                    </a:lnTo>
                    <a:cubicBezTo>
                      <a:pt x="51998" y="33461"/>
                      <a:pt x="49525" y="33461"/>
                      <a:pt x="45816" y="33461"/>
                    </a:cubicBezTo>
                    <a:cubicBezTo>
                      <a:pt x="30978" y="33461"/>
                      <a:pt x="18613" y="45832"/>
                      <a:pt x="18613" y="60677"/>
                    </a:cubicBezTo>
                    <a:cubicBezTo>
                      <a:pt x="18613" y="65625"/>
                      <a:pt x="21086" y="70573"/>
                      <a:pt x="23559" y="75522"/>
                    </a:cubicBezTo>
                    <a:lnTo>
                      <a:pt x="24796" y="77996"/>
                    </a:lnTo>
                    <a:lnTo>
                      <a:pt x="22323" y="80470"/>
                    </a:lnTo>
                    <a:cubicBezTo>
                      <a:pt x="13667" y="87892"/>
                      <a:pt x="8721" y="99026"/>
                      <a:pt x="8721" y="111396"/>
                    </a:cubicBezTo>
                    <a:cubicBezTo>
                      <a:pt x="8721" y="133664"/>
                      <a:pt x="27269" y="153457"/>
                      <a:pt x="50762" y="153457"/>
                    </a:cubicBezTo>
                    <a:cubicBezTo>
                      <a:pt x="55708" y="153457"/>
                      <a:pt x="60654" y="152220"/>
                      <a:pt x="65600" y="149746"/>
                    </a:cubicBezTo>
                    <a:lnTo>
                      <a:pt x="70546" y="148508"/>
                    </a:lnTo>
                    <a:lnTo>
                      <a:pt x="70546" y="153457"/>
                    </a:lnTo>
                    <a:cubicBezTo>
                      <a:pt x="76728" y="167064"/>
                      <a:pt x="89093" y="176961"/>
                      <a:pt x="103931" y="176961"/>
                    </a:cubicBezTo>
                    <a:cubicBezTo>
                      <a:pt x="123715" y="176961"/>
                      <a:pt x="139789" y="160879"/>
                      <a:pt x="139789" y="142323"/>
                    </a:cubicBezTo>
                    <a:cubicBezTo>
                      <a:pt x="139789" y="138612"/>
                      <a:pt x="138553" y="133664"/>
                      <a:pt x="137316" y="129952"/>
                    </a:cubicBezTo>
                    <a:lnTo>
                      <a:pt x="134843" y="127478"/>
                    </a:lnTo>
                    <a:lnTo>
                      <a:pt x="138553" y="125004"/>
                    </a:lnTo>
                    <a:cubicBezTo>
                      <a:pt x="144735" y="120056"/>
                      <a:pt x="149681" y="112634"/>
                      <a:pt x="149681" y="102737"/>
                    </a:cubicBezTo>
                    <a:cubicBezTo>
                      <a:pt x="149681" y="102737"/>
                      <a:pt x="149681" y="101500"/>
                      <a:pt x="148445" y="101500"/>
                    </a:cubicBezTo>
                    <a:lnTo>
                      <a:pt x="148445" y="96552"/>
                    </a:lnTo>
                    <a:lnTo>
                      <a:pt x="152154" y="96552"/>
                    </a:lnTo>
                    <a:cubicBezTo>
                      <a:pt x="165756" y="94078"/>
                      <a:pt x="174411" y="82944"/>
                      <a:pt x="174411" y="69336"/>
                    </a:cubicBezTo>
                    <a:cubicBezTo>
                      <a:pt x="174411" y="53254"/>
                      <a:pt x="163283" y="42121"/>
                      <a:pt x="147208" y="42121"/>
                    </a:cubicBezTo>
                    <a:cubicBezTo>
                      <a:pt x="145972" y="42121"/>
                      <a:pt x="144735" y="42121"/>
                      <a:pt x="142262" y="43358"/>
                    </a:cubicBezTo>
                    <a:lnTo>
                      <a:pt x="138553" y="43358"/>
                    </a:lnTo>
                    <a:lnTo>
                      <a:pt x="137316" y="39647"/>
                    </a:lnTo>
                    <a:cubicBezTo>
                      <a:pt x="132370" y="21091"/>
                      <a:pt x="115059" y="8720"/>
                      <a:pt x="96512" y="8720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4"/>
                    </a:cubicBezTo>
                    <a:lnTo>
                      <a:pt x="147254" y="33424"/>
                    </a:ln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3985"/>
                    </a:cubicBezTo>
                    <a:cubicBezTo>
                      <a:pt x="158391" y="113889"/>
                      <a:pt x="153441" y="123792"/>
                      <a:pt x="146017" y="129982"/>
                    </a:cubicBezTo>
                    <a:cubicBezTo>
                      <a:pt x="147254" y="133695"/>
                      <a:pt x="147254" y="138647"/>
                      <a:pt x="147254" y="142361"/>
                    </a:cubicBezTo>
                    <a:cubicBezTo>
                      <a:pt x="147254" y="167119"/>
                      <a:pt x="128693" y="185688"/>
                      <a:pt x="103944" y="185688"/>
                    </a:cubicBezTo>
                    <a:cubicBezTo>
                      <a:pt x="86620" y="185688"/>
                      <a:pt x="71771" y="175785"/>
                      <a:pt x="64346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4849" y="76751"/>
                    </a:cubicBezTo>
                    <a:cubicBezTo>
                      <a:pt x="11137" y="71799"/>
                      <a:pt x="11137" y="65610"/>
                      <a:pt x="11137" y="60658"/>
                    </a:cubicBezTo>
                    <a:cubicBezTo>
                      <a:pt x="11137" y="39613"/>
                      <a:pt x="27224" y="24758"/>
                      <a:pt x="45785" y="24758"/>
                    </a:cubicBezTo>
                    <a:cubicBezTo>
                      <a:pt x="48260" y="24758"/>
                      <a:pt x="50735" y="24758"/>
                      <a:pt x="53210" y="24758"/>
                    </a:cubicBezTo>
                    <a:cubicBezTo>
                      <a:pt x="63109" y="9903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4" name="Freeform 1343">
                <a:extLst>
                  <a:ext uri="{FF2B5EF4-FFF2-40B4-BE49-F238E27FC236}">
                    <a16:creationId xmlns:a16="http://schemas.microsoft.com/office/drawing/2014/main" id="{B5EE88B7-8119-174B-9866-9A300C2F3EEE}"/>
                  </a:ext>
                </a:extLst>
              </p:cNvPr>
              <p:cNvSpPr/>
              <p:nvPr/>
            </p:nvSpPr>
            <p:spPr>
              <a:xfrm>
                <a:off x="3176772" y="10258960"/>
                <a:ext cx="174411" cy="17571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1" h="142">
                    <a:moveTo>
                      <a:pt x="141" y="52"/>
                    </a:moveTo>
                    <a:cubicBezTo>
                      <a:pt x="141" y="38"/>
                      <a:pt x="129" y="26"/>
                      <a:pt x="115" y="26"/>
                    </a:cubicBezTo>
                    <a:cubicBezTo>
                      <a:pt x="113" y="26"/>
                      <a:pt x="112" y="27"/>
                      <a:pt x="110" y="27"/>
                    </a:cubicBezTo>
                    <a:cubicBezTo>
                      <a:pt x="106" y="11"/>
                      <a:pt x="91" y="0"/>
                      <a:pt x="74" y="0"/>
                    </a:cubicBezTo>
                    <a:cubicBezTo>
                      <a:pt x="60" y="0"/>
                      <a:pt x="47" y="8"/>
                      <a:pt x="41" y="21"/>
                    </a:cubicBezTo>
                    <a:cubicBezTo>
                      <a:pt x="39" y="20"/>
                      <a:pt x="36" y="20"/>
                      <a:pt x="33" y="20"/>
                    </a:cubicBezTo>
                    <a:cubicBezTo>
                      <a:pt x="19" y="20"/>
                      <a:pt x="8" y="31"/>
                      <a:pt x="8" y="45"/>
                    </a:cubicBezTo>
                    <a:cubicBezTo>
                      <a:pt x="8" y="50"/>
                      <a:pt x="9" y="54"/>
                      <a:pt x="12" y="59"/>
                    </a:cubicBezTo>
                    <a:cubicBezTo>
                      <a:pt x="4" y="65"/>
                      <a:pt x="0" y="75"/>
                      <a:pt x="0" y="86"/>
                    </a:cubicBezTo>
                    <a:cubicBezTo>
                      <a:pt x="0" y="107"/>
                      <a:pt x="16" y="123"/>
                      <a:pt x="37" y="123"/>
                    </a:cubicBezTo>
                    <a:cubicBezTo>
                      <a:pt x="42" y="123"/>
                      <a:pt x="46" y="122"/>
                      <a:pt x="50" y="121"/>
                    </a:cubicBezTo>
                    <a:cubicBezTo>
                      <a:pt x="55" y="134"/>
                      <a:pt x="66" y="142"/>
                      <a:pt x="80" y="142"/>
                    </a:cubicBezTo>
                    <a:cubicBezTo>
                      <a:pt x="98" y="142"/>
                      <a:pt x="112" y="128"/>
                      <a:pt x="112" y="111"/>
                    </a:cubicBezTo>
                    <a:cubicBezTo>
                      <a:pt x="112" y="107"/>
                      <a:pt x="111" y="104"/>
                      <a:pt x="110" y="100"/>
                    </a:cubicBezTo>
                    <a:cubicBezTo>
                      <a:pt x="116" y="95"/>
                      <a:pt x="120" y="88"/>
                      <a:pt x="120" y="79"/>
                    </a:cubicBezTo>
                    <a:cubicBezTo>
                      <a:pt x="120" y="79"/>
                      <a:pt x="120" y="78"/>
                      <a:pt x="120" y="77"/>
                    </a:cubicBezTo>
                    <a:cubicBezTo>
                      <a:pt x="132" y="75"/>
                      <a:pt x="141" y="65"/>
                      <a:pt x="141" y="52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5" name="Freeform 1344">
                <a:extLst>
                  <a:ext uri="{FF2B5EF4-FFF2-40B4-BE49-F238E27FC236}">
                    <a16:creationId xmlns:a16="http://schemas.microsoft.com/office/drawing/2014/main" id="{04130312-751B-334F-B960-DEFB46779CE6}"/>
                  </a:ext>
                </a:extLst>
              </p:cNvPr>
              <p:cNvSpPr/>
              <p:nvPr/>
            </p:nvSpPr>
            <p:spPr>
              <a:xfrm>
                <a:off x="3171789" y="10253975"/>
                <a:ext cx="184377" cy="185688"/>
              </a:xfrm>
              <a:custGeom>
                <a:avLst/>
                <a:gdLst>
                  <a:gd name="connsiteX0" fmla="*/ 96512 w 184377"/>
                  <a:gd name="connsiteY0" fmla="*/ 8720 h 185688"/>
                  <a:gd name="connsiteX1" fmla="*/ 59417 w 184377"/>
                  <a:gd name="connsiteY1" fmla="*/ 32224 h 185688"/>
                  <a:gd name="connsiteX2" fmla="*/ 58181 w 184377"/>
                  <a:gd name="connsiteY2" fmla="*/ 35935 h 185688"/>
                  <a:gd name="connsiteX3" fmla="*/ 54471 w 184377"/>
                  <a:gd name="connsiteY3" fmla="*/ 34698 h 185688"/>
                  <a:gd name="connsiteX4" fmla="*/ 45816 w 184377"/>
                  <a:gd name="connsiteY4" fmla="*/ 33461 h 185688"/>
                  <a:gd name="connsiteX5" fmla="*/ 18613 w 184377"/>
                  <a:gd name="connsiteY5" fmla="*/ 60677 h 185688"/>
                  <a:gd name="connsiteX6" fmla="*/ 23559 w 184377"/>
                  <a:gd name="connsiteY6" fmla="*/ 75522 h 185688"/>
                  <a:gd name="connsiteX7" fmla="*/ 24796 w 184377"/>
                  <a:gd name="connsiteY7" fmla="*/ 77996 h 185688"/>
                  <a:gd name="connsiteX8" fmla="*/ 22323 w 184377"/>
                  <a:gd name="connsiteY8" fmla="*/ 80470 h 185688"/>
                  <a:gd name="connsiteX9" fmla="*/ 8721 w 184377"/>
                  <a:gd name="connsiteY9" fmla="*/ 111396 h 185688"/>
                  <a:gd name="connsiteX10" fmla="*/ 50762 w 184377"/>
                  <a:gd name="connsiteY10" fmla="*/ 153457 h 185688"/>
                  <a:gd name="connsiteX11" fmla="*/ 65600 w 184377"/>
                  <a:gd name="connsiteY11" fmla="*/ 149746 h 185688"/>
                  <a:gd name="connsiteX12" fmla="*/ 70546 w 184377"/>
                  <a:gd name="connsiteY12" fmla="*/ 148508 h 185688"/>
                  <a:gd name="connsiteX13" fmla="*/ 70546 w 184377"/>
                  <a:gd name="connsiteY13" fmla="*/ 153457 h 185688"/>
                  <a:gd name="connsiteX14" fmla="*/ 103931 w 184377"/>
                  <a:gd name="connsiteY14" fmla="*/ 176961 h 185688"/>
                  <a:gd name="connsiteX15" fmla="*/ 139789 w 184377"/>
                  <a:gd name="connsiteY15" fmla="*/ 142323 h 185688"/>
                  <a:gd name="connsiteX16" fmla="*/ 137316 w 184377"/>
                  <a:gd name="connsiteY16" fmla="*/ 129952 h 185688"/>
                  <a:gd name="connsiteX17" fmla="*/ 134843 w 184377"/>
                  <a:gd name="connsiteY17" fmla="*/ 127478 h 185688"/>
                  <a:gd name="connsiteX18" fmla="*/ 138553 w 184377"/>
                  <a:gd name="connsiteY18" fmla="*/ 125004 h 185688"/>
                  <a:gd name="connsiteX19" fmla="*/ 149681 w 184377"/>
                  <a:gd name="connsiteY19" fmla="*/ 102737 h 185688"/>
                  <a:gd name="connsiteX20" fmla="*/ 148445 w 184377"/>
                  <a:gd name="connsiteY20" fmla="*/ 101500 h 185688"/>
                  <a:gd name="connsiteX21" fmla="*/ 148445 w 184377"/>
                  <a:gd name="connsiteY21" fmla="*/ 96552 h 185688"/>
                  <a:gd name="connsiteX22" fmla="*/ 152154 w 184377"/>
                  <a:gd name="connsiteY22" fmla="*/ 96552 h 185688"/>
                  <a:gd name="connsiteX23" fmla="*/ 174411 w 184377"/>
                  <a:gd name="connsiteY23" fmla="*/ 69336 h 185688"/>
                  <a:gd name="connsiteX24" fmla="*/ 147208 w 184377"/>
                  <a:gd name="connsiteY24" fmla="*/ 42121 h 185688"/>
                  <a:gd name="connsiteX25" fmla="*/ 142262 w 184377"/>
                  <a:gd name="connsiteY25" fmla="*/ 43358 h 185688"/>
                  <a:gd name="connsiteX26" fmla="*/ 138553 w 184377"/>
                  <a:gd name="connsiteY26" fmla="*/ 43358 h 185688"/>
                  <a:gd name="connsiteX27" fmla="*/ 137316 w 184377"/>
                  <a:gd name="connsiteY27" fmla="*/ 39647 h 185688"/>
                  <a:gd name="connsiteX28" fmla="*/ 96512 w 184377"/>
                  <a:gd name="connsiteY28" fmla="*/ 8720 h 185688"/>
                  <a:gd name="connsiteX29" fmla="*/ 96520 w 184377"/>
                  <a:gd name="connsiteY29" fmla="*/ 0 h 185688"/>
                  <a:gd name="connsiteX30" fmla="*/ 144779 w 184377"/>
                  <a:gd name="connsiteY30" fmla="*/ 33424 h 185688"/>
                  <a:gd name="connsiteX31" fmla="*/ 147254 w 184377"/>
                  <a:gd name="connsiteY31" fmla="*/ 33424 h 185688"/>
                  <a:gd name="connsiteX32" fmla="*/ 184377 w 184377"/>
                  <a:gd name="connsiteY32" fmla="*/ 69324 h 185688"/>
                  <a:gd name="connsiteX33" fmla="*/ 158391 w 184377"/>
                  <a:gd name="connsiteY33" fmla="*/ 103985 h 185688"/>
                  <a:gd name="connsiteX34" fmla="*/ 146017 w 184377"/>
                  <a:gd name="connsiteY34" fmla="*/ 129982 h 185688"/>
                  <a:gd name="connsiteX35" fmla="*/ 147254 w 184377"/>
                  <a:gd name="connsiteY35" fmla="*/ 142361 h 185688"/>
                  <a:gd name="connsiteX36" fmla="*/ 103944 w 184377"/>
                  <a:gd name="connsiteY36" fmla="*/ 185688 h 185688"/>
                  <a:gd name="connsiteX37" fmla="*/ 64346 w 184377"/>
                  <a:gd name="connsiteY37" fmla="*/ 159692 h 185688"/>
                  <a:gd name="connsiteX38" fmla="*/ 50735 w 184377"/>
                  <a:gd name="connsiteY38" fmla="*/ 162168 h 185688"/>
                  <a:gd name="connsiteX39" fmla="*/ 0 w 184377"/>
                  <a:gd name="connsiteY39" fmla="*/ 111413 h 185688"/>
                  <a:gd name="connsiteX40" fmla="*/ 14849 w 184377"/>
                  <a:gd name="connsiteY40" fmla="*/ 76751 h 185688"/>
                  <a:gd name="connsiteX41" fmla="*/ 11137 w 184377"/>
                  <a:gd name="connsiteY41" fmla="*/ 60658 h 185688"/>
                  <a:gd name="connsiteX42" fmla="*/ 45785 w 184377"/>
                  <a:gd name="connsiteY42" fmla="*/ 24758 h 185688"/>
                  <a:gd name="connsiteX43" fmla="*/ 53210 w 184377"/>
                  <a:gd name="connsiteY43" fmla="*/ 24758 h 185688"/>
                  <a:gd name="connsiteX44" fmla="*/ 96520 w 184377"/>
                  <a:gd name="connsiteY44" fmla="*/ 0 h 185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4377" h="185688">
                    <a:moveTo>
                      <a:pt x="96512" y="8720"/>
                    </a:moveTo>
                    <a:cubicBezTo>
                      <a:pt x="80438" y="8720"/>
                      <a:pt x="66836" y="18617"/>
                      <a:pt x="59417" y="32224"/>
                    </a:cubicBezTo>
                    <a:lnTo>
                      <a:pt x="58181" y="35935"/>
                    </a:lnTo>
                    <a:lnTo>
                      <a:pt x="54471" y="34698"/>
                    </a:lnTo>
                    <a:cubicBezTo>
                      <a:pt x="51998" y="33461"/>
                      <a:pt x="49525" y="33461"/>
                      <a:pt x="45816" y="33461"/>
                    </a:cubicBezTo>
                    <a:cubicBezTo>
                      <a:pt x="30978" y="33461"/>
                      <a:pt x="18613" y="45832"/>
                      <a:pt x="18613" y="60677"/>
                    </a:cubicBezTo>
                    <a:cubicBezTo>
                      <a:pt x="18613" y="65625"/>
                      <a:pt x="21086" y="70573"/>
                      <a:pt x="23559" y="75522"/>
                    </a:cubicBezTo>
                    <a:lnTo>
                      <a:pt x="24796" y="77996"/>
                    </a:lnTo>
                    <a:lnTo>
                      <a:pt x="22323" y="80470"/>
                    </a:lnTo>
                    <a:cubicBezTo>
                      <a:pt x="13667" y="87892"/>
                      <a:pt x="8721" y="99026"/>
                      <a:pt x="8721" y="111396"/>
                    </a:cubicBezTo>
                    <a:cubicBezTo>
                      <a:pt x="8721" y="133664"/>
                      <a:pt x="27269" y="153457"/>
                      <a:pt x="50762" y="153457"/>
                    </a:cubicBezTo>
                    <a:cubicBezTo>
                      <a:pt x="55708" y="153457"/>
                      <a:pt x="60654" y="152220"/>
                      <a:pt x="65600" y="149746"/>
                    </a:cubicBezTo>
                    <a:lnTo>
                      <a:pt x="70546" y="148508"/>
                    </a:lnTo>
                    <a:lnTo>
                      <a:pt x="70546" y="153457"/>
                    </a:lnTo>
                    <a:cubicBezTo>
                      <a:pt x="76728" y="167064"/>
                      <a:pt x="89093" y="176961"/>
                      <a:pt x="103931" y="176961"/>
                    </a:cubicBezTo>
                    <a:cubicBezTo>
                      <a:pt x="123715" y="176961"/>
                      <a:pt x="139789" y="160879"/>
                      <a:pt x="139789" y="142323"/>
                    </a:cubicBezTo>
                    <a:cubicBezTo>
                      <a:pt x="139789" y="138612"/>
                      <a:pt x="138553" y="133664"/>
                      <a:pt x="137316" y="129952"/>
                    </a:cubicBezTo>
                    <a:lnTo>
                      <a:pt x="134843" y="127478"/>
                    </a:lnTo>
                    <a:lnTo>
                      <a:pt x="138553" y="125004"/>
                    </a:lnTo>
                    <a:cubicBezTo>
                      <a:pt x="144735" y="120056"/>
                      <a:pt x="149681" y="112634"/>
                      <a:pt x="149681" y="102737"/>
                    </a:cubicBezTo>
                    <a:cubicBezTo>
                      <a:pt x="149681" y="102737"/>
                      <a:pt x="149681" y="101500"/>
                      <a:pt x="148445" y="101500"/>
                    </a:cubicBezTo>
                    <a:lnTo>
                      <a:pt x="148445" y="96552"/>
                    </a:lnTo>
                    <a:lnTo>
                      <a:pt x="152154" y="96552"/>
                    </a:lnTo>
                    <a:cubicBezTo>
                      <a:pt x="165756" y="94078"/>
                      <a:pt x="174411" y="82944"/>
                      <a:pt x="174411" y="69336"/>
                    </a:cubicBezTo>
                    <a:cubicBezTo>
                      <a:pt x="174411" y="53254"/>
                      <a:pt x="163283" y="42121"/>
                      <a:pt x="147208" y="42121"/>
                    </a:cubicBezTo>
                    <a:cubicBezTo>
                      <a:pt x="145972" y="42121"/>
                      <a:pt x="144735" y="42121"/>
                      <a:pt x="142262" y="43358"/>
                    </a:cubicBezTo>
                    <a:lnTo>
                      <a:pt x="138553" y="43358"/>
                    </a:lnTo>
                    <a:lnTo>
                      <a:pt x="137316" y="39647"/>
                    </a:lnTo>
                    <a:cubicBezTo>
                      <a:pt x="132370" y="21091"/>
                      <a:pt x="115059" y="8720"/>
                      <a:pt x="96512" y="8720"/>
                    </a:cubicBezTo>
                    <a:close/>
                    <a:moveTo>
                      <a:pt x="96520" y="0"/>
                    </a:moveTo>
                    <a:cubicBezTo>
                      <a:pt x="117556" y="0"/>
                      <a:pt x="137355" y="13617"/>
                      <a:pt x="144779" y="33424"/>
                    </a:cubicBezTo>
                    <a:lnTo>
                      <a:pt x="147254" y="33424"/>
                    </a:lnTo>
                    <a:cubicBezTo>
                      <a:pt x="168291" y="33424"/>
                      <a:pt x="184377" y="49517"/>
                      <a:pt x="184377" y="69324"/>
                    </a:cubicBezTo>
                    <a:cubicBezTo>
                      <a:pt x="184377" y="85416"/>
                      <a:pt x="173240" y="99034"/>
                      <a:pt x="158391" y="103985"/>
                    </a:cubicBezTo>
                    <a:cubicBezTo>
                      <a:pt x="158391" y="113889"/>
                      <a:pt x="153441" y="123792"/>
                      <a:pt x="146017" y="129982"/>
                    </a:cubicBezTo>
                    <a:cubicBezTo>
                      <a:pt x="147254" y="133695"/>
                      <a:pt x="147254" y="138647"/>
                      <a:pt x="147254" y="142361"/>
                    </a:cubicBezTo>
                    <a:cubicBezTo>
                      <a:pt x="147254" y="167119"/>
                      <a:pt x="128693" y="185688"/>
                      <a:pt x="103944" y="185688"/>
                    </a:cubicBezTo>
                    <a:cubicBezTo>
                      <a:pt x="86620" y="185688"/>
                      <a:pt x="71771" y="175785"/>
                      <a:pt x="64346" y="159692"/>
                    </a:cubicBezTo>
                    <a:cubicBezTo>
                      <a:pt x="60634" y="160930"/>
                      <a:pt x="55684" y="162168"/>
                      <a:pt x="50735" y="162168"/>
                    </a:cubicBezTo>
                    <a:cubicBezTo>
                      <a:pt x="22274" y="162168"/>
                      <a:pt x="0" y="139885"/>
                      <a:pt x="0" y="111413"/>
                    </a:cubicBezTo>
                    <a:cubicBezTo>
                      <a:pt x="0" y="99034"/>
                      <a:pt x="4950" y="85416"/>
                      <a:pt x="14849" y="76751"/>
                    </a:cubicBezTo>
                    <a:cubicBezTo>
                      <a:pt x="11137" y="71799"/>
                      <a:pt x="11137" y="65610"/>
                      <a:pt x="11137" y="60658"/>
                    </a:cubicBezTo>
                    <a:cubicBezTo>
                      <a:pt x="11137" y="39613"/>
                      <a:pt x="27224" y="24758"/>
                      <a:pt x="45785" y="24758"/>
                    </a:cubicBezTo>
                    <a:cubicBezTo>
                      <a:pt x="48260" y="24758"/>
                      <a:pt x="50735" y="24758"/>
                      <a:pt x="53210" y="24758"/>
                    </a:cubicBezTo>
                    <a:cubicBezTo>
                      <a:pt x="63109" y="9903"/>
                      <a:pt x="79196" y="0"/>
                      <a:pt x="9652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6" name="Group 1265">
              <a:extLst>
                <a:ext uri="{FF2B5EF4-FFF2-40B4-BE49-F238E27FC236}">
                  <a16:creationId xmlns:a16="http://schemas.microsoft.com/office/drawing/2014/main" id="{EEB5D51E-7279-2142-A83A-C3F9F16469B5}"/>
                </a:ext>
              </a:extLst>
            </p:cNvPr>
            <p:cNvGrpSpPr/>
            <p:nvPr/>
          </p:nvGrpSpPr>
          <p:grpSpPr>
            <a:xfrm>
              <a:off x="3382328" y="10131844"/>
              <a:ext cx="234209" cy="206874"/>
              <a:chOff x="3382328" y="10131844"/>
              <a:chExt cx="234209" cy="206874"/>
            </a:xfrm>
          </p:grpSpPr>
          <p:sp>
            <p:nvSpPr>
              <p:cNvPr id="1338" name="Freeform 1337">
                <a:extLst>
                  <a:ext uri="{FF2B5EF4-FFF2-40B4-BE49-F238E27FC236}">
                    <a16:creationId xmlns:a16="http://schemas.microsoft.com/office/drawing/2014/main" id="{A963DDA8-CEB6-6247-B84E-E5C1276F3812}"/>
                  </a:ext>
                </a:extLst>
              </p:cNvPr>
              <p:cNvSpPr/>
              <p:nvPr/>
            </p:nvSpPr>
            <p:spPr>
              <a:xfrm>
                <a:off x="3387311" y="10135583"/>
                <a:ext cx="225488" cy="1981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2" h="160">
                    <a:moveTo>
                      <a:pt x="182" y="86"/>
                    </a:moveTo>
                    <a:cubicBezTo>
                      <a:pt x="182" y="73"/>
                      <a:pt x="173" y="62"/>
                      <a:pt x="161" y="58"/>
                    </a:cubicBezTo>
                    <a:cubicBezTo>
                      <a:pt x="163" y="54"/>
                      <a:pt x="164" y="48"/>
                      <a:pt x="164" y="43"/>
                    </a:cubicBezTo>
                    <a:cubicBezTo>
                      <a:pt x="164" y="19"/>
                      <a:pt x="144" y="0"/>
                      <a:pt x="121" y="0"/>
                    </a:cubicBezTo>
                    <a:cubicBezTo>
                      <a:pt x="104" y="0"/>
                      <a:pt x="89" y="10"/>
                      <a:pt x="82" y="25"/>
                    </a:cubicBezTo>
                    <a:cubicBezTo>
                      <a:pt x="78" y="22"/>
                      <a:pt x="72" y="20"/>
                      <a:pt x="67" y="20"/>
                    </a:cubicBezTo>
                    <a:cubicBezTo>
                      <a:pt x="52" y="20"/>
                      <a:pt x="40" y="30"/>
                      <a:pt x="38" y="44"/>
                    </a:cubicBezTo>
                    <a:cubicBezTo>
                      <a:pt x="16" y="51"/>
                      <a:pt x="0" y="70"/>
                      <a:pt x="0" y="93"/>
                    </a:cubicBezTo>
                    <a:cubicBezTo>
                      <a:pt x="0" y="121"/>
                      <a:pt x="23" y="144"/>
                      <a:pt x="51" y="144"/>
                    </a:cubicBezTo>
                    <a:cubicBezTo>
                      <a:pt x="60" y="144"/>
                      <a:pt x="69" y="142"/>
                      <a:pt x="76" y="137"/>
                    </a:cubicBezTo>
                    <a:cubicBezTo>
                      <a:pt x="83" y="151"/>
                      <a:pt x="97" y="160"/>
                      <a:pt x="114" y="160"/>
                    </a:cubicBezTo>
                    <a:cubicBezTo>
                      <a:pt x="138" y="160"/>
                      <a:pt x="157" y="141"/>
                      <a:pt x="157" y="117"/>
                    </a:cubicBezTo>
                    <a:lnTo>
                      <a:pt x="157" y="115"/>
                    </a:lnTo>
                    <a:cubicBezTo>
                      <a:pt x="171" y="113"/>
                      <a:pt x="182" y="101"/>
                      <a:pt x="182" y="8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9" name="Freeform 1338">
                <a:extLst>
                  <a:ext uri="{FF2B5EF4-FFF2-40B4-BE49-F238E27FC236}">
                    <a16:creationId xmlns:a16="http://schemas.microsoft.com/office/drawing/2014/main" id="{D08FB7E5-4649-A14A-91C7-445236CB9532}"/>
                  </a:ext>
                </a:extLst>
              </p:cNvPr>
              <p:cNvSpPr/>
              <p:nvPr/>
            </p:nvSpPr>
            <p:spPr>
              <a:xfrm>
                <a:off x="3382328" y="10131844"/>
                <a:ext cx="234209" cy="206874"/>
              </a:xfrm>
              <a:custGeom>
                <a:avLst/>
                <a:gdLst>
                  <a:gd name="connsiteX0" fmla="*/ 154886 w 234209"/>
                  <a:gd name="connsiteY0" fmla="*/ 8724 h 206874"/>
                  <a:gd name="connsiteX1" fmla="*/ 111534 w 234209"/>
                  <a:gd name="connsiteY1" fmla="*/ 35961 h 206874"/>
                  <a:gd name="connsiteX2" fmla="*/ 109057 w 234209"/>
                  <a:gd name="connsiteY2" fmla="*/ 40913 h 206874"/>
                  <a:gd name="connsiteX3" fmla="*/ 104102 w 234209"/>
                  <a:gd name="connsiteY3" fmla="*/ 37199 h 206874"/>
                  <a:gd name="connsiteX4" fmla="*/ 88000 w 234209"/>
                  <a:gd name="connsiteY4" fmla="*/ 32247 h 206874"/>
                  <a:gd name="connsiteX5" fmla="*/ 57034 w 234209"/>
                  <a:gd name="connsiteY5" fmla="*/ 59483 h 206874"/>
                  <a:gd name="connsiteX6" fmla="*/ 55796 w 234209"/>
                  <a:gd name="connsiteY6" fmla="*/ 61959 h 206874"/>
                  <a:gd name="connsiteX7" fmla="*/ 53318 w 234209"/>
                  <a:gd name="connsiteY7" fmla="*/ 63197 h 206874"/>
                  <a:gd name="connsiteX8" fmla="*/ 9966 w 234209"/>
                  <a:gd name="connsiteY8" fmla="*/ 118909 h 206874"/>
                  <a:gd name="connsiteX9" fmla="*/ 68182 w 234209"/>
                  <a:gd name="connsiteY9" fmla="*/ 177096 h 206874"/>
                  <a:gd name="connsiteX10" fmla="*/ 96670 w 234209"/>
                  <a:gd name="connsiteY10" fmla="*/ 169668 h 206874"/>
                  <a:gd name="connsiteX11" fmla="*/ 100386 w 234209"/>
                  <a:gd name="connsiteY11" fmla="*/ 167192 h 206874"/>
                  <a:gd name="connsiteX12" fmla="*/ 102864 w 234209"/>
                  <a:gd name="connsiteY12" fmla="*/ 172144 h 206874"/>
                  <a:gd name="connsiteX13" fmla="*/ 146216 w 234209"/>
                  <a:gd name="connsiteY13" fmla="*/ 196905 h 206874"/>
                  <a:gd name="connsiteX14" fmla="*/ 194522 w 234209"/>
                  <a:gd name="connsiteY14" fmla="*/ 148622 h 206874"/>
                  <a:gd name="connsiteX15" fmla="*/ 194522 w 234209"/>
                  <a:gd name="connsiteY15" fmla="*/ 146146 h 206874"/>
                  <a:gd name="connsiteX16" fmla="*/ 194522 w 234209"/>
                  <a:gd name="connsiteY16" fmla="*/ 142432 h 206874"/>
                  <a:gd name="connsiteX17" fmla="*/ 198238 w 234209"/>
                  <a:gd name="connsiteY17" fmla="*/ 141194 h 206874"/>
                  <a:gd name="connsiteX18" fmla="*/ 225488 w 234209"/>
                  <a:gd name="connsiteY18" fmla="*/ 110243 h 206874"/>
                  <a:gd name="connsiteX19" fmla="*/ 203193 w 234209"/>
                  <a:gd name="connsiteY19" fmla="*/ 80530 h 206874"/>
                  <a:gd name="connsiteX20" fmla="*/ 198238 w 234209"/>
                  <a:gd name="connsiteY20" fmla="*/ 78054 h 206874"/>
                  <a:gd name="connsiteX21" fmla="*/ 200715 w 234209"/>
                  <a:gd name="connsiteY21" fmla="*/ 74340 h 206874"/>
                  <a:gd name="connsiteX22" fmla="*/ 203193 w 234209"/>
                  <a:gd name="connsiteY22" fmla="*/ 57007 h 206874"/>
                  <a:gd name="connsiteX23" fmla="*/ 154886 w 234209"/>
                  <a:gd name="connsiteY23" fmla="*/ 8724 h 206874"/>
                  <a:gd name="connsiteX24" fmla="*/ 154900 w 234209"/>
                  <a:gd name="connsiteY24" fmla="*/ 0 h 206874"/>
                  <a:gd name="connsiteX25" fmla="*/ 211904 w 234209"/>
                  <a:gd name="connsiteY25" fmla="*/ 56983 h 206874"/>
                  <a:gd name="connsiteX26" fmla="*/ 209425 w 234209"/>
                  <a:gd name="connsiteY26" fmla="*/ 73087 h 206874"/>
                  <a:gd name="connsiteX27" fmla="*/ 234209 w 234209"/>
                  <a:gd name="connsiteY27" fmla="*/ 110250 h 206874"/>
                  <a:gd name="connsiteX28" fmla="*/ 203229 w 234209"/>
                  <a:gd name="connsiteY28" fmla="*/ 149891 h 206874"/>
                  <a:gd name="connsiteX29" fmla="*/ 146226 w 234209"/>
                  <a:gd name="connsiteY29" fmla="*/ 206874 h 206874"/>
                  <a:gd name="connsiteX30" fmla="*/ 97897 w 234209"/>
                  <a:gd name="connsiteY30" fmla="*/ 179621 h 206874"/>
                  <a:gd name="connsiteX31" fmla="*/ 68156 w 234209"/>
                  <a:gd name="connsiteY31" fmla="*/ 187054 h 206874"/>
                  <a:gd name="connsiteX32" fmla="*/ 0 w 234209"/>
                  <a:gd name="connsiteY32" fmla="*/ 118922 h 206874"/>
                  <a:gd name="connsiteX33" fmla="*/ 48329 w 234209"/>
                  <a:gd name="connsiteY33" fmla="*/ 55744 h 206874"/>
                  <a:gd name="connsiteX34" fmla="*/ 87983 w 234209"/>
                  <a:gd name="connsiteY34" fmla="*/ 23537 h 206874"/>
                  <a:gd name="connsiteX35" fmla="*/ 105332 w 234209"/>
                  <a:gd name="connsiteY35" fmla="*/ 28492 h 206874"/>
                  <a:gd name="connsiteX36" fmla="*/ 154900 w 234209"/>
                  <a:gd name="connsiteY36" fmla="*/ 0 h 206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4209" h="206874">
                    <a:moveTo>
                      <a:pt x="154886" y="8724"/>
                    </a:moveTo>
                    <a:cubicBezTo>
                      <a:pt x="136307" y="8724"/>
                      <a:pt x="118966" y="18628"/>
                      <a:pt x="111534" y="35961"/>
                    </a:cubicBezTo>
                    <a:lnTo>
                      <a:pt x="109057" y="40913"/>
                    </a:lnTo>
                    <a:lnTo>
                      <a:pt x="104102" y="37199"/>
                    </a:lnTo>
                    <a:cubicBezTo>
                      <a:pt x="99148" y="34723"/>
                      <a:pt x="94193" y="32247"/>
                      <a:pt x="88000" y="32247"/>
                    </a:cubicBezTo>
                    <a:cubicBezTo>
                      <a:pt x="71898" y="32247"/>
                      <a:pt x="58273" y="44627"/>
                      <a:pt x="57034" y="59483"/>
                    </a:cubicBezTo>
                    <a:lnTo>
                      <a:pt x="55796" y="61959"/>
                    </a:lnTo>
                    <a:lnTo>
                      <a:pt x="53318" y="63197"/>
                    </a:lnTo>
                    <a:cubicBezTo>
                      <a:pt x="27307" y="70626"/>
                      <a:pt x="9966" y="92910"/>
                      <a:pt x="9966" y="118909"/>
                    </a:cubicBezTo>
                    <a:cubicBezTo>
                      <a:pt x="9966" y="152336"/>
                      <a:pt x="34739" y="177096"/>
                      <a:pt x="68182" y="177096"/>
                    </a:cubicBezTo>
                    <a:cubicBezTo>
                      <a:pt x="78091" y="177096"/>
                      <a:pt x="88000" y="174620"/>
                      <a:pt x="96670" y="169668"/>
                    </a:cubicBezTo>
                    <a:lnTo>
                      <a:pt x="100386" y="167192"/>
                    </a:lnTo>
                    <a:lnTo>
                      <a:pt x="102864" y="172144"/>
                    </a:lnTo>
                    <a:cubicBezTo>
                      <a:pt x="111534" y="187001"/>
                      <a:pt x="127636" y="196905"/>
                      <a:pt x="146216" y="196905"/>
                    </a:cubicBezTo>
                    <a:cubicBezTo>
                      <a:pt x="172227" y="196905"/>
                      <a:pt x="194522" y="175858"/>
                      <a:pt x="194522" y="148622"/>
                    </a:cubicBezTo>
                    <a:cubicBezTo>
                      <a:pt x="194522" y="148622"/>
                      <a:pt x="194522" y="147384"/>
                      <a:pt x="194522" y="146146"/>
                    </a:cubicBezTo>
                    <a:lnTo>
                      <a:pt x="194522" y="142432"/>
                    </a:lnTo>
                    <a:lnTo>
                      <a:pt x="198238" y="141194"/>
                    </a:lnTo>
                    <a:cubicBezTo>
                      <a:pt x="214340" y="139955"/>
                      <a:pt x="225488" y="126337"/>
                      <a:pt x="225488" y="110243"/>
                    </a:cubicBezTo>
                    <a:cubicBezTo>
                      <a:pt x="225488" y="95386"/>
                      <a:pt x="216818" y="84244"/>
                      <a:pt x="203193" y="80530"/>
                    </a:cubicBezTo>
                    <a:lnTo>
                      <a:pt x="198238" y="78054"/>
                    </a:lnTo>
                    <a:lnTo>
                      <a:pt x="200715" y="74340"/>
                    </a:lnTo>
                    <a:cubicBezTo>
                      <a:pt x="203193" y="68150"/>
                      <a:pt x="203193" y="61959"/>
                      <a:pt x="203193" y="57007"/>
                    </a:cubicBezTo>
                    <a:cubicBezTo>
                      <a:pt x="203193" y="29771"/>
                      <a:pt x="182136" y="8724"/>
                      <a:pt x="154886" y="8724"/>
                    </a:cubicBezTo>
                    <a:close/>
                    <a:moveTo>
                      <a:pt x="154900" y="0"/>
                    </a:moveTo>
                    <a:cubicBezTo>
                      <a:pt x="185880" y="0"/>
                      <a:pt x="211904" y="24775"/>
                      <a:pt x="211904" y="56983"/>
                    </a:cubicBezTo>
                    <a:cubicBezTo>
                      <a:pt x="211904" y="61938"/>
                      <a:pt x="210664" y="68132"/>
                      <a:pt x="209425" y="73087"/>
                    </a:cubicBezTo>
                    <a:cubicBezTo>
                      <a:pt x="224296" y="79281"/>
                      <a:pt x="234209" y="94146"/>
                      <a:pt x="234209" y="110250"/>
                    </a:cubicBezTo>
                    <a:cubicBezTo>
                      <a:pt x="234209" y="128832"/>
                      <a:pt x="221817" y="144936"/>
                      <a:pt x="203229" y="149891"/>
                    </a:cubicBezTo>
                    <a:cubicBezTo>
                      <a:pt x="203229" y="180860"/>
                      <a:pt x="177206" y="206874"/>
                      <a:pt x="146226" y="206874"/>
                    </a:cubicBezTo>
                    <a:cubicBezTo>
                      <a:pt x="126399" y="206874"/>
                      <a:pt x="107811" y="196964"/>
                      <a:pt x="97897" y="179621"/>
                    </a:cubicBezTo>
                    <a:cubicBezTo>
                      <a:pt x="87983" y="184576"/>
                      <a:pt x="78070" y="187054"/>
                      <a:pt x="68156" y="187054"/>
                    </a:cubicBezTo>
                    <a:cubicBezTo>
                      <a:pt x="30980" y="187054"/>
                      <a:pt x="0" y="156085"/>
                      <a:pt x="0" y="118922"/>
                    </a:cubicBezTo>
                    <a:cubicBezTo>
                      <a:pt x="0" y="89191"/>
                      <a:pt x="19827" y="64416"/>
                      <a:pt x="48329" y="55744"/>
                    </a:cubicBezTo>
                    <a:cubicBezTo>
                      <a:pt x="52047" y="37163"/>
                      <a:pt x="68156" y="23537"/>
                      <a:pt x="87983" y="23537"/>
                    </a:cubicBezTo>
                    <a:cubicBezTo>
                      <a:pt x="94179" y="23537"/>
                      <a:pt x="99136" y="24775"/>
                      <a:pt x="105332" y="28492"/>
                    </a:cubicBezTo>
                    <a:cubicBezTo>
                      <a:pt x="115246" y="9910"/>
                      <a:pt x="135073" y="0"/>
                      <a:pt x="15490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0" name="Freeform 1339">
                <a:extLst>
                  <a:ext uri="{FF2B5EF4-FFF2-40B4-BE49-F238E27FC236}">
                    <a16:creationId xmlns:a16="http://schemas.microsoft.com/office/drawing/2014/main" id="{4EA670FF-36BD-F145-BBE3-308A6FF9FC55}"/>
                  </a:ext>
                </a:extLst>
              </p:cNvPr>
              <p:cNvSpPr/>
              <p:nvPr/>
            </p:nvSpPr>
            <p:spPr>
              <a:xfrm>
                <a:off x="3387311" y="10135583"/>
                <a:ext cx="225488" cy="1981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2" h="160">
                    <a:moveTo>
                      <a:pt x="182" y="86"/>
                    </a:moveTo>
                    <a:cubicBezTo>
                      <a:pt x="182" y="73"/>
                      <a:pt x="173" y="62"/>
                      <a:pt x="161" y="58"/>
                    </a:cubicBezTo>
                    <a:cubicBezTo>
                      <a:pt x="163" y="54"/>
                      <a:pt x="164" y="48"/>
                      <a:pt x="164" y="43"/>
                    </a:cubicBezTo>
                    <a:cubicBezTo>
                      <a:pt x="164" y="19"/>
                      <a:pt x="144" y="0"/>
                      <a:pt x="121" y="0"/>
                    </a:cubicBezTo>
                    <a:cubicBezTo>
                      <a:pt x="104" y="0"/>
                      <a:pt x="89" y="10"/>
                      <a:pt x="82" y="25"/>
                    </a:cubicBezTo>
                    <a:cubicBezTo>
                      <a:pt x="78" y="22"/>
                      <a:pt x="72" y="20"/>
                      <a:pt x="67" y="20"/>
                    </a:cubicBezTo>
                    <a:cubicBezTo>
                      <a:pt x="52" y="20"/>
                      <a:pt x="40" y="30"/>
                      <a:pt x="38" y="44"/>
                    </a:cubicBezTo>
                    <a:cubicBezTo>
                      <a:pt x="16" y="51"/>
                      <a:pt x="0" y="70"/>
                      <a:pt x="0" y="93"/>
                    </a:cubicBezTo>
                    <a:cubicBezTo>
                      <a:pt x="0" y="121"/>
                      <a:pt x="23" y="144"/>
                      <a:pt x="51" y="144"/>
                    </a:cubicBezTo>
                    <a:cubicBezTo>
                      <a:pt x="60" y="144"/>
                      <a:pt x="69" y="142"/>
                      <a:pt x="76" y="137"/>
                    </a:cubicBezTo>
                    <a:cubicBezTo>
                      <a:pt x="83" y="151"/>
                      <a:pt x="97" y="160"/>
                      <a:pt x="114" y="160"/>
                    </a:cubicBezTo>
                    <a:cubicBezTo>
                      <a:pt x="138" y="160"/>
                      <a:pt x="157" y="141"/>
                      <a:pt x="157" y="117"/>
                    </a:cubicBezTo>
                    <a:lnTo>
                      <a:pt x="157" y="115"/>
                    </a:lnTo>
                    <a:cubicBezTo>
                      <a:pt x="171" y="113"/>
                      <a:pt x="182" y="101"/>
                      <a:pt x="182" y="86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41" name="Freeform 1340">
                <a:extLst>
                  <a:ext uri="{FF2B5EF4-FFF2-40B4-BE49-F238E27FC236}">
                    <a16:creationId xmlns:a16="http://schemas.microsoft.com/office/drawing/2014/main" id="{1B45A38E-F872-EF47-A574-CB76846C31F8}"/>
                  </a:ext>
                </a:extLst>
              </p:cNvPr>
              <p:cNvSpPr/>
              <p:nvPr/>
            </p:nvSpPr>
            <p:spPr>
              <a:xfrm>
                <a:off x="3382328" y="10131844"/>
                <a:ext cx="234209" cy="206874"/>
              </a:xfrm>
              <a:custGeom>
                <a:avLst/>
                <a:gdLst>
                  <a:gd name="connsiteX0" fmla="*/ 154886 w 234209"/>
                  <a:gd name="connsiteY0" fmla="*/ 8724 h 206874"/>
                  <a:gd name="connsiteX1" fmla="*/ 111534 w 234209"/>
                  <a:gd name="connsiteY1" fmla="*/ 35961 h 206874"/>
                  <a:gd name="connsiteX2" fmla="*/ 109057 w 234209"/>
                  <a:gd name="connsiteY2" fmla="*/ 40913 h 206874"/>
                  <a:gd name="connsiteX3" fmla="*/ 104102 w 234209"/>
                  <a:gd name="connsiteY3" fmla="*/ 37199 h 206874"/>
                  <a:gd name="connsiteX4" fmla="*/ 88000 w 234209"/>
                  <a:gd name="connsiteY4" fmla="*/ 32247 h 206874"/>
                  <a:gd name="connsiteX5" fmla="*/ 57034 w 234209"/>
                  <a:gd name="connsiteY5" fmla="*/ 59483 h 206874"/>
                  <a:gd name="connsiteX6" fmla="*/ 55796 w 234209"/>
                  <a:gd name="connsiteY6" fmla="*/ 61959 h 206874"/>
                  <a:gd name="connsiteX7" fmla="*/ 53318 w 234209"/>
                  <a:gd name="connsiteY7" fmla="*/ 63197 h 206874"/>
                  <a:gd name="connsiteX8" fmla="*/ 9966 w 234209"/>
                  <a:gd name="connsiteY8" fmla="*/ 118909 h 206874"/>
                  <a:gd name="connsiteX9" fmla="*/ 68182 w 234209"/>
                  <a:gd name="connsiteY9" fmla="*/ 177096 h 206874"/>
                  <a:gd name="connsiteX10" fmla="*/ 96670 w 234209"/>
                  <a:gd name="connsiteY10" fmla="*/ 169668 h 206874"/>
                  <a:gd name="connsiteX11" fmla="*/ 100386 w 234209"/>
                  <a:gd name="connsiteY11" fmla="*/ 167192 h 206874"/>
                  <a:gd name="connsiteX12" fmla="*/ 102864 w 234209"/>
                  <a:gd name="connsiteY12" fmla="*/ 172144 h 206874"/>
                  <a:gd name="connsiteX13" fmla="*/ 146216 w 234209"/>
                  <a:gd name="connsiteY13" fmla="*/ 196905 h 206874"/>
                  <a:gd name="connsiteX14" fmla="*/ 194522 w 234209"/>
                  <a:gd name="connsiteY14" fmla="*/ 148622 h 206874"/>
                  <a:gd name="connsiteX15" fmla="*/ 194522 w 234209"/>
                  <a:gd name="connsiteY15" fmla="*/ 146146 h 206874"/>
                  <a:gd name="connsiteX16" fmla="*/ 194522 w 234209"/>
                  <a:gd name="connsiteY16" fmla="*/ 142432 h 206874"/>
                  <a:gd name="connsiteX17" fmla="*/ 198238 w 234209"/>
                  <a:gd name="connsiteY17" fmla="*/ 141194 h 206874"/>
                  <a:gd name="connsiteX18" fmla="*/ 225488 w 234209"/>
                  <a:gd name="connsiteY18" fmla="*/ 110243 h 206874"/>
                  <a:gd name="connsiteX19" fmla="*/ 203193 w 234209"/>
                  <a:gd name="connsiteY19" fmla="*/ 80530 h 206874"/>
                  <a:gd name="connsiteX20" fmla="*/ 198238 w 234209"/>
                  <a:gd name="connsiteY20" fmla="*/ 78054 h 206874"/>
                  <a:gd name="connsiteX21" fmla="*/ 200715 w 234209"/>
                  <a:gd name="connsiteY21" fmla="*/ 74340 h 206874"/>
                  <a:gd name="connsiteX22" fmla="*/ 203193 w 234209"/>
                  <a:gd name="connsiteY22" fmla="*/ 57007 h 206874"/>
                  <a:gd name="connsiteX23" fmla="*/ 154886 w 234209"/>
                  <a:gd name="connsiteY23" fmla="*/ 8724 h 206874"/>
                  <a:gd name="connsiteX24" fmla="*/ 154900 w 234209"/>
                  <a:gd name="connsiteY24" fmla="*/ 0 h 206874"/>
                  <a:gd name="connsiteX25" fmla="*/ 211904 w 234209"/>
                  <a:gd name="connsiteY25" fmla="*/ 56983 h 206874"/>
                  <a:gd name="connsiteX26" fmla="*/ 209425 w 234209"/>
                  <a:gd name="connsiteY26" fmla="*/ 73087 h 206874"/>
                  <a:gd name="connsiteX27" fmla="*/ 234209 w 234209"/>
                  <a:gd name="connsiteY27" fmla="*/ 110250 h 206874"/>
                  <a:gd name="connsiteX28" fmla="*/ 203229 w 234209"/>
                  <a:gd name="connsiteY28" fmla="*/ 149891 h 206874"/>
                  <a:gd name="connsiteX29" fmla="*/ 146226 w 234209"/>
                  <a:gd name="connsiteY29" fmla="*/ 206874 h 206874"/>
                  <a:gd name="connsiteX30" fmla="*/ 97897 w 234209"/>
                  <a:gd name="connsiteY30" fmla="*/ 179621 h 206874"/>
                  <a:gd name="connsiteX31" fmla="*/ 68156 w 234209"/>
                  <a:gd name="connsiteY31" fmla="*/ 187054 h 206874"/>
                  <a:gd name="connsiteX32" fmla="*/ 0 w 234209"/>
                  <a:gd name="connsiteY32" fmla="*/ 118922 h 206874"/>
                  <a:gd name="connsiteX33" fmla="*/ 48329 w 234209"/>
                  <a:gd name="connsiteY33" fmla="*/ 55744 h 206874"/>
                  <a:gd name="connsiteX34" fmla="*/ 87983 w 234209"/>
                  <a:gd name="connsiteY34" fmla="*/ 23537 h 206874"/>
                  <a:gd name="connsiteX35" fmla="*/ 105332 w 234209"/>
                  <a:gd name="connsiteY35" fmla="*/ 28492 h 206874"/>
                  <a:gd name="connsiteX36" fmla="*/ 154900 w 234209"/>
                  <a:gd name="connsiteY36" fmla="*/ 0 h 206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4209" h="206874">
                    <a:moveTo>
                      <a:pt x="154886" y="8724"/>
                    </a:moveTo>
                    <a:cubicBezTo>
                      <a:pt x="136307" y="8724"/>
                      <a:pt x="118966" y="18628"/>
                      <a:pt x="111534" y="35961"/>
                    </a:cubicBezTo>
                    <a:lnTo>
                      <a:pt x="109057" y="40913"/>
                    </a:lnTo>
                    <a:lnTo>
                      <a:pt x="104102" y="37199"/>
                    </a:lnTo>
                    <a:cubicBezTo>
                      <a:pt x="99148" y="34723"/>
                      <a:pt x="94193" y="32247"/>
                      <a:pt x="88000" y="32247"/>
                    </a:cubicBezTo>
                    <a:cubicBezTo>
                      <a:pt x="71898" y="32247"/>
                      <a:pt x="58273" y="44627"/>
                      <a:pt x="57034" y="59483"/>
                    </a:cubicBezTo>
                    <a:lnTo>
                      <a:pt x="55796" y="61959"/>
                    </a:lnTo>
                    <a:lnTo>
                      <a:pt x="53318" y="63197"/>
                    </a:lnTo>
                    <a:cubicBezTo>
                      <a:pt x="27307" y="70626"/>
                      <a:pt x="9966" y="92910"/>
                      <a:pt x="9966" y="118909"/>
                    </a:cubicBezTo>
                    <a:cubicBezTo>
                      <a:pt x="9966" y="152336"/>
                      <a:pt x="34739" y="177096"/>
                      <a:pt x="68182" y="177096"/>
                    </a:cubicBezTo>
                    <a:cubicBezTo>
                      <a:pt x="78091" y="177096"/>
                      <a:pt x="88000" y="174620"/>
                      <a:pt x="96670" y="169668"/>
                    </a:cubicBezTo>
                    <a:lnTo>
                      <a:pt x="100386" y="167192"/>
                    </a:lnTo>
                    <a:lnTo>
                      <a:pt x="102864" y="172144"/>
                    </a:lnTo>
                    <a:cubicBezTo>
                      <a:pt x="111534" y="187001"/>
                      <a:pt x="127636" y="196905"/>
                      <a:pt x="146216" y="196905"/>
                    </a:cubicBezTo>
                    <a:cubicBezTo>
                      <a:pt x="172227" y="196905"/>
                      <a:pt x="194522" y="175858"/>
                      <a:pt x="194522" y="148622"/>
                    </a:cubicBezTo>
                    <a:cubicBezTo>
                      <a:pt x="194522" y="148622"/>
                      <a:pt x="194522" y="147384"/>
                      <a:pt x="194522" y="146146"/>
                    </a:cubicBezTo>
                    <a:lnTo>
                      <a:pt x="194522" y="142432"/>
                    </a:lnTo>
                    <a:lnTo>
                      <a:pt x="198238" y="141194"/>
                    </a:lnTo>
                    <a:cubicBezTo>
                      <a:pt x="214340" y="139955"/>
                      <a:pt x="225488" y="126337"/>
                      <a:pt x="225488" y="110243"/>
                    </a:cubicBezTo>
                    <a:cubicBezTo>
                      <a:pt x="225488" y="95386"/>
                      <a:pt x="216818" y="84244"/>
                      <a:pt x="203193" y="80530"/>
                    </a:cubicBezTo>
                    <a:lnTo>
                      <a:pt x="198238" y="78054"/>
                    </a:lnTo>
                    <a:lnTo>
                      <a:pt x="200715" y="74340"/>
                    </a:lnTo>
                    <a:cubicBezTo>
                      <a:pt x="203193" y="68150"/>
                      <a:pt x="203193" y="61959"/>
                      <a:pt x="203193" y="57007"/>
                    </a:cubicBezTo>
                    <a:cubicBezTo>
                      <a:pt x="203193" y="29771"/>
                      <a:pt x="182136" y="8724"/>
                      <a:pt x="154886" y="8724"/>
                    </a:cubicBezTo>
                    <a:close/>
                    <a:moveTo>
                      <a:pt x="154900" y="0"/>
                    </a:moveTo>
                    <a:cubicBezTo>
                      <a:pt x="185880" y="0"/>
                      <a:pt x="211904" y="24775"/>
                      <a:pt x="211904" y="56983"/>
                    </a:cubicBezTo>
                    <a:cubicBezTo>
                      <a:pt x="211904" y="61938"/>
                      <a:pt x="210664" y="68132"/>
                      <a:pt x="209425" y="73087"/>
                    </a:cubicBezTo>
                    <a:cubicBezTo>
                      <a:pt x="224296" y="79281"/>
                      <a:pt x="234209" y="94146"/>
                      <a:pt x="234209" y="110250"/>
                    </a:cubicBezTo>
                    <a:cubicBezTo>
                      <a:pt x="234209" y="128832"/>
                      <a:pt x="221817" y="144936"/>
                      <a:pt x="203229" y="149891"/>
                    </a:cubicBezTo>
                    <a:cubicBezTo>
                      <a:pt x="203229" y="180860"/>
                      <a:pt x="177206" y="206874"/>
                      <a:pt x="146226" y="206874"/>
                    </a:cubicBezTo>
                    <a:cubicBezTo>
                      <a:pt x="126399" y="206874"/>
                      <a:pt x="107811" y="196964"/>
                      <a:pt x="97897" y="179621"/>
                    </a:cubicBezTo>
                    <a:cubicBezTo>
                      <a:pt x="87983" y="184576"/>
                      <a:pt x="78070" y="187054"/>
                      <a:pt x="68156" y="187054"/>
                    </a:cubicBezTo>
                    <a:cubicBezTo>
                      <a:pt x="30980" y="187054"/>
                      <a:pt x="0" y="156085"/>
                      <a:pt x="0" y="118922"/>
                    </a:cubicBezTo>
                    <a:cubicBezTo>
                      <a:pt x="0" y="89191"/>
                      <a:pt x="19827" y="64416"/>
                      <a:pt x="48329" y="55744"/>
                    </a:cubicBezTo>
                    <a:cubicBezTo>
                      <a:pt x="52047" y="37163"/>
                      <a:pt x="68156" y="23537"/>
                      <a:pt x="87983" y="23537"/>
                    </a:cubicBezTo>
                    <a:cubicBezTo>
                      <a:pt x="94179" y="23537"/>
                      <a:pt x="99136" y="24775"/>
                      <a:pt x="105332" y="28492"/>
                    </a:cubicBezTo>
                    <a:cubicBezTo>
                      <a:pt x="115246" y="9910"/>
                      <a:pt x="135073" y="0"/>
                      <a:pt x="154900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7" name="Group 1266">
              <a:extLst>
                <a:ext uri="{FF2B5EF4-FFF2-40B4-BE49-F238E27FC236}">
                  <a16:creationId xmlns:a16="http://schemas.microsoft.com/office/drawing/2014/main" id="{9785337C-4313-3549-8915-E1A3E52DEC43}"/>
                </a:ext>
              </a:extLst>
            </p:cNvPr>
            <p:cNvGrpSpPr/>
            <p:nvPr/>
          </p:nvGrpSpPr>
          <p:grpSpPr>
            <a:xfrm>
              <a:off x="4003680" y="9848716"/>
              <a:ext cx="201620" cy="182183"/>
              <a:chOff x="4003680" y="9848716"/>
              <a:chExt cx="201620" cy="182183"/>
            </a:xfrm>
          </p:grpSpPr>
          <p:sp>
            <p:nvSpPr>
              <p:cNvPr id="1334" name="Freeform 1333">
                <a:extLst>
                  <a:ext uri="{FF2B5EF4-FFF2-40B4-BE49-F238E27FC236}">
                    <a16:creationId xmlns:a16="http://schemas.microsoft.com/office/drawing/2014/main" id="{18D69056-C8B4-354D-86AE-ABAB18BB4888}"/>
                  </a:ext>
                </a:extLst>
              </p:cNvPr>
              <p:cNvSpPr/>
              <p:nvPr/>
            </p:nvSpPr>
            <p:spPr>
              <a:xfrm>
                <a:off x="4007715" y="9853935"/>
                <a:ext cx="193098" cy="1732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6" h="140">
                    <a:moveTo>
                      <a:pt x="36" y="6"/>
                    </a:moveTo>
                    <a:cubicBezTo>
                      <a:pt x="27" y="13"/>
                      <a:pt x="24" y="25"/>
                      <a:pt x="27" y="36"/>
                    </a:cubicBezTo>
                    <a:cubicBezTo>
                      <a:pt x="23" y="37"/>
                      <a:pt x="19" y="39"/>
                      <a:pt x="15" y="42"/>
                    </a:cubicBezTo>
                    <a:cubicBezTo>
                      <a:pt x="-1" y="54"/>
                      <a:pt x="-5" y="78"/>
                      <a:pt x="7" y="95"/>
                    </a:cubicBezTo>
                    <a:cubicBezTo>
                      <a:pt x="17" y="106"/>
                      <a:pt x="32" y="112"/>
                      <a:pt x="46" y="109"/>
                    </a:cubicBezTo>
                    <a:cubicBezTo>
                      <a:pt x="46" y="114"/>
                      <a:pt x="47" y="119"/>
                      <a:pt x="51" y="123"/>
                    </a:cubicBezTo>
                    <a:cubicBezTo>
                      <a:pt x="58" y="133"/>
                      <a:pt x="72" y="136"/>
                      <a:pt x="83" y="130"/>
                    </a:cubicBezTo>
                    <a:cubicBezTo>
                      <a:pt x="99" y="143"/>
                      <a:pt x="122" y="143"/>
                      <a:pt x="138" y="131"/>
                    </a:cubicBezTo>
                    <a:cubicBezTo>
                      <a:pt x="158" y="116"/>
                      <a:pt x="162" y="88"/>
                      <a:pt x="147" y="68"/>
                    </a:cubicBezTo>
                    <a:cubicBezTo>
                      <a:pt x="142" y="62"/>
                      <a:pt x="136" y="57"/>
                      <a:pt x="129" y="54"/>
                    </a:cubicBezTo>
                    <a:cubicBezTo>
                      <a:pt x="134" y="42"/>
                      <a:pt x="134" y="26"/>
                      <a:pt x="125" y="15"/>
                    </a:cubicBezTo>
                    <a:cubicBezTo>
                      <a:pt x="112" y="-2"/>
                      <a:pt x="88" y="-5"/>
                      <a:pt x="72" y="7"/>
                    </a:cubicBezTo>
                    <a:cubicBezTo>
                      <a:pt x="71" y="7"/>
                      <a:pt x="71" y="8"/>
                      <a:pt x="70" y="9"/>
                    </a:cubicBezTo>
                    <a:cubicBezTo>
                      <a:pt x="61" y="0"/>
                      <a:pt x="47" y="-2"/>
                      <a:pt x="36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5" name="Freeform 1334">
                <a:extLst>
                  <a:ext uri="{FF2B5EF4-FFF2-40B4-BE49-F238E27FC236}">
                    <a16:creationId xmlns:a16="http://schemas.microsoft.com/office/drawing/2014/main" id="{C6BECC08-5727-264C-8DF6-CD691D93A329}"/>
                  </a:ext>
                </a:extLst>
              </p:cNvPr>
              <p:cNvSpPr/>
              <p:nvPr/>
            </p:nvSpPr>
            <p:spPr>
              <a:xfrm>
                <a:off x="4003680" y="9848716"/>
                <a:ext cx="201620" cy="182183"/>
              </a:xfrm>
              <a:custGeom>
                <a:avLst/>
                <a:gdLst>
                  <a:gd name="connsiteX0" fmla="*/ 126566 w 201620"/>
                  <a:gd name="connsiteY0" fmla="*/ 11441 h 182183"/>
                  <a:gd name="connsiteX1" fmla="*/ 95631 w 201620"/>
                  <a:gd name="connsiteY1" fmla="*/ 18862 h 182183"/>
                  <a:gd name="connsiteX2" fmla="*/ 94393 w 201620"/>
                  <a:gd name="connsiteY2" fmla="*/ 20099 h 182183"/>
                  <a:gd name="connsiteX3" fmla="*/ 90681 w 201620"/>
                  <a:gd name="connsiteY3" fmla="*/ 22573 h 182183"/>
                  <a:gd name="connsiteX4" fmla="*/ 88206 w 201620"/>
                  <a:gd name="connsiteY4" fmla="*/ 20099 h 182183"/>
                  <a:gd name="connsiteX5" fmla="*/ 51083 w 201620"/>
                  <a:gd name="connsiteY5" fmla="*/ 17625 h 182183"/>
                  <a:gd name="connsiteX6" fmla="*/ 42421 w 201620"/>
                  <a:gd name="connsiteY6" fmla="*/ 48547 h 182183"/>
                  <a:gd name="connsiteX7" fmla="*/ 43659 w 201620"/>
                  <a:gd name="connsiteY7" fmla="*/ 53494 h 182183"/>
                  <a:gd name="connsiteX8" fmla="*/ 39946 w 201620"/>
                  <a:gd name="connsiteY8" fmla="*/ 54731 h 182183"/>
                  <a:gd name="connsiteX9" fmla="*/ 26335 w 201620"/>
                  <a:gd name="connsiteY9" fmla="*/ 60915 h 182183"/>
                  <a:gd name="connsiteX10" fmla="*/ 9011 w 201620"/>
                  <a:gd name="connsiteY10" fmla="*/ 89363 h 182183"/>
                  <a:gd name="connsiteX11" fmla="*/ 16435 w 201620"/>
                  <a:gd name="connsiteY11" fmla="*/ 120284 h 182183"/>
                  <a:gd name="connsiteX12" fmla="*/ 59745 w 201620"/>
                  <a:gd name="connsiteY12" fmla="*/ 137600 h 182183"/>
                  <a:gd name="connsiteX13" fmla="*/ 64695 w 201620"/>
                  <a:gd name="connsiteY13" fmla="*/ 136363 h 182183"/>
                  <a:gd name="connsiteX14" fmla="*/ 64695 w 201620"/>
                  <a:gd name="connsiteY14" fmla="*/ 141311 h 182183"/>
                  <a:gd name="connsiteX15" fmla="*/ 69645 w 201620"/>
                  <a:gd name="connsiteY15" fmla="*/ 156153 h 182183"/>
                  <a:gd name="connsiteX16" fmla="*/ 104293 w 201620"/>
                  <a:gd name="connsiteY16" fmla="*/ 163574 h 182183"/>
                  <a:gd name="connsiteX17" fmla="*/ 108005 w 201620"/>
                  <a:gd name="connsiteY17" fmla="*/ 162337 h 182183"/>
                  <a:gd name="connsiteX18" fmla="*/ 110480 w 201620"/>
                  <a:gd name="connsiteY18" fmla="*/ 163574 h 182183"/>
                  <a:gd name="connsiteX19" fmla="*/ 172351 w 201620"/>
                  <a:gd name="connsiteY19" fmla="*/ 164811 h 182183"/>
                  <a:gd name="connsiteX20" fmla="*/ 192150 w 201620"/>
                  <a:gd name="connsiteY20" fmla="*/ 131416 h 182183"/>
                  <a:gd name="connsiteX21" fmla="*/ 182251 w 201620"/>
                  <a:gd name="connsiteY21" fmla="*/ 93073 h 182183"/>
                  <a:gd name="connsiteX22" fmla="*/ 162452 w 201620"/>
                  <a:gd name="connsiteY22" fmla="*/ 76994 h 182183"/>
                  <a:gd name="connsiteX23" fmla="*/ 157502 w 201620"/>
                  <a:gd name="connsiteY23" fmla="*/ 75757 h 182183"/>
                  <a:gd name="connsiteX24" fmla="*/ 159977 w 201620"/>
                  <a:gd name="connsiteY24" fmla="*/ 70810 h 182183"/>
                  <a:gd name="connsiteX25" fmla="*/ 155027 w 201620"/>
                  <a:gd name="connsiteY25" fmla="*/ 27520 h 182183"/>
                  <a:gd name="connsiteX26" fmla="*/ 126566 w 201620"/>
                  <a:gd name="connsiteY26" fmla="*/ 11441 h 182183"/>
                  <a:gd name="connsiteX27" fmla="*/ 129065 w 201620"/>
                  <a:gd name="connsiteY27" fmla="*/ 234 h 182183"/>
                  <a:gd name="connsiteX28" fmla="*/ 162495 w 201620"/>
                  <a:gd name="connsiteY28" fmla="*/ 21276 h 182183"/>
                  <a:gd name="connsiteX29" fmla="*/ 168686 w 201620"/>
                  <a:gd name="connsiteY29" fmla="*/ 69548 h 182183"/>
                  <a:gd name="connsiteX30" fmla="*/ 189735 w 201620"/>
                  <a:gd name="connsiteY30" fmla="*/ 86876 h 182183"/>
                  <a:gd name="connsiteX31" fmla="*/ 200878 w 201620"/>
                  <a:gd name="connsiteY31" fmla="*/ 131435 h 182183"/>
                  <a:gd name="connsiteX32" fmla="*/ 177353 w 201620"/>
                  <a:gd name="connsiteY32" fmla="*/ 171043 h 182183"/>
                  <a:gd name="connsiteX33" fmla="*/ 141447 w 201620"/>
                  <a:gd name="connsiteY33" fmla="*/ 182183 h 182183"/>
                  <a:gd name="connsiteX34" fmla="*/ 106779 w 201620"/>
                  <a:gd name="connsiteY34" fmla="*/ 171043 h 182183"/>
                  <a:gd name="connsiteX35" fmla="*/ 62205 w 201620"/>
                  <a:gd name="connsiteY35" fmla="*/ 159904 h 182183"/>
                  <a:gd name="connsiteX36" fmla="*/ 57253 w 201620"/>
                  <a:gd name="connsiteY36" fmla="*/ 145051 h 182183"/>
                  <a:gd name="connsiteX37" fmla="*/ 10203 w 201620"/>
                  <a:gd name="connsiteY37" fmla="*/ 125247 h 182183"/>
                  <a:gd name="connsiteX38" fmla="*/ 298 w 201620"/>
                  <a:gd name="connsiteY38" fmla="*/ 86876 h 182183"/>
                  <a:gd name="connsiteX39" fmla="*/ 20108 w 201620"/>
                  <a:gd name="connsiteY39" fmla="*/ 53457 h 182183"/>
                  <a:gd name="connsiteX40" fmla="*/ 32490 w 201620"/>
                  <a:gd name="connsiteY40" fmla="*/ 46031 h 182183"/>
                  <a:gd name="connsiteX41" fmla="*/ 46110 w 201620"/>
                  <a:gd name="connsiteY41" fmla="*/ 8898 h 182183"/>
                  <a:gd name="connsiteX42" fmla="*/ 90683 w 201620"/>
                  <a:gd name="connsiteY42" fmla="*/ 10136 h 182183"/>
                  <a:gd name="connsiteX43" fmla="*/ 129065 w 201620"/>
                  <a:gd name="connsiteY43" fmla="*/ 234 h 182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01620" h="182183">
                    <a:moveTo>
                      <a:pt x="126566" y="11441"/>
                    </a:moveTo>
                    <a:cubicBezTo>
                      <a:pt x="115429" y="8967"/>
                      <a:pt x="104293" y="11441"/>
                      <a:pt x="95631" y="18862"/>
                    </a:cubicBezTo>
                    <a:cubicBezTo>
                      <a:pt x="94393" y="20099"/>
                      <a:pt x="94393" y="20099"/>
                      <a:pt x="94393" y="20099"/>
                    </a:cubicBezTo>
                    <a:lnTo>
                      <a:pt x="90681" y="22573"/>
                    </a:lnTo>
                    <a:lnTo>
                      <a:pt x="88206" y="20099"/>
                    </a:lnTo>
                    <a:cubicBezTo>
                      <a:pt x="78307" y="10204"/>
                      <a:pt x="62220" y="8967"/>
                      <a:pt x="51083" y="17625"/>
                    </a:cubicBezTo>
                    <a:cubicBezTo>
                      <a:pt x="41184" y="23809"/>
                      <a:pt x="37471" y="37415"/>
                      <a:pt x="42421" y="48547"/>
                    </a:cubicBezTo>
                    <a:lnTo>
                      <a:pt x="43659" y="53494"/>
                    </a:lnTo>
                    <a:lnTo>
                      <a:pt x="39946" y="54731"/>
                    </a:lnTo>
                    <a:cubicBezTo>
                      <a:pt x="33759" y="55968"/>
                      <a:pt x="30047" y="58441"/>
                      <a:pt x="26335" y="60915"/>
                    </a:cubicBezTo>
                    <a:cubicBezTo>
                      <a:pt x="16435" y="68336"/>
                      <a:pt x="10248" y="78231"/>
                      <a:pt x="9011" y="89363"/>
                    </a:cubicBezTo>
                    <a:cubicBezTo>
                      <a:pt x="6536" y="100495"/>
                      <a:pt x="10248" y="111626"/>
                      <a:pt x="16435" y="120284"/>
                    </a:cubicBezTo>
                    <a:cubicBezTo>
                      <a:pt x="26335" y="133890"/>
                      <a:pt x="43659" y="140074"/>
                      <a:pt x="59745" y="137600"/>
                    </a:cubicBezTo>
                    <a:lnTo>
                      <a:pt x="64695" y="136363"/>
                    </a:lnTo>
                    <a:lnTo>
                      <a:pt x="64695" y="141311"/>
                    </a:lnTo>
                    <a:cubicBezTo>
                      <a:pt x="64695" y="146258"/>
                      <a:pt x="67170" y="151206"/>
                      <a:pt x="69645" y="156153"/>
                    </a:cubicBezTo>
                    <a:cubicBezTo>
                      <a:pt x="78307" y="166048"/>
                      <a:pt x="93156" y="169759"/>
                      <a:pt x="104293" y="163574"/>
                    </a:cubicBezTo>
                    <a:lnTo>
                      <a:pt x="108005" y="162337"/>
                    </a:lnTo>
                    <a:lnTo>
                      <a:pt x="110480" y="163574"/>
                    </a:lnTo>
                    <a:cubicBezTo>
                      <a:pt x="127804" y="178417"/>
                      <a:pt x="153790" y="178417"/>
                      <a:pt x="172351" y="164811"/>
                    </a:cubicBezTo>
                    <a:cubicBezTo>
                      <a:pt x="183488" y="157390"/>
                      <a:pt x="189675" y="145021"/>
                      <a:pt x="192150" y="131416"/>
                    </a:cubicBezTo>
                    <a:cubicBezTo>
                      <a:pt x="194625" y="117811"/>
                      <a:pt x="190913" y="104205"/>
                      <a:pt x="182251" y="93073"/>
                    </a:cubicBezTo>
                    <a:cubicBezTo>
                      <a:pt x="177301" y="85652"/>
                      <a:pt x="169876" y="80705"/>
                      <a:pt x="162452" y="76994"/>
                    </a:cubicBezTo>
                    <a:lnTo>
                      <a:pt x="157502" y="75757"/>
                    </a:lnTo>
                    <a:lnTo>
                      <a:pt x="159977" y="70810"/>
                    </a:lnTo>
                    <a:cubicBezTo>
                      <a:pt x="166164" y="57205"/>
                      <a:pt x="163689" y="39889"/>
                      <a:pt x="155027" y="27520"/>
                    </a:cubicBezTo>
                    <a:cubicBezTo>
                      <a:pt x="148840" y="18862"/>
                      <a:pt x="138941" y="12678"/>
                      <a:pt x="126566" y="11441"/>
                    </a:cubicBezTo>
                    <a:close/>
                    <a:moveTo>
                      <a:pt x="129065" y="234"/>
                    </a:moveTo>
                    <a:cubicBezTo>
                      <a:pt x="142685" y="2709"/>
                      <a:pt x="153828" y="10136"/>
                      <a:pt x="162495" y="21276"/>
                    </a:cubicBezTo>
                    <a:cubicBezTo>
                      <a:pt x="172401" y="34891"/>
                      <a:pt x="174877" y="53457"/>
                      <a:pt x="168686" y="69548"/>
                    </a:cubicBezTo>
                    <a:cubicBezTo>
                      <a:pt x="177353" y="73261"/>
                      <a:pt x="183544" y="79450"/>
                      <a:pt x="189735" y="86876"/>
                    </a:cubicBezTo>
                    <a:cubicBezTo>
                      <a:pt x="199640" y="99254"/>
                      <a:pt x="203354" y="115345"/>
                      <a:pt x="200878" y="131435"/>
                    </a:cubicBezTo>
                    <a:cubicBezTo>
                      <a:pt x="198402" y="147526"/>
                      <a:pt x="189735" y="161141"/>
                      <a:pt x="177353" y="171043"/>
                    </a:cubicBezTo>
                    <a:cubicBezTo>
                      <a:pt x="166210" y="178470"/>
                      <a:pt x="155067" y="182183"/>
                      <a:pt x="141447" y="182183"/>
                    </a:cubicBezTo>
                    <a:cubicBezTo>
                      <a:pt x="129065" y="182183"/>
                      <a:pt x="116684" y="178470"/>
                      <a:pt x="106779" y="171043"/>
                    </a:cubicBezTo>
                    <a:cubicBezTo>
                      <a:pt x="90683" y="177232"/>
                      <a:pt x="73349" y="173519"/>
                      <a:pt x="62205" y="159904"/>
                    </a:cubicBezTo>
                    <a:cubicBezTo>
                      <a:pt x="59729" y="154953"/>
                      <a:pt x="57253" y="150002"/>
                      <a:pt x="57253" y="145051"/>
                    </a:cubicBezTo>
                    <a:cubicBezTo>
                      <a:pt x="38681" y="147526"/>
                      <a:pt x="20108" y="138862"/>
                      <a:pt x="10203" y="125247"/>
                    </a:cubicBezTo>
                    <a:cubicBezTo>
                      <a:pt x="1536" y="114107"/>
                      <a:pt x="-940" y="100492"/>
                      <a:pt x="298" y="86876"/>
                    </a:cubicBezTo>
                    <a:cubicBezTo>
                      <a:pt x="2774" y="73261"/>
                      <a:pt x="8965" y="60884"/>
                      <a:pt x="20108" y="53457"/>
                    </a:cubicBezTo>
                    <a:cubicBezTo>
                      <a:pt x="25061" y="49744"/>
                      <a:pt x="27537" y="47268"/>
                      <a:pt x="32490" y="46031"/>
                    </a:cubicBezTo>
                    <a:cubicBezTo>
                      <a:pt x="30014" y="32415"/>
                      <a:pt x="34966" y="17562"/>
                      <a:pt x="46110" y="8898"/>
                    </a:cubicBezTo>
                    <a:cubicBezTo>
                      <a:pt x="59729" y="-1004"/>
                      <a:pt x="78301" y="-1004"/>
                      <a:pt x="90683" y="10136"/>
                    </a:cubicBezTo>
                    <a:cubicBezTo>
                      <a:pt x="101826" y="2709"/>
                      <a:pt x="115446" y="-1004"/>
                      <a:pt x="129065" y="23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6" name="Freeform 1335">
                <a:extLst>
                  <a:ext uri="{FF2B5EF4-FFF2-40B4-BE49-F238E27FC236}">
                    <a16:creationId xmlns:a16="http://schemas.microsoft.com/office/drawing/2014/main" id="{F1D405E7-ED13-9544-A4DF-9781E450CF18}"/>
                  </a:ext>
                </a:extLst>
              </p:cNvPr>
              <p:cNvSpPr/>
              <p:nvPr/>
            </p:nvSpPr>
            <p:spPr>
              <a:xfrm>
                <a:off x="4007715" y="9853935"/>
                <a:ext cx="193098" cy="1732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6" h="140">
                    <a:moveTo>
                      <a:pt x="36" y="6"/>
                    </a:moveTo>
                    <a:cubicBezTo>
                      <a:pt x="27" y="13"/>
                      <a:pt x="24" y="25"/>
                      <a:pt x="27" y="36"/>
                    </a:cubicBezTo>
                    <a:cubicBezTo>
                      <a:pt x="23" y="37"/>
                      <a:pt x="19" y="39"/>
                      <a:pt x="15" y="42"/>
                    </a:cubicBezTo>
                    <a:cubicBezTo>
                      <a:pt x="-1" y="54"/>
                      <a:pt x="-5" y="78"/>
                      <a:pt x="7" y="95"/>
                    </a:cubicBezTo>
                    <a:cubicBezTo>
                      <a:pt x="17" y="106"/>
                      <a:pt x="32" y="112"/>
                      <a:pt x="46" y="109"/>
                    </a:cubicBezTo>
                    <a:cubicBezTo>
                      <a:pt x="46" y="114"/>
                      <a:pt x="47" y="119"/>
                      <a:pt x="51" y="123"/>
                    </a:cubicBezTo>
                    <a:cubicBezTo>
                      <a:pt x="58" y="133"/>
                      <a:pt x="72" y="136"/>
                      <a:pt x="83" y="130"/>
                    </a:cubicBezTo>
                    <a:cubicBezTo>
                      <a:pt x="99" y="143"/>
                      <a:pt x="122" y="143"/>
                      <a:pt x="138" y="131"/>
                    </a:cubicBezTo>
                    <a:cubicBezTo>
                      <a:pt x="158" y="116"/>
                      <a:pt x="162" y="88"/>
                      <a:pt x="147" y="68"/>
                    </a:cubicBezTo>
                    <a:cubicBezTo>
                      <a:pt x="142" y="62"/>
                      <a:pt x="136" y="57"/>
                      <a:pt x="129" y="54"/>
                    </a:cubicBezTo>
                    <a:cubicBezTo>
                      <a:pt x="134" y="42"/>
                      <a:pt x="134" y="26"/>
                      <a:pt x="125" y="15"/>
                    </a:cubicBezTo>
                    <a:cubicBezTo>
                      <a:pt x="112" y="-2"/>
                      <a:pt x="88" y="-5"/>
                      <a:pt x="72" y="7"/>
                    </a:cubicBezTo>
                    <a:cubicBezTo>
                      <a:pt x="71" y="7"/>
                      <a:pt x="71" y="8"/>
                      <a:pt x="70" y="9"/>
                    </a:cubicBezTo>
                    <a:cubicBezTo>
                      <a:pt x="61" y="0"/>
                      <a:pt x="47" y="-2"/>
                      <a:pt x="36" y="6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7" name="Freeform 1336">
                <a:extLst>
                  <a:ext uri="{FF2B5EF4-FFF2-40B4-BE49-F238E27FC236}">
                    <a16:creationId xmlns:a16="http://schemas.microsoft.com/office/drawing/2014/main" id="{AAF7F06E-A260-B345-87DE-F83A6C396EF1}"/>
                  </a:ext>
                </a:extLst>
              </p:cNvPr>
              <p:cNvSpPr/>
              <p:nvPr/>
            </p:nvSpPr>
            <p:spPr>
              <a:xfrm>
                <a:off x="4003680" y="9848716"/>
                <a:ext cx="201620" cy="182183"/>
              </a:xfrm>
              <a:custGeom>
                <a:avLst/>
                <a:gdLst>
                  <a:gd name="connsiteX0" fmla="*/ 126566 w 201620"/>
                  <a:gd name="connsiteY0" fmla="*/ 11441 h 182183"/>
                  <a:gd name="connsiteX1" fmla="*/ 95631 w 201620"/>
                  <a:gd name="connsiteY1" fmla="*/ 18862 h 182183"/>
                  <a:gd name="connsiteX2" fmla="*/ 94393 w 201620"/>
                  <a:gd name="connsiteY2" fmla="*/ 20099 h 182183"/>
                  <a:gd name="connsiteX3" fmla="*/ 90681 w 201620"/>
                  <a:gd name="connsiteY3" fmla="*/ 22573 h 182183"/>
                  <a:gd name="connsiteX4" fmla="*/ 88206 w 201620"/>
                  <a:gd name="connsiteY4" fmla="*/ 20099 h 182183"/>
                  <a:gd name="connsiteX5" fmla="*/ 51083 w 201620"/>
                  <a:gd name="connsiteY5" fmla="*/ 17625 h 182183"/>
                  <a:gd name="connsiteX6" fmla="*/ 42421 w 201620"/>
                  <a:gd name="connsiteY6" fmla="*/ 48547 h 182183"/>
                  <a:gd name="connsiteX7" fmla="*/ 43659 w 201620"/>
                  <a:gd name="connsiteY7" fmla="*/ 53494 h 182183"/>
                  <a:gd name="connsiteX8" fmla="*/ 39946 w 201620"/>
                  <a:gd name="connsiteY8" fmla="*/ 54731 h 182183"/>
                  <a:gd name="connsiteX9" fmla="*/ 26335 w 201620"/>
                  <a:gd name="connsiteY9" fmla="*/ 60915 h 182183"/>
                  <a:gd name="connsiteX10" fmla="*/ 9011 w 201620"/>
                  <a:gd name="connsiteY10" fmla="*/ 89363 h 182183"/>
                  <a:gd name="connsiteX11" fmla="*/ 16435 w 201620"/>
                  <a:gd name="connsiteY11" fmla="*/ 120284 h 182183"/>
                  <a:gd name="connsiteX12" fmla="*/ 59745 w 201620"/>
                  <a:gd name="connsiteY12" fmla="*/ 137600 h 182183"/>
                  <a:gd name="connsiteX13" fmla="*/ 64695 w 201620"/>
                  <a:gd name="connsiteY13" fmla="*/ 136363 h 182183"/>
                  <a:gd name="connsiteX14" fmla="*/ 64695 w 201620"/>
                  <a:gd name="connsiteY14" fmla="*/ 141311 h 182183"/>
                  <a:gd name="connsiteX15" fmla="*/ 69645 w 201620"/>
                  <a:gd name="connsiteY15" fmla="*/ 156153 h 182183"/>
                  <a:gd name="connsiteX16" fmla="*/ 104293 w 201620"/>
                  <a:gd name="connsiteY16" fmla="*/ 163574 h 182183"/>
                  <a:gd name="connsiteX17" fmla="*/ 108005 w 201620"/>
                  <a:gd name="connsiteY17" fmla="*/ 162337 h 182183"/>
                  <a:gd name="connsiteX18" fmla="*/ 110480 w 201620"/>
                  <a:gd name="connsiteY18" fmla="*/ 163574 h 182183"/>
                  <a:gd name="connsiteX19" fmla="*/ 172351 w 201620"/>
                  <a:gd name="connsiteY19" fmla="*/ 164811 h 182183"/>
                  <a:gd name="connsiteX20" fmla="*/ 192150 w 201620"/>
                  <a:gd name="connsiteY20" fmla="*/ 131416 h 182183"/>
                  <a:gd name="connsiteX21" fmla="*/ 182251 w 201620"/>
                  <a:gd name="connsiteY21" fmla="*/ 93073 h 182183"/>
                  <a:gd name="connsiteX22" fmla="*/ 162452 w 201620"/>
                  <a:gd name="connsiteY22" fmla="*/ 76994 h 182183"/>
                  <a:gd name="connsiteX23" fmla="*/ 157502 w 201620"/>
                  <a:gd name="connsiteY23" fmla="*/ 75757 h 182183"/>
                  <a:gd name="connsiteX24" fmla="*/ 159977 w 201620"/>
                  <a:gd name="connsiteY24" fmla="*/ 70810 h 182183"/>
                  <a:gd name="connsiteX25" fmla="*/ 155027 w 201620"/>
                  <a:gd name="connsiteY25" fmla="*/ 27520 h 182183"/>
                  <a:gd name="connsiteX26" fmla="*/ 126566 w 201620"/>
                  <a:gd name="connsiteY26" fmla="*/ 11441 h 182183"/>
                  <a:gd name="connsiteX27" fmla="*/ 129065 w 201620"/>
                  <a:gd name="connsiteY27" fmla="*/ 234 h 182183"/>
                  <a:gd name="connsiteX28" fmla="*/ 162495 w 201620"/>
                  <a:gd name="connsiteY28" fmla="*/ 21276 h 182183"/>
                  <a:gd name="connsiteX29" fmla="*/ 168686 w 201620"/>
                  <a:gd name="connsiteY29" fmla="*/ 69548 h 182183"/>
                  <a:gd name="connsiteX30" fmla="*/ 189735 w 201620"/>
                  <a:gd name="connsiteY30" fmla="*/ 86876 h 182183"/>
                  <a:gd name="connsiteX31" fmla="*/ 200878 w 201620"/>
                  <a:gd name="connsiteY31" fmla="*/ 131435 h 182183"/>
                  <a:gd name="connsiteX32" fmla="*/ 177353 w 201620"/>
                  <a:gd name="connsiteY32" fmla="*/ 171043 h 182183"/>
                  <a:gd name="connsiteX33" fmla="*/ 141447 w 201620"/>
                  <a:gd name="connsiteY33" fmla="*/ 182183 h 182183"/>
                  <a:gd name="connsiteX34" fmla="*/ 106779 w 201620"/>
                  <a:gd name="connsiteY34" fmla="*/ 171043 h 182183"/>
                  <a:gd name="connsiteX35" fmla="*/ 62205 w 201620"/>
                  <a:gd name="connsiteY35" fmla="*/ 159904 h 182183"/>
                  <a:gd name="connsiteX36" fmla="*/ 57253 w 201620"/>
                  <a:gd name="connsiteY36" fmla="*/ 145051 h 182183"/>
                  <a:gd name="connsiteX37" fmla="*/ 10203 w 201620"/>
                  <a:gd name="connsiteY37" fmla="*/ 125247 h 182183"/>
                  <a:gd name="connsiteX38" fmla="*/ 298 w 201620"/>
                  <a:gd name="connsiteY38" fmla="*/ 86876 h 182183"/>
                  <a:gd name="connsiteX39" fmla="*/ 20108 w 201620"/>
                  <a:gd name="connsiteY39" fmla="*/ 53457 h 182183"/>
                  <a:gd name="connsiteX40" fmla="*/ 32490 w 201620"/>
                  <a:gd name="connsiteY40" fmla="*/ 46031 h 182183"/>
                  <a:gd name="connsiteX41" fmla="*/ 46110 w 201620"/>
                  <a:gd name="connsiteY41" fmla="*/ 8898 h 182183"/>
                  <a:gd name="connsiteX42" fmla="*/ 90683 w 201620"/>
                  <a:gd name="connsiteY42" fmla="*/ 10136 h 182183"/>
                  <a:gd name="connsiteX43" fmla="*/ 129065 w 201620"/>
                  <a:gd name="connsiteY43" fmla="*/ 234 h 182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01620" h="182183">
                    <a:moveTo>
                      <a:pt x="126566" y="11441"/>
                    </a:moveTo>
                    <a:cubicBezTo>
                      <a:pt x="115429" y="8967"/>
                      <a:pt x="104293" y="11441"/>
                      <a:pt x="95631" y="18862"/>
                    </a:cubicBezTo>
                    <a:cubicBezTo>
                      <a:pt x="94393" y="20099"/>
                      <a:pt x="94393" y="20099"/>
                      <a:pt x="94393" y="20099"/>
                    </a:cubicBezTo>
                    <a:lnTo>
                      <a:pt x="90681" y="22573"/>
                    </a:lnTo>
                    <a:lnTo>
                      <a:pt x="88206" y="20099"/>
                    </a:lnTo>
                    <a:cubicBezTo>
                      <a:pt x="78307" y="10204"/>
                      <a:pt x="62220" y="8967"/>
                      <a:pt x="51083" y="17625"/>
                    </a:cubicBezTo>
                    <a:cubicBezTo>
                      <a:pt x="41184" y="23809"/>
                      <a:pt x="37471" y="37415"/>
                      <a:pt x="42421" y="48547"/>
                    </a:cubicBezTo>
                    <a:lnTo>
                      <a:pt x="43659" y="53494"/>
                    </a:lnTo>
                    <a:lnTo>
                      <a:pt x="39946" y="54731"/>
                    </a:lnTo>
                    <a:cubicBezTo>
                      <a:pt x="33759" y="55968"/>
                      <a:pt x="30047" y="58441"/>
                      <a:pt x="26335" y="60915"/>
                    </a:cubicBezTo>
                    <a:cubicBezTo>
                      <a:pt x="16435" y="68336"/>
                      <a:pt x="10248" y="78231"/>
                      <a:pt x="9011" y="89363"/>
                    </a:cubicBezTo>
                    <a:cubicBezTo>
                      <a:pt x="6536" y="100495"/>
                      <a:pt x="10248" y="111626"/>
                      <a:pt x="16435" y="120284"/>
                    </a:cubicBezTo>
                    <a:cubicBezTo>
                      <a:pt x="26335" y="133890"/>
                      <a:pt x="43659" y="140074"/>
                      <a:pt x="59745" y="137600"/>
                    </a:cubicBezTo>
                    <a:lnTo>
                      <a:pt x="64695" y="136363"/>
                    </a:lnTo>
                    <a:lnTo>
                      <a:pt x="64695" y="141311"/>
                    </a:lnTo>
                    <a:cubicBezTo>
                      <a:pt x="64695" y="146258"/>
                      <a:pt x="67170" y="151206"/>
                      <a:pt x="69645" y="156153"/>
                    </a:cubicBezTo>
                    <a:cubicBezTo>
                      <a:pt x="78307" y="166048"/>
                      <a:pt x="93156" y="169759"/>
                      <a:pt x="104293" y="163574"/>
                    </a:cubicBezTo>
                    <a:lnTo>
                      <a:pt x="108005" y="162337"/>
                    </a:lnTo>
                    <a:lnTo>
                      <a:pt x="110480" y="163574"/>
                    </a:lnTo>
                    <a:cubicBezTo>
                      <a:pt x="127804" y="178417"/>
                      <a:pt x="153790" y="178417"/>
                      <a:pt x="172351" y="164811"/>
                    </a:cubicBezTo>
                    <a:cubicBezTo>
                      <a:pt x="183488" y="157390"/>
                      <a:pt x="189675" y="145021"/>
                      <a:pt x="192150" y="131416"/>
                    </a:cubicBezTo>
                    <a:cubicBezTo>
                      <a:pt x="194625" y="117811"/>
                      <a:pt x="190913" y="104205"/>
                      <a:pt x="182251" y="93073"/>
                    </a:cubicBezTo>
                    <a:cubicBezTo>
                      <a:pt x="177301" y="85652"/>
                      <a:pt x="169876" y="80705"/>
                      <a:pt x="162452" y="76994"/>
                    </a:cubicBezTo>
                    <a:lnTo>
                      <a:pt x="157502" y="75757"/>
                    </a:lnTo>
                    <a:lnTo>
                      <a:pt x="159977" y="70810"/>
                    </a:lnTo>
                    <a:cubicBezTo>
                      <a:pt x="166164" y="57205"/>
                      <a:pt x="163689" y="39889"/>
                      <a:pt x="155027" y="27520"/>
                    </a:cubicBezTo>
                    <a:cubicBezTo>
                      <a:pt x="148840" y="18862"/>
                      <a:pt x="138941" y="12678"/>
                      <a:pt x="126566" y="11441"/>
                    </a:cubicBezTo>
                    <a:close/>
                    <a:moveTo>
                      <a:pt x="129065" y="234"/>
                    </a:moveTo>
                    <a:cubicBezTo>
                      <a:pt x="142685" y="2709"/>
                      <a:pt x="153828" y="10136"/>
                      <a:pt x="162495" y="21276"/>
                    </a:cubicBezTo>
                    <a:cubicBezTo>
                      <a:pt x="172401" y="34891"/>
                      <a:pt x="174877" y="53457"/>
                      <a:pt x="168686" y="69548"/>
                    </a:cubicBezTo>
                    <a:cubicBezTo>
                      <a:pt x="177353" y="73261"/>
                      <a:pt x="183544" y="79450"/>
                      <a:pt x="189735" y="86876"/>
                    </a:cubicBezTo>
                    <a:cubicBezTo>
                      <a:pt x="199640" y="99254"/>
                      <a:pt x="203354" y="115345"/>
                      <a:pt x="200878" y="131435"/>
                    </a:cubicBezTo>
                    <a:cubicBezTo>
                      <a:pt x="198402" y="147526"/>
                      <a:pt x="189735" y="161141"/>
                      <a:pt x="177353" y="171043"/>
                    </a:cubicBezTo>
                    <a:cubicBezTo>
                      <a:pt x="166210" y="178470"/>
                      <a:pt x="155067" y="182183"/>
                      <a:pt x="141447" y="182183"/>
                    </a:cubicBezTo>
                    <a:cubicBezTo>
                      <a:pt x="129065" y="182183"/>
                      <a:pt x="116684" y="178470"/>
                      <a:pt x="106779" y="171043"/>
                    </a:cubicBezTo>
                    <a:cubicBezTo>
                      <a:pt x="90683" y="177232"/>
                      <a:pt x="73349" y="173519"/>
                      <a:pt x="62205" y="159904"/>
                    </a:cubicBezTo>
                    <a:cubicBezTo>
                      <a:pt x="59729" y="154953"/>
                      <a:pt x="57253" y="150002"/>
                      <a:pt x="57253" y="145051"/>
                    </a:cubicBezTo>
                    <a:cubicBezTo>
                      <a:pt x="38681" y="147526"/>
                      <a:pt x="20108" y="138862"/>
                      <a:pt x="10203" y="125247"/>
                    </a:cubicBezTo>
                    <a:cubicBezTo>
                      <a:pt x="1536" y="114107"/>
                      <a:pt x="-940" y="100492"/>
                      <a:pt x="298" y="86876"/>
                    </a:cubicBezTo>
                    <a:cubicBezTo>
                      <a:pt x="2774" y="73261"/>
                      <a:pt x="8965" y="60884"/>
                      <a:pt x="20108" y="53457"/>
                    </a:cubicBezTo>
                    <a:cubicBezTo>
                      <a:pt x="25061" y="49744"/>
                      <a:pt x="27537" y="47268"/>
                      <a:pt x="32490" y="46031"/>
                    </a:cubicBezTo>
                    <a:cubicBezTo>
                      <a:pt x="30014" y="32415"/>
                      <a:pt x="34966" y="17562"/>
                      <a:pt x="46110" y="8898"/>
                    </a:cubicBezTo>
                    <a:cubicBezTo>
                      <a:pt x="59729" y="-1004"/>
                      <a:pt x="78301" y="-1004"/>
                      <a:pt x="90683" y="10136"/>
                    </a:cubicBezTo>
                    <a:cubicBezTo>
                      <a:pt x="101826" y="2709"/>
                      <a:pt x="115446" y="-1004"/>
                      <a:pt x="129065" y="23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8" name="Group 1267">
              <a:extLst>
                <a:ext uri="{FF2B5EF4-FFF2-40B4-BE49-F238E27FC236}">
                  <a16:creationId xmlns:a16="http://schemas.microsoft.com/office/drawing/2014/main" id="{C6665D8C-8E4F-DC4A-8399-65F54917E519}"/>
                </a:ext>
              </a:extLst>
            </p:cNvPr>
            <p:cNvGrpSpPr/>
            <p:nvPr/>
          </p:nvGrpSpPr>
          <p:grpSpPr>
            <a:xfrm>
              <a:off x="4188120" y="10131834"/>
              <a:ext cx="226740" cy="204392"/>
              <a:chOff x="4188120" y="10131834"/>
              <a:chExt cx="226740" cy="204392"/>
            </a:xfrm>
          </p:grpSpPr>
          <p:sp>
            <p:nvSpPr>
              <p:cNvPr id="1330" name="Freeform 1329">
                <a:extLst>
                  <a:ext uri="{FF2B5EF4-FFF2-40B4-BE49-F238E27FC236}">
                    <a16:creationId xmlns:a16="http://schemas.microsoft.com/office/drawing/2014/main" id="{2CFDE898-332E-854F-99CF-C0215FA1C9C1}"/>
                  </a:ext>
                </a:extLst>
              </p:cNvPr>
              <p:cNvSpPr/>
              <p:nvPr/>
            </p:nvSpPr>
            <p:spPr>
              <a:xfrm>
                <a:off x="4192089" y="10136829"/>
                <a:ext cx="218014" cy="195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6" h="158">
                    <a:moveTo>
                      <a:pt x="41" y="7"/>
                    </a:moveTo>
                    <a:cubicBezTo>
                      <a:pt x="30" y="15"/>
                      <a:pt x="27" y="29"/>
                      <a:pt x="32" y="40"/>
                    </a:cubicBezTo>
                    <a:cubicBezTo>
                      <a:pt x="27" y="42"/>
                      <a:pt x="22" y="44"/>
                      <a:pt x="18" y="47"/>
                    </a:cubicBezTo>
                    <a:cubicBezTo>
                      <a:pt x="-1" y="61"/>
                      <a:pt x="-6" y="88"/>
                      <a:pt x="8" y="107"/>
                    </a:cubicBezTo>
                    <a:cubicBezTo>
                      <a:pt x="19" y="121"/>
                      <a:pt x="36" y="126"/>
                      <a:pt x="52" y="124"/>
                    </a:cubicBezTo>
                    <a:cubicBezTo>
                      <a:pt x="52" y="129"/>
                      <a:pt x="54" y="135"/>
                      <a:pt x="57" y="139"/>
                    </a:cubicBezTo>
                    <a:cubicBezTo>
                      <a:pt x="66" y="150"/>
                      <a:pt x="82" y="153"/>
                      <a:pt x="94" y="147"/>
                    </a:cubicBezTo>
                    <a:cubicBezTo>
                      <a:pt x="112" y="161"/>
                      <a:pt x="138" y="162"/>
                      <a:pt x="156" y="148"/>
                    </a:cubicBezTo>
                    <a:cubicBezTo>
                      <a:pt x="179" y="131"/>
                      <a:pt x="183" y="100"/>
                      <a:pt x="166" y="77"/>
                    </a:cubicBezTo>
                    <a:cubicBezTo>
                      <a:pt x="161" y="70"/>
                      <a:pt x="154" y="64"/>
                      <a:pt x="146" y="61"/>
                    </a:cubicBezTo>
                    <a:cubicBezTo>
                      <a:pt x="152" y="47"/>
                      <a:pt x="151" y="30"/>
                      <a:pt x="141" y="17"/>
                    </a:cubicBezTo>
                    <a:cubicBezTo>
                      <a:pt x="127" y="-2"/>
                      <a:pt x="100" y="-6"/>
                      <a:pt x="81" y="9"/>
                    </a:cubicBezTo>
                    <a:cubicBezTo>
                      <a:pt x="81" y="9"/>
                      <a:pt x="80" y="10"/>
                      <a:pt x="79" y="10"/>
                    </a:cubicBezTo>
                    <a:cubicBezTo>
                      <a:pt x="70" y="-1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1" name="Freeform 1330">
                <a:extLst>
                  <a:ext uri="{FF2B5EF4-FFF2-40B4-BE49-F238E27FC236}">
                    <a16:creationId xmlns:a16="http://schemas.microsoft.com/office/drawing/2014/main" id="{FF3D2974-C7CC-AF40-A10F-6A0D1378E717}"/>
                  </a:ext>
                </a:extLst>
              </p:cNvPr>
              <p:cNvSpPr/>
              <p:nvPr/>
            </p:nvSpPr>
            <p:spPr>
              <a:xfrm>
                <a:off x="4188120" y="10131834"/>
                <a:ext cx="226740" cy="204392"/>
              </a:xfrm>
              <a:custGeom>
                <a:avLst/>
                <a:gdLst>
                  <a:gd name="connsiteX0" fmla="*/ 143480 w 226740"/>
                  <a:gd name="connsiteY0" fmla="*/ 10909 h 204392"/>
                  <a:gd name="connsiteX1" fmla="*/ 108030 w 226740"/>
                  <a:gd name="connsiteY1" fmla="*/ 19884 h 204392"/>
                  <a:gd name="connsiteX2" fmla="*/ 105553 w 226740"/>
                  <a:gd name="connsiteY2" fmla="*/ 21122 h 204392"/>
                  <a:gd name="connsiteX3" fmla="*/ 101838 w 226740"/>
                  <a:gd name="connsiteY3" fmla="*/ 24836 h 204392"/>
                  <a:gd name="connsiteX4" fmla="*/ 99361 w 226740"/>
                  <a:gd name="connsiteY4" fmla="*/ 21122 h 204392"/>
                  <a:gd name="connsiteX5" fmla="*/ 57255 w 226740"/>
                  <a:gd name="connsiteY5" fmla="*/ 18646 h 204392"/>
                  <a:gd name="connsiteX6" fmla="*/ 47347 w 226740"/>
                  <a:gd name="connsiteY6" fmla="*/ 54547 h 204392"/>
                  <a:gd name="connsiteX7" fmla="*/ 48586 w 226740"/>
                  <a:gd name="connsiteY7" fmla="*/ 59499 h 204392"/>
                  <a:gd name="connsiteX8" fmla="*/ 43632 w 226740"/>
                  <a:gd name="connsiteY8" fmla="*/ 59499 h 204392"/>
                  <a:gd name="connsiteX9" fmla="*/ 27533 w 226740"/>
                  <a:gd name="connsiteY9" fmla="*/ 68165 h 204392"/>
                  <a:gd name="connsiteX10" fmla="*/ 8956 w 226740"/>
                  <a:gd name="connsiteY10" fmla="*/ 100352 h 204392"/>
                  <a:gd name="connsiteX11" fmla="*/ 18864 w 226740"/>
                  <a:gd name="connsiteY11" fmla="*/ 136253 h 204392"/>
                  <a:gd name="connsiteX12" fmla="*/ 67162 w 226740"/>
                  <a:gd name="connsiteY12" fmla="*/ 154823 h 204392"/>
                  <a:gd name="connsiteX13" fmla="*/ 72116 w 226740"/>
                  <a:gd name="connsiteY13" fmla="*/ 153585 h 204392"/>
                  <a:gd name="connsiteX14" fmla="*/ 72116 w 226740"/>
                  <a:gd name="connsiteY14" fmla="*/ 159775 h 204392"/>
                  <a:gd name="connsiteX15" fmla="*/ 78308 w 226740"/>
                  <a:gd name="connsiteY15" fmla="*/ 175868 h 204392"/>
                  <a:gd name="connsiteX16" fmla="*/ 117937 w 226740"/>
                  <a:gd name="connsiteY16" fmla="*/ 184534 h 204392"/>
                  <a:gd name="connsiteX17" fmla="*/ 121652 w 226740"/>
                  <a:gd name="connsiteY17" fmla="*/ 183296 h 204392"/>
                  <a:gd name="connsiteX18" fmla="*/ 122891 w 226740"/>
                  <a:gd name="connsiteY18" fmla="*/ 184534 h 204392"/>
                  <a:gd name="connsiteX19" fmla="*/ 194719 w 226740"/>
                  <a:gd name="connsiteY19" fmla="*/ 187010 h 204392"/>
                  <a:gd name="connsiteX20" fmla="*/ 207103 w 226740"/>
                  <a:gd name="connsiteY20" fmla="*/ 104066 h 204392"/>
                  <a:gd name="connsiteX21" fmla="*/ 182335 w 226740"/>
                  <a:gd name="connsiteY21" fmla="*/ 85496 h 204392"/>
                  <a:gd name="connsiteX22" fmla="*/ 178620 w 226740"/>
                  <a:gd name="connsiteY22" fmla="*/ 84258 h 204392"/>
                  <a:gd name="connsiteX23" fmla="*/ 179858 w 226740"/>
                  <a:gd name="connsiteY23" fmla="*/ 79307 h 204392"/>
                  <a:gd name="connsiteX24" fmla="*/ 176143 w 226740"/>
                  <a:gd name="connsiteY24" fmla="*/ 29788 h 204392"/>
                  <a:gd name="connsiteX25" fmla="*/ 143480 w 226740"/>
                  <a:gd name="connsiteY25" fmla="*/ 10909 h 204392"/>
                  <a:gd name="connsiteX26" fmla="*/ 144884 w 226740"/>
                  <a:gd name="connsiteY26" fmla="*/ 630 h 204392"/>
                  <a:gd name="connsiteX27" fmla="*/ 182363 w 226740"/>
                  <a:gd name="connsiteY27" fmla="*/ 23545 h 204392"/>
                  <a:gd name="connsiteX28" fmla="*/ 189797 w 226740"/>
                  <a:gd name="connsiteY28" fmla="*/ 78047 h 204392"/>
                  <a:gd name="connsiteX29" fmla="*/ 213337 w 226740"/>
                  <a:gd name="connsiteY29" fmla="*/ 97866 h 204392"/>
                  <a:gd name="connsiteX30" fmla="*/ 199709 w 226740"/>
                  <a:gd name="connsiteY30" fmla="*/ 192005 h 204392"/>
                  <a:gd name="connsiteX31" fmla="*/ 160061 w 226740"/>
                  <a:gd name="connsiteY31" fmla="*/ 204392 h 204392"/>
                  <a:gd name="connsiteX32" fmla="*/ 119175 w 226740"/>
                  <a:gd name="connsiteY32" fmla="*/ 192005 h 204392"/>
                  <a:gd name="connsiteX33" fmla="*/ 70854 w 226740"/>
                  <a:gd name="connsiteY33" fmla="*/ 179618 h 204392"/>
                  <a:gd name="connsiteX34" fmla="*/ 64659 w 226740"/>
                  <a:gd name="connsiteY34" fmla="*/ 162277 h 204392"/>
                  <a:gd name="connsiteX35" fmla="*/ 11383 w 226740"/>
                  <a:gd name="connsiteY35" fmla="*/ 139981 h 204392"/>
                  <a:gd name="connsiteX36" fmla="*/ 232 w 226740"/>
                  <a:gd name="connsiteY36" fmla="*/ 96627 h 204392"/>
                  <a:gd name="connsiteX37" fmla="*/ 22534 w 226740"/>
                  <a:gd name="connsiteY37" fmla="*/ 59467 h 204392"/>
                  <a:gd name="connsiteX38" fmla="*/ 37402 w 226740"/>
                  <a:gd name="connsiteY38" fmla="*/ 52035 h 204392"/>
                  <a:gd name="connsiteX39" fmla="*/ 52270 w 226740"/>
                  <a:gd name="connsiteY39" fmla="*/ 9919 h 204392"/>
                  <a:gd name="connsiteX40" fmla="*/ 101829 w 226740"/>
                  <a:gd name="connsiteY40" fmla="*/ 11158 h 204392"/>
                  <a:gd name="connsiteX41" fmla="*/ 144884 w 226740"/>
                  <a:gd name="connsiteY41" fmla="*/ 630 h 204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26740" h="204392">
                    <a:moveTo>
                      <a:pt x="143480" y="10909"/>
                    </a:moveTo>
                    <a:cubicBezTo>
                      <a:pt x="131250" y="9052"/>
                      <a:pt x="118557" y="11837"/>
                      <a:pt x="108030" y="19884"/>
                    </a:cubicBezTo>
                    <a:cubicBezTo>
                      <a:pt x="106791" y="19884"/>
                      <a:pt x="105553" y="19884"/>
                      <a:pt x="105553" y="21122"/>
                    </a:cubicBezTo>
                    <a:lnTo>
                      <a:pt x="101838" y="24836"/>
                    </a:lnTo>
                    <a:lnTo>
                      <a:pt x="99361" y="21122"/>
                    </a:lnTo>
                    <a:cubicBezTo>
                      <a:pt x="88215" y="9980"/>
                      <a:pt x="70877" y="8742"/>
                      <a:pt x="57255" y="18646"/>
                    </a:cubicBezTo>
                    <a:cubicBezTo>
                      <a:pt x="46109" y="26074"/>
                      <a:pt x="41155" y="42167"/>
                      <a:pt x="47347" y="54547"/>
                    </a:cubicBezTo>
                    <a:lnTo>
                      <a:pt x="48586" y="59499"/>
                    </a:lnTo>
                    <a:lnTo>
                      <a:pt x="43632" y="59499"/>
                    </a:lnTo>
                    <a:cubicBezTo>
                      <a:pt x="37440" y="61975"/>
                      <a:pt x="32486" y="64451"/>
                      <a:pt x="27533" y="68165"/>
                    </a:cubicBezTo>
                    <a:cubicBezTo>
                      <a:pt x="17625" y="75593"/>
                      <a:pt x="10195" y="87972"/>
                      <a:pt x="8956" y="100352"/>
                    </a:cubicBezTo>
                    <a:cubicBezTo>
                      <a:pt x="7718" y="112732"/>
                      <a:pt x="10195" y="126350"/>
                      <a:pt x="18864" y="136253"/>
                    </a:cubicBezTo>
                    <a:cubicBezTo>
                      <a:pt x="30009" y="151109"/>
                      <a:pt x="48586" y="158537"/>
                      <a:pt x="67162" y="154823"/>
                    </a:cubicBezTo>
                    <a:lnTo>
                      <a:pt x="72116" y="153585"/>
                    </a:lnTo>
                    <a:lnTo>
                      <a:pt x="72116" y="159775"/>
                    </a:lnTo>
                    <a:cubicBezTo>
                      <a:pt x="72116" y="165965"/>
                      <a:pt x="74593" y="170917"/>
                      <a:pt x="78308" y="175868"/>
                    </a:cubicBezTo>
                    <a:cubicBezTo>
                      <a:pt x="88215" y="188248"/>
                      <a:pt x="104315" y="191962"/>
                      <a:pt x="117937" y="184534"/>
                    </a:cubicBezTo>
                    <a:lnTo>
                      <a:pt x="121652" y="183296"/>
                    </a:lnTo>
                    <a:lnTo>
                      <a:pt x="122891" y="184534"/>
                    </a:lnTo>
                    <a:cubicBezTo>
                      <a:pt x="143944" y="201866"/>
                      <a:pt x="173666" y="201866"/>
                      <a:pt x="194719" y="187010"/>
                    </a:cubicBezTo>
                    <a:cubicBezTo>
                      <a:pt x="220726" y="167203"/>
                      <a:pt x="225680" y="130063"/>
                      <a:pt x="207103" y="104066"/>
                    </a:cubicBezTo>
                    <a:cubicBezTo>
                      <a:pt x="200911" y="96638"/>
                      <a:pt x="192242" y="89210"/>
                      <a:pt x="182335" y="85496"/>
                    </a:cubicBezTo>
                    <a:lnTo>
                      <a:pt x="178620" y="84258"/>
                    </a:lnTo>
                    <a:lnTo>
                      <a:pt x="179858" y="79307"/>
                    </a:lnTo>
                    <a:cubicBezTo>
                      <a:pt x="187289" y="63213"/>
                      <a:pt x="186050" y="44643"/>
                      <a:pt x="176143" y="29788"/>
                    </a:cubicBezTo>
                    <a:cubicBezTo>
                      <a:pt x="167474" y="19265"/>
                      <a:pt x="155709" y="12766"/>
                      <a:pt x="143480" y="10909"/>
                    </a:cubicBezTo>
                    <a:close/>
                    <a:moveTo>
                      <a:pt x="144884" y="630"/>
                    </a:moveTo>
                    <a:cubicBezTo>
                      <a:pt x="159442" y="2797"/>
                      <a:pt x="173071" y="10539"/>
                      <a:pt x="182363" y="23545"/>
                    </a:cubicBezTo>
                    <a:cubicBezTo>
                      <a:pt x="194753" y="38409"/>
                      <a:pt x="197231" y="60705"/>
                      <a:pt x="189797" y="78047"/>
                    </a:cubicBezTo>
                    <a:cubicBezTo>
                      <a:pt x="199709" y="83001"/>
                      <a:pt x="207143" y="89195"/>
                      <a:pt x="213337" y="97866"/>
                    </a:cubicBezTo>
                    <a:cubicBezTo>
                      <a:pt x="235639" y="127594"/>
                      <a:pt x="229444" y="169709"/>
                      <a:pt x="199709" y="192005"/>
                    </a:cubicBezTo>
                    <a:cubicBezTo>
                      <a:pt x="187319" y="200676"/>
                      <a:pt x="174929" y="204392"/>
                      <a:pt x="160061" y="204392"/>
                    </a:cubicBezTo>
                    <a:cubicBezTo>
                      <a:pt x="145193" y="204392"/>
                      <a:pt x="131565" y="200676"/>
                      <a:pt x="119175" y="192005"/>
                    </a:cubicBezTo>
                    <a:cubicBezTo>
                      <a:pt x="103068" y="199437"/>
                      <a:pt x="83244" y="194483"/>
                      <a:pt x="70854" y="179618"/>
                    </a:cubicBezTo>
                    <a:cubicBezTo>
                      <a:pt x="67137" y="174664"/>
                      <a:pt x="64659" y="168470"/>
                      <a:pt x="64659" y="162277"/>
                    </a:cubicBezTo>
                    <a:cubicBezTo>
                      <a:pt x="43597" y="165993"/>
                      <a:pt x="23773" y="156084"/>
                      <a:pt x="11383" y="139981"/>
                    </a:cubicBezTo>
                    <a:cubicBezTo>
                      <a:pt x="2710" y="127594"/>
                      <a:pt x="-1007" y="112730"/>
                      <a:pt x="232" y="96627"/>
                    </a:cubicBezTo>
                    <a:cubicBezTo>
                      <a:pt x="2710" y="81763"/>
                      <a:pt x="10144" y="69376"/>
                      <a:pt x="22534" y="59467"/>
                    </a:cubicBezTo>
                    <a:cubicBezTo>
                      <a:pt x="27490" y="56989"/>
                      <a:pt x="32446" y="54512"/>
                      <a:pt x="37402" y="52035"/>
                    </a:cubicBezTo>
                    <a:cubicBezTo>
                      <a:pt x="33685" y="37170"/>
                      <a:pt x="39880" y="18590"/>
                      <a:pt x="52270" y="9919"/>
                    </a:cubicBezTo>
                    <a:cubicBezTo>
                      <a:pt x="67137" y="-1229"/>
                      <a:pt x="88200" y="10"/>
                      <a:pt x="101829" y="11158"/>
                    </a:cubicBezTo>
                    <a:cubicBezTo>
                      <a:pt x="114838" y="1868"/>
                      <a:pt x="130326" y="-1538"/>
                      <a:pt x="144884" y="63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2" name="Freeform 1331">
                <a:extLst>
                  <a:ext uri="{FF2B5EF4-FFF2-40B4-BE49-F238E27FC236}">
                    <a16:creationId xmlns:a16="http://schemas.microsoft.com/office/drawing/2014/main" id="{C4902E1B-7C13-984F-A99E-9B8AEE46ED25}"/>
                  </a:ext>
                </a:extLst>
              </p:cNvPr>
              <p:cNvSpPr/>
              <p:nvPr/>
            </p:nvSpPr>
            <p:spPr>
              <a:xfrm>
                <a:off x="4192089" y="10136829"/>
                <a:ext cx="218014" cy="195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6" h="158">
                    <a:moveTo>
                      <a:pt x="41" y="7"/>
                    </a:moveTo>
                    <a:cubicBezTo>
                      <a:pt x="30" y="15"/>
                      <a:pt x="27" y="29"/>
                      <a:pt x="32" y="40"/>
                    </a:cubicBezTo>
                    <a:cubicBezTo>
                      <a:pt x="27" y="42"/>
                      <a:pt x="22" y="44"/>
                      <a:pt x="18" y="47"/>
                    </a:cubicBezTo>
                    <a:cubicBezTo>
                      <a:pt x="-1" y="61"/>
                      <a:pt x="-6" y="88"/>
                      <a:pt x="8" y="107"/>
                    </a:cubicBezTo>
                    <a:cubicBezTo>
                      <a:pt x="19" y="121"/>
                      <a:pt x="36" y="126"/>
                      <a:pt x="52" y="124"/>
                    </a:cubicBezTo>
                    <a:cubicBezTo>
                      <a:pt x="52" y="129"/>
                      <a:pt x="54" y="135"/>
                      <a:pt x="57" y="139"/>
                    </a:cubicBezTo>
                    <a:cubicBezTo>
                      <a:pt x="66" y="150"/>
                      <a:pt x="82" y="153"/>
                      <a:pt x="94" y="147"/>
                    </a:cubicBezTo>
                    <a:cubicBezTo>
                      <a:pt x="112" y="161"/>
                      <a:pt x="138" y="162"/>
                      <a:pt x="156" y="148"/>
                    </a:cubicBezTo>
                    <a:cubicBezTo>
                      <a:pt x="179" y="131"/>
                      <a:pt x="183" y="100"/>
                      <a:pt x="166" y="77"/>
                    </a:cubicBezTo>
                    <a:cubicBezTo>
                      <a:pt x="161" y="70"/>
                      <a:pt x="154" y="64"/>
                      <a:pt x="146" y="61"/>
                    </a:cubicBezTo>
                    <a:cubicBezTo>
                      <a:pt x="152" y="47"/>
                      <a:pt x="151" y="30"/>
                      <a:pt x="141" y="17"/>
                    </a:cubicBezTo>
                    <a:cubicBezTo>
                      <a:pt x="127" y="-2"/>
                      <a:pt x="100" y="-6"/>
                      <a:pt x="81" y="9"/>
                    </a:cubicBezTo>
                    <a:cubicBezTo>
                      <a:pt x="81" y="9"/>
                      <a:pt x="80" y="10"/>
                      <a:pt x="79" y="10"/>
                    </a:cubicBezTo>
                    <a:cubicBezTo>
                      <a:pt x="70" y="-1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33" name="Freeform 1332">
                <a:extLst>
                  <a:ext uri="{FF2B5EF4-FFF2-40B4-BE49-F238E27FC236}">
                    <a16:creationId xmlns:a16="http://schemas.microsoft.com/office/drawing/2014/main" id="{134CEC7E-51B7-2D42-BBD5-BA045D245FD2}"/>
                  </a:ext>
                </a:extLst>
              </p:cNvPr>
              <p:cNvSpPr/>
              <p:nvPr/>
            </p:nvSpPr>
            <p:spPr>
              <a:xfrm>
                <a:off x="4188120" y="10131834"/>
                <a:ext cx="226740" cy="204392"/>
              </a:xfrm>
              <a:custGeom>
                <a:avLst/>
                <a:gdLst>
                  <a:gd name="connsiteX0" fmla="*/ 143480 w 226740"/>
                  <a:gd name="connsiteY0" fmla="*/ 10909 h 204392"/>
                  <a:gd name="connsiteX1" fmla="*/ 108030 w 226740"/>
                  <a:gd name="connsiteY1" fmla="*/ 19884 h 204392"/>
                  <a:gd name="connsiteX2" fmla="*/ 105553 w 226740"/>
                  <a:gd name="connsiteY2" fmla="*/ 21122 h 204392"/>
                  <a:gd name="connsiteX3" fmla="*/ 101838 w 226740"/>
                  <a:gd name="connsiteY3" fmla="*/ 24836 h 204392"/>
                  <a:gd name="connsiteX4" fmla="*/ 99361 w 226740"/>
                  <a:gd name="connsiteY4" fmla="*/ 21122 h 204392"/>
                  <a:gd name="connsiteX5" fmla="*/ 57255 w 226740"/>
                  <a:gd name="connsiteY5" fmla="*/ 18646 h 204392"/>
                  <a:gd name="connsiteX6" fmla="*/ 47347 w 226740"/>
                  <a:gd name="connsiteY6" fmla="*/ 54547 h 204392"/>
                  <a:gd name="connsiteX7" fmla="*/ 48586 w 226740"/>
                  <a:gd name="connsiteY7" fmla="*/ 59499 h 204392"/>
                  <a:gd name="connsiteX8" fmla="*/ 43632 w 226740"/>
                  <a:gd name="connsiteY8" fmla="*/ 59499 h 204392"/>
                  <a:gd name="connsiteX9" fmla="*/ 27533 w 226740"/>
                  <a:gd name="connsiteY9" fmla="*/ 68165 h 204392"/>
                  <a:gd name="connsiteX10" fmla="*/ 8956 w 226740"/>
                  <a:gd name="connsiteY10" fmla="*/ 100352 h 204392"/>
                  <a:gd name="connsiteX11" fmla="*/ 18864 w 226740"/>
                  <a:gd name="connsiteY11" fmla="*/ 136253 h 204392"/>
                  <a:gd name="connsiteX12" fmla="*/ 67162 w 226740"/>
                  <a:gd name="connsiteY12" fmla="*/ 154823 h 204392"/>
                  <a:gd name="connsiteX13" fmla="*/ 72116 w 226740"/>
                  <a:gd name="connsiteY13" fmla="*/ 153585 h 204392"/>
                  <a:gd name="connsiteX14" fmla="*/ 72116 w 226740"/>
                  <a:gd name="connsiteY14" fmla="*/ 159775 h 204392"/>
                  <a:gd name="connsiteX15" fmla="*/ 78308 w 226740"/>
                  <a:gd name="connsiteY15" fmla="*/ 175868 h 204392"/>
                  <a:gd name="connsiteX16" fmla="*/ 117937 w 226740"/>
                  <a:gd name="connsiteY16" fmla="*/ 184534 h 204392"/>
                  <a:gd name="connsiteX17" fmla="*/ 121652 w 226740"/>
                  <a:gd name="connsiteY17" fmla="*/ 183296 h 204392"/>
                  <a:gd name="connsiteX18" fmla="*/ 122891 w 226740"/>
                  <a:gd name="connsiteY18" fmla="*/ 184534 h 204392"/>
                  <a:gd name="connsiteX19" fmla="*/ 194719 w 226740"/>
                  <a:gd name="connsiteY19" fmla="*/ 187010 h 204392"/>
                  <a:gd name="connsiteX20" fmla="*/ 207103 w 226740"/>
                  <a:gd name="connsiteY20" fmla="*/ 104066 h 204392"/>
                  <a:gd name="connsiteX21" fmla="*/ 182335 w 226740"/>
                  <a:gd name="connsiteY21" fmla="*/ 85496 h 204392"/>
                  <a:gd name="connsiteX22" fmla="*/ 178620 w 226740"/>
                  <a:gd name="connsiteY22" fmla="*/ 84258 h 204392"/>
                  <a:gd name="connsiteX23" fmla="*/ 179858 w 226740"/>
                  <a:gd name="connsiteY23" fmla="*/ 79307 h 204392"/>
                  <a:gd name="connsiteX24" fmla="*/ 176143 w 226740"/>
                  <a:gd name="connsiteY24" fmla="*/ 29788 h 204392"/>
                  <a:gd name="connsiteX25" fmla="*/ 143480 w 226740"/>
                  <a:gd name="connsiteY25" fmla="*/ 10909 h 204392"/>
                  <a:gd name="connsiteX26" fmla="*/ 144884 w 226740"/>
                  <a:gd name="connsiteY26" fmla="*/ 630 h 204392"/>
                  <a:gd name="connsiteX27" fmla="*/ 182363 w 226740"/>
                  <a:gd name="connsiteY27" fmla="*/ 23545 h 204392"/>
                  <a:gd name="connsiteX28" fmla="*/ 189797 w 226740"/>
                  <a:gd name="connsiteY28" fmla="*/ 78047 h 204392"/>
                  <a:gd name="connsiteX29" fmla="*/ 213337 w 226740"/>
                  <a:gd name="connsiteY29" fmla="*/ 97866 h 204392"/>
                  <a:gd name="connsiteX30" fmla="*/ 199709 w 226740"/>
                  <a:gd name="connsiteY30" fmla="*/ 192005 h 204392"/>
                  <a:gd name="connsiteX31" fmla="*/ 160061 w 226740"/>
                  <a:gd name="connsiteY31" fmla="*/ 204392 h 204392"/>
                  <a:gd name="connsiteX32" fmla="*/ 119175 w 226740"/>
                  <a:gd name="connsiteY32" fmla="*/ 192005 h 204392"/>
                  <a:gd name="connsiteX33" fmla="*/ 70854 w 226740"/>
                  <a:gd name="connsiteY33" fmla="*/ 179618 h 204392"/>
                  <a:gd name="connsiteX34" fmla="*/ 64659 w 226740"/>
                  <a:gd name="connsiteY34" fmla="*/ 162277 h 204392"/>
                  <a:gd name="connsiteX35" fmla="*/ 11383 w 226740"/>
                  <a:gd name="connsiteY35" fmla="*/ 139981 h 204392"/>
                  <a:gd name="connsiteX36" fmla="*/ 232 w 226740"/>
                  <a:gd name="connsiteY36" fmla="*/ 96627 h 204392"/>
                  <a:gd name="connsiteX37" fmla="*/ 22534 w 226740"/>
                  <a:gd name="connsiteY37" fmla="*/ 59467 h 204392"/>
                  <a:gd name="connsiteX38" fmla="*/ 37402 w 226740"/>
                  <a:gd name="connsiteY38" fmla="*/ 52035 h 204392"/>
                  <a:gd name="connsiteX39" fmla="*/ 52270 w 226740"/>
                  <a:gd name="connsiteY39" fmla="*/ 9919 h 204392"/>
                  <a:gd name="connsiteX40" fmla="*/ 101829 w 226740"/>
                  <a:gd name="connsiteY40" fmla="*/ 11158 h 204392"/>
                  <a:gd name="connsiteX41" fmla="*/ 144884 w 226740"/>
                  <a:gd name="connsiteY41" fmla="*/ 630 h 204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26740" h="204392">
                    <a:moveTo>
                      <a:pt x="143480" y="10909"/>
                    </a:moveTo>
                    <a:cubicBezTo>
                      <a:pt x="131250" y="9052"/>
                      <a:pt x="118557" y="11837"/>
                      <a:pt x="108030" y="19884"/>
                    </a:cubicBezTo>
                    <a:cubicBezTo>
                      <a:pt x="106791" y="19884"/>
                      <a:pt x="105553" y="19884"/>
                      <a:pt x="105553" y="21122"/>
                    </a:cubicBezTo>
                    <a:lnTo>
                      <a:pt x="101838" y="24836"/>
                    </a:lnTo>
                    <a:lnTo>
                      <a:pt x="99361" y="21122"/>
                    </a:lnTo>
                    <a:cubicBezTo>
                      <a:pt x="88215" y="9980"/>
                      <a:pt x="70877" y="8742"/>
                      <a:pt x="57255" y="18646"/>
                    </a:cubicBezTo>
                    <a:cubicBezTo>
                      <a:pt x="46109" y="26074"/>
                      <a:pt x="41155" y="42167"/>
                      <a:pt x="47347" y="54547"/>
                    </a:cubicBezTo>
                    <a:lnTo>
                      <a:pt x="48586" y="59499"/>
                    </a:lnTo>
                    <a:lnTo>
                      <a:pt x="43632" y="59499"/>
                    </a:lnTo>
                    <a:cubicBezTo>
                      <a:pt x="37440" y="61975"/>
                      <a:pt x="32486" y="64451"/>
                      <a:pt x="27533" y="68165"/>
                    </a:cubicBezTo>
                    <a:cubicBezTo>
                      <a:pt x="17625" y="75593"/>
                      <a:pt x="10195" y="87972"/>
                      <a:pt x="8956" y="100352"/>
                    </a:cubicBezTo>
                    <a:cubicBezTo>
                      <a:pt x="7718" y="112732"/>
                      <a:pt x="10195" y="126350"/>
                      <a:pt x="18864" y="136253"/>
                    </a:cubicBezTo>
                    <a:cubicBezTo>
                      <a:pt x="30009" y="151109"/>
                      <a:pt x="48586" y="158537"/>
                      <a:pt x="67162" y="154823"/>
                    </a:cubicBezTo>
                    <a:lnTo>
                      <a:pt x="72116" y="153585"/>
                    </a:lnTo>
                    <a:lnTo>
                      <a:pt x="72116" y="159775"/>
                    </a:lnTo>
                    <a:cubicBezTo>
                      <a:pt x="72116" y="165965"/>
                      <a:pt x="74593" y="170917"/>
                      <a:pt x="78308" y="175868"/>
                    </a:cubicBezTo>
                    <a:cubicBezTo>
                      <a:pt x="88215" y="188248"/>
                      <a:pt x="104315" y="191962"/>
                      <a:pt x="117937" y="184534"/>
                    </a:cubicBezTo>
                    <a:lnTo>
                      <a:pt x="121652" y="183296"/>
                    </a:lnTo>
                    <a:lnTo>
                      <a:pt x="122891" y="184534"/>
                    </a:lnTo>
                    <a:cubicBezTo>
                      <a:pt x="143944" y="201866"/>
                      <a:pt x="173666" y="201866"/>
                      <a:pt x="194719" y="187010"/>
                    </a:cubicBezTo>
                    <a:cubicBezTo>
                      <a:pt x="220726" y="167203"/>
                      <a:pt x="225680" y="130063"/>
                      <a:pt x="207103" y="104066"/>
                    </a:cubicBezTo>
                    <a:cubicBezTo>
                      <a:pt x="200911" y="96638"/>
                      <a:pt x="192242" y="89210"/>
                      <a:pt x="182335" y="85496"/>
                    </a:cubicBezTo>
                    <a:lnTo>
                      <a:pt x="178620" y="84258"/>
                    </a:lnTo>
                    <a:lnTo>
                      <a:pt x="179858" y="79307"/>
                    </a:lnTo>
                    <a:cubicBezTo>
                      <a:pt x="187289" y="63213"/>
                      <a:pt x="186050" y="44643"/>
                      <a:pt x="176143" y="29788"/>
                    </a:cubicBezTo>
                    <a:cubicBezTo>
                      <a:pt x="167474" y="19265"/>
                      <a:pt x="155709" y="12766"/>
                      <a:pt x="143480" y="10909"/>
                    </a:cubicBezTo>
                    <a:close/>
                    <a:moveTo>
                      <a:pt x="144884" y="630"/>
                    </a:moveTo>
                    <a:cubicBezTo>
                      <a:pt x="159442" y="2797"/>
                      <a:pt x="173071" y="10539"/>
                      <a:pt x="182363" y="23545"/>
                    </a:cubicBezTo>
                    <a:cubicBezTo>
                      <a:pt x="194753" y="38409"/>
                      <a:pt x="197231" y="60705"/>
                      <a:pt x="189797" y="78047"/>
                    </a:cubicBezTo>
                    <a:cubicBezTo>
                      <a:pt x="199709" y="83001"/>
                      <a:pt x="207143" y="89195"/>
                      <a:pt x="213337" y="97866"/>
                    </a:cubicBezTo>
                    <a:cubicBezTo>
                      <a:pt x="235639" y="127594"/>
                      <a:pt x="229444" y="169709"/>
                      <a:pt x="199709" y="192005"/>
                    </a:cubicBezTo>
                    <a:cubicBezTo>
                      <a:pt x="187319" y="200676"/>
                      <a:pt x="174929" y="204392"/>
                      <a:pt x="160061" y="204392"/>
                    </a:cubicBezTo>
                    <a:cubicBezTo>
                      <a:pt x="145193" y="204392"/>
                      <a:pt x="131565" y="200676"/>
                      <a:pt x="119175" y="192005"/>
                    </a:cubicBezTo>
                    <a:cubicBezTo>
                      <a:pt x="103068" y="199437"/>
                      <a:pt x="83244" y="194483"/>
                      <a:pt x="70854" y="179618"/>
                    </a:cubicBezTo>
                    <a:cubicBezTo>
                      <a:pt x="67137" y="174664"/>
                      <a:pt x="64659" y="168470"/>
                      <a:pt x="64659" y="162277"/>
                    </a:cubicBezTo>
                    <a:cubicBezTo>
                      <a:pt x="43597" y="165993"/>
                      <a:pt x="23773" y="156084"/>
                      <a:pt x="11383" y="139981"/>
                    </a:cubicBezTo>
                    <a:cubicBezTo>
                      <a:pt x="2710" y="127594"/>
                      <a:pt x="-1007" y="112730"/>
                      <a:pt x="232" y="96627"/>
                    </a:cubicBezTo>
                    <a:cubicBezTo>
                      <a:pt x="2710" y="81763"/>
                      <a:pt x="10144" y="69376"/>
                      <a:pt x="22534" y="59467"/>
                    </a:cubicBezTo>
                    <a:cubicBezTo>
                      <a:pt x="27490" y="56989"/>
                      <a:pt x="32446" y="54512"/>
                      <a:pt x="37402" y="52035"/>
                    </a:cubicBezTo>
                    <a:cubicBezTo>
                      <a:pt x="33685" y="37170"/>
                      <a:pt x="39880" y="18590"/>
                      <a:pt x="52270" y="9919"/>
                    </a:cubicBezTo>
                    <a:cubicBezTo>
                      <a:pt x="67137" y="-1229"/>
                      <a:pt x="88200" y="10"/>
                      <a:pt x="101829" y="11158"/>
                    </a:cubicBezTo>
                    <a:cubicBezTo>
                      <a:pt x="114838" y="1868"/>
                      <a:pt x="130326" y="-1538"/>
                      <a:pt x="144884" y="63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69" name="Group 1268">
              <a:extLst>
                <a:ext uri="{FF2B5EF4-FFF2-40B4-BE49-F238E27FC236}">
                  <a16:creationId xmlns:a16="http://schemas.microsoft.com/office/drawing/2014/main" id="{949FA2FC-7CE6-5440-84DB-1DDB4B33C7DA}"/>
                </a:ext>
              </a:extLst>
            </p:cNvPr>
            <p:cNvGrpSpPr/>
            <p:nvPr/>
          </p:nvGrpSpPr>
          <p:grpSpPr>
            <a:xfrm>
              <a:off x="4068708" y="10230279"/>
              <a:ext cx="276614" cy="238048"/>
              <a:chOff x="4068708" y="10230279"/>
              <a:chExt cx="276614" cy="238048"/>
            </a:xfrm>
          </p:grpSpPr>
          <p:sp>
            <p:nvSpPr>
              <p:cNvPr id="1326" name="Freeform 1325">
                <a:extLst>
                  <a:ext uri="{FF2B5EF4-FFF2-40B4-BE49-F238E27FC236}">
                    <a16:creationId xmlns:a16="http://schemas.microsoft.com/office/drawing/2014/main" id="{0F766DCC-BDAD-904B-A94C-6BFA1159F1AF}"/>
                  </a:ext>
                </a:extLst>
              </p:cNvPr>
              <p:cNvSpPr/>
              <p:nvPr/>
            </p:nvSpPr>
            <p:spPr>
              <a:xfrm>
                <a:off x="4073742" y="10234035"/>
                <a:ext cx="266599" cy="22930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5" h="185">
                    <a:moveTo>
                      <a:pt x="13" y="44"/>
                    </a:moveTo>
                    <a:cubicBezTo>
                      <a:pt x="5" y="58"/>
                      <a:pt x="8" y="75"/>
                      <a:pt x="18" y="86"/>
                    </a:cubicBezTo>
                    <a:cubicBezTo>
                      <a:pt x="13" y="90"/>
                      <a:pt x="10" y="94"/>
                      <a:pt x="6" y="100"/>
                    </a:cubicBezTo>
                    <a:cubicBezTo>
                      <a:pt x="-7" y="124"/>
                      <a:pt x="1" y="156"/>
                      <a:pt x="26" y="170"/>
                    </a:cubicBezTo>
                    <a:cubicBezTo>
                      <a:pt x="44" y="180"/>
                      <a:pt x="65" y="178"/>
                      <a:pt x="81" y="167"/>
                    </a:cubicBezTo>
                    <a:cubicBezTo>
                      <a:pt x="84" y="173"/>
                      <a:pt x="88" y="178"/>
                      <a:pt x="94" y="181"/>
                    </a:cubicBezTo>
                    <a:cubicBezTo>
                      <a:pt x="109" y="190"/>
                      <a:pt x="128" y="185"/>
                      <a:pt x="139" y="172"/>
                    </a:cubicBezTo>
                    <a:cubicBezTo>
                      <a:pt x="165" y="179"/>
                      <a:pt x="193" y="168"/>
                      <a:pt x="207" y="143"/>
                    </a:cubicBezTo>
                    <a:cubicBezTo>
                      <a:pt x="224" y="114"/>
                      <a:pt x="213" y="77"/>
                      <a:pt x="184" y="61"/>
                    </a:cubicBezTo>
                    <a:cubicBezTo>
                      <a:pt x="175" y="55"/>
                      <a:pt x="164" y="53"/>
                      <a:pt x="154" y="53"/>
                    </a:cubicBezTo>
                    <a:cubicBezTo>
                      <a:pt x="154" y="35"/>
                      <a:pt x="145" y="17"/>
                      <a:pt x="128" y="7"/>
                    </a:cubicBezTo>
                    <a:cubicBezTo>
                      <a:pt x="103" y="-7"/>
                      <a:pt x="72" y="1"/>
                      <a:pt x="57" y="27"/>
                    </a:cubicBezTo>
                    <a:cubicBezTo>
                      <a:pt x="57" y="27"/>
                      <a:pt x="57" y="28"/>
                      <a:pt x="56" y="29"/>
                    </a:cubicBezTo>
                    <a:cubicBezTo>
                      <a:pt x="40" y="22"/>
                      <a:pt x="22" y="29"/>
                      <a:pt x="13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7" name="Freeform 1326">
                <a:extLst>
                  <a:ext uri="{FF2B5EF4-FFF2-40B4-BE49-F238E27FC236}">
                    <a16:creationId xmlns:a16="http://schemas.microsoft.com/office/drawing/2014/main" id="{B5711589-6959-B246-B106-21BB28BDE14A}"/>
                  </a:ext>
                </a:extLst>
              </p:cNvPr>
              <p:cNvSpPr/>
              <p:nvPr/>
            </p:nvSpPr>
            <p:spPr>
              <a:xfrm>
                <a:off x="4068708" y="10230279"/>
                <a:ext cx="276614" cy="238048"/>
              </a:xfrm>
              <a:custGeom>
                <a:avLst/>
                <a:gdLst>
                  <a:gd name="connsiteX0" fmla="*/ 138916 w 276614"/>
                  <a:gd name="connsiteY0" fmla="*/ 8857 h 238048"/>
                  <a:gd name="connsiteX1" fmla="*/ 80682 w 276614"/>
                  <a:gd name="connsiteY1" fmla="*/ 38483 h 238048"/>
                  <a:gd name="connsiteX2" fmla="*/ 79443 w 276614"/>
                  <a:gd name="connsiteY2" fmla="*/ 40961 h 238048"/>
                  <a:gd name="connsiteX3" fmla="*/ 76963 w 276614"/>
                  <a:gd name="connsiteY3" fmla="*/ 45918 h 238048"/>
                  <a:gd name="connsiteX4" fmla="*/ 73243 w 276614"/>
                  <a:gd name="connsiteY4" fmla="*/ 44679 h 238048"/>
                  <a:gd name="connsiteX5" fmla="*/ 24890 w 276614"/>
                  <a:gd name="connsiteY5" fmla="*/ 60789 h 238048"/>
                  <a:gd name="connsiteX6" fmla="*/ 31089 w 276614"/>
                  <a:gd name="connsiteY6" fmla="*/ 106640 h 238048"/>
                  <a:gd name="connsiteX7" fmla="*/ 33569 w 276614"/>
                  <a:gd name="connsiteY7" fmla="*/ 110358 h 238048"/>
                  <a:gd name="connsiteX8" fmla="*/ 31089 w 276614"/>
                  <a:gd name="connsiteY8" fmla="*/ 112836 h 238048"/>
                  <a:gd name="connsiteX9" fmla="*/ 16211 w 276614"/>
                  <a:gd name="connsiteY9" fmla="*/ 130186 h 238048"/>
                  <a:gd name="connsiteX10" fmla="*/ 11252 w 276614"/>
                  <a:gd name="connsiteY10" fmla="*/ 174798 h 238048"/>
                  <a:gd name="connsiteX11" fmla="*/ 39768 w 276614"/>
                  <a:gd name="connsiteY11" fmla="*/ 210736 h 238048"/>
                  <a:gd name="connsiteX12" fmla="*/ 102999 w 276614"/>
                  <a:gd name="connsiteY12" fmla="*/ 207018 h 238048"/>
                  <a:gd name="connsiteX13" fmla="*/ 106719 w 276614"/>
                  <a:gd name="connsiteY13" fmla="*/ 204539 h 238048"/>
                  <a:gd name="connsiteX14" fmla="*/ 109199 w 276614"/>
                  <a:gd name="connsiteY14" fmla="*/ 209496 h 238048"/>
                  <a:gd name="connsiteX15" fmla="*/ 124077 w 276614"/>
                  <a:gd name="connsiteY15" fmla="*/ 224367 h 238048"/>
                  <a:gd name="connsiteX16" fmla="*/ 173670 w 276614"/>
                  <a:gd name="connsiteY16" fmla="*/ 214453 h 238048"/>
                  <a:gd name="connsiteX17" fmla="*/ 176150 w 276614"/>
                  <a:gd name="connsiteY17" fmla="*/ 211975 h 238048"/>
                  <a:gd name="connsiteX18" fmla="*/ 178629 w 276614"/>
                  <a:gd name="connsiteY18" fmla="*/ 213214 h 238048"/>
                  <a:gd name="connsiteX19" fmla="*/ 257979 w 276614"/>
                  <a:gd name="connsiteY19" fmla="*/ 179755 h 238048"/>
                  <a:gd name="connsiteX20" fmla="*/ 265418 w 276614"/>
                  <a:gd name="connsiteY20" fmla="*/ 125229 h 238048"/>
                  <a:gd name="connsiteX21" fmla="*/ 231942 w 276614"/>
                  <a:gd name="connsiteY21" fmla="*/ 83095 h 238048"/>
                  <a:gd name="connsiteX22" fmla="*/ 195987 w 276614"/>
                  <a:gd name="connsiteY22" fmla="*/ 74420 h 238048"/>
                  <a:gd name="connsiteX23" fmla="*/ 191028 w 276614"/>
                  <a:gd name="connsiteY23" fmla="*/ 74420 h 238048"/>
                  <a:gd name="connsiteX24" fmla="*/ 191028 w 276614"/>
                  <a:gd name="connsiteY24" fmla="*/ 69463 h 238048"/>
                  <a:gd name="connsiteX25" fmla="*/ 161272 w 276614"/>
                  <a:gd name="connsiteY25" fmla="*/ 16176 h 238048"/>
                  <a:gd name="connsiteX26" fmla="*/ 138916 w 276614"/>
                  <a:gd name="connsiteY26" fmla="*/ 8857 h 238048"/>
                  <a:gd name="connsiteX27" fmla="*/ 140191 w 276614"/>
                  <a:gd name="connsiteY27" fmla="*/ 386 h 238048"/>
                  <a:gd name="connsiteX28" fmla="*/ 166236 w 276614"/>
                  <a:gd name="connsiteY28" fmla="*/ 8696 h 238048"/>
                  <a:gd name="connsiteX29" fmla="*/ 199721 w 276614"/>
                  <a:gd name="connsiteY29" fmla="*/ 64484 h 238048"/>
                  <a:gd name="connsiteX30" fmla="*/ 235687 w 276614"/>
                  <a:gd name="connsiteY30" fmla="*/ 75642 h 238048"/>
                  <a:gd name="connsiteX31" fmla="*/ 274134 w 276614"/>
                  <a:gd name="connsiteY31" fmla="*/ 122752 h 238048"/>
                  <a:gd name="connsiteX32" fmla="*/ 266693 w 276614"/>
                  <a:gd name="connsiteY32" fmla="*/ 183499 h 238048"/>
                  <a:gd name="connsiteX33" fmla="*/ 178638 w 276614"/>
                  <a:gd name="connsiteY33" fmla="*/ 221931 h 238048"/>
                  <a:gd name="connsiteX34" fmla="*/ 142672 w 276614"/>
                  <a:gd name="connsiteY34" fmla="*/ 238048 h 238048"/>
                  <a:gd name="connsiteX35" fmla="*/ 120348 w 276614"/>
                  <a:gd name="connsiteY35" fmla="*/ 231849 h 238048"/>
                  <a:gd name="connsiteX36" fmla="*/ 104225 w 276614"/>
                  <a:gd name="connsiteY36" fmla="*/ 216972 h 238048"/>
                  <a:gd name="connsiteX37" fmla="*/ 34774 w 276614"/>
                  <a:gd name="connsiteY37" fmla="*/ 218212 h 238048"/>
                  <a:gd name="connsiteX38" fmla="*/ 2529 w 276614"/>
                  <a:gd name="connsiteY38" fmla="*/ 177301 h 238048"/>
                  <a:gd name="connsiteX39" fmla="*/ 8730 w 276614"/>
                  <a:gd name="connsiteY39" fmla="*/ 125232 h 238048"/>
                  <a:gd name="connsiteX40" fmla="*/ 21132 w 276614"/>
                  <a:gd name="connsiteY40" fmla="*/ 109115 h 238048"/>
                  <a:gd name="connsiteX41" fmla="*/ 17411 w 276614"/>
                  <a:gd name="connsiteY41" fmla="*/ 55806 h 238048"/>
                  <a:gd name="connsiteX42" fmla="*/ 73220 w 276614"/>
                  <a:gd name="connsiteY42" fmla="*/ 34731 h 238048"/>
                  <a:gd name="connsiteX43" fmla="*/ 140191 w 276614"/>
                  <a:gd name="connsiteY43" fmla="*/ 386 h 2380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76614" h="238048">
                    <a:moveTo>
                      <a:pt x="138916" y="8857"/>
                    </a:moveTo>
                    <a:cubicBezTo>
                      <a:pt x="116017" y="6185"/>
                      <a:pt x="92771" y="17106"/>
                      <a:pt x="80682" y="38483"/>
                    </a:cubicBezTo>
                    <a:cubicBezTo>
                      <a:pt x="80682" y="39722"/>
                      <a:pt x="79443" y="40961"/>
                      <a:pt x="79443" y="40961"/>
                    </a:cubicBezTo>
                    <a:lnTo>
                      <a:pt x="76963" y="45918"/>
                    </a:lnTo>
                    <a:lnTo>
                      <a:pt x="73243" y="44679"/>
                    </a:lnTo>
                    <a:cubicBezTo>
                      <a:pt x="54646" y="37243"/>
                      <a:pt x="34809" y="43439"/>
                      <a:pt x="24890" y="60789"/>
                    </a:cubicBezTo>
                    <a:cubicBezTo>
                      <a:pt x="16211" y="75659"/>
                      <a:pt x="18691" y="94248"/>
                      <a:pt x="31089" y="106640"/>
                    </a:cubicBezTo>
                    <a:lnTo>
                      <a:pt x="33569" y="110358"/>
                    </a:lnTo>
                    <a:lnTo>
                      <a:pt x="31089" y="112836"/>
                    </a:lnTo>
                    <a:cubicBezTo>
                      <a:pt x="24890" y="117793"/>
                      <a:pt x="19931" y="123989"/>
                      <a:pt x="16211" y="130186"/>
                    </a:cubicBezTo>
                    <a:cubicBezTo>
                      <a:pt x="8772" y="143817"/>
                      <a:pt x="6292" y="159927"/>
                      <a:pt x="11252" y="174798"/>
                    </a:cubicBezTo>
                    <a:cubicBezTo>
                      <a:pt x="16211" y="189669"/>
                      <a:pt x="26130" y="203300"/>
                      <a:pt x="39768" y="210736"/>
                    </a:cubicBezTo>
                    <a:cubicBezTo>
                      <a:pt x="59605" y="221889"/>
                      <a:pt x="84402" y="220649"/>
                      <a:pt x="102999" y="207018"/>
                    </a:cubicBezTo>
                    <a:lnTo>
                      <a:pt x="106719" y="204539"/>
                    </a:lnTo>
                    <a:lnTo>
                      <a:pt x="109199" y="209496"/>
                    </a:lnTo>
                    <a:cubicBezTo>
                      <a:pt x="112918" y="215692"/>
                      <a:pt x="117877" y="220649"/>
                      <a:pt x="124077" y="224367"/>
                    </a:cubicBezTo>
                    <a:cubicBezTo>
                      <a:pt x="140194" y="233042"/>
                      <a:pt x="162511" y="230563"/>
                      <a:pt x="173670" y="214453"/>
                    </a:cubicBezTo>
                    <a:lnTo>
                      <a:pt x="176150" y="211975"/>
                    </a:lnTo>
                    <a:lnTo>
                      <a:pt x="178629" y="213214"/>
                    </a:lnTo>
                    <a:cubicBezTo>
                      <a:pt x="209625" y="221889"/>
                      <a:pt x="241861" y="208257"/>
                      <a:pt x="257979" y="179755"/>
                    </a:cubicBezTo>
                    <a:cubicBezTo>
                      <a:pt x="267897" y="163645"/>
                      <a:pt x="269137" y="143817"/>
                      <a:pt x="265418" y="125229"/>
                    </a:cubicBezTo>
                    <a:cubicBezTo>
                      <a:pt x="260458" y="106640"/>
                      <a:pt x="248060" y="91769"/>
                      <a:pt x="231942" y="83095"/>
                    </a:cubicBezTo>
                    <a:cubicBezTo>
                      <a:pt x="220784" y="76899"/>
                      <a:pt x="208385" y="74420"/>
                      <a:pt x="195987" y="74420"/>
                    </a:cubicBezTo>
                    <a:lnTo>
                      <a:pt x="191028" y="74420"/>
                    </a:lnTo>
                    <a:lnTo>
                      <a:pt x="191028" y="69463"/>
                    </a:lnTo>
                    <a:cubicBezTo>
                      <a:pt x="191028" y="47157"/>
                      <a:pt x="179869" y="27329"/>
                      <a:pt x="161272" y="16176"/>
                    </a:cubicBezTo>
                    <a:cubicBezTo>
                      <a:pt x="154143" y="12149"/>
                      <a:pt x="146549" y="9748"/>
                      <a:pt x="138916" y="8857"/>
                    </a:cubicBezTo>
                    <a:close/>
                    <a:moveTo>
                      <a:pt x="140191" y="386"/>
                    </a:moveTo>
                    <a:cubicBezTo>
                      <a:pt x="149028" y="1335"/>
                      <a:pt x="157864" y="4047"/>
                      <a:pt x="166236" y="8696"/>
                    </a:cubicBezTo>
                    <a:cubicBezTo>
                      <a:pt x="186079" y="19854"/>
                      <a:pt x="199721" y="42169"/>
                      <a:pt x="199721" y="64484"/>
                    </a:cubicBezTo>
                    <a:cubicBezTo>
                      <a:pt x="212124" y="65724"/>
                      <a:pt x="224526" y="69443"/>
                      <a:pt x="235687" y="75642"/>
                    </a:cubicBezTo>
                    <a:cubicBezTo>
                      <a:pt x="254291" y="85560"/>
                      <a:pt x="267933" y="102916"/>
                      <a:pt x="274134" y="122752"/>
                    </a:cubicBezTo>
                    <a:cubicBezTo>
                      <a:pt x="279095" y="143828"/>
                      <a:pt x="276614" y="166143"/>
                      <a:pt x="266693" y="183499"/>
                    </a:cubicBezTo>
                    <a:cubicBezTo>
                      <a:pt x="248089" y="214493"/>
                      <a:pt x="212124" y="230610"/>
                      <a:pt x="178638" y="221931"/>
                    </a:cubicBezTo>
                    <a:cubicBezTo>
                      <a:pt x="169957" y="233089"/>
                      <a:pt x="156314" y="238048"/>
                      <a:pt x="142672" y="238048"/>
                    </a:cubicBezTo>
                    <a:cubicBezTo>
                      <a:pt x="135231" y="238048"/>
                      <a:pt x="126549" y="235569"/>
                      <a:pt x="120348" y="231849"/>
                    </a:cubicBezTo>
                    <a:cubicBezTo>
                      <a:pt x="112907" y="228130"/>
                      <a:pt x="107946" y="223171"/>
                      <a:pt x="104225" y="216972"/>
                    </a:cubicBezTo>
                    <a:cubicBezTo>
                      <a:pt x="83142" y="230610"/>
                      <a:pt x="57098" y="230610"/>
                      <a:pt x="34774" y="218212"/>
                    </a:cubicBezTo>
                    <a:cubicBezTo>
                      <a:pt x="18651" y="209534"/>
                      <a:pt x="7489" y="194657"/>
                      <a:pt x="2529" y="177301"/>
                    </a:cubicBezTo>
                    <a:cubicBezTo>
                      <a:pt x="-2433" y="159944"/>
                      <a:pt x="48" y="141348"/>
                      <a:pt x="8730" y="125232"/>
                    </a:cubicBezTo>
                    <a:cubicBezTo>
                      <a:pt x="12450" y="119033"/>
                      <a:pt x="16171" y="114074"/>
                      <a:pt x="21132" y="109115"/>
                    </a:cubicBezTo>
                    <a:cubicBezTo>
                      <a:pt x="9970" y="94238"/>
                      <a:pt x="7489" y="73163"/>
                      <a:pt x="17411" y="55806"/>
                    </a:cubicBezTo>
                    <a:cubicBezTo>
                      <a:pt x="27333" y="37210"/>
                      <a:pt x="50897" y="27292"/>
                      <a:pt x="73220" y="34731"/>
                    </a:cubicBezTo>
                    <a:cubicBezTo>
                      <a:pt x="87173" y="10556"/>
                      <a:pt x="113682" y="-2462"/>
                      <a:pt x="140191" y="38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8" name="Freeform 1327">
                <a:extLst>
                  <a:ext uri="{FF2B5EF4-FFF2-40B4-BE49-F238E27FC236}">
                    <a16:creationId xmlns:a16="http://schemas.microsoft.com/office/drawing/2014/main" id="{2D0913F1-DCCF-2942-8EC9-3658EC20B43A}"/>
                  </a:ext>
                </a:extLst>
              </p:cNvPr>
              <p:cNvSpPr/>
              <p:nvPr/>
            </p:nvSpPr>
            <p:spPr>
              <a:xfrm>
                <a:off x="4073742" y="10234035"/>
                <a:ext cx="266599" cy="22930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5" h="185">
                    <a:moveTo>
                      <a:pt x="13" y="44"/>
                    </a:moveTo>
                    <a:cubicBezTo>
                      <a:pt x="5" y="58"/>
                      <a:pt x="8" y="75"/>
                      <a:pt x="18" y="86"/>
                    </a:cubicBezTo>
                    <a:cubicBezTo>
                      <a:pt x="13" y="90"/>
                      <a:pt x="10" y="94"/>
                      <a:pt x="6" y="100"/>
                    </a:cubicBezTo>
                    <a:cubicBezTo>
                      <a:pt x="-7" y="124"/>
                      <a:pt x="1" y="156"/>
                      <a:pt x="26" y="170"/>
                    </a:cubicBezTo>
                    <a:cubicBezTo>
                      <a:pt x="44" y="180"/>
                      <a:pt x="65" y="178"/>
                      <a:pt x="81" y="167"/>
                    </a:cubicBezTo>
                    <a:cubicBezTo>
                      <a:pt x="84" y="173"/>
                      <a:pt x="88" y="178"/>
                      <a:pt x="94" y="181"/>
                    </a:cubicBezTo>
                    <a:cubicBezTo>
                      <a:pt x="109" y="190"/>
                      <a:pt x="128" y="185"/>
                      <a:pt x="139" y="172"/>
                    </a:cubicBezTo>
                    <a:cubicBezTo>
                      <a:pt x="165" y="179"/>
                      <a:pt x="193" y="168"/>
                      <a:pt x="207" y="143"/>
                    </a:cubicBezTo>
                    <a:cubicBezTo>
                      <a:pt x="224" y="114"/>
                      <a:pt x="213" y="77"/>
                      <a:pt x="184" y="61"/>
                    </a:cubicBezTo>
                    <a:cubicBezTo>
                      <a:pt x="175" y="55"/>
                      <a:pt x="164" y="53"/>
                      <a:pt x="154" y="53"/>
                    </a:cubicBezTo>
                    <a:cubicBezTo>
                      <a:pt x="154" y="35"/>
                      <a:pt x="145" y="17"/>
                      <a:pt x="128" y="7"/>
                    </a:cubicBezTo>
                    <a:cubicBezTo>
                      <a:pt x="103" y="-7"/>
                      <a:pt x="72" y="1"/>
                      <a:pt x="57" y="27"/>
                    </a:cubicBezTo>
                    <a:cubicBezTo>
                      <a:pt x="57" y="27"/>
                      <a:pt x="57" y="28"/>
                      <a:pt x="56" y="29"/>
                    </a:cubicBezTo>
                    <a:cubicBezTo>
                      <a:pt x="40" y="22"/>
                      <a:pt x="22" y="29"/>
                      <a:pt x="13" y="44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9" name="Freeform 1328">
                <a:extLst>
                  <a:ext uri="{FF2B5EF4-FFF2-40B4-BE49-F238E27FC236}">
                    <a16:creationId xmlns:a16="http://schemas.microsoft.com/office/drawing/2014/main" id="{2CBB5D9C-3709-7947-9BC2-FCA5D1C9BBFF}"/>
                  </a:ext>
                </a:extLst>
              </p:cNvPr>
              <p:cNvSpPr/>
              <p:nvPr/>
            </p:nvSpPr>
            <p:spPr>
              <a:xfrm>
                <a:off x="4068708" y="10230279"/>
                <a:ext cx="276614" cy="238048"/>
              </a:xfrm>
              <a:custGeom>
                <a:avLst/>
                <a:gdLst>
                  <a:gd name="connsiteX0" fmla="*/ 138916 w 276614"/>
                  <a:gd name="connsiteY0" fmla="*/ 8857 h 238048"/>
                  <a:gd name="connsiteX1" fmla="*/ 80682 w 276614"/>
                  <a:gd name="connsiteY1" fmla="*/ 38483 h 238048"/>
                  <a:gd name="connsiteX2" fmla="*/ 79443 w 276614"/>
                  <a:gd name="connsiteY2" fmla="*/ 40961 h 238048"/>
                  <a:gd name="connsiteX3" fmla="*/ 76963 w 276614"/>
                  <a:gd name="connsiteY3" fmla="*/ 45918 h 238048"/>
                  <a:gd name="connsiteX4" fmla="*/ 73243 w 276614"/>
                  <a:gd name="connsiteY4" fmla="*/ 44679 h 238048"/>
                  <a:gd name="connsiteX5" fmla="*/ 24890 w 276614"/>
                  <a:gd name="connsiteY5" fmla="*/ 60789 h 238048"/>
                  <a:gd name="connsiteX6" fmla="*/ 31089 w 276614"/>
                  <a:gd name="connsiteY6" fmla="*/ 106640 h 238048"/>
                  <a:gd name="connsiteX7" fmla="*/ 33569 w 276614"/>
                  <a:gd name="connsiteY7" fmla="*/ 110358 h 238048"/>
                  <a:gd name="connsiteX8" fmla="*/ 31089 w 276614"/>
                  <a:gd name="connsiteY8" fmla="*/ 112836 h 238048"/>
                  <a:gd name="connsiteX9" fmla="*/ 16211 w 276614"/>
                  <a:gd name="connsiteY9" fmla="*/ 130186 h 238048"/>
                  <a:gd name="connsiteX10" fmla="*/ 11252 w 276614"/>
                  <a:gd name="connsiteY10" fmla="*/ 174798 h 238048"/>
                  <a:gd name="connsiteX11" fmla="*/ 39768 w 276614"/>
                  <a:gd name="connsiteY11" fmla="*/ 210736 h 238048"/>
                  <a:gd name="connsiteX12" fmla="*/ 102999 w 276614"/>
                  <a:gd name="connsiteY12" fmla="*/ 207018 h 238048"/>
                  <a:gd name="connsiteX13" fmla="*/ 106719 w 276614"/>
                  <a:gd name="connsiteY13" fmla="*/ 204539 h 238048"/>
                  <a:gd name="connsiteX14" fmla="*/ 109199 w 276614"/>
                  <a:gd name="connsiteY14" fmla="*/ 209496 h 238048"/>
                  <a:gd name="connsiteX15" fmla="*/ 124077 w 276614"/>
                  <a:gd name="connsiteY15" fmla="*/ 224367 h 238048"/>
                  <a:gd name="connsiteX16" fmla="*/ 173670 w 276614"/>
                  <a:gd name="connsiteY16" fmla="*/ 214453 h 238048"/>
                  <a:gd name="connsiteX17" fmla="*/ 176150 w 276614"/>
                  <a:gd name="connsiteY17" fmla="*/ 211975 h 238048"/>
                  <a:gd name="connsiteX18" fmla="*/ 178629 w 276614"/>
                  <a:gd name="connsiteY18" fmla="*/ 213214 h 238048"/>
                  <a:gd name="connsiteX19" fmla="*/ 257979 w 276614"/>
                  <a:gd name="connsiteY19" fmla="*/ 179755 h 238048"/>
                  <a:gd name="connsiteX20" fmla="*/ 265418 w 276614"/>
                  <a:gd name="connsiteY20" fmla="*/ 125229 h 238048"/>
                  <a:gd name="connsiteX21" fmla="*/ 231942 w 276614"/>
                  <a:gd name="connsiteY21" fmla="*/ 83095 h 238048"/>
                  <a:gd name="connsiteX22" fmla="*/ 195987 w 276614"/>
                  <a:gd name="connsiteY22" fmla="*/ 74420 h 238048"/>
                  <a:gd name="connsiteX23" fmla="*/ 191028 w 276614"/>
                  <a:gd name="connsiteY23" fmla="*/ 74420 h 238048"/>
                  <a:gd name="connsiteX24" fmla="*/ 191028 w 276614"/>
                  <a:gd name="connsiteY24" fmla="*/ 69463 h 238048"/>
                  <a:gd name="connsiteX25" fmla="*/ 161272 w 276614"/>
                  <a:gd name="connsiteY25" fmla="*/ 16176 h 238048"/>
                  <a:gd name="connsiteX26" fmla="*/ 138916 w 276614"/>
                  <a:gd name="connsiteY26" fmla="*/ 8857 h 238048"/>
                  <a:gd name="connsiteX27" fmla="*/ 140191 w 276614"/>
                  <a:gd name="connsiteY27" fmla="*/ 386 h 238048"/>
                  <a:gd name="connsiteX28" fmla="*/ 166236 w 276614"/>
                  <a:gd name="connsiteY28" fmla="*/ 8696 h 238048"/>
                  <a:gd name="connsiteX29" fmla="*/ 199721 w 276614"/>
                  <a:gd name="connsiteY29" fmla="*/ 64484 h 238048"/>
                  <a:gd name="connsiteX30" fmla="*/ 235687 w 276614"/>
                  <a:gd name="connsiteY30" fmla="*/ 75642 h 238048"/>
                  <a:gd name="connsiteX31" fmla="*/ 274134 w 276614"/>
                  <a:gd name="connsiteY31" fmla="*/ 122752 h 238048"/>
                  <a:gd name="connsiteX32" fmla="*/ 266693 w 276614"/>
                  <a:gd name="connsiteY32" fmla="*/ 183499 h 238048"/>
                  <a:gd name="connsiteX33" fmla="*/ 178638 w 276614"/>
                  <a:gd name="connsiteY33" fmla="*/ 221931 h 238048"/>
                  <a:gd name="connsiteX34" fmla="*/ 142672 w 276614"/>
                  <a:gd name="connsiteY34" fmla="*/ 238048 h 238048"/>
                  <a:gd name="connsiteX35" fmla="*/ 120348 w 276614"/>
                  <a:gd name="connsiteY35" fmla="*/ 231849 h 238048"/>
                  <a:gd name="connsiteX36" fmla="*/ 104225 w 276614"/>
                  <a:gd name="connsiteY36" fmla="*/ 216972 h 238048"/>
                  <a:gd name="connsiteX37" fmla="*/ 34774 w 276614"/>
                  <a:gd name="connsiteY37" fmla="*/ 218212 h 238048"/>
                  <a:gd name="connsiteX38" fmla="*/ 2529 w 276614"/>
                  <a:gd name="connsiteY38" fmla="*/ 177301 h 238048"/>
                  <a:gd name="connsiteX39" fmla="*/ 8730 w 276614"/>
                  <a:gd name="connsiteY39" fmla="*/ 125232 h 238048"/>
                  <a:gd name="connsiteX40" fmla="*/ 21132 w 276614"/>
                  <a:gd name="connsiteY40" fmla="*/ 109115 h 238048"/>
                  <a:gd name="connsiteX41" fmla="*/ 17411 w 276614"/>
                  <a:gd name="connsiteY41" fmla="*/ 55806 h 238048"/>
                  <a:gd name="connsiteX42" fmla="*/ 73220 w 276614"/>
                  <a:gd name="connsiteY42" fmla="*/ 34731 h 238048"/>
                  <a:gd name="connsiteX43" fmla="*/ 140191 w 276614"/>
                  <a:gd name="connsiteY43" fmla="*/ 386 h 2380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76614" h="238048">
                    <a:moveTo>
                      <a:pt x="138916" y="8857"/>
                    </a:moveTo>
                    <a:cubicBezTo>
                      <a:pt x="116017" y="6185"/>
                      <a:pt x="92771" y="17106"/>
                      <a:pt x="80682" y="38483"/>
                    </a:cubicBezTo>
                    <a:cubicBezTo>
                      <a:pt x="80682" y="39722"/>
                      <a:pt x="79443" y="40961"/>
                      <a:pt x="79443" y="40961"/>
                    </a:cubicBezTo>
                    <a:lnTo>
                      <a:pt x="76963" y="45918"/>
                    </a:lnTo>
                    <a:lnTo>
                      <a:pt x="73243" y="44679"/>
                    </a:lnTo>
                    <a:cubicBezTo>
                      <a:pt x="54646" y="37243"/>
                      <a:pt x="34809" y="43439"/>
                      <a:pt x="24890" y="60789"/>
                    </a:cubicBezTo>
                    <a:cubicBezTo>
                      <a:pt x="16211" y="75659"/>
                      <a:pt x="18691" y="94248"/>
                      <a:pt x="31089" y="106640"/>
                    </a:cubicBezTo>
                    <a:lnTo>
                      <a:pt x="33569" y="110358"/>
                    </a:lnTo>
                    <a:lnTo>
                      <a:pt x="31089" y="112836"/>
                    </a:lnTo>
                    <a:cubicBezTo>
                      <a:pt x="24890" y="117793"/>
                      <a:pt x="19931" y="123989"/>
                      <a:pt x="16211" y="130186"/>
                    </a:cubicBezTo>
                    <a:cubicBezTo>
                      <a:pt x="8772" y="143817"/>
                      <a:pt x="6292" y="159927"/>
                      <a:pt x="11252" y="174798"/>
                    </a:cubicBezTo>
                    <a:cubicBezTo>
                      <a:pt x="16211" y="189669"/>
                      <a:pt x="26130" y="203300"/>
                      <a:pt x="39768" y="210736"/>
                    </a:cubicBezTo>
                    <a:cubicBezTo>
                      <a:pt x="59605" y="221889"/>
                      <a:pt x="84402" y="220649"/>
                      <a:pt x="102999" y="207018"/>
                    </a:cubicBezTo>
                    <a:lnTo>
                      <a:pt x="106719" y="204539"/>
                    </a:lnTo>
                    <a:lnTo>
                      <a:pt x="109199" y="209496"/>
                    </a:lnTo>
                    <a:cubicBezTo>
                      <a:pt x="112918" y="215692"/>
                      <a:pt x="117877" y="220649"/>
                      <a:pt x="124077" y="224367"/>
                    </a:cubicBezTo>
                    <a:cubicBezTo>
                      <a:pt x="140194" y="233042"/>
                      <a:pt x="162511" y="230563"/>
                      <a:pt x="173670" y="214453"/>
                    </a:cubicBezTo>
                    <a:lnTo>
                      <a:pt x="176150" y="211975"/>
                    </a:lnTo>
                    <a:lnTo>
                      <a:pt x="178629" y="213214"/>
                    </a:lnTo>
                    <a:cubicBezTo>
                      <a:pt x="209625" y="221889"/>
                      <a:pt x="241861" y="208257"/>
                      <a:pt x="257979" y="179755"/>
                    </a:cubicBezTo>
                    <a:cubicBezTo>
                      <a:pt x="267897" y="163645"/>
                      <a:pt x="269137" y="143817"/>
                      <a:pt x="265418" y="125229"/>
                    </a:cubicBezTo>
                    <a:cubicBezTo>
                      <a:pt x="260458" y="106640"/>
                      <a:pt x="248060" y="91769"/>
                      <a:pt x="231942" y="83095"/>
                    </a:cubicBezTo>
                    <a:cubicBezTo>
                      <a:pt x="220784" y="76899"/>
                      <a:pt x="208385" y="74420"/>
                      <a:pt x="195987" y="74420"/>
                    </a:cubicBezTo>
                    <a:lnTo>
                      <a:pt x="191028" y="74420"/>
                    </a:lnTo>
                    <a:lnTo>
                      <a:pt x="191028" y="69463"/>
                    </a:lnTo>
                    <a:cubicBezTo>
                      <a:pt x="191028" y="47157"/>
                      <a:pt x="179869" y="27329"/>
                      <a:pt x="161272" y="16176"/>
                    </a:cubicBezTo>
                    <a:cubicBezTo>
                      <a:pt x="154143" y="12149"/>
                      <a:pt x="146549" y="9748"/>
                      <a:pt x="138916" y="8857"/>
                    </a:cubicBezTo>
                    <a:close/>
                    <a:moveTo>
                      <a:pt x="140191" y="386"/>
                    </a:moveTo>
                    <a:cubicBezTo>
                      <a:pt x="149028" y="1335"/>
                      <a:pt x="157864" y="4047"/>
                      <a:pt x="166236" y="8696"/>
                    </a:cubicBezTo>
                    <a:cubicBezTo>
                      <a:pt x="186079" y="19854"/>
                      <a:pt x="199721" y="42169"/>
                      <a:pt x="199721" y="64484"/>
                    </a:cubicBezTo>
                    <a:cubicBezTo>
                      <a:pt x="212124" y="65724"/>
                      <a:pt x="224526" y="69443"/>
                      <a:pt x="235687" y="75642"/>
                    </a:cubicBezTo>
                    <a:cubicBezTo>
                      <a:pt x="254291" y="85560"/>
                      <a:pt x="267933" y="102916"/>
                      <a:pt x="274134" y="122752"/>
                    </a:cubicBezTo>
                    <a:cubicBezTo>
                      <a:pt x="279095" y="143828"/>
                      <a:pt x="276614" y="166143"/>
                      <a:pt x="266693" y="183499"/>
                    </a:cubicBezTo>
                    <a:cubicBezTo>
                      <a:pt x="248089" y="214493"/>
                      <a:pt x="212124" y="230610"/>
                      <a:pt x="178638" y="221931"/>
                    </a:cubicBezTo>
                    <a:cubicBezTo>
                      <a:pt x="169957" y="233089"/>
                      <a:pt x="156314" y="238048"/>
                      <a:pt x="142672" y="238048"/>
                    </a:cubicBezTo>
                    <a:cubicBezTo>
                      <a:pt x="135231" y="238048"/>
                      <a:pt x="126549" y="235569"/>
                      <a:pt x="120348" y="231849"/>
                    </a:cubicBezTo>
                    <a:cubicBezTo>
                      <a:pt x="112907" y="228130"/>
                      <a:pt x="107946" y="223171"/>
                      <a:pt x="104225" y="216972"/>
                    </a:cubicBezTo>
                    <a:cubicBezTo>
                      <a:pt x="83142" y="230610"/>
                      <a:pt x="57098" y="230610"/>
                      <a:pt x="34774" y="218212"/>
                    </a:cubicBezTo>
                    <a:cubicBezTo>
                      <a:pt x="18651" y="209534"/>
                      <a:pt x="7489" y="194657"/>
                      <a:pt x="2529" y="177301"/>
                    </a:cubicBezTo>
                    <a:cubicBezTo>
                      <a:pt x="-2433" y="159944"/>
                      <a:pt x="48" y="141348"/>
                      <a:pt x="8730" y="125232"/>
                    </a:cubicBezTo>
                    <a:cubicBezTo>
                      <a:pt x="12450" y="119033"/>
                      <a:pt x="16171" y="114074"/>
                      <a:pt x="21132" y="109115"/>
                    </a:cubicBezTo>
                    <a:cubicBezTo>
                      <a:pt x="9970" y="94238"/>
                      <a:pt x="7489" y="73163"/>
                      <a:pt x="17411" y="55806"/>
                    </a:cubicBezTo>
                    <a:cubicBezTo>
                      <a:pt x="27333" y="37210"/>
                      <a:pt x="50897" y="27292"/>
                      <a:pt x="73220" y="34731"/>
                    </a:cubicBezTo>
                    <a:cubicBezTo>
                      <a:pt x="87173" y="10556"/>
                      <a:pt x="113682" y="-2462"/>
                      <a:pt x="140191" y="38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0" name="Group 1269">
              <a:extLst>
                <a:ext uri="{FF2B5EF4-FFF2-40B4-BE49-F238E27FC236}">
                  <a16:creationId xmlns:a16="http://schemas.microsoft.com/office/drawing/2014/main" id="{6E41139E-DBA6-D145-922D-2919FBF27ED5}"/>
                </a:ext>
              </a:extLst>
            </p:cNvPr>
            <p:cNvGrpSpPr/>
            <p:nvPr/>
          </p:nvGrpSpPr>
          <p:grpSpPr>
            <a:xfrm>
              <a:off x="3254789" y="10267583"/>
              <a:ext cx="231590" cy="200743"/>
              <a:chOff x="3254789" y="10267583"/>
              <a:chExt cx="231590" cy="200743"/>
            </a:xfrm>
          </p:grpSpPr>
          <p:sp>
            <p:nvSpPr>
              <p:cNvPr id="1322" name="Freeform 1321">
                <a:extLst>
                  <a:ext uri="{FF2B5EF4-FFF2-40B4-BE49-F238E27FC236}">
                    <a16:creationId xmlns:a16="http://schemas.microsoft.com/office/drawing/2014/main" id="{EB2BB25F-4209-7A40-BD95-BB2078702F6C}"/>
                  </a:ext>
                </a:extLst>
              </p:cNvPr>
              <p:cNvSpPr/>
              <p:nvPr/>
            </p:nvSpPr>
            <p:spPr>
              <a:xfrm>
                <a:off x="3260240" y="10272668"/>
                <a:ext cx="222997" cy="1919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155">
                    <a:moveTo>
                      <a:pt x="12" y="35"/>
                    </a:moveTo>
                    <a:cubicBezTo>
                      <a:pt x="5" y="47"/>
                      <a:pt x="7" y="61"/>
                      <a:pt x="16" y="70"/>
                    </a:cubicBezTo>
                    <a:cubicBezTo>
                      <a:pt x="12" y="73"/>
                      <a:pt x="9" y="77"/>
                      <a:pt x="6" y="82"/>
                    </a:cubicBezTo>
                    <a:cubicBezTo>
                      <a:pt x="-6" y="102"/>
                      <a:pt x="1" y="128"/>
                      <a:pt x="22" y="141"/>
                    </a:cubicBezTo>
                    <a:cubicBezTo>
                      <a:pt x="37" y="149"/>
                      <a:pt x="54" y="148"/>
                      <a:pt x="67" y="139"/>
                    </a:cubicBezTo>
                    <a:cubicBezTo>
                      <a:pt x="70" y="143"/>
                      <a:pt x="74" y="148"/>
                      <a:pt x="79" y="150"/>
                    </a:cubicBezTo>
                    <a:cubicBezTo>
                      <a:pt x="91" y="158"/>
                      <a:pt x="107" y="154"/>
                      <a:pt x="116" y="143"/>
                    </a:cubicBezTo>
                    <a:cubicBezTo>
                      <a:pt x="137" y="150"/>
                      <a:pt x="161" y="141"/>
                      <a:pt x="174" y="120"/>
                    </a:cubicBezTo>
                    <a:cubicBezTo>
                      <a:pt x="188" y="96"/>
                      <a:pt x="179" y="65"/>
                      <a:pt x="154" y="51"/>
                    </a:cubicBezTo>
                    <a:cubicBezTo>
                      <a:pt x="147" y="46"/>
                      <a:pt x="138" y="44"/>
                      <a:pt x="130" y="44"/>
                    </a:cubicBezTo>
                    <a:cubicBezTo>
                      <a:pt x="130" y="28"/>
                      <a:pt x="122" y="14"/>
                      <a:pt x="108" y="5"/>
                    </a:cubicBezTo>
                    <a:cubicBezTo>
                      <a:pt x="88" y="-6"/>
                      <a:pt x="62" y="0"/>
                      <a:pt x="49" y="21"/>
                    </a:cubicBezTo>
                    <a:cubicBezTo>
                      <a:pt x="49" y="22"/>
                      <a:pt x="49" y="22"/>
                      <a:pt x="48" y="23"/>
                    </a:cubicBezTo>
                    <a:cubicBezTo>
                      <a:pt x="35" y="17"/>
                      <a:pt x="20" y="22"/>
                      <a:pt x="12" y="35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3" name="Freeform 1322">
                <a:extLst>
                  <a:ext uri="{FF2B5EF4-FFF2-40B4-BE49-F238E27FC236}">
                    <a16:creationId xmlns:a16="http://schemas.microsoft.com/office/drawing/2014/main" id="{AE82F0A8-E10D-F04D-964E-69599CD51247}"/>
                  </a:ext>
                </a:extLst>
              </p:cNvPr>
              <p:cNvSpPr/>
              <p:nvPr/>
            </p:nvSpPr>
            <p:spPr>
              <a:xfrm>
                <a:off x="3254789" y="10267583"/>
                <a:ext cx="231590" cy="200743"/>
              </a:xfrm>
              <a:custGeom>
                <a:avLst/>
                <a:gdLst>
                  <a:gd name="connsiteX0" fmla="*/ 117585 w 231590"/>
                  <a:gd name="connsiteY0" fmla="*/ 9385 h 200743"/>
                  <a:gd name="connsiteX1" fmla="*/ 68641 w 231590"/>
                  <a:gd name="connsiteY1" fmla="*/ 33580 h 200743"/>
                  <a:gd name="connsiteX2" fmla="*/ 68641 w 231590"/>
                  <a:gd name="connsiteY2" fmla="*/ 34818 h 200743"/>
                  <a:gd name="connsiteX3" fmla="*/ 66164 w 231590"/>
                  <a:gd name="connsiteY3" fmla="*/ 39769 h 200743"/>
                  <a:gd name="connsiteX4" fmla="*/ 62448 w 231590"/>
                  <a:gd name="connsiteY4" fmla="*/ 38531 h 200743"/>
                  <a:gd name="connsiteX5" fmla="*/ 22814 w 231590"/>
                  <a:gd name="connsiteY5" fmla="*/ 50910 h 200743"/>
                  <a:gd name="connsiteX6" fmla="*/ 27768 w 231590"/>
                  <a:gd name="connsiteY6" fmla="*/ 89282 h 200743"/>
                  <a:gd name="connsiteX7" fmla="*/ 30245 w 231590"/>
                  <a:gd name="connsiteY7" fmla="*/ 91757 h 200743"/>
                  <a:gd name="connsiteX8" fmla="*/ 26529 w 231590"/>
                  <a:gd name="connsiteY8" fmla="*/ 95471 h 200743"/>
                  <a:gd name="connsiteX9" fmla="*/ 15382 w 231590"/>
                  <a:gd name="connsiteY9" fmla="*/ 109087 h 200743"/>
                  <a:gd name="connsiteX10" fmla="*/ 10428 w 231590"/>
                  <a:gd name="connsiteY10" fmla="*/ 146221 h 200743"/>
                  <a:gd name="connsiteX11" fmla="*/ 32722 w 231590"/>
                  <a:gd name="connsiteY11" fmla="*/ 174691 h 200743"/>
                  <a:gd name="connsiteX12" fmla="*/ 84743 w 231590"/>
                  <a:gd name="connsiteY12" fmla="*/ 173453 h 200743"/>
                  <a:gd name="connsiteX13" fmla="*/ 89697 w 231590"/>
                  <a:gd name="connsiteY13" fmla="*/ 169739 h 200743"/>
                  <a:gd name="connsiteX14" fmla="*/ 92175 w 231590"/>
                  <a:gd name="connsiteY14" fmla="*/ 174691 h 200743"/>
                  <a:gd name="connsiteX15" fmla="*/ 104561 w 231590"/>
                  <a:gd name="connsiteY15" fmla="*/ 187069 h 200743"/>
                  <a:gd name="connsiteX16" fmla="*/ 144195 w 231590"/>
                  <a:gd name="connsiteY16" fmla="*/ 179642 h 200743"/>
                  <a:gd name="connsiteX17" fmla="*/ 145434 w 231590"/>
                  <a:gd name="connsiteY17" fmla="*/ 177166 h 200743"/>
                  <a:gd name="connsiteX18" fmla="*/ 149150 w 231590"/>
                  <a:gd name="connsiteY18" fmla="*/ 178404 h 200743"/>
                  <a:gd name="connsiteX19" fmla="*/ 216034 w 231590"/>
                  <a:gd name="connsiteY19" fmla="*/ 152410 h 200743"/>
                  <a:gd name="connsiteX20" fmla="*/ 193739 w 231590"/>
                  <a:gd name="connsiteY20" fmla="*/ 71952 h 200743"/>
                  <a:gd name="connsiteX21" fmla="*/ 165251 w 231590"/>
                  <a:gd name="connsiteY21" fmla="*/ 64525 h 200743"/>
                  <a:gd name="connsiteX22" fmla="*/ 160297 w 231590"/>
                  <a:gd name="connsiteY22" fmla="*/ 64525 h 200743"/>
                  <a:gd name="connsiteX23" fmla="*/ 160297 w 231590"/>
                  <a:gd name="connsiteY23" fmla="*/ 59574 h 200743"/>
                  <a:gd name="connsiteX24" fmla="*/ 135525 w 231590"/>
                  <a:gd name="connsiteY24" fmla="*/ 16251 h 200743"/>
                  <a:gd name="connsiteX25" fmla="*/ 117585 w 231590"/>
                  <a:gd name="connsiteY25" fmla="*/ 9385 h 200743"/>
                  <a:gd name="connsiteX26" fmla="*/ 119734 w 231590"/>
                  <a:gd name="connsiteY26" fmla="*/ 410 h 200743"/>
                  <a:gd name="connsiteX27" fmla="*/ 140490 w 231590"/>
                  <a:gd name="connsiteY27" fmla="*/ 7531 h 200743"/>
                  <a:gd name="connsiteX28" fmla="*/ 168990 w 231590"/>
                  <a:gd name="connsiteY28" fmla="*/ 55834 h 200743"/>
                  <a:gd name="connsiteX29" fmla="*/ 198729 w 231590"/>
                  <a:gd name="connsiteY29" fmla="*/ 64504 h 200743"/>
                  <a:gd name="connsiteX30" fmla="*/ 222272 w 231590"/>
                  <a:gd name="connsiteY30" fmla="*/ 156156 h 200743"/>
                  <a:gd name="connsiteX31" fmla="*/ 149164 w 231590"/>
                  <a:gd name="connsiteY31" fmla="*/ 187119 h 200743"/>
                  <a:gd name="connsiteX32" fmla="*/ 119424 w 231590"/>
                  <a:gd name="connsiteY32" fmla="*/ 200743 h 200743"/>
                  <a:gd name="connsiteX33" fmla="*/ 99598 w 231590"/>
                  <a:gd name="connsiteY33" fmla="*/ 194550 h 200743"/>
                  <a:gd name="connsiteX34" fmla="*/ 85968 w 231590"/>
                  <a:gd name="connsiteY34" fmla="*/ 182165 h 200743"/>
                  <a:gd name="connsiteX35" fmla="*/ 28968 w 231590"/>
                  <a:gd name="connsiteY35" fmla="*/ 182165 h 200743"/>
                  <a:gd name="connsiteX36" fmla="*/ 1707 w 231590"/>
                  <a:gd name="connsiteY36" fmla="*/ 147486 h 200743"/>
                  <a:gd name="connsiteX37" fmla="*/ 7903 w 231590"/>
                  <a:gd name="connsiteY37" fmla="*/ 104137 h 200743"/>
                  <a:gd name="connsiteX38" fmla="*/ 17816 w 231590"/>
                  <a:gd name="connsiteY38" fmla="*/ 90513 h 200743"/>
                  <a:gd name="connsiteX39" fmla="*/ 15338 w 231590"/>
                  <a:gd name="connsiteY39" fmla="*/ 45926 h 200743"/>
                  <a:gd name="connsiteX40" fmla="*/ 62425 w 231590"/>
                  <a:gd name="connsiteY40" fmla="*/ 28586 h 200743"/>
                  <a:gd name="connsiteX41" fmla="*/ 97120 w 231590"/>
                  <a:gd name="connsiteY41" fmla="*/ 2577 h 200743"/>
                  <a:gd name="connsiteX42" fmla="*/ 119734 w 231590"/>
                  <a:gd name="connsiteY42" fmla="*/ 410 h 200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31590" h="200743">
                    <a:moveTo>
                      <a:pt x="117585" y="9385"/>
                    </a:moveTo>
                    <a:cubicBezTo>
                      <a:pt x="98832" y="6658"/>
                      <a:pt x="78860" y="15942"/>
                      <a:pt x="68641" y="33580"/>
                    </a:cubicBezTo>
                    <a:lnTo>
                      <a:pt x="68641" y="34818"/>
                    </a:lnTo>
                    <a:lnTo>
                      <a:pt x="66164" y="39769"/>
                    </a:lnTo>
                    <a:lnTo>
                      <a:pt x="62448" y="38531"/>
                    </a:lnTo>
                    <a:cubicBezTo>
                      <a:pt x="47585" y="31105"/>
                      <a:pt x="30245" y="37294"/>
                      <a:pt x="22814" y="50910"/>
                    </a:cubicBezTo>
                    <a:cubicBezTo>
                      <a:pt x="16621" y="63288"/>
                      <a:pt x="17859" y="78141"/>
                      <a:pt x="27768" y="89282"/>
                    </a:cubicBezTo>
                    <a:lnTo>
                      <a:pt x="30245" y="91757"/>
                    </a:lnTo>
                    <a:lnTo>
                      <a:pt x="26529" y="95471"/>
                    </a:lnTo>
                    <a:cubicBezTo>
                      <a:pt x="22814" y="99184"/>
                      <a:pt x="17859" y="102898"/>
                      <a:pt x="15382" y="109087"/>
                    </a:cubicBezTo>
                    <a:cubicBezTo>
                      <a:pt x="9189" y="120227"/>
                      <a:pt x="6712" y="132605"/>
                      <a:pt x="10428" y="146221"/>
                    </a:cubicBezTo>
                    <a:cubicBezTo>
                      <a:pt x="14143" y="157361"/>
                      <a:pt x="22814" y="168502"/>
                      <a:pt x="32722" y="174691"/>
                    </a:cubicBezTo>
                    <a:cubicBezTo>
                      <a:pt x="50063" y="184593"/>
                      <a:pt x="69880" y="183355"/>
                      <a:pt x="84743" y="173453"/>
                    </a:cubicBezTo>
                    <a:lnTo>
                      <a:pt x="89697" y="169739"/>
                    </a:lnTo>
                    <a:lnTo>
                      <a:pt x="92175" y="174691"/>
                    </a:lnTo>
                    <a:cubicBezTo>
                      <a:pt x="94652" y="179642"/>
                      <a:pt x="98368" y="184593"/>
                      <a:pt x="104561" y="187069"/>
                    </a:cubicBezTo>
                    <a:cubicBezTo>
                      <a:pt x="116946" y="195733"/>
                      <a:pt x="134287" y="192020"/>
                      <a:pt x="144195" y="179642"/>
                    </a:cubicBezTo>
                    <a:lnTo>
                      <a:pt x="145434" y="177166"/>
                    </a:lnTo>
                    <a:lnTo>
                      <a:pt x="149150" y="178404"/>
                    </a:lnTo>
                    <a:cubicBezTo>
                      <a:pt x="173922" y="185831"/>
                      <a:pt x="201171" y="174691"/>
                      <a:pt x="216034" y="152410"/>
                    </a:cubicBezTo>
                    <a:cubicBezTo>
                      <a:pt x="230897" y="123940"/>
                      <a:pt x="220988" y="88044"/>
                      <a:pt x="193739" y="71952"/>
                    </a:cubicBezTo>
                    <a:cubicBezTo>
                      <a:pt x="185069" y="67001"/>
                      <a:pt x="175160" y="64525"/>
                      <a:pt x="165251" y="64525"/>
                    </a:cubicBezTo>
                    <a:lnTo>
                      <a:pt x="160297" y="64525"/>
                    </a:lnTo>
                    <a:lnTo>
                      <a:pt x="160297" y="59574"/>
                    </a:lnTo>
                    <a:cubicBezTo>
                      <a:pt x="160297" y="41007"/>
                      <a:pt x="151627" y="24916"/>
                      <a:pt x="135525" y="16251"/>
                    </a:cubicBezTo>
                    <a:cubicBezTo>
                      <a:pt x="129952" y="12538"/>
                      <a:pt x="123836" y="10294"/>
                      <a:pt x="117585" y="9385"/>
                    </a:cubicBezTo>
                    <a:close/>
                    <a:moveTo>
                      <a:pt x="119734" y="410"/>
                    </a:moveTo>
                    <a:cubicBezTo>
                      <a:pt x="127169" y="1339"/>
                      <a:pt x="134294" y="3816"/>
                      <a:pt x="140490" y="7531"/>
                    </a:cubicBezTo>
                    <a:cubicBezTo>
                      <a:pt x="157837" y="17440"/>
                      <a:pt x="168990" y="36018"/>
                      <a:pt x="168990" y="55834"/>
                    </a:cubicBezTo>
                    <a:cubicBezTo>
                      <a:pt x="178903" y="55834"/>
                      <a:pt x="190055" y="59550"/>
                      <a:pt x="198729" y="64504"/>
                    </a:cubicBezTo>
                    <a:cubicBezTo>
                      <a:pt x="230946" y="83082"/>
                      <a:pt x="240859" y="123954"/>
                      <a:pt x="222272" y="156156"/>
                    </a:cubicBezTo>
                    <a:cubicBezTo>
                      <a:pt x="207403" y="182165"/>
                      <a:pt x="177663" y="194550"/>
                      <a:pt x="149164" y="187119"/>
                    </a:cubicBezTo>
                    <a:cubicBezTo>
                      <a:pt x="141729" y="195789"/>
                      <a:pt x="130577" y="200743"/>
                      <a:pt x="119424" y="200743"/>
                    </a:cubicBezTo>
                    <a:cubicBezTo>
                      <a:pt x="111990" y="200743"/>
                      <a:pt x="105794" y="198266"/>
                      <a:pt x="99598" y="194550"/>
                    </a:cubicBezTo>
                    <a:cubicBezTo>
                      <a:pt x="94642" y="192073"/>
                      <a:pt x="89685" y="188358"/>
                      <a:pt x="85968" y="182165"/>
                    </a:cubicBezTo>
                    <a:cubicBezTo>
                      <a:pt x="68620" y="193312"/>
                      <a:pt x="46316" y="193312"/>
                      <a:pt x="28968" y="182165"/>
                    </a:cubicBezTo>
                    <a:cubicBezTo>
                      <a:pt x="15338" y="174734"/>
                      <a:pt x="6664" y="162348"/>
                      <a:pt x="1707" y="147486"/>
                    </a:cubicBezTo>
                    <a:cubicBezTo>
                      <a:pt x="-2010" y="132623"/>
                      <a:pt x="468" y="116522"/>
                      <a:pt x="7903" y="104137"/>
                    </a:cubicBezTo>
                    <a:cubicBezTo>
                      <a:pt x="10381" y="99183"/>
                      <a:pt x="14099" y="95467"/>
                      <a:pt x="17816" y="90513"/>
                    </a:cubicBezTo>
                    <a:cubicBezTo>
                      <a:pt x="9142" y="78128"/>
                      <a:pt x="6664" y="60788"/>
                      <a:pt x="15338" y="45926"/>
                    </a:cubicBezTo>
                    <a:cubicBezTo>
                      <a:pt x="25251" y="29825"/>
                      <a:pt x="43838" y="23632"/>
                      <a:pt x="62425" y="28586"/>
                    </a:cubicBezTo>
                    <a:cubicBezTo>
                      <a:pt x="69859" y="16201"/>
                      <a:pt x="82251" y="6293"/>
                      <a:pt x="97120" y="2577"/>
                    </a:cubicBezTo>
                    <a:cubicBezTo>
                      <a:pt x="104555" y="100"/>
                      <a:pt x="112299" y="-519"/>
                      <a:pt x="119734" y="41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4" name="Freeform 1323">
                <a:extLst>
                  <a:ext uri="{FF2B5EF4-FFF2-40B4-BE49-F238E27FC236}">
                    <a16:creationId xmlns:a16="http://schemas.microsoft.com/office/drawing/2014/main" id="{62B55070-5574-684F-B2D2-424C98D724C0}"/>
                  </a:ext>
                </a:extLst>
              </p:cNvPr>
              <p:cNvSpPr/>
              <p:nvPr/>
            </p:nvSpPr>
            <p:spPr>
              <a:xfrm>
                <a:off x="3260240" y="10272668"/>
                <a:ext cx="222997" cy="1919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155">
                    <a:moveTo>
                      <a:pt x="12" y="35"/>
                    </a:moveTo>
                    <a:cubicBezTo>
                      <a:pt x="5" y="47"/>
                      <a:pt x="7" y="61"/>
                      <a:pt x="16" y="70"/>
                    </a:cubicBezTo>
                    <a:cubicBezTo>
                      <a:pt x="12" y="73"/>
                      <a:pt x="9" y="77"/>
                      <a:pt x="6" y="82"/>
                    </a:cubicBezTo>
                    <a:cubicBezTo>
                      <a:pt x="-6" y="102"/>
                      <a:pt x="1" y="128"/>
                      <a:pt x="22" y="141"/>
                    </a:cubicBezTo>
                    <a:cubicBezTo>
                      <a:pt x="37" y="149"/>
                      <a:pt x="54" y="148"/>
                      <a:pt x="67" y="139"/>
                    </a:cubicBezTo>
                    <a:cubicBezTo>
                      <a:pt x="70" y="143"/>
                      <a:pt x="74" y="148"/>
                      <a:pt x="79" y="150"/>
                    </a:cubicBezTo>
                    <a:cubicBezTo>
                      <a:pt x="91" y="158"/>
                      <a:pt x="107" y="154"/>
                      <a:pt x="116" y="143"/>
                    </a:cubicBezTo>
                    <a:cubicBezTo>
                      <a:pt x="137" y="150"/>
                      <a:pt x="161" y="141"/>
                      <a:pt x="174" y="120"/>
                    </a:cubicBezTo>
                    <a:cubicBezTo>
                      <a:pt x="188" y="96"/>
                      <a:pt x="179" y="65"/>
                      <a:pt x="154" y="51"/>
                    </a:cubicBezTo>
                    <a:cubicBezTo>
                      <a:pt x="147" y="46"/>
                      <a:pt x="138" y="44"/>
                      <a:pt x="130" y="44"/>
                    </a:cubicBezTo>
                    <a:cubicBezTo>
                      <a:pt x="130" y="28"/>
                      <a:pt x="122" y="14"/>
                      <a:pt x="108" y="5"/>
                    </a:cubicBezTo>
                    <a:cubicBezTo>
                      <a:pt x="88" y="-6"/>
                      <a:pt x="62" y="0"/>
                      <a:pt x="49" y="21"/>
                    </a:cubicBezTo>
                    <a:cubicBezTo>
                      <a:pt x="49" y="22"/>
                      <a:pt x="49" y="22"/>
                      <a:pt x="48" y="23"/>
                    </a:cubicBezTo>
                    <a:cubicBezTo>
                      <a:pt x="35" y="17"/>
                      <a:pt x="20" y="22"/>
                      <a:pt x="12" y="35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5" name="Freeform 1324">
                <a:extLst>
                  <a:ext uri="{FF2B5EF4-FFF2-40B4-BE49-F238E27FC236}">
                    <a16:creationId xmlns:a16="http://schemas.microsoft.com/office/drawing/2014/main" id="{5782FED1-16E8-874F-856B-5396FC7B9D7C}"/>
                  </a:ext>
                </a:extLst>
              </p:cNvPr>
              <p:cNvSpPr/>
              <p:nvPr/>
            </p:nvSpPr>
            <p:spPr>
              <a:xfrm>
                <a:off x="3254789" y="10267583"/>
                <a:ext cx="231590" cy="200743"/>
              </a:xfrm>
              <a:custGeom>
                <a:avLst/>
                <a:gdLst>
                  <a:gd name="connsiteX0" fmla="*/ 117585 w 231590"/>
                  <a:gd name="connsiteY0" fmla="*/ 9385 h 200743"/>
                  <a:gd name="connsiteX1" fmla="*/ 68641 w 231590"/>
                  <a:gd name="connsiteY1" fmla="*/ 33580 h 200743"/>
                  <a:gd name="connsiteX2" fmla="*/ 68641 w 231590"/>
                  <a:gd name="connsiteY2" fmla="*/ 34818 h 200743"/>
                  <a:gd name="connsiteX3" fmla="*/ 66164 w 231590"/>
                  <a:gd name="connsiteY3" fmla="*/ 39769 h 200743"/>
                  <a:gd name="connsiteX4" fmla="*/ 62448 w 231590"/>
                  <a:gd name="connsiteY4" fmla="*/ 38531 h 200743"/>
                  <a:gd name="connsiteX5" fmla="*/ 22814 w 231590"/>
                  <a:gd name="connsiteY5" fmla="*/ 50910 h 200743"/>
                  <a:gd name="connsiteX6" fmla="*/ 27768 w 231590"/>
                  <a:gd name="connsiteY6" fmla="*/ 89282 h 200743"/>
                  <a:gd name="connsiteX7" fmla="*/ 30245 w 231590"/>
                  <a:gd name="connsiteY7" fmla="*/ 91757 h 200743"/>
                  <a:gd name="connsiteX8" fmla="*/ 26529 w 231590"/>
                  <a:gd name="connsiteY8" fmla="*/ 95471 h 200743"/>
                  <a:gd name="connsiteX9" fmla="*/ 15382 w 231590"/>
                  <a:gd name="connsiteY9" fmla="*/ 109087 h 200743"/>
                  <a:gd name="connsiteX10" fmla="*/ 10428 w 231590"/>
                  <a:gd name="connsiteY10" fmla="*/ 146221 h 200743"/>
                  <a:gd name="connsiteX11" fmla="*/ 32722 w 231590"/>
                  <a:gd name="connsiteY11" fmla="*/ 174691 h 200743"/>
                  <a:gd name="connsiteX12" fmla="*/ 84743 w 231590"/>
                  <a:gd name="connsiteY12" fmla="*/ 173453 h 200743"/>
                  <a:gd name="connsiteX13" fmla="*/ 89697 w 231590"/>
                  <a:gd name="connsiteY13" fmla="*/ 169739 h 200743"/>
                  <a:gd name="connsiteX14" fmla="*/ 92175 w 231590"/>
                  <a:gd name="connsiteY14" fmla="*/ 174691 h 200743"/>
                  <a:gd name="connsiteX15" fmla="*/ 104561 w 231590"/>
                  <a:gd name="connsiteY15" fmla="*/ 187069 h 200743"/>
                  <a:gd name="connsiteX16" fmla="*/ 144195 w 231590"/>
                  <a:gd name="connsiteY16" fmla="*/ 179642 h 200743"/>
                  <a:gd name="connsiteX17" fmla="*/ 145434 w 231590"/>
                  <a:gd name="connsiteY17" fmla="*/ 177166 h 200743"/>
                  <a:gd name="connsiteX18" fmla="*/ 149150 w 231590"/>
                  <a:gd name="connsiteY18" fmla="*/ 178404 h 200743"/>
                  <a:gd name="connsiteX19" fmla="*/ 216034 w 231590"/>
                  <a:gd name="connsiteY19" fmla="*/ 152410 h 200743"/>
                  <a:gd name="connsiteX20" fmla="*/ 193739 w 231590"/>
                  <a:gd name="connsiteY20" fmla="*/ 71952 h 200743"/>
                  <a:gd name="connsiteX21" fmla="*/ 165251 w 231590"/>
                  <a:gd name="connsiteY21" fmla="*/ 64525 h 200743"/>
                  <a:gd name="connsiteX22" fmla="*/ 160297 w 231590"/>
                  <a:gd name="connsiteY22" fmla="*/ 64525 h 200743"/>
                  <a:gd name="connsiteX23" fmla="*/ 160297 w 231590"/>
                  <a:gd name="connsiteY23" fmla="*/ 59574 h 200743"/>
                  <a:gd name="connsiteX24" fmla="*/ 135525 w 231590"/>
                  <a:gd name="connsiteY24" fmla="*/ 16251 h 200743"/>
                  <a:gd name="connsiteX25" fmla="*/ 117585 w 231590"/>
                  <a:gd name="connsiteY25" fmla="*/ 9385 h 200743"/>
                  <a:gd name="connsiteX26" fmla="*/ 119734 w 231590"/>
                  <a:gd name="connsiteY26" fmla="*/ 410 h 200743"/>
                  <a:gd name="connsiteX27" fmla="*/ 140490 w 231590"/>
                  <a:gd name="connsiteY27" fmla="*/ 7531 h 200743"/>
                  <a:gd name="connsiteX28" fmla="*/ 168990 w 231590"/>
                  <a:gd name="connsiteY28" fmla="*/ 55834 h 200743"/>
                  <a:gd name="connsiteX29" fmla="*/ 198729 w 231590"/>
                  <a:gd name="connsiteY29" fmla="*/ 64504 h 200743"/>
                  <a:gd name="connsiteX30" fmla="*/ 222272 w 231590"/>
                  <a:gd name="connsiteY30" fmla="*/ 156156 h 200743"/>
                  <a:gd name="connsiteX31" fmla="*/ 149164 w 231590"/>
                  <a:gd name="connsiteY31" fmla="*/ 187119 h 200743"/>
                  <a:gd name="connsiteX32" fmla="*/ 119424 w 231590"/>
                  <a:gd name="connsiteY32" fmla="*/ 200743 h 200743"/>
                  <a:gd name="connsiteX33" fmla="*/ 99598 w 231590"/>
                  <a:gd name="connsiteY33" fmla="*/ 194550 h 200743"/>
                  <a:gd name="connsiteX34" fmla="*/ 85968 w 231590"/>
                  <a:gd name="connsiteY34" fmla="*/ 182165 h 200743"/>
                  <a:gd name="connsiteX35" fmla="*/ 28968 w 231590"/>
                  <a:gd name="connsiteY35" fmla="*/ 182165 h 200743"/>
                  <a:gd name="connsiteX36" fmla="*/ 1707 w 231590"/>
                  <a:gd name="connsiteY36" fmla="*/ 147486 h 200743"/>
                  <a:gd name="connsiteX37" fmla="*/ 7903 w 231590"/>
                  <a:gd name="connsiteY37" fmla="*/ 104137 h 200743"/>
                  <a:gd name="connsiteX38" fmla="*/ 17816 w 231590"/>
                  <a:gd name="connsiteY38" fmla="*/ 90513 h 200743"/>
                  <a:gd name="connsiteX39" fmla="*/ 15338 w 231590"/>
                  <a:gd name="connsiteY39" fmla="*/ 45926 h 200743"/>
                  <a:gd name="connsiteX40" fmla="*/ 62425 w 231590"/>
                  <a:gd name="connsiteY40" fmla="*/ 28586 h 200743"/>
                  <a:gd name="connsiteX41" fmla="*/ 97120 w 231590"/>
                  <a:gd name="connsiteY41" fmla="*/ 2577 h 200743"/>
                  <a:gd name="connsiteX42" fmla="*/ 119734 w 231590"/>
                  <a:gd name="connsiteY42" fmla="*/ 410 h 200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31590" h="200743">
                    <a:moveTo>
                      <a:pt x="117585" y="9385"/>
                    </a:moveTo>
                    <a:cubicBezTo>
                      <a:pt x="98832" y="6658"/>
                      <a:pt x="78860" y="15942"/>
                      <a:pt x="68641" y="33580"/>
                    </a:cubicBezTo>
                    <a:lnTo>
                      <a:pt x="68641" y="34818"/>
                    </a:lnTo>
                    <a:lnTo>
                      <a:pt x="66164" y="39769"/>
                    </a:lnTo>
                    <a:lnTo>
                      <a:pt x="62448" y="38531"/>
                    </a:lnTo>
                    <a:cubicBezTo>
                      <a:pt x="47585" y="31105"/>
                      <a:pt x="30245" y="37294"/>
                      <a:pt x="22814" y="50910"/>
                    </a:cubicBezTo>
                    <a:cubicBezTo>
                      <a:pt x="16621" y="63288"/>
                      <a:pt x="17859" y="78141"/>
                      <a:pt x="27768" y="89282"/>
                    </a:cubicBezTo>
                    <a:lnTo>
                      <a:pt x="30245" y="91757"/>
                    </a:lnTo>
                    <a:lnTo>
                      <a:pt x="26529" y="95471"/>
                    </a:lnTo>
                    <a:cubicBezTo>
                      <a:pt x="22814" y="99184"/>
                      <a:pt x="17859" y="102898"/>
                      <a:pt x="15382" y="109087"/>
                    </a:cubicBezTo>
                    <a:cubicBezTo>
                      <a:pt x="9189" y="120227"/>
                      <a:pt x="6712" y="132605"/>
                      <a:pt x="10428" y="146221"/>
                    </a:cubicBezTo>
                    <a:cubicBezTo>
                      <a:pt x="14143" y="157361"/>
                      <a:pt x="22814" y="168502"/>
                      <a:pt x="32722" y="174691"/>
                    </a:cubicBezTo>
                    <a:cubicBezTo>
                      <a:pt x="50063" y="184593"/>
                      <a:pt x="69880" y="183355"/>
                      <a:pt x="84743" y="173453"/>
                    </a:cubicBezTo>
                    <a:lnTo>
                      <a:pt x="89697" y="169739"/>
                    </a:lnTo>
                    <a:lnTo>
                      <a:pt x="92175" y="174691"/>
                    </a:lnTo>
                    <a:cubicBezTo>
                      <a:pt x="94652" y="179642"/>
                      <a:pt x="98368" y="184593"/>
                      <a:pt x="104561" y="187069"/>
                    </a:cubicBezTo>
                    <a:cubicBezTo>
                      <a:pt x="116946" y="195733"/>
                      <a:pt x="134287" y="192020"/>
                      <a:pt x="144195" y="179642"/>
                    </a:cubicBezTo>
                    <a:lnTo>
                      <a:pt x="145434" y="177166"/>
                    </a:lnTo>
                    <a:lnTo>
                      <a:pt x="149150" y="178404"/>
                    </a:lnTo>
                    <a:cubicBezTo>
                      <a:pt x="173922" y="185831"/>
                      <a:pt x="201171" y="174691"/>
                      <a:pt x="216034" y="152410"/>
                    </a:cubicBezTo>
                    <a:cubicBezTo>
                      <a:pt x="230897" y="123940"/>
                      <a:pt x="220988" y="88044"/>
                      <a:pt x="193739" y="71952"/>
                    </a:cubicBezTo>
                    <a:cubicBezTo>
                      <a:pt x="185069" y="67001"/>
                      <a:pt x="175160" y="64525"/>
                      <a:pt x="165251" y="64525"/>
                    </a:cubicBezTo>
                    <a:lnTo>
                      <a:pt x="160297" y="64525"/>
                    </a:lnTo>
                    <a:lnTo>
                      <a:pt x="160297" y="59574"/>
                    </a:lnTo>
                    <a:cubicBezTo>
                      <a:pt x="160297" y="41007"/>
                      <a:pt x="151627" y="24916"/>
                      <a:pt x="135525" y="16251"/>
                    </a:cubicBezTo>
                    <a:cubicBezTo>
                      <a:pt x="129952" y="12538"/>
                      <a:pt x="123836" y="10294"/>
                      <a:pt x="117585" y="9385"/>
                    </a:cubicBezTo>
                    <a:close/>
                    <a:moveTo>
                      <a:pt x="119734" y="410"/>
                    </a:moveTo>
                    <a:cubicBezTo>
                      <a:pt x="127169" y="1339"/>
                      <a:pt x="134294" y="3816"/>
                      <a:pt x="140490" y="7531"/>
                    </a:cubicBezTo>
                    <a:cubicBezTo>
                      <a:pt x="157837" y="17440"/>
                      <a:pt x="168990" y="36018"/>
                      <a:pt x="168990" y="55834"/>
                    </a:cubicBezTo>
                    <a:cubicBezTo>
                      <a:pt x="178903" y="55834"/>
                      <a:pt x="190055" y="59550"/>
                      <a:pt x="198729" y="64504"/>
                    </a:cubicBezTo>
                    <a:cubicBezTo>
                      <a:pt x="230946" y="83082"/>
                      <a:pt x="240859" y="123954"/>
                      <a:pt x="222272" y="156156"/>
                    </a:cubicBezTo>
                    <a:cubicBezTo>
                      <a:pt x="207403" y="182165"/>
                      <a:pt x="177663" y="194550"/>
                      <a:pt x="149164" y="187119"/>
                    </a:cubicBezTo>
                    <a:cubicBezTo>
                      <a:pt x="141729" y="195789"/>
                      <a:pt x="130577" y="200743"/>
                      <a:pt x="119424" y="200743"/>
                    </a:cubicBezTo>
                    <a:cubicBezTo>
                      <a:pt x="111990" y="200743"/>
                      <a:pt x="105794" y="198266"/>
                      <a:pt x="99598" y="194550"/>
                    </a:cubicBezTo>
                    <a:cubicBezTo>
                      <a:pt x="94642" y="192073"/>
                      <a:pt x="89685" y="188358"/>
                      <a:pt x="85968" y="182165"/>
                    </a:cubicBezTo>
                    <a:cubicBezTo>
                      <a:pt x="68620" y="193312"/>
                      <a:pt x="46316" y="193312"/>
                      <a:pt x="28968" y="182165"/>
                    </a:cubicBezTo>
                    <a:cubicBezTo>
                      <a:pt x="15338" y="174734"/>
                      <a:pt x="6664" y="162348"/>
                      <a:pt x="1707" y="147486"/>
                    </a:cubicBezTo>
                    <a:cubicBezTo>
                      <a:pt x="-2010" y="132623"/>
                      <a:pt x="468" y="116522"/>
                      <a:pt x="7903" y="104137"/>
                    </a:cubicBezTo>
                    <a:cubicBezTo>
                      <a:pt x="10381" y="99183"/>
                      <a:pt x="14099" y="95467"/>
                      <a:pt x="17816" y="90513"/>
                    </a:cubicBezTo>
                    <a:cubicBezTo>
                      <a:pt x="9142" y="78128"/>
                      <a:pt x="6664" y="60788"/>
                      <a:pt x="15338" y="45926"/>
                    </a:cubicBezTo>
                    <a:cubicBezTo>
                      <a:pt x="25251" y="29825"/>
                      <a:pt x="43838" y="23632"/>
                      <a:pt x="62425" y="28586"/>
                    </a:cubicBezTo>
                    <a:cubicBezTo>
                      <a:pt x="69859" y="16201"/>
                      <a:pt x="82251" y="6293"/>
                      <a:pt x="97120" y="2577"/>
                    </a:cubicBezTo>
                    <a:cubicBezTo>
                      <a:pt x="104555" y="100"/>
                      <a:pt x="112299" y="-519"/>
                      <a:pt x="119734" y="41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1" name="Group 1270">
              <a:extLst>
                <a:ext uri="{FF2B5EF4-FFF2-40B4-BE49-F238E27FC236}">
                  <a16:creationId xmlns:a16="http://schemas.microsoft.com/office/drawing/2014/main" id="{A399AC4A-DF67-814B-AB25-AFDF1C057E82}"/>
                </a:ext>
              </a:extLst>
            </p:cNvPr>
            <p:cNvGrpSpPr/>
            <p:nvPr/>
          </p:nvGrpSpPr>
          <p:grpSpPr>
            <a:xfrm>
              <a:off x="3825177" y="10299149"/>
              <a:ext cx="191975" cy="172917"/>
              <a:chOff x="3825177" y="10299149"/>
              <a:chExt cx="191975" cy="172917"/>
            </a:xfrm>
          </p:grpSpPr>
          <p:sp>
            <p:nvSpPr>
              <p:cNvPr id="1318" name="Freeform 1317">
                <a:extLst>
                  <a:ext uri="{FF2B5EF4-FFF2-40B4-BE49-F238E27FC236}">
                    <a16:creationId xmlns:a16="http://schemas.microsoft.com/office/drawing/2014/main" id="{9CCBA44F-B8E0-1449-8C93-87F9B894AE52}"/>
                  </a:ext>
                </a:extLst>
              </p:cNvPr>
              <p:cNvSpPr/>
              <p:nvPr/>
            </p:nvSpPr>
            <p:spPr>
              <a:xfrm>
                <a:off x="3829567" y="10303824"/>
                <a:ext cx="183131" cy="16450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8" h="133">
                    <a:moveTo>
                      <a:pt x="35" y="5"/>
                    </a:moveTo>
                    <a:cubicBezTo>
                      <a:pt x="26" y="12"/>
                      <a:pt x="23" y="24"/>
                      <a:pt x="27" y="34"/>
                    </a:cubicBezTo>
                    <a:cubicBezTo>
                      <a:pt x="22" y="35"/>
                      <a:pt x="19" y="37"/>
                      <a:pt x="15" y="39"/>
                    </a:cubicBezTo>
                    <a:cubicBezTo>
                      <a:pt x="-1" y="51"/>
                      <a:pt x="-5" y="74"/>
                      <a:pt x="8" y="90"/>
                    </a:cubicBezTo>
                    <a:cubicBezTo>
                      <a:pt x="16" y="101"/>
                      <a:pt x="30" y="106"/>
                      <a:pt x="43" y="103"/>
                    </a:cubicBezTo>
                    <a:cubicBezTo>
                      <a:pt x="44" y="108"/>
                      <a:pt x="45" y="112"/>
                      <a:pt x="48" y="116"/>
                    </a:cubicBezTo>
                    <a:cubicBezTo>
                      <a:pt x="55" y="126"/>
                      <a:pt x="69" y="129"/>
                      <a:pt x="79" y="123"/>
                    </a:cubicBezTo>
                    <a:cubicBezTo>
                      <a:pt x="94" y="135"/>
                      <a:pt x="115" y="136"/>
                      <a:pt x="131" y="124"/>
                    </a:cubicBezTo>
                    <a:cubicBezTo>
                      <a:pt x="150" y="110"/>
                      <a:pt x="154" y="84"/>
                      <a:pt x="140" y="65"/>
                    </a:cubicBezTo>
                    <a:cubicBezTo>
                      <a:pt x="135" y="59"/>
                      <a:pt x="129" y="54"/>
                      <a:pt x="123" y="51"/>
                    </a:cubicBezTo>
                    <a:cubicBezTo>
                      <a:pt x="128" y="40"/>
                      <a:pt x="127" y="25"/>
                      <a:pt x="119" y="14"/>
                    </a:cubicBezTo>
                    <a:cubicBezTo>
                      <a:pt x="107" y="-2"/>
                      <a:pt x="84" y="-5"/>
                      <a:pt x="68" y="7"/>
                    </a:cubicBezTo>
                    <a:cubicBezTo>
                      <a:pt x="68" y="7"/>
                      <a:pt x="68" y="8"/>
                      <a:pt x="67" y="8"/>
                    </a:cubicBezTo>
                    <a:cubicBezTo>
                      <a:pt x="58" y="-1"/>
                      <a:pt x="45" y="-2"/>
                      <a:pt x="3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9" name="Freeform 1318">
                <a:extLst>
                  <a:ext uri="{FF2B5EF4-FFF2-40B4-BE49-F238E27FC236}">
                    <a16:creationId xmlns:a16="http://schemas.microsoft.com/office/drawing/2014/main" id="{3FBFC25D-9471-8249-8190-D353C0F382E7}"/>
                  </a:ext>
                </a:extLst>
              </p:cNvPr>
              <p:cNvSpPr/>
              <p:nvPr/>
            </p:nvSpPr>
            <p:spPr>
              <a:xfrm>
                <a:off x="3825177" y="10299149"/>
                <a:ext cx="191975" cy="172917"/>
              </a:xfrm>
              <a:custGeom>
                <a:avLst/>
                <a:gdLst>
                  <a:gd name="connsiteX0" fmla="*/ 120699 w 191975"/>
                  <a:gd name="connsiteY0" fmla="*/ 8415 h 172917"/>
                  <a:gd name="connsiteX1" fmla="*/ 92249 w 191975"/>
                  <a:gd name="connsiteY1" fmla="*/ 17069 h 172917"/>
                  <a:gd name="connsiteX2" fmla="*/ 89775 w 191975"/>
                  <a:gd name="connsiteY2" fmla="*/ 17069 h 172917"/>
                  <a:gd name="connsiteX3" fmla="*/ 86064 w 191975"/>
                  <a:gd name="connsiteY3" fmla="*/ 20778 h 172917"/>
                  <a:gd name="connsiteX4" fmla="*/ 83591 w 191975"/>
                  <a:gd name="connsiteY4" fmla="*/ 18306 h 172917"/>
                  <a:gd name="connsiteX5" fmla="*/ 50193 w 191975"/>
                  <a:gd name="connsiteY5" fmla="*/ 14597 h 172917"/>
                  <a:gd name="connsiteX6" fmla="*/ 41534 w 191975"/>
                  <a:gd name="connsiteY6" fmla="*/ 44269 h 172917"/>
                  <a:gd name="connsiteX7" fmla="*/ 42771 w 191975"/>
                  <a:gd name="connsiteY7" fmla="*/ 49214 h 172917"/>
                  <a:gd name="connsiteX8" fmla="*/ 37823 w 191975"/>
                  <a:gd name="connsiteY8" fmla="*/ 50451 h 172917"/>
                  <a:gd name="connsiteX9" fmla="*/ 25454 w 191975"/>
                  <a:gd name="connsiteY9" fmla="*/ 56632 h 172917"/>
                  <a:gd name="connsiteX10" fmla="*/ 9373 w 191975"/>
                  <a:gd name="connsiteY10" fmla="*/ 83832 h 172917"/>
                  <a:gd name="connsiteX11" fmla="*/ 16795 w 191975"/>
                  <a:gd name="connsiteY11" fmla="*/ 112268 h 172917"/>
                  <a:gd name="connsiteX12" fmla="*/ 56378 w 191975"/>
                  <a:gd name="connsiteY12" fmla="*/ 128340 h 172917"/>
                  <a:gd name="connsiteX13" fmla="*/ 62562 w 191975"/>
                  <a:gd name="connsiteY13" fmla="*/ 127104 h 172917"/>
                  <a:gd name="connsiteX14" fmla="*/ 62562 w 191975"/>
                  <a:gd name="connsiteY14" fmla="*/ 132049 h 172917"/>
                  <a:gd name="connsiteX15" fmla="*/ 67510 w 191975"/>
                  <a:gd name="connsiteY15" fmla="*/ 145649 h 172917"/>
                  <a:gd name="connsiteX16" fmla="*/ 99671 w 191975"/>
                  <a:gd name="connsiteY16" fmla="*/ 153067 h 172917"/>
                  <a:gd name="connsiteX17" fmla="*/ 102145 w 191975"/>
                  <a:gd name="connsiteY17" fmla="*/ 151831 h 172917"/>
                  <a:gd name="connsiteX18" fmla="*/ 104619 w 191975"/>
                  <a:gd name="connsiteY18" fmla="*/ 153067 h 172917"/>
                  <a:gd name="connsiteX19" fmla="*/ 163993 w 191975"/>
                  <a:gd name="connsiteY19" fmla="*/ 154303 h 172917"/>
                  <a:gd name="connsiteX20" fmla="*/ 173888 w 191975"/>
                  <a:gd name="connsiteY20" fmla="*/ 86304 h 172917"/>
                  <a:gd name="connsiteX21" fmla="*/ 154097 w 191975"/>
                  <a:gd name="connsiteY21" fmla="*/ 71468 h 172917"/>
                  <a:gd name="connsiteX22" fmla="*/ 150386 w 191975"/>
                  <a:gd name="connsiteY22" fmla="*/ 70232 h 172917"/>
                  <a:gd name="connsiteX23" fmla="*/ 152860 w 191975"/>
                  <a:gd name="connsiteY23" fmla="*/ 65287 h 172917"/>
                  <a:gd name="connsiteX24" fmla="*/ 147912 w 191975"/>
                  <a:gd name="connsiteY24" fmla="*/ 24487 h 172917"/>
                  <a:gd name="connsiteX25" fmla="*/ 120699 w 191975"/>
                  <a:gd name="connsiteY25" fmla="*/ 8415 h 172917"/>
                  <a:gd name="connsiteX26" fmla="*/ 123183 w 191975"/>
                  <a:gd name="connsiteY26" fmla="*/ 928 h 172917"/>
                  <a:gd name="connsiteX27" fmla="*/ 154126 w 191975"/>
                  <a:gd name="connsiteY27" fmla="*/ 19488 h 172917"/>
                  <a:gd name="connsiteX28" fmla="*/ 161553 w 191975"/>
                  <a:gd name="connsiteY28" fmla="*/ 65269 h 172917"/>
                  <a:gd name="connsiteX29" fmla="*/ 181357 w 191975"/>
                  <a:gd name="connsiteY29" fmla="*/ 81355 h 172917"/>
                  <a:gd name="connsiteX30" fmla="*/ 168980 w 191975"/>
                  <a:gd name="connsiteY30" fmla="*/ 161781 h 172917"/>
                  <a:gd name="connsiteX31" fmla="*/ 134322 w 191975"/>
                  <a:gd name="connsiteY31" fmla="*/ 172917 h 172917"/>
                  <a:gd name="connsiteX32" fmla="*/ 102141 w 191975"/>
                  <a:gd name="connsiteY32" fmla="*/ 161781 h 172917"/>
                  <a:gd name="connsiteX33" fmla="*/ 61295 w 191975"/>
                  <a:gd name="connsiteY33" fmla="*/ 150645 h 172917"/>
                  <a:gd name="connsiteX34" fmla="*/ 55106 w 191975"/>
                  <a:gd name="connsiteY34" fmla="*/ 137034 h 172917"/>
                  <a:gd name="connsiteX35" fmla="*/ 10547 w 191975"/>
                  <a:gd name="connsiteY35" fmla="*/ 118475 h 172917"/>
                  <a:gd name="connsiteX36" fmla="*/ 645 w 191975"/>
                  <a:gd name="connsiteY36" fmla="*/ 81355 h 172917"/>
                  <a:gd name="connsiteX37" fmla="*/ 20449 w 191975"/>
                  <a:gd name="connsiteY37" fmla="*/ 50421 h 172917"/>
                  <a:gd name="connsiteX38" fmla="*/ 31589 w 191975"/>
                  <a:gd name="connsiteY38" fmla="*/ 42998 h 172917"/>
                  <a:gd name="connsiteX39" fmla="*/ 45204 w 191975"/>
                  <a:gd name="connsiteY39" fmla="*/ 8352 h 172917"/>
                  <a:gd name="connsiteX40" fmla="*/ 87288 w 191975"/>
                  <a:gd name="connsiteY40" fmla="*/ 8352 h 172917"/>
                  <a:gd name="connsiteX41" fmla="*/ 123183 w 191975"/>
                  <a:gd name="connsiteY41" fmla="*/ 928 h 172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91975" h="172917">
                    <a:moveTo>
                      <a:pt x="120699" y="8415"/>
                    </a:moveTo>
                    <a:cubicBezTo>
                      <a:pt x="110804" y="7179"/>
                      <a:pt x="99671" y="10888"/>
                      <a:pt x="92249" y="17069"/>
                    </a:cubicBezTo>
                    <a:cubicBezTo>
                      <a:pt x="91012" y="17069"/>
                      <a:pt x="91012" y="17069"/>
                      <a:pt x="89775" y="17069"/>
                    </a:cubicBezTo>
                    <a:lnTo>
                      <a:pt x="86064" y="20778"/>
                    </a:lnTo>
                    <a:lnTo>
                      <a:pt x="83591" y="18306"/>
                    </a:lnTo>
                    <a:cubicBezTo>
                      <a:pt x="74932" y="8415"/>
                      <a:pt x="60088" y="7179"/>
                      <a:pt x="50193" y="14597"/>
                    </a:cubicBezTo>
                    <a:cubicBezTo>
                      <a:pt x="41534" y="22015"/>
                      <a:pt x="37823" y="34378"/>
                      <a:pt x="41534" y="44269"/>
                    </a:cubicBezTo>
                    <a:lnTo>
                      <a:pt x="42771" y="49214"/>
                    </a:lnTo>
                    <a:lnTo>
                      <a:pt x="37823" y="50451"/>
                    </a:lnTo>
                    <a:cubicBezTo>
                      <a:pt x="34112" y="51687"/>
                      <a:pt x="29164" y="54160"/>
                      <a:pt x="25454" y="56632"/>
                    </a:cubicBezTo>
                    <a:cubicBezTo>
                      <a:pt x="16795" y="64050"/>
                      <a:pt x="10610" y="72705"/>
                      <a:pt x="9373" y="83832"/>
                    </a:cubicBezTo>
                    <a:cubicBezTo>
                      <a:pt x="8136" y="93723"/>
                      <a:pt x="10610" y="104850"/>
                      <a:pt x="16795" y="112268"/>
                    </a:cubicBezTo>
                    <a:cubicBezTo>
                      <a:pt x="25454" y="125867"/>
                      <a:pt x="41534" y="132049"/>
                      <a:pt x="56378" y="128340"/>
                    </a:cubicBezTo>
                    <a:lnTo>
                      <a:pt x="62562" y="127104"/>
                    </a:lnTo>
                    <a:lnTo>
                      <a:pt x="62562" y="132049"/>
                    </a:lnTo>
                    <a:cubicBezTo>
                      <a:pt x="62562" y="136994"/>
                      <a:pt x="65036" y="141940"/>
                      <a:pt x="67510" y="145649"/>
                    </a:cubicBezTo>
                    <a:cubicBezTo>
                      <a:pt x="74932" y="155540"/>
                      <a:pt x="88538" y="159249"/>
                      <a:pt x="99671" y="153067"/>
                    </a:cubicBezTo>
                    <a:lnTo>
                      <a:pt x="102145" y="151831"/>
                    </a:lnTo>
                    <a:lnTo>
                      <a:pt x="104619" y="153067"/>
                    </a:lnTo>
                    <a:cubicBezTo>
                      <a:pt x="121936" y="166667"/>
                      <a:pt x="146675" y="167903"/>
                      <a:pt x="163993" y="154303"/>
                    </a:cubicBezTo>
                    <a:cubicBezTo>
                      <a:pt x="186258" y="138231"/>
                      <a:pt x="189969" y="108559"/>
                      <a:pt x="173888" y="86304"/>
                    </a:cubicBezTo>
                    <a:cubicBezTo>
                      <a:pt x="168941" y="80123"/>
                      <a:pt x="161519" y="75177"/>
                      <a:pt x="154097" y="71468"/>
                    </a:cubicBezTo>
                    <a:lnTo>
                      <a:pt x="150386" y="70232"/>
                    </a:lnTo>
                    <a:lnTo>
                      <a:pt x="152860" y="65287"/>
                    </a:lnTo>
                    <a:cubicBezTo>
                      <a:pt x="159045" y="51687"/>
                      <a:pt x="156571" y="36851"/>
                      <a:pt x="147912" y="24487"/>
                    </a:cubicBezTo>
                    <a:cubicBezTo>
                      <a:pt x="141728" y="15833"/>
                      <a:pt x="131832" y="10888"/>
                      <a:pt x="120699" y="8415"/>
                    </a:cubicBezTo>
                    <a:close/>
                    <a:moveTo>
                      <a:pt x="123183" y="928"/>
                    </a:moveTo>
                    <a:cubicBezTo>
                      <a:pt x="135560" y="2166"/>
                      <a:pt x="146700" y="8352"/>
                      <a:pt x="154126" y="19488"/>
                    </a:cubicBezTo>
                    <a:cubicBezTo>
                      <a:pt x="164029" y="33099"/>
                      <a:pt x="167742" y="50421"/>
                      <a:pt x="161553" y="65269"/>
                    </a:cubicBezTo>
                    <a:cubicBezTo>
                      <a:pt x="168980" y="70219"/>
                      <a:pt x="176406" y="75168"/>
                      <a:pt x="181357" y="81355"/>
                    </a:cubicBezTo>
                    <a:cubicBezTo>
                      <a:pt x="198686" y="107339"/>
                      <a:pt x="194972" y="143221"/>
                      <a:pt x="168980" y="161781"/>
                    </a:cubicBezTo>
                    <a:cubicBezTo>
                      <a:pt x="159078" y="169205"/>
                      <a:pt x="146700" y="172917"/>
                      <a:pt x="134322" y="172917"/>
                    </a:cubicBezTo>
                    <a:cubicBezTo>
                      <a:pt x="124420" y="172917"/>
                      <a:pt x="112043" y="169205"/>
                      <a:pt x="102141" y="161781"/>
                    </a:cubicBezTo>
                    <a:cubicBezTo>
                      <a:pt x="87288" y="169205"/>
                      <a:pt x="69959" y="164256"/>
                      <a:pt x="61295" y="150645"/>
                    </a:cubicBezTo>
                    <a:cubicBezTo>
                      <a:pt x="57582" y="146933"/>
                      <a:pt x="55106" y="141984"/>
                      <a:pt x="55106" y="137034"/>
                    </a:cubicBezTo>
                    <a:cubicBezTo>
                      <a:pt x="37778" y="139509"/>
                      <a:pt x="20449" y="132085"/>
                      <a:pt x="10547" y="118475"/>
                    </a:cubicBezTo>
                    <a:cubicBezTo>
                      <a:pt x="3120" y="107339"/>
                      <a:pt x="-1831" y="94965"/>
                      <a:pt x="645" y="81355"/>
                    </a:cubicBezTo>
                    <a:cubicBezTo>
                      <a:pt x="3120" y="68981"/>
                      <a:pt x="9309" y="57845"/>
                      <a:pt x="20449" y="50421"/>
                    </a:cubicBezTo>
                    <a:cubicBezTo>
                      <a:pt x="24162" y="46709"/>
                      <a:pt x="27875" y="44235"/>
                      <a:pt x="31589" y="42998"/>
                    </a:cubicBezTo>
                    <a:cubicBezTo>
                      <a:pt x="29113" y="30624"/>
                      <a:pt x="34064" y="15776"/>
                      <a:pt x="45204" y="8352"/>
                    </a:cubicBezTo>
                    <a:cubicBezTo>
                      <a:pt x="57582" y="-1546"/>
                      <a:pt x="74910" y="-309"/>
                      <a:pt x="87288" y="8352"/>
                    </a:cubicBezTo>
                    <a:cubicBezTo>
                      <a:pt x="98428" y="928"/>
                      <a:pt x="109567" y="-1546"/>
                      <a:pt x="123183" y="92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0" name="Freeform 1319">
                <a:extLst>
                  <a:ext uri="{FF2B5EF4-FFF2-40B4-BE49-F238E27FC236}">
                    <a16:creationId xmlns:a16="http://schemas.microsoft.com/office/drawing/2014/main" id="{21ECB978-1B13-1D40-AFB8-C08E6A22A98A}"/>
                  </a:ext>
                </a:extLst>
              </p:cNvPr>
              <p:cNvSpPr/>
              <p:nvPr/>
            </p:nvSpPr>
            <p:spPr>
              <a:xfrm>
                <a:off x="3829567" y="10303824"/>
                <a:ext cx="183131" cy="16450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8" h="133">
                    <a:moveTo>
                      <a:pt x="35" y="5"/>
                    </a:moveTo>
                    <a:cubicBezTo>
                      <a:pt x="26" y="12"/>
                      <a:pt x="23" y="24"/>
                      <a:pt x="27" y="34"/>
                    </a:cubicBezTo>
                    <a:cubicBezTo>
                      <a:pt x="22" y="35"/>
                      <a:pt x="19" y="37"/>
                      <a:pt x="15" y="39"/>
                    </a:cubicBezTo>
                    <a:cubicBezTo>
                      <a:pt x="-1" y="51"/>
                      <a:pt x="-5" y="74"/>
                      <a:pt x="8" y="90"/>
                    </a:cubicBezTo>
                    <a:cubicBezTo>
                      <a:pt x="16" y="101"/>
                      <a:pt x="30" y="106"/>
                      <a:pt x="43" y="103"/>
                    </a:cubicBezTo>
                    <a:cubicBezTo>
                      <a:pt x="44" y="108"/>
                      <a:pt x="45" y="112"/>
                      <a:pt x="48" y="116"/>
                    </a:cubicBezTo>
                    <a:cubicBezTo>
                      <a:pt x="55" y="126"/>
                      <a:pt x="69" y="129"/>
                      <a:pt x="79" y="123"/>
                    </a:cubicBezTo>
                    <a:cubicBezTo>
                      <a:pt x="94" y="135"/>
                      <a:pt x="115" y="136"/>
                      <a:pt x="131" y="124"/>
                    </a:cubicBezTo>
                    <a:cubicBezTo>
                      <a:pt x="150" y="110"/>
                      <a:pt x="154" y="84"/>
                      <a:pt x="140" y="65"/>
                    </a:cubicBezTo>
                    <a:cubicBezTo>
                      <a:pt x="135" y="59"/>
                      <a:pt x="129" y="54"/>
                      <a:pt x="123" y="51"/>
                    </a:cubicBezTo>
                    <a:cubicBezTo>
                      <a:pt x="128" y="40"/>
                      <a:pt x="127" y="25"/>
                      <a:pt x="119" y="14"/>
                    </a:cubicBezTo>
                    <a:cubicBezTo>
                      <a:pt x="107" y="-2"/>
                      <a:pt x="84" y="-5"/>
                      <a:pt x="68" y="7"/>
                    </a:cubicBezTo>
                    <a:cubicBezTo>
                      <a:pt x="68" y="7"/>
                      <a:pt x="68" y="8"/>
                      <a:pt x="67" y="8"/>
                    </a:cubicBezTo>
                    <a:cubicBezTo>
                      <a:pt x="58" y="-1"/>
                      <a:pt x="45" y="-2"/>
                      <a:pt x="35" y="5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21" name="Freeform 1320">
                <a:extLst>
                  <a:ext uri="{FF2B5EF4-FFF2-40B4-BE49-F238E27FC236}">
                    <a16:creationId xmlns:a16="http://schemas.microsoft.com/office/drawing/2014/main" id="{0DC1DE6C-8A51-E244-A570-F9A9D67BBE5D}"/>
                  </a:ext>
                </a:extLst>
              </p:cNvPr>
              <p:cNvSpPr/>
              <p:nvPr/>
            </p:nvSpPr>
            <p:spPr>
              <a:xfrm>
                <a:off x="3825177" y="10299149"/>
                <a:ext cx="191975" cy="172917"/>
              </a:xfrm>
              <a:custGeom>
                <a:avLst/>
                <a:gdLst>
                  <a:gd name="connsiteX0" fmla="*/ 120699 w 191975"/>
                  <a:gd name="connsiteY0" fmla="*/ 8415 h 172917"/>
                  <a:gd name="connsiteX1" fmla="*/ 92249 w 191975"/>
                  <a:gd name="connsiteY1" fmla="*/ 17069 h 172917"/>
                  <a:gd name="connsiteX2" fmla="*/ 89775 w 191975"/>
                  <a:gd name="connsiteY2" fmla="*/ 17069 h 172917"/>
                  <a:gd name="connsiteX3" fmla="*/ 86064 w 191975"/>
                  <a:gd name="connsiteY3" fmla="*/ 20778 h 172917"/>
                  <a:gd name="connsiteX4" fmla="*/ 83591 w 191975"/>
                  <a:gd name="connsiteY4" fmla="*/ 18306 h 172917"/>
                  <a:gd name="connsiteX5" fmla="*/ 50193 w 191975"/>
                  <a:gd name="connsiteY5" fmla="*/ 14597 h 172917"/>
                  <a:gd name="connsiteX6" fmla="*/ 41534 w 191975"/>
                  <a:gd name="connsiteY6" fmla="*/ 44269 h 172917"/>
                  <a:gd name="connsiteX7" fmla="*/ 42771 w 191975"/>
                  <a:gd name="connsiteY7" fmla="*/ 49214 h 172917"/>
                  <a:gd name="connsiteX8" fmla="*/ 37823 w 191975"/>
                  <a:gd name="connsiteY8" fmla="*/ 50451 h 172917"/>
                  <a:gd name="connsiteX9" fmla="*/ 25454 w 191975"/>
                  <a:gd name="connsiteY9" fmla="*/ 56632 h 172917"/>
                  <a:gd name="connsiteX10" fmla="*/ 9373 w 191975"/>
                  <a:gd name="connsiteY10" fmla="*/ 83832 h 172917"/>
                  <a:gd name="connsiteX11" fmla="*/ 16795 w 191975"/>
                  <a:gd name="connsiteY11" fmla="*/ 112268 h 172917"/>
                  <a:gd name="connsiteX12" fmla="*/ 56378 w 191975"/>
                  <a:gd name="connsiteY12" fmla="*/ 128340 h 172917"/>
                  <a:gd name="connsiteX13" fmla="*/ 62562 w 191975"/>
                  <a:gd name="connsiteY13" fmla="*/ 127104 h 172917"/>
                  <a:gd name="connsiteX14" fmla="*/ 62562 w 191975"/>
                  <a:gd name="connsiteY14" fmla="*/ 132049 h 172917"/>
                  <a:gd name="connsiteX15" fmla="*/ 67510 w 191975"/>
                  <a:gd name="connsiteY15" fmla="*/ 145649 h 172917"/>
                  <a:gd name="connsiteX16" fmla="*/ 99671 w 191975"/>
                  <a:gd name="connsiteY16" fmla="*/ 153067 h 172917"/>
                  <a:gd name="connsiteX17" fmla="*/ 102145 w 191975"/>
                  <a:gd name="connsiteY17" fmla="*/ 151831 h 172917"/>
                  <a:gd name="connsiteX18" fmla="*/ 104619 w 191975"/>
                  <a:gd name="connsiteY18" fmla="*/ 153067 h 172917"/>
                  <a:gd name="connsiteX19" fmla="*/ 163993 w 191975"/>
                  <a:gd name="connsiteY19" fmla="*/ 154303 h 172917"/>
                  <a:gd name="connsiteX20" fmla="*/ 173888 w 191975"/>
                  <a:gd name="connsiteY20" fmla="*/ 86304 h 172917"/>
                  <a:gd name="connsiteX21" fmla="*/ 154097 w 191975"/>
                  <a:gd name="connsiteY21" fmla="*/ 71468 h 172917"/>
                  <a:gd name="connsiteX22" fmla="*/ 150386 w 191975"/>
                  <a:gd name="connsiteY22" fmla="*/ 70232 h 172917"/>
                  <a:gd name="connsiteX23" fmla="*/ 152860 w 191975"/>
                  <a:gd name="connsiteY23" fmla="*/ 65287 h 172917"/>
                  <a:gd name="connsiteX24" fmla="*/ 147912 w 191975"/>
                  <a:gd name="connsiteY24" fmla="*/ 24487 h 172917"/>
                  <a:gd name="connsiteX25" fmla="*/ 120699 w 191975"/>
                  <a:gd name="connsiteY25" fmla="*/ 8415 h 172917"/>
                  <a:gd name="connsiteX26" fmla="*/ 123183 w 191975"/>
                  <a:gd name="connsiteY26" fmla="*/ 928 h 172917"/>
                  <a:gd name="connsiteX27" fmla="*/ 154126 w 191975"/>
                  <a:gd name="connsiteY27" fmla="*/ 19488 h 172917"/>
                  <a:gd name="connsiteX28" fmla="*/ 161553 w 191975"/>
                  <a:gd name="connsiteY28" fmla="*/ 65269 h 172917"/>
                  <a:gd name="connsiteX29" fmla="*/ 181357 w 191975"/>
                  <a:gd name="connsiteY29" fmla="*/ 81355 h 172917"/>
                  <a:gd name="connsiteX30" fmla="*/ 168980 w 191975"/>
                  <a:gd name="connsiteY30" fmla="*/ 161781 h 172917"/>
                  <a:gd name="connsiteX31" fmla="*/ 134322 w 191975"/>
                  <a:gd name="connsiteY31" fmla="*/ 172917 h 172917"/>
                  <a:gd name="connsiteX32" fmla="*/ 102141 w 191975"/>
                  <a:gd name="connsiteY32" fmla="*/ 161781 h 172917"/>
                  <a:gd name="connsiteX33" fmla="*/ 61295 w 191975"/>
                  <a:gd name="connsiteY33" fmla="*/ 150645 h 172917"/>
                  <a:gd name="connsiteX34" fmla="*/ 55106 w 191975"/>
                  <a:gd name="connsiteY34" fmla="*/ 137034 h 172917"/>
                  <a:gd name="connsiteX35" fmla="*/ 10547 w 191975"/>
                  <a:gd name="connsiteY35" fmla="*/ 118475 h 172917"/>
                  <a:gd name="connsiteX36" fmla="*/ 645 w 191975"/>
                  <a:gd name="connsiteY36" fmla="*/ 81355 h 172917"/>
                  <a:gd name="connsiteX37" fmla="*/ 20449 w 191975"/>
                  <a:gd name="connsiteY37" fmla="*/ 50421 h 172917"/>
                  <a:gd name="connsiteX38" fmla="*/ 31589 w 191975"/>
                  <a:gd name="connsiteY38" fmla="*/ 42998 h 172917"/>
                  <a:gd name="connsiteX39" fmla="*/ 45204 w 191975"/>
                  <a:gd name="connsiteY39" fmla="*/ 8352 h 172917"/>
                  <a:gd name="connsiteX40" fmla="*/ 87288 w 191975"/>
                  <a:gd name="connsiteY40" fmla="*/ 8352 h 172917"/>
                  <a:gd name="connsiteX41" fmla="*/ 123183 w 191975"/>
                  <a:gd name="connsiteY41" fmla="*/ 928 h 172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91975" h="172917">
                    <a:moveTo>
                      <a:pt x="120699" y="8415"/>
                    </a:moveTo>
                    <a:cubicBezTo>
                      <a:pt x="110804" y="7179"/>
                      <a:pt x="99671" y="10888"/>
                      <a:pt x="92249" y="17069"/>
                    </a:cubicBezTo>
                    <a:cubicBezTo>
                      <a:pt x="91012" y="17069"/>
                      <a:pt x="91012" y="17069"/>
                      <a:pt x="89775" y="17069"/>
                    </a:cubicBezTo>
                    <a:lnTo>
                      <a:pt x="86064" y="20778"/>
                    </a:lnTo>
                    <a:lnTo>
                      <a:pt x="83591" y="18306"/>
                    </a:lnTo>
                    <a:cubicBezTo>
                      <a:pt x="74932" y="8415"/>
                      <a:pt x="60088" y="7179"/>
                      <a:pt x="50193" y="14597"/>
                    </a:cubicBezTo>
                    <a:cubicBezTo>
                      <a:pt x="41534" y="22015"/>
                      <a:pt x="37823" y="34378"/>
                      <a:pt x="41534" y="44269"/>
                    </a:cubicBezTo>
                    <a:lnTo>
                      <a:pt x="42771" y="49214"/>
                    </a:lnTo>
                    <a:lnTo>
                      <a:pt x="37823" y="50451"/>
                    </a:lnTo>
                    <a:cubicBezTo>
                      <a:pt x="34112" y="51687"/>
                      <a:pt x="29164" y="54160"/>
                      <a:pt x="25454" y="56632"/>
                    </a:cubicBezTo>
                    <a:cubicBezTo>
                      <a:pt x="16795" y="64050"/>
                      <a:pt x="10610" y="72705"/>
                      <a:pt x="9373" y="83832"/>
                    </a:cubicBezTo>
                    <a:cubicBezTo>
                      <a:pt x="8136" y="93723"/>
                      <a:pt x="10610" y="104850"/>
                      <a:pt x="16795" y="112268"/>
                    </a:cubicBezTo>
                    <a:cubicBezTo>
                      <a:pt x="25454" y="125867"/>
                      <a:pt x="41534" y="132049"/>
                      <a:pt x="56378" y="128340"/>
                    </a:cubicBezTo>
                    <a:lnTo>
                      <a:pt x="62562" y="127104"/>
                    </a:lnTo>
                    <a:lnTo>
                      <a:pt x="62562" y="132049"/>
                    </a:lnTo>
                    <a:cubicBezTo>
                      <a:pt x="62562" y="136994"/>
                      <a:pt x="65036" y="141940"/>
                      <a:pt x="67510" y="145649"/>
                    </a:cubicBezTo>
                    <a:cubicBezTo>
                      <a:pt x="74932" y="155540"/>
                      <a:pt x="88538" y="159249"/>
                      <a:pt x="99671" y="153067"/>
                    </a:cubicBezTo>
                    <a:lnTo>
                      <a:pt x="102145" y="151831"/>
                    </a:lnTo>
                    <a:lnTo>
                      <a:pt x="104619" y="153067"/>
                    </a:lnTo>
                    <a:cubicBezTo>
                      <a:pt x="121936" y="166667"/>
                      <a:pt x="146675" y="167903"/>
                      <a:pt x="163993" y="154303"/>
                    </a:cubicBezTo>
                    <a:cubicBezTo>
                      <a:pt x="186258" y="138231"/>
                      <a:pt x="189969" y="108559"/>
                      <a:pt x="173888" y="86304"/>
                    </a:cubicBezTo>
                    <a:cubicBezTo>
                      <a:pt x="168941" y="80123"/>
                      <a:pt x="161519" y="75177"/>
                      <a:pt x="154097" y="71468"/>
                    </a:cubicBezTo>
                    <a:lnTo>
                      <a:pt x="150386" y="70232"/>
                    </a:lnTo>
                    <a:lnTo>
                      <a:pt x="152860" y="65287"/>
                    </a:lnTo>
                    <a:cubicBezTo>
                      <a:pt x="159045" y="51687"/>
                      <a:pt x="156571" y="36851"/>
                      <a:pt x="147912" y="24487"/>
                    </a:cubicBezTo>
                    <a:cubicBezTo>
                      <a:pt x="141728" y="15833"/>
                      <a:pt x="131832" y="10888"/>
                      <a:pt x="120699" y="8415"/>
                    </a:cubicBezTo>
                    <a:close/>
                    <a:moveTo>
                      <a:pt x="123183" y="928"/>
                    </a:moveTo>
                    <a:cubicBezTo>
                      <a:pt x="135560" y="2166"/>
                      <a:pt x="146700" y="8352"/>
                      <a:pt x="154126" y="19488"/>
                    </a:cubicBezTo>
                    <a:cubicBezTo>
                      <a:pt x="164029" y="33099"/>
                      <a:pt x="167742" y="50421"/>
                      <a:pt x="161553" y="65269"/>
                    </a:cubicBezTo>
                    <a:cubicBezTo>
                      <a:pt x="168980" y="70219"/>
                      <a:pt x="176406" y="75168"/>
                      <a:pt x="181357" y="81355"/>
                    </a:cubicBezTo>
                    <a:cubicBezTo>
                      <a:pt x="198686" y="107339"/>
                      <a:pt x="194972" y="143221"/>
                      <a:pt x="168980" y="161781"/>
                    </a:cubicBezTo>
                    <a:cubicBezTo>
                      <a:pt x="159078" y="169205"/>
                      <a:pt x="146700" y="172917"/>
                      <a:pt x="134322" y="172917"/>
                    </a:cubicBezTo>
                    <a:cubicBezTo>
                      <a:pt x="124420" y="172917"/>
                      <a:pt x="112043" y="169205"/>
                      <a:pt x="102141" y="161781"/>
                    </a:cubicBezTo>
                    <a:cubicBezTo>
                      <a:pt x="87288" y="169205"/>
                      <a:pt x="69959" y="164256"/>
                      <a:pt x="61295" y="150645"/>
                    </a:cubicBezTo>
                    <a:cubicBezTo>
                      <a:pt x="57582" y="146933"/>
                      <a:pt x="55106" y="141984"/>
                      <a:pt x="55106" y="137034"/>
                    </a:cubicBezTo>
                    <a:cubicBezTo>
                      <a:pt x="37778" y="139509"/>
                      <a:pt x="20449" y="132085"/>
                      <a:pt x="10547" y="118475"/>
                    </a:cubicBezTo>
                    <a:cubicBezTo>
                      <a:pt x="3120" y="107339"/>
                      <a:pt x="-1831" y="94965"/>
                      <a:pt x="645" y="81355"/>
                    </a:cubicBezTo>
                    <a:cubicBezTo>
                      <a:pt x="3120" y="68981"/>
                      <a:pt x="9309" y="57845"/>
                      <a:pt x="20449" y="50421"/>
                    </a:cubicBezTo>
                    <a:cubicBezTo>
                      <a:pt x="24162" y="46709"/>
                      <a:pt x="27875" y="44235"/>
                      <a:pt x="31589" y="42998"/>
                    </a:cubicBezTo>
                    <a:cubicBezTo>
                      <a:pt x="29113" y="30624"/>
                      <a:pt x="34064" y="15776"/>
                      <a:pt x="45204" y="8352"/>
                    </a:cubicBezTo>
                    <a:cubicBezTo>
                      <a:pt x="57582" y="-1546"/>
                      <a:pt x="74910" y="-309"/>
                      <a:pt x="87288" y="8352"/>
                    </a:cubicBezTo>
                    <a:cubicBezTo>
                      <a:pt x="98428" y="928"/>
                      <a:pt x="109567" y="-1546"/>
                      <a:pt x="123183" y="92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2" name="Group 1271">
              <a:extLst>
                <a:ext uri="{FF2B5EF4-FFF2-40B4-BE49-F238E27FC236}">
                  <a16:creationId xmlns:a16="http://schemas.microsoft.com/office/drawing/2014/main" id="{5670B915-3008-B944-AE25-27A9F652AC68}"/>
                </a:ext>
              </a:extLst>
            </p:cNvPr>
            <p:cNvGrpSpPr/>
            <p:nvPr/>
          </p:nvGrpSpPr>
          <p:grpSpPr>
            <a:xfrm>
              <a:off x="3777392" y="9700417"/>
              <a:ext cx="178231" cy="205860"/>
              <a:chOff x="3777392" y="9700417"/>
              <a:chExt cx="178231" cy="205860"/>
            </a:xfrm>
          </p:grpSpPr>
          <p:sp>
            <p:nvSpPr>
              <p:cNvPr id="1314" name="Freeform 1313">
                <a:extLst>
                  <a:ext uri="{FF2B5EF4-FFF2-40B4-BE49-F238E27FC236}">
                    <a16:creationId xmlns:a16="http://schemas.microsoft.com/office/drawing/2014/main" id="{5EBC8537-7392-AC4F-ADD7-C02669F40F48}"/>
                  </a:ext>
                </a:extLst>
              </p:cNvPr>
              <p:cNvSpPr/>
              <p:nvPr/>
            </p:nvSpPr>
            <p:spPr>
              <a:xfrm>
                <a:off x="3780981" y="9704388"/>
                <a:ext cx="169428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7" h="159">
                    <a:moveTo>
                      <a:pt x="115" y="20"/>
                    </a:moveTo>
                    <a:cubicBezTo>
                      <a:pt x="106" y="12"/>
                      <a:pt x="93" y="12"/>
                      <a:pt x="84" y="19"/>
                    </a:cubicBezTo>
                    <a:cubicBezTo>
                      <a:pt x="82" y="15"/>
                      <a:pt x="79" y="12"/>
                      <a:pt x="75" y="9"/>
                    </a:cubicBezTo>
                    <a:cubicBezTo>
                      <a:pt x="59" y="-5"/>
                      <a:pt x="35" y="-2"/>
                      <a:pt x="22" y="14"/>
                    </a:cubicBezTo>
                    <a:cubicBezTo>
                      <a:pt x="12" y="27"/>
                      <a:pt x="11" y="42"/>
                      <a:pt x="17" y="55"/>
                    </a:cubicBezTo>
                    <a:cubicBezTo>
                      <a:pt x="13" y="57"/>
                      <a:pt x="8" y="59"/>
                      <a:pt x="5" y="63"/>
                    </a:cubicBezTo>
                    <a:cubicBezTo>
                      <a:pt x="-3" y="73"/>
                      <a:pt x="-2" y="87"/>
                      <a:pt x="7" y="96"/>
                    </a:cubicBezTo>
                    <a:cubicBezTo>
                      <a:pt x="-1" y="115"/>
                      <a:pt x="3" y="137"/>
                      <a:pt x="20" y="149"/>
                    </a:cubicBezTo>
                    <a:cubicBezTo>
                      <a:pt x="38" y="165"/>
                      <a:pt x="67" y="162"/>
                      <a:pt x="83" y="143"/>
                    </a:cubicBezTo>
                    <a:cubicBezTo>
                      <a:pt x="87" y="137"/>
                      <a:pt x="90" y="129"/>
                      <a:pt x="91" y="121"/>
                    </a:cubicBezTo>
                    <a:cubicBezTo>
                      <a:pt x="105" y="124"/>
                      <a:pt x="119" y="120"/>
                      <a:pt x="128" y="108"/>
                    </a:cubicBezTo>
                    <a:cubicBezTo>
                      <a:pt x="141" y="91"/>
                      <a:pt x="139" y="68"/>
                      <a:pt x="122" y="55"/>
                    </a:cubicBezTo>
                    <a:cubicBezTo>
                      <a:pt x="122" y="54"/>
                      <a:pt x="121" y="54"/>
                      <a:pt x="120" y="53"/>
                    </a:cubicBezTo>
                    <a:cubicBezTo>
                      <a:pt x="127" y="42"/>
                      <a:pt x="125" y="28"/>
                      <a:pt x="115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5" name="Freeform 1314">
                <a:extLst>
                  <a:ext uri="{FF2B5EF4-FFF2-40B4-BE49-F238E27FC236}">
                    <a16:creationId xmlns:a16="http://schemas.microsoft.com/office/drawing/2014/main" id="{C78ADE6E-04B4-9B42-9EDE-E9BF4A95E08E}"/>
                  </a:ext>
                </a:extLst>
              </p:cNvPr>
              <p:cNvSpPr/>
              <p:nvPr/>
            </p:nvSpPr>
            <p:spPr>
              <a:xfrm>
                <a:off x="3777392" y="9700417"/>
                <a:ext cx="178231" cy="205860"/>
              </a:xfrm>
              <a:custGeom>
                <a:avLst/>
                <a:gdLst>
                  <a:gd name="connsiteX0" fmla="*/ 67907 w 178231"/>
                  <a:gd name="connsiteY0" fmla="*/ 8956 h 205860"/>
                  <a:gd name="connsiteX1" fmla="*/ 34532 w 178231"/>
                  <a:gd name="connsiteY1" fmla="*/ 25050 h 205860"/>
                  <a:gd name="connsiteX2" fmla="*/ 30823 w 178231"/>
                  <a:gd name="connsiteY2" fmla="*/ 69620 h 205860"/>
                  <a:gd name="connsiteX3" fmla="*/ 32060 w 178231"/>
                  <a:gd name="connsiteY3" fmla="*/ 74572 h 205860"/>
                  <a:gd name="connsiteX4" fmla="*/ 27115 w 178231"/>
                  <a:gd name="connsiteY4" fmla="*/ 75810 h 205860"/>
                  <a:gd name="connsiteX5" fmla="*/ 14754 w 178231"/>
                  <a:gd name="connsiteY5" fmla="*/ 84476 h 205860"/>
                  <a:gd name="connsiteX6" fmla="*/ 15990 w 178231"/>
                  <a:gd name="connsiteY6" fmla="*/ 120379 h 205860"/>
                  <a:gd name="connsiteX7" fmla="*/ 18462 w 178231"/>
                  <a:gd name="connsiteY7" fmla="*/ 122855 h 205860"/>
                  <a:gd name="connsiteX8" fmla="*/ 17226 w 178231"/>
                  <a:gd name="connsiteY8" fmla="*/ 125331 h 205860"/>
                  <a:gd name="connsiteX9" fmla="*/ 30823 w 178231"/>
                  <a:gd name="connsiteY9" fmla="*/ 185995 h 205860"/>
                  <a:gd name="connsiteX10" fmla="*/ 69144 w 178231"/>
                  <a:gd name="connsiteY10" fmla="*/ 197137 h 205860"/>
                  <a:gd name="connsiteX11" fmla="*/ 102519 w 178231"/>
                  <a:gd name="connsiteY11" fmla="*/ 177328 h 205860"/>
                  <a:gd name="connsiteX12" fmla="*/ 113644 w 178231"/>
                  <a:gd name="connsiteY12" fmla="*/ 153806 h 205860"/>
                  <a:gd name="connsiteX13" fmla="*/ 114880 w 178231"/>
                  <a:gd name="connsiteY13" fmla="*/ 148854 h 205860"/>
                  <a:gd name="connsiteX14" fmla="*/ 118589 w 178231"/>
                  <a:gd name="connsiteY14" fmla="*/ 150092 h 205860"/>
                  <a:gd name="connsiteX15" fmla="*/ 159381 w 178231"/>
                  <a:gd name="connsiteY15" fmla="*/ 135235 h 205860"/>
                  <a:gd name="connsiteX16" fmla="*/ 168034 w 178231"/>
                  <a:gd name="connsiteY16" fmla="*/ 103047 h 205860"/>
                  <a:gd name="connsiteX17" fmla="*/ 153201 w 178231"/>
                  <a:gd name="connsiteY17" fmla="*/ 75810 h 205860"/>
                  <a:gd name="connsiteX18" fmla="*/ 151964 w 178231"/>
                  <a:gd name="connsiteY18" fmla="*/ 74572 h 205860"/>
                  <a:gd name="connsiteX19" fmla="*/ 147020 w 178231"/>
                  <a:gd name="connsiteY19" fmla="*/ 70858 h 205860"/>
                  <a:gd name="connsiteX20" fmla="*/ 149492 w 178231"/>
                  <a:gd name="connsiteY20" fmla="*/ 68382 h 205860"/>
                  <a:gd name="connsiteX21" fmla="*/ 143311 w 178231"/>
                  <a:gd name="connsiteY21" fmla="*/ 32479 h 205860"/>
                  <a:gd name="connsiteX22" fmla="*/ 111172 w 178231"/>
                  <a:gd name="connsiteY22" fmla="*/ 31241 h 205860"/>
                  <a:gd name="connsiteX23" fmla="*/ 107464 w 178231"/>
                  <a:gd name="connsiteY23" fmla="*/ 33717 h 205860"/>
                  <a:gd name="connsiteX24" fmla="*/ 104991 w 178231"/>
                  <a:gd name="connsiteY24" fmla="*/ 30003 h 205860"/>
                  <a:gd name="connsiteX25" fmla="*/ 95102 w 178231"/>
                  <a:gd name="connsiteY25" fmla="*/ 17622 h 205860"/>
                  <a:gd name="connsiteX26" fmla="*/ 67907 w 178231"/>
                  <a:gd name="connsiteY26" fmla="*/ 8956 h 205860"/>
                  <a:gd name="connsiteX27" fmla="*/ 62946 w 178231"/>
                  <a:gd name="connsiteY27" fmla="*/ 232 h 205860"/>
                  <a:gd name="connsiteX28" fmla="*/ 101298 w 178231"/>
                  <a:gd name="connsiteY28" fmla="*/ 11381 h 205860"/>
                  <a:gd name="connsiteX29" fmla="*/ 109957 w 178231"/>
                  <a:gd name="connsiteY29" fmla="*/ 21290 h 205860"/>
                  <a:gd name="connsiteX30" fmla="*/ 149546 w 178231"/>
                  <a:gd name="connsiteY30" fmla="*/ 25006 h 205860"/>
                  <a:gd name="connsiteX31" fmla="*/ 159443 w 178231"/>
                  <a:gd name="connsiteY31" fmla="*/ 68362 h 205860"/>
                  <a:gd name="connsiteX32" fmla="*/ 178000 w 178231"/>
                  <a:gd name="connsiteY32" fmla="*/ 103046 h 205860"/>
                  <a:gd name="connsiteX33" fmla="*/ 166866 w 178231"/>
                  <a:gd name="connsiteY33" fmla="*/ 140208 h 205860"/>
                  <a:gd name="connsiteX34" fmla="*/ 122329 w 178231"/>
                  <a:gd name="connsiteY34" fmla="*/ 160027 h 205860"/>
                  <a:gd name="connsiteX35" fmla="*/ 109957 w 178231"/>
                  <a:gd name="connsiteY35" fmla="*/ 183563 h 205860"/>
                  <a:gd name="connsiteX36" fmla="*/ 69132 w 178231"/>
                  <a:gd name="connsiteY36" fmla="*/ 205860 h 205860"/>
                  <a:gd name="connsiteX37" fmla="*/ 64183 w 178231"/>
                  <a:gd name="connsiteY37" fmla="*/ 205860 h 205860"/>
                  <a:gd name="connsiteX38" fmla="*/ 25832 w 178231"/>
                  <a:gd name="connsiteY38" fmla="*/ 192234 h 205860"/>
                  <a:gd name="connsiteX39" fmla="*/ 7275 w 178231"/>
                  <a:gd name="connsiteY39" fmla="*/ 124104 h 205860"/>
                  <a:gd name="connsiteX40" fmla="*/ 8512 w 178231"/>
                  <a:gd name="connsiteY40" fmla="*/ 79510 h 205860"/>
                  <a:gd name="connsiteX41" fmla="*/ 20883 w 178231"/>
                  <a:gd name="connsiteY41" fmla="*/ 69600 h 205860"/>
                  <a:gd name="connsiteX42" fmla="*/ 28306 w 178231"/>
                  <a:gd name="connsiteY42" fmla="*/ 18813 h 205860"/>
                  <a:gd name="connsiteX43" fmla="*/ 62946 w 178231"/>
                  <a:gd name="connsiteY43" fmla="*/ 232 h 205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78231" h="205860">
                    <a:moveTo>
                      <a:pt x="67907" y="8956"/>
                    </a:moveTo>
                    <a:cubicBezTo>
                      <a:pt x="55546" y="8956"/>
                      <a:pt x="43185" y="13908"/>
                      <a:pt x="34532" y="25050"/>
                    </a:cubicBezTo>
                    <a:cubicBezTo>
                      <a:pt x="24643" y="37431"/>
                      <a:pt x="23407" y="54763"/>
                      <a:pt x="30823" y="69620"/>
                    </a:cubicBezTo>
                    <a:lnTo>
                      <a:pt x="32060" y="74572"/>
                    </a:lnTo>
                    <a:lnTo>
                      <a:pt x="27115" y="75810"/>
                    </a:lnTo>
                    <a:cubicBezTo>
                      <a:pt x="23407" y="77048"/>
                      <a:pt x="18462" y="80762"/>
                      <a:pt x="14754" y="84476"/>
                    </a:cubicBezTo>
                    <a:cubicBezTo>
                      <a:pt x="6101" y="95618"/>
                      <a:pt x="7337" y="110475"/>
                      <a:pt x="15990" y="120379"/>
                    </a:cubicBezTo>
                    <a:lnTo>
                      <a:pt x="18462" y="122855"/>
                    </a:lnTo>
                    <a:lnTo>
                      <a:pt x="17226" y="125331"/>
                    </a:lnTo>
                    <a:cubicBezTo>
                      <a:pt x="7337" y="146378"/>
                      <a:pt x="13518" y="171138"/>
                      <a:pt x="30823" y="185995"/>
                    </a:cubicBezTo>
                    <a:cubicBezTo>
                      <a:pt x="41949" y="194661"/>
                      <a:pt x="55546" y="198375"/>
                      <a:pt x="69144" y="197137"/>
                    </a:cubicBezTo>
                    <a:cubicBezTo>
                      <a:pt x="82741" y="194661"/>
                      <a:pt x="95102" y="188471"/>
                      <a:pt x="102519" y="177328"/>
                    </a:cubicBezTo>
                    <a:cubicBezTo>
                      <a:pt x="108700" y="171138"/>
                      <a:pt x="112408" y="162472"/>
                      <a:pt x="113644" y="153806"/>
                    </a:cubicBezTo>
                    <a:lnTo>
                      <a:pt x="114880" y="148854"/>
                    </a:lnTo>
                    <a:lnTo>
                      <a:pt x="118589" y="150092"/>
                    </a:lnTo>
                    <a:cubicBezTo>
                      <a:pt x="134659" y="152568"/>
                      <a:pt x="149492" y="147616"/>
                      <a:pt x="159381" y="135235"/>
                    </a:cubicBezTo>
                    <a:cubicBezTo>
                      <a:pt x="166798" y="126569"/>
                      <a:pt x="170506" y="115427"/>
                      <a:pt x="168034" y="103047"/>
                    </a:cubicBezTo>
                    <a:cubicBezTo>
                      <a:pt x="168034" y="91904"/>
                      <a:pt x="161853" y="82000"/>
                      <a:pt x="153201" y="75810"/>
                    </a:cubicBezTo>
                    <a:cubicBezTo>
                      <a:pt x="153201" y="74572"/>
                      <a:pt x="151964" y="74572"/>
                      <a:pt x="151964" y="74572"/>
                    </a:cubicBezTo>
                    <a:lnTo>
                      <a:pt x="147020" y="70858"/>
                    </a:lnTo>
                    <a:lnTo>
                      <a:pt x="149492" y="68382"/>
                    </a:lnTo>
                    <a:cubicBezTo>
                      <a:pt x="156909" y="56001"/>
                      <a:pt x="155673" y="41145"/>
                      <a:pt x="143311" y="32479"/>
                    </a:cubicBezTo>
                    <a:cubicBezTo>
                      <a:pt x="134659" y="25050"/>
                      <a:pt x="121061" y="23812"/>
                      <a:pt x="111172" y="31241"/>
                    </a:cubicBezTo>
                    <a:lnTo>
                      <a:pt x="107464" y="33717"/>
                    </a:lnTo>
                    <a:lnTo>
                      <a:pt x="104991" y="30003"/>
                    </a:lnTo>
                    <a:cubicBezTo>
                      <a:pt x="102519" y="25050"/>
                      <a:pt x="98811" y="21336"/>
                      <a:pt x="95102" y="17622"/>
                    </a:cubicBezTo>
                    <a:cubicBezTo>
                      <a:pt x="87686" y="11432"/>
                      <a:pt x="77797" y="8956"/>
                      <a:pt x="67907" y="8956"/>
                    </a:cubicBezTo>
                    <a:close/>
                    <a:moveTo>
                      <a:pt x="62946" y="232"/>
                    </a:moveTo>
                    <a:cubicBezTo>
                      <a:pt x="76555" y="-1007"/>
                      <a:pt x="88926" y="2709"/>
                      <a:pt x="101298" y="11381"/>
                    </a:cubicBezTo>
                    <a:cubicBezTo>
                      <a:pt x="103772" y="13858"/>
                      <a:pt x="107483" y="17574"/>
                      <a:pt x="109957" y="21290"/>
                    </a:cubicBezTo>
                    <a:cubicBezTo>
                      <a:pt x="122329" y="15097"/>
                      <a:pt x="138412" y="16335"/>
                      <a:pt x="149546" y="25006"/>
                    </a:cubicBezTo>
                    <a:cubicBezTo>
                      <a:pt x="163154" y="36155"/>
                      <a:pt x="166866" y="54736"/>
                      <a:pt x="159443" y="68362"/>
                    </a:cubicBezTo>
                    <a:cubicBezTo>
                      <a:pt x="169340" y="77033"/>
                      <a:pt x="176763" y="89420"/>
                      <a:pt x="178000" y="103046"/>
                    </a:cubicBezTo>
                    <a:cubicBezTo>
                      <a:pt x="179237" y="116672"/>
                      <a:pt x="175526" y="130298"/>
                      <a:pt x="166866" y="140208"/>
                    </a:cubicBezTo>
                    <a:cubicBezTo>
                      <a:pt x="155732" y="153834"/>
                      <a:pt x="138412" y="161266"/>
                      <a:pt x="122329" y="160027"/>
                    </a:cubicBezTo>
                    <a:cubicBezTo>
                      <a:pt x="119855" y="167460"/>
                      <a:pt x="116143" y="176131"/>
                      <a:pt x="109957" y="183563"/>
                    </a:cubicBezTo>
                    <a:cubicBezTo>
                      <a:pt x="100060" y="195950"/>
                      <a:pt x="85215" y="203383"/>
                      <a:pt x="69132" y="205860"/>
                    </a:cubicBezTo>
                    <a:cubicBezTo>
                      <a:pt x="67895" y="205860"/>
                      <a:pt x="65420" y="205860"/>
                      <a:pt x="64183" y="205860"/>
                    </a:cubicBezTo>
                    <a:cubicBezTo>
                      <a:pt x="50575" y="205860"/>
                      <a:pt x="36966" y="200905"/>
                      <a:pt x="25832" y="192234"/>
                    </a:cubicBezTo>
                    <a:cubicBezTo>
                      <a:pt x="4801" y="176131"/>
                      <a:pt x="-1385" y="147640"/>
                      <a:pt x="7275" y="124104"/>
                    </a:cubicBezTo>
                    <a:cubicBezTo>
                      <a:pt x="-2622" y="110478"/>
                      <a:pt x="-2622" y="91897"/>
                      <a:pt x="8512" y="79510"/>
                    </a:cubicBezTo>
                    <a:cubicBezTo>
                      <a:pt x="10986" y="74555"/>
                      <a:pt x="15935" y="72078"/>
                      <a:pt x="20883" y="69600"/>
                    </a:cubicBezTo>
                    <a:cubicBezTo>
                      <a:pt x="14698" y="52258"/>
                      <a:pt x="17172" y="32439"/>
                      <a:pt x="28306" y="18813"/>
                    </a:cubicBezTo>
                    <a:cubicBezTo>
                      <a:pt x="36966" y="8903"/>
                      <a:pt x="49338" y="1471"/>
                      <a:pt x="62946" y="23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6" name="Freeform 1315">
                <a:extLst>
                  <a:ext uri="{FF2B5EF4-FFF2-40B4-BE49-F238E27FC236}">
                    <a16:creationId xmlns:a16="http://schemas.microsoft.com/office/drawing/2014/main" id="{CF988220-6D37-7344-ACC5-B27EFC6315B0}"/>
                  </a:ext>
                </a:extLst>
              </p:cNvPr>
              <p:cNvSpPr/>
              <p:nvPr/>
            </p:nvSpPr>
            <p:spPr>
              <a:xfrm>
                <a:off x="3780981" y="9704388"/>
                <a:ext cx="169428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7" h="159">
                    <a:moveTo>
                      <a:pt x="115" y="20"/>
                    </a:moveTo>
                    <a:cubicBezTo>
                      <a:pt x="106" y="12"/>
                      <a:pt x="93" y="12"/>
                      <a:pt x="84" y="19"/>
                    </a:cubicBezTo>
                    <a:cubicBezTo>
                      <a:pt x="82" y="15"/>
                      <a:pt x="79" y="12"/>
                      <a:pt x="75" y="9"/>
                    </a:cubicBezTo>
                    <a:cubicBezTo>
                      <a:pt x="59" y="-5"/>
                      <a:pt x="35" y="-2"/>
                      <a:pt x="22" y="14"/>
                    </a:cubicBezTo>
                    <a:cubicBezTo>
                      <a:pt x="12" y="27"/>
                      <a:pt x="11" y="42"/>
                      <a:pt x="17" y="55"/>
                    </a:cubicBezTo>
                    <a:cubicBezTo>
                      <a:pt x="13" y="57"/>
                      <a:pt x="8" y="59"/>
                      <a:pt x="5" y="63"/>
                    </a:cubicBezTo>
                    <a:cubicBezTo>
                      <a:pt x="-3" y="73"/>
                      <a:pt x="-2" y="87"/>
                      <a:pt x="7" y="96"/>
                    </a:cubicBezTo>
                    <a:cubicBezTo>
                      <a:pt x="-1" y="115"/>
                      <a:pt x="3" y="137"/>
                      <a:pt x="20" y="149"/>
                    </a:cubicBezTo>
                    <a:cubicBezTo>
                      <a:pt x="38" y="165"/>
                      <a:pt x="67" y="162"/>
                      <a:pt x="83" y="143"/>
                    </a:cubicBezTo>
                    <a:cubicBezTo>
                      <a:pt x="87" y="137"/>
                      <a:pt x="90" y="129"/>
                      <a:pt x="91" y="121"/>
                    </a:cubicBezTo>
                    <a:cubicBezTo>
                      <a:pt x="105" y="124"/>
                      <a:pt x="119" y="120"/>
                      <a:pt x="128" y="108"/>
                    </a:cubicBezTo>
                    <a:cubicBezTo>
                      <a:pt x="141" y="91"/>
                      <a:pt x="139" y="68"/>
                      <a:pt x="122" y="55"/>
                    </a:cubicBezTo>
                    <a:cubicBezTo>
                      <a:pt x="122" y="54"/>
                      <a:pt x="121" y="54"/>
                      <a:pt x="120" y="53"/>
                    </a:cubicBezTo>
                    <a:cubicBezTo>
                      <a:pt x="127" y="42"/>
                      <a:pt x="125" y="28"/>
                      <a:pt x="115" y="20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7" name="Freeform 1316">
                <a:extLst>
                  <a:ext uri="{FF2B5EF4-FFF2-40B4-BE49-F238E27FC236}">
                    <a16:creationId xmlns:a16="http://schemas.microsoft.com/office/drawing/2014/main" id="{FD4884F7-4732-DA4B-BA90-AD53D7846D7B}"/>
                  </a:ext>
                </a:extLst>
              </p:cNvPr>
              <p:cNvSpPr/>
              <p:nvPr/>
            </p:nvSpPr>
            <p:spPr>
              <a:xfrm>
                <a:off x="3777392" y="9700417"/>
                <a:ext cx="178231" cy="205860"/>
              </a:xfrm>
              <a:custGeom>
                <a:avLst/>
                <a:gdLst>
                  <a:gd name="connsiteX0" fmla="*/ 67907 w 178231"/>
                  <a:gd name="connsiteY0" fmla="*/ 8956 h 205860"/>
                  <a:gd name="connsiteX1" fmla="*/ 34532 w 178231"/>
                  <a:gd name="connsiteY1" fmla="*/ 25050 h 205860"/>
                  <a:gd name="connsiteX2" fmla="*/ 30823 w 178231"/>
                  <a:gd name="connsiteY2" fmla="*/ 69620 h 205860"/>
                  <a:gd name="connsiteX3" fmla="*/ 32060 w 178231"/>
                  <a:gd name="connsiteY3" fmla="*/ 74572 h 205860"/>
                  <a:gd name="connsiteX4" fmla="*/ 27115 w 178231"/>
                  <a:gd name="connsiteY4" fmla="*/ 75810 h 205860"/>
                  <a:gd name="connsiteX5" fmla="*/ 14754 w 178231"/>
                  <a:gd name="connsiteY5" fmla="*/ 84476 h 205860"/>
                  <a:gd name="connsiteX6" fmla="*/ 15990 w 178231"/>
                  <a:gd name="connsiteY6" fmla="*/ 120379 h 205860"/>
                  <a:gd name="connsiteX7" fmla="*/ 18462 w 178231"/>
                  <a:gd name="connsiteY7" fmla="*/ 122855 h 205860"/>
                  <a:gd name="connsiteX8" fmla="*/ 17226 w 178231"/>
                  <a:gd name="connsiteY8" fmla="*/ 125331 h 205860"/>
                  <a:gd name="connsiteX9" fmla="*/ 30823 w 178231"/>
                  <a:gd name="connsiteY9" fmla="*/ 185995 h 205860"/>
                  <a:gd name="connsiteX10" fmla="*/ 69144 w 178231"/>
                  <a:gd name="connsiteY10" fmla="*/ 197137 h 205860"/>
                  <a:gd name="connsiteX11" fmla="*/ 102519 w 178231"/>
                  <a:gd name="connsiteY11" fmla="*/ 177328 h 205860"/>
                  <a:gd name="connsiteX12" fmla="*/ 113644 w 178231"/>
                  <a:gd name="connsiteY12" fmla="*/ 153806 h 205860"/>
                  <a:gd name="connsiteX13" fmla="*/ 114880 w 178231"/>
                  <a:gd name="connsiteY13" fmla="*/ 148854 h 205860"/>
                  <a:gd name="connsiteX14" fmla="*/ 118589 w 178231"/>
                  <a:gd name="connsiteY14" fmla="*/ 150092 h 205860"/>
                  <a:gd name="connsiteX15" fmla="*/ 159381 w 178231"/>
                  <a:gd name="connsiteY15" fmla="*/ 135235 h 205860"/>
                  <a:gd name="connsiteX16" fmla="*/ 168034 w 178231"/>
                  <a:gd name="connsiteY16" fmla="*/ 103047 h 205860"/>
                  <a:gd name="connsiteX17" fmla="*/ 153201 w 178231"/>
                  <a:gd name="connsiteY17" fmla="*/ 75810 h 205860"/>
                  <a:gd name="connsiteX18" fmla="*/ 151964 w 178231"/>
                  <a:gd name="connsiteY18" fmla="*/ 74572 h 205860"/>
                  <a:gd name="connsiteX19" fmla="*/ 147020 w 178231"/>
                  <a:gd name="connsiteY19" fmla="*/ 70858 h 205860"/>
                  <a:gd name="connsiteX20" fmla="*/ 149492 w 178231"/>
                  <a:gd name="connsiteY20" fmla="*/ 68382 h 205860"/>
                  <a:gd name="connsiteX21" fmla="*/ 143311 w 178231"/>
                  <a:gd name="connsiteY21" fmla="*/ 32479 h 205860"/>
                  <a:gd name="connsiteX22" fmla="*/ 111172 w 178231"/>
                  <a:gd name="connsiteY22" fmla="*/ 31241 h 205860"/>
                  <a:gd name="connsiteX23" fmla="*/ 107464 w 178231"/>
                  <a:gd name="connsiteY23" fmla="*/ 33717 h 205860"/>
                  <a:gd name="connsiteX24" fmla="*/ 104991 w 178231"/>
                  <a:gd name="connsiteY24" fmla="*/ 30003 h 205860"/>
                  <a:gd name="connsiteX25" fmla="*/ 95102 w 178231"/>
                  <a:gd name="connsiteY25" fmla="*/ 17622 h 205860"/>
                  <a:gd name="connsiteX26" fmla="*/ 67907 w 178231"/>
                  <a:gd name="connsiteY26" fmla="*/ 8956 h 205860"/>
                  <a:gd name="connsiteX27" fmla="*/ 62946 w 178231"/>
                  <a:gd name="connsiteY27" fmla="*/ 232 h 205860"/>
                  <a:gd name="connsiteX28" fmla="*/ 101298 w 178231"/>
                  <a:gd name="connsiteY28" fmla="*/ 11381 h 205860"/>
                  <a:gd name="connsiteX29" fmla="*/ 109957 w 178231"/>
                  <a:gd name="connsiteY29" fmla="*/ 21290 h 205860"/>
                  <a:gd name="connsiteX30" fmla="*/ 149546 w 178231"/>
                  <a:gd name="connsiteY30" fmla="*/ 25006 h 205860"/>
                  <a:gd name="connsiteX31" fmla="*/ 159443 w 178231"/>
                  <a:gd name="connsiteY31" fmla="*/ 68362 h 205860"/>
                  <a:gd name="connsiteX32" fmla="*/ 178000 w 178231"/>
                  <a:gd name="connsiteY32" fmla="*/ 103046 h 205860"/>
                  <a:gd name="connsiteX33" fmla="*/ 166866 w 178231"/>
                  <a:gd name="connsiteY33" fmla="*/ 140208 h 205860"/>
                  <a:gd name="connsiteX34" fmla="*/ 122329 w 178231"/>
                  <a:gd name="connsiteY34" fmla="*/ 160027 h 205860"/>
                  <a:gd name="connsiteX35" fmla="*/ 109957 w 178231"/>
                  <a:gd name="connsiteY35" fmla="*/ 183563 h 205860"/>
                  <a:gd name="connsiteX36" fmla="*/ 69132 w 178231"/>
                  <a:gd name="connsiteY36" fmla="*/ 205860 h 205860"/>
                  <a:gd name="connsiteX37" fmla="*/ 64183 w 178231"/>
                  <a:gd name="connsiteY37" fmla="*/ 205860 h 205860"/>
                  <a:gd name="connsiteX38" fmla="*/ 25832 w 178231"/>
                  <a:gd name="connsiteY38" fmla="*/ 192234 h 205860"/>
                  <a:gd name="connsiteX39" fmla="*/ 7275 w 178231"/>
                  <a:gd name="connsiteY39" fmla="*/ 124104 h 205860"/>
                  <a:gd name="connsiteX40" fmla="*/ 8512 w 178231"/>
                  <a:gd name="connsiteY40" fmla="*/ 79510 h 205860"/>
                  <a:gd name="connsiteX41" fmla="*/ 20883 w 178231"/>
                  <a:gd name="connsiteY41" fmla="*/ 69600 h 205860"/>
                  <a:gd name="connsiteX42" fmla="*/ 28306 w 178231"/>
                  <a:gd name="connsiteY42" fmla="*/ 18813 h 205860"/>
                  <a:gd name="connsiteX43" fmla="*/ 62946 w 178231"/>
                  <a:gd name="connsiteY43" fmla="*/ 232 h 205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78231" h="205860">
                    <a:moveTo>
                      <a:pt x="67907" y="8956"/>
                    </a:moveTo>
                    <a:cubicBezTo>
                      <a:pt x="55546" y="8956"/>
                      <a:pt x="43185" y="13908"/>
                      <a:pt x="34532" y="25050"/>
                    </a:cubicBezTo>
                    <a:cubicBezTo>
                      <a:pt x="24643" y="37431"/>
                      <a:pt x="23407" y="54763"/>
                      <a:pt x="30823" y="69620"/>
                    </a:cubicBezTo>
                    <a:lnTo>
                      <a:pt x="32060" y="74572"/>
                    </a:lnTo>
                    <a:lnTo>
                      <a:pt x="27115" y="75810"/>
                    </a:lnTo>
                    <a:cubicBezTo>
                      <a:pt x="23407" y="77048"/>
                      <a:pt x="18462" y="80762"/>
                      <a:pt x="14754" y="84476"/>
                    </a:cubicBezTo>
                    <a:cubicBezTo>
                      <a:pt x="6101" y="95618"/>
                      <a:pt x="7337" y="110475"/>
                      <a:pt x="15990" y="120379"/>
                    </a:cubicBezTo>
                    <a:lnTo>
                      <a:pt x="18462" y="122855"/>
                    </a:lnTo>
                    <a:lnTo>
                      <a:pt x="17226" y="125331"/>
                    </a:lnTo>
                    <a:cubicBezTo>
                      <a:pt x="7337" y="146378"/>
                      <a:pt x="13518" y="171138"/>
                      <a:pt x="30823" y="185995"/>
                    </a:cubicBezTo>
                    <a:cubicBezTo>
                      <a:pt x="41949" y="194661"/>
                      <a:pt x="55546" y="198375"/>
                      <a:pt x="69144" y="197137"/>
                    </a:cubicBezTo>
                    <a:cubicBezTo>
                      <a:pt x="82741" y="194661"/>
                      <a:pt x="95102" y="188471"/>
                      <a:pt x="102519" y="177328"/>
                    </a:cubicBezTo>
                    <a:cubicBezTo>
                      <a:pt x="108700" y="171138"/>
                      <a:pt x="112408" y="162472"/>
                      <a:pt x="113644" y="153806"/>
                    </a:cubicBezTo>
                    <a:lnTo>
                      <a:pt x="114880" y="148854"/>
                    </a:lnTo>
                    <a:lnTo>
                      <a:pt x="118589" y="150092"/>
                    </a:lnTo>
                    <a:cubicBezTo>
                      <a:pt x="134659" y="152568"/>
                      <a:pt x="149492" y="147616"/>
                      <a:pt x="159381" y="135235"/>
                    </a:cubicBezTo>
                    <a:cubicBezTo>
                      <a:pt x="166798" y="126569"/>
                      <a:pt x="170506" y="115427"/>
                      <a:pt x="168034" y="103047"/>
                    </a:cubicBezTo>
                    <a:cubicBezTo>
                      <a:pt x="168034" y="91904"/>
                      <a:pt x="161853" y="82000"/>
                      <a:pt x="153201" y="75810"/>
                    </a:cubicBezTo>
                    <a:cubicBezTo>
                      <a:pt x="153201" y="74572"/>
                      <a:pt x="151964" y="74572"/>
                      <a:pt x="151964" y="74572"/>
                    </a:cubicBezTo>
                    <a:lnTo>
                      <a:pt x="147020" y="70858"/>
                    </a:lnTo>
                    <a:lnTo>
                      <a:pt x="149492" y="68382"/>
                    </a:lnTo>
                    <a:cubicBezTo>
                      <a:pt x="156909" y="56001"/>
                      <a:pt x="155673" y="41145"/>
                      <a:pt x="143311" y="32479"/>
                    </a:cubicBezTo>
                    <a:cubicBezTo>
                      <a:pt x="134659" y="25050"/>
                      <a:pt x="121061" y="23812"/>
                      <a:pt x="111172" y="31241"/>
                    </a:cubicBezTo>
                    <a:lnTo>
                      <a:pt x="107464" y="33717"/>
                    </a:lnTo>
                    <a:lnTo>
                      <a:pt x="104991" y="30003"/>
                    </a:lnTo>
                    <a:cubicBezTo>
                      <a:pt x="102519" y="25050"/>
                      <a:pt x="98811" y="21336"/>
                      <a:pt x="95102" y="17622"/>
                    </a:cubicBezTo>
                    <a:cubicBezTo>
                      <a:pt x="87686" y="11432"/>
                      <a:pt x="77797" y="8956"/>
                      <a:pt x="67907" y="8956"/>
                    </a:cubicBezTo>
                    <a:close/>
                    <a:moveTo>
                      <a:pt x="62946" y="232"/>
                    </a:moveTo>
                    <a:cubicBezTo>
                      <a:pt x="76555" y="-1007"/>
                      <a:pt x="88926" y="2709"/>
                      <a:pt x="101298" y="11381"/>
                    </a:cubicBezTo>
                    <a:cubicBezTo>
                      <a:pt x="103772" y="13858"/>
                      <a:pt x="107483" y="17574"/>
                      <a:pt x="109957" y="21290"/>
                    </a:cubicBezTo>
                    <a:cubicBezTo>
                      <a:pt x="122329" y="15097"/>
                      <a:pt x="138412" y="16335"/>
                      <a:pt x="149546" y="25006"/>
                    </a:cubicBezTo>
                    <a:cubicBezTo>
                      <a:pt x="163154" y="36155"/>
                      <a:pt x="166866" y="54736"/>
                      <a:pt x="159443" y="68362"/>
                    </a:cubicBezTo>
                    <a:cubicBezTo>
                      <a:pt x="169340" y="77033"/>
                      <a:pt x="176763" y="89420"/>
                      <a:pt x="178000" y="103046"/>
                    </a:cubicBezTo>
                    <a:cubicBezTo>
                      <a:pt x="179237" y="116672"/>
                      <a:pt x="175526" y="130298"/>
                      <a:pt x="166866" y="140208"/>
                    </a:cubicBezTo>
                    <a:cubicBezTo>
                      <a:pt x="155732" y="153834"/>
                      <a:pt x="138412" y="161266"/>
                      <a:pt x="122329" y="160027"/>
                    </a:cubicBezTo>
                    <a:cubicBezTo>
                      <a:pt x="119855" y="167460"/>
                      <a:pt x="116143" y="176131"/>
                      <a:pt x="109957" y="183563"/>
                    </a:cubicBezTo>
                    <a:cubicBezTo>
                      <a:pt x="100060" y="195950"/>
                      <a:pt x="85215" y="203383"/>
                      <a:pt x="69132" y="205860"/>
                    </a:cubicBezTo>
                    <a:cubicBezTo>
                      <a:pt x="67895" y="205860"/>
                      <a:pt x="65420" y="205860"/>
                      <a:pt x="64183" y="205860"/>
                    </a:cubicBezTo>
                    <a:cubicBezTo>
                      <a:pt x="50575" y="205860"/>
                      <a:pt x="36966" y="200905"/>
                      <a:pt x="25832" y="192234"/>
                    </a:cubicBezTo>
                    <a:cubicBezTo>
                      <a:pt x="4801" y="176131"/>
                      <a:pt x="-1385" y="147640"/>
                      <a:pt x="7275" y="124104"/>
                    </a:cubicBezTo>
                    <a:cubicBezTo>
                      <a:pt x="-2622" y="110478"/>
                      <a:pt x="-2622" y="91897"/>
                      <a:pt x="8512" y="79510"/>
                    </a:cubicBezTo>
                    <a:cubicBezTo>
                      <a:pt x="10986" y="74555"/>
                      <a:pt x="15935" y="72078"/>
                      <a:pt x="20883" y="69600"/>
                    </a:cubicBezTo>
                    <a:cubicBezTo>
                      <a:pt x="14698" y="52258"/>
                      <a:pt x="17172" y="32439"/>
                      <a:pt x="28306" y="18813"/>
                    </a:cubicBezTo>
                    <a:cubicBezTo>
                      <a:pt x="36966" y="8903"/>
                      <a:pt x="49338" y="1471"/>
                      <a:pt x="62946" y="232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3" name="Group 1272">
              <a:extLst>
                <a:ext uri="{FF2B5EF4-FFF2-40B4-BE49-F238E27FC236}">
                  <a16:creationId xmlns:a16="http://schemas.microsoft.com/office/drawing/2014/main" id="{073DE124-3711-A844-8EA4-DD02A7420655}"/>
                </a:ext>
              </a:extLst>
            </p:cNvPr>
            <p:cNvGrpSpPr/>
            <p:nvPr/>
          </p:nvGrpSpPr>
          <p:grpSpPr>
            <a:xfrm>
              <a:off x="3523716" y="9876853"/>
              <a:ext cx="225895" cy="205143"/>
              <a:chOff x="3523716" y="9876853"/>
              <a:chExt cx="225895" cy="205143"/>
            </a:xfrm>
          </p:grpSpPr>
          <p:sp>
            <p:nvSpPr>
              <p:cNvPr id="1310" name="Freeform 1309">
                <a:extLst>
                  <a:ext uri="{FF2B5EF4-FFF2-40B4-BE49-F238E27FC236}">
                    <a16:creationId xmlns:a16="http://schemas.microsoft.com/office/drawing/2014/main" id="{2A7CDC92-A7E4-A544-A162-BBE8BA9C3735}"/>
                  </a:ext>
                </a:extLst>
              </p:cNvPr>
              <p:cNvSpPr/>
              <p:nvPr/>
            </p:nvSpPr>
            <p:spPr>
              <a:xfrm>
                <a:off x="3528086" y="9880106"/>
                <a:ext cx="218014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6" h="159">
                    <a:moveTo>
                      <a:pt x="41" y="7"/>
                    </a:moveTo>
                    <a:cubicBezTo>
                      <a:pt x="31" y="15"/>
                      <a:pt x="27" y="29"/>
                      <a:pt x="31" y="40"/>
                    </a:cubicBezTo>
                    <a:cubicBezTo>
                      <a:pt x="26" y="42"/>
                      <a:pt x="22" y="44"/>
                      <a:pt x="17" y="47"/>
                    </a:cubicBezTo>
                    <a:cubicBezTo>
                      <a:pt x="-2" y="62"/>
                      <a:pt x="-5" y="88"/>
                      <a:pt x="9" y="107"/>
                    </a:cubicBezTo>
                    <a:cubicBezTo>
                      <a:pt x="19" y="121"/>
                      <a:pt x="36" y="126"/>
                      <a:pt x="52" y="123"/>
                    </a:cubicBezTo>
                    <a:cubicBezTo>
                      <a:pt x="52" y="129"/>
                      <a:pt x="54" y="134"/>
                      <a:pt x="57" y="139"/>
                    </a:cubicBezTo>
                    <a:cubicBezTo>
                      <a:pt x="66" y="151"/>
                      <a:pt x="82" y="154"/>
                      <a:pt x="94" y="147"/>
                    </a:cubicBezTo>
                    <a:cubicBezTo>
                      <a:pt x="111" y="161"/>
                      <a:pt x="137" y="163"/>
                      <a:pt x="156" y="148"/>
                    </a:cubicBezTo>
                    <a:cubicBezTo>
                      <a:pt x="179" y="131"/>
                      <a:pt x="183" y="100"/>
                      <a:pt x="167" y="78"/>
                    </a:cubicBezTo>
                    <a:cubicBezTo>
                      <a:pt x="161" y="70"/>
                      <a:pt x="154" y="65"/>
                      <a:pt x="146" y="61"/>
                    </a:cubicBezTo>
                    <a:cubicBezTo>
                      <a:pt x="152" y="47"/>
                      <a:pt x="151" y="31"/>
                      <a:pt x="141" y="17"/>
                    </a:cubicBezTo>
                    <a:cubicBezTo>
                      <a:pt x="127" y="-2"/>
                      <a:pt x="100" y="-6"/>
                      <a:pt x="82" y="8"/>
                    </a:cubicBezTo>
                    <a:cubicBezTo>
                      <a:pt x="81" y="9"/>
                      <a:pt x="80" y="10"/>
                      <a:pt x="80" y="10"/>
                    </a:cubicBezTo>
                    <a:cubicBezTo>
                      <a:pt x="69" y="0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1" name="Freeform 1310">
                <a:extLst>
                  <a:ext uri="{FF2B5EF4-FFF2-40B4-BE49-F238E27FC236}">
                    <a16:creationId xmlns:a16="http://schemas.microsoft.com/office/drawing/2014/main" id="{B6D2B86B-1B37-EF4D-9750-5A2B0B60749C}"/>
                  </a:ext>
                </a:extLst>
              </p:cNvPr>
              <p:cNvSpPr/>
              <p:nvPr/>
            </p:nvSpPr>
            <p:spPr>
              <a:xfrm>
                <a:off x="3523716" y="9876853"/>
                <a:ext cx="225895" cy="205143"/>
              </a:xfrm>
              <a:custGeom>
                <a:avLst/>
                <a:gdLst>
                  <a:gd name="connsiteX0" fmla="*/ 142783 w 225895"/>
                  <a:gd name="connsiteY0" fmla="*/ 8549 h 205143"/>
                  <a:gd name="connsiteX1" fmla="*/ 105940 w 225895"/>
                  <a:gd name="connsiteY1" fmla="*/ 16905 h 205143"/>
                  <a:gd name="connsiteX2" fmla="*/ 104702 w 225895"/>
                  <a:gd name="connsiteY2" fmla="*/ 18143 h 205143"/>
                  <a:gd name="connsiteX3" fmla="*/ 100987 w 225895"/>
                  <a:gd name="connsiteY3" fmla="*/ 21857 h 205143"/>
                  <a:gd name="connsiteX4" fmla="*/ 98510 w 225895"/>
                  <a:gd name="connsiteY4" fmla="*/ 19381 h 205143"/>
                  <a:gd name="connsiteX5" fmla="*/ 56404 w 225895"/>
                  <a:gd name="connsiteY5" fmla="*/ 15667 h 205143"/>
                  <a:gd name="connsiteX6" fmla="*/ 46496 w 225895"/>
                  <a:gd name="connsiteY6" fmla="*/ 51568 h 205143"/>
                  <a:gd name="connsiteX7" fmla="*/ 47735 w 225895"/>
                  <a:gd name="connsiteY7" fmla="*/ 56520 h 205143"/>
                  <a:gd name="connsiteX8" fmla="*/ 44019 w 225895"/>
                  <a:gd name="connsiteY8" fmla="*/ 57758 h 205143"/>
                  <a:gd name="connsiteX9" fmla="*/ 27920 w 225895"/>
                  <a:gd name="connsiteY9" fmla="*/ 65186 h 205143"/>
                  <a:gd name="connsiteX10" fmla="*/ 18012 w 225895"/>
                  <a:gd name="connsiteY10" fmla="*/ 133274 h 205143"/>
                  <a:gd name="connsiteX11" fmla="*/ 66311 w 225895"/>
                  <a:gd name="connsiteY11" fmla="*/ 151844 h 205143"/>
                  <a:gd name="connsiteX12" fmla="*/ 70026 w 225895"/>
                  <a:gd name="connsiteY12" fmla="*/ 150606 h 205143"/>
                  <a:gd name="connsiteX13" fmla="*/ 71265 w 225895"/>
                  <a:gd name="connsiteY13" fmla="*/ 155558 h 205143"/>
                  <a:gd name="connsiteX14" fmla="*/ 77457 w 225895"/>
                  <a:gd name="connsiteY14" fmla="*/ 172889 h 205143"/>
                  <a:gd name="connsiteX15" fmla="*/ 118325 w 225895"/>
                  <a:gd name="connsiteY15" fmla="*/ 181555 h 205143"/>
                  <a:gd name="connsiteX16" fmla="*/ 119563 w 225895"/>
                  <a:gd name="connsiteY16" fmla="*/ 180317 h 205143"/>
                  <a:gd name="connsiteX17" fmla="*/ 122040 w 225895"/>
                  <a:gd name="connsiteY17" fmla="*/ 181555 h 205143"/>
                  <a:gd name="connsiteX18" fmla="*/ 193868 w 225895"/>
                  <a:gd name="connsiteY18" fmla="*/ 184031 h 205143"/>
                  <a:gd name="connsiteX19" fmla="*/ 205014 w 225895"/>
                  <a:gd name="connsiteY19" fmla="*/ 101087 h 205143"/>
                  <a:gd name="connsiteX20" fmla="*/ 182722 w 225895"/>
                  <a:gd name="connsiteY20" fmla="*/ 82517 h 205143"/>
                  <a:gd name="connsiteX21" fmla="*/ 177769 w 225895"/>
                  <a:gd name="connsiteY21" fmla="*/ 81279 h 205143"/>
                  <a:gd name="connsiteX22" fmla="*/ 180246 w 225895"/>
                  <a:gd name="connsiteY22" fmla="*/ 77566 h 205143"/>
                  <a:gd name="connsiteX23" fmla="*/ 174053 w 225895"/>
                  <a:gd name="connsiteY23" fmla="*/ 28047 h 205143"/>
                  <a:gd name="connsiteX24" fmla="*/ 142783 w 225895"/>
                  <a:gd name="connsiteY24" fmla="*/ 8549 h 205143"/>
                  <a:gd name="connsiteX25" fmla="*/ 144348 w 225895"/>
                  <a:gd name="connsiteY25" fmla="*/ 754 h 205143"/>
                  <a:gd name="connsiteX26" fmla="*/ 181518 w 225895"/>
                  <a:gd name="connsiteY26" fmla="*/ 23051 h 205143"/>
                  <a:gd name="connsiteX27" fmla="*/ 190191 w 225895"/>
                  <a:gd name="connsiteY27" fmla="*/ 77555 h 205143"/>
                  <a:gd name="connsiteX28" fmla="*/ 212492 w 225895"/>
                  <a:gd name="connsiteY28" fmla="*/ 97374 h 205143"/>
                  <a:gd name="connsiteX29" fmla="*/ 198863 w 225895"/>
                  <a:gd name="connsiteY29" fmla="*/ 191517 h 205143"/>
                  <a:gd name="connsiteX30" fmla="*/ 159216 w 225895"/>
                  <a:gd name="connsiteY30" fmla="*/ 205143 h 205143"/>
                  <a:gd name="connsiteX31" fmla="*/ 120808 w 225895"/>
                  <a:gd name="connsiteY31" fmla="*/ 192756 h 205143"/>
                  <a:gd name="connsiteX32" fmla="*/ 71248 w 225895"/>
                  <a:gd name="connsiteY32" fmla="*/ 179130 h 205143"/>
                  <a:gd name="connsiteX33" fmla="*/ 63814 w 225895"/>
                  <a:gd name="connsiteY33" fmla="*/ 163026 h 205143"/>
                  <a:gd name="connsiteX34" fmla="*/ 11777 w 225895"/>
                  <a:gd name="connsiteY34" fmla="*/ 139491 h 205143"/>
                  <a:gd name="connsiteX35" fmla="*/ 22928 w 225895"/>
                  <a:gd name="connsiteY35" fmla="*/ 58974 h 205143"/>
                  <a:gd name="connsiteX36" fmla="*/ 37796 w 225895"/>
                  <a:gd name="connsiteY36" fmla="*/ 51541 h 205143"/>
                  <a:gd name="connsiteX37" fmla="*/ 52663 w 225895"/>
                  <a:gd name="connsiteY37" fmla="*/ 9425 h 205143"/>
                  <a:gd name="connsiteX38" fmla="*/ 103462 w 225895"/>
                  <a:gd name="connsiteY38" fmla="*/ 10664 h 205143"/>
                  <a:gd name="connsiteX39" fmla="*/ 144348 w 225895"/>
                  <a:gd name="connsiteY39" fmla="*/ 754 h 205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25895" h="205143">
                    <a:moveTo>
                      <a:pt x="142783" y="8549"/>
                    </a:moveTo>
                    <a:cubicBezTo>
                      <a:pt x="130399" y="6692"/>
                      <a:pt x="117086" y="9477"/>
                      <a:pt x="105940" y="16905"/>
                    </a:cubicBezTo>
                    <a:cubicBezTo>
                      <a:pt x="105940" y="16905"/>
                      <a:pt x="105940" y="18143"/>
                      <a:pt x="104702" y="18143"/>
                    </a:cubicBezTo>
                    <a:lnTo>
                      <a:pt x="100987" y="21857"/>
                    </a:lnTo>
                    <a:lnTo>
                      <a:pt x="98510" y="19381"/>
                    </a:lnTo>
                    <a:cubicBezTo>
                      <a:pt x="87364" y="7001"/>
                      <a:pt x="68788" y="5763"/>
                      <a:pt x="56404" y="15667"/>
                    </a:cubicBezTo>
                    <a:cubicBezTo>
                      <a:pt x="46496" y="23095"/>
                      <a:pt x="41542" y="39188"/>
                      <a:pt x="46496" y="51568"/>
                    </a:cubicBezTo>
                    <a:lnTo>
                      <a:pt x="47735" y="56520"/>
                    </a:lnTo>
                    <a:lnTo>
                      <a:pt x="44019" y="57758"/>
                    </a:lnTo>
                    <a:cubicBezTo>
                      <a:pt x="37827" y="58996"/>
                      <a:pt x="31635" y="61472"/>
                      <a:pt x="27920" y="65186"/>
                    </a:cubicBezTo>
                    <a:cubicBezTo>
                      <a:pt x="5628" y="81279"/>
                      <a:pt x="675" y="112229"/>
                      <a:pt x="18012" y="133274"/>
                    </a:cubicBezTo>
                    <a:cubicBezTo>
                      <a:pt x="27920" y="148130"/>
                      <a:pt x="47735" y="155558"/>
                      <a:pt x="66311" y="151844"/>
                    </a:cubicBezTo>
                    <a:lnTo>
                      <a:pt x="70026" y="150606"/>
                    </a:lnTo>
                    <a:lnTo>
                      <a:pt x="71265" y="155558"/>
                    </a:lnTo>
                    <a:cubicBezTo>
                      <a:pt x="71265" y="161748"/>
                      <a:pt x="73741" y="167938"/>
                      <a:pt x="77457" y="172889"/>
                    </a:cubicBezTo>
                    <a:cubicBezTo>
                      <a:pt x="86126" y="185269"/>
                      <a:pt x="104702" y="188983"/>
                      <a:pt x="118325" y="181555"/>
                    </a:cubicBezTo>
                    <a:lnTo>
                      <a:pt x="119563" y="180317"/>
                    </a:lnTo>
                    <a:lnTo>
                      <a:pt x="122040" y="181555"/>
                    </a:lnTo>
                    <a:cubicBezTo>
                      <a:pt x="143093" y="198887"/>
                      <a:pt x="172815" y="198887"/>
                      <a:pt x="193868" y="184031"/>
                    </a:cubicBezTo>
                    <a:cubicBezTo>
                      <a:pt x="219875" y="164224"/>
                      <a:pt x="224829" y="127084"/>
                      <a:pt x="205014" y="101087"/>
                    </a:cubicBezTo>
                    <a:cubicBezTo>
                      <a:pt x="200060" y="93659"/>
                      <a:pt x="191391" y="87469"/>
                      <a:pt x="182722" y="82517"/>
                    </a:cubicBezTo>
                    <a:lnTo>
                      <a:pt x="177769" y="81279"/>
                    </a:lnTo>
                    <a:lnTo>
                      <a:pt x="180246" y="77566"/>
                    </a:lnTo>
                    <a:cubicBezTo>
                      <a:pt x="187676" y="60234"/>
                      <a:pt x="185199" y="41664"/>
                      <a:pt x="174053" y="28047"/>
                    </a:cubicBezTo>
                    <a:cubicBezTo>
                      <a:pt x="166623" y="16905"/>
                      <a:pt x="155167" y="10406"/>
                      <a:pt x="142783" y="8549"/>
                    </a:cubicBezTo>
                    <a:close/>
                    <a:moveTo>
                      <a:pt x="144348" y="754"/>
                    </a:moveTo>
                    <a:cubicBezTo>
                      <a:pt x="159216" y="3231"/>
                      <a:pt x="172845" y="10664"/>
                      <a:pt x="181518" y="23051"/>
                    </a:cubicBezTo>
                    <a:cubicBezTo>
                      <a:pt x="193908" y="39154"/>
                      <a:pt x="196386" y="58974"/>
                      <a:pt x="190191" y="77555"/>
                    </a:cubicBezTo>
                    <a:cubicBezTo>
                      <a:pt x="198863" y="82509"/>
                      <a:pt x="206297" y="88703"/>
                      <a:pt x="212492" y="97374"/>
                    </a:cubicBezTo>
                    <a:cubicBezTo>
                      <a:pt x="234794" y="127103"/>
                      <a:pt x="228599" y="169220"/>
                      <a:pt x="198863" y="191517"/>
                    </a:cubicBezTo>
                    <a:cubicBezTo>
                      <a:pt x="187713" y="200188"/>
                      <a:pt x="172845" y="205143"/>
                      <a:pt x="159216" y="205143"/>
                    </a:cubicBezTo>
                    <a:cubicBezTo>
                      <a:pt x="145587" y="205143"/>
                      <a:pt x="131958" y="200188"/>
                      <a:pt x="120808" y="192756"/>
                    </a:cubicBezTo>
                    <a:cubicBezTo>
                      <a:pt x="103462" y="200188"/>
                      <a:pt x="83638" y="193994"/>
                      <a:pt x="71248" y="179130"/>
                    </a:cubicBezTo>
                    <a:cubicBezTo>
                      <a:pt x="68770" y="174175"/>
                      <a:pt x="66292" y="169220"/>
                      <a:pt x="63814" y="163026"/>
                    </a:cubicBezTo>
                    <a:cubicBezTo>
                      <a:pt x="43991" y="165504"/>
                      <a:pt x="24167" y="156833"/>
                      <a:pt x="11777" y="139491"/>
                    </a:cubicBezTo>
                    <a:cubicBezTo>
                      <a:pt x="-8047" y="114716"/>
                      <a:pt x="-1852" y="78793"/>
                      <a:pt x="22928" y="58974"/>
                    </a:cubicBezTo>
                    <a:cubicBezTo>
                      <a:pt x="27884" y="56496"/>
                      <a:pt x="32840" y="54019"/>
                      <a:pt x="37796" y="51541"/>
                    </a:cubicBezTo>
                    <a:cubicBezTo>
                      <a:pt x="34079" y="36677"/>
                      <a:pt x="39035" y="19335"/>
                      <a:pt x="52663" y="9425"/>
                    </a:cubicBezTo>
                    <a:cubicBezTo>
                      <a:pt x="68770" y="-1724"/>
                      <a:pt x="88594" y="-485"/>
                      <a:pt x="103462" y="10664"/>
                    </a:cubicBezTo>
                    <a:cubicBezTo>
                      <a:pt x="114613" y="1992"/>
                      <a:pt x="129480" y="-1724"/>
                      <a:pt x="144348" y="75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2" name="Freeform 1311">
                <a:extLst>
                  <a:ext uri="{FF2B5EF4-FFF2-40B4-BE49-F238E27FC236}">
                    <a16:creationId xmlns:a16="http://schemas.microsoft.com/office/drawing/2014/main" id="{0433CF35-ADDA-5E4D-869D-E7FD2AA47780}"/>
                  </a:ext>
                </a:extLst>
              </p:cNvPr>
              <p:cNvSpPr/>
              <p:nvPr/>
            </p:nvSpPr>
            <p:spPr>
              <a:xfrm>
                <a:off x="3528086" y="9880106"/>
                <a:ext cx="218014" cy="196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6" h="159">
                    <a:moveTo>
                      <a:pt x="41" y="7"/>
                    </a:moveTo>
                    <a:cubicBezTo>
                      <a:pt x="31" y="15"/>
                      <a:pt x="27" y="29"/>
                      <a:pt x="31" y="40"/>
                    </a:cubicBezTo>
                    <a:cubicBezTo>
                      <a:pt x="26" y="42"/>
                      <a:pt x="22" y="44"/>
                      <a:pt x="17" y="47"/>
                    </a:cubicBezTo>
                    <a:cubicBezTo>
                      <a:pt x="-2" y="62"/>
                      <a:pt x="-5" y="88"/>
                      <a:pt x="9" y="107"/>
                    </a:cubicBezTo>
                    <a:cubicBezTo>
                      <a:pt x="19" y="121"/>
                      <a:pt x="36" y="126"/>
                      <a:pt x="52" y="123"/>
                    </a:cubicBezTo>
                    <a:cubicBezTo>
                      <a:pt x="52" y="129"/>
                      <a:pt x="54" y="134"/>
                      <a:pt x="57" y="139"/>
                    </a:cubicBezTo>
                    <a:cubicBezTo>
                      <a:pt x="66" y="151"/>
                      <a:pt x="82" y="154"/>
                      <a:pt x="94" y="147"/>
                    </a:cubicBezTo>
                    <a:cubicBezTo>
                      <a:pt x="111" y="161"/>
                      <a:pt x="137" y="163"/>
                      <a:pt x="156" y="148"/>
                    </a:cubicBezTo>
                    <a:cubicBezTo>
                      <a:pt x="179" y="131"/>
                      <a:pt x="183" y="100"/>
                      <a:pt x="167" y="78"/>
                    </a:cubicBezTo>
                    <a:cubicBezTo>
                      <a:pt x="161" y="70"/>
                      <a:pt x="154" y="65"/>
                      <a:pt x="146" y="61"/>
                    </a:cubicBezTo>
                    <a:cubicBezTo>
                      <a:pt x="152" y="47"/>
                      <a:pt x="151" y="31"/>
                      <a:pt x="141" y="17"/>
                    </a:cubicBezTo>
                    <a:cubicBezTo>
                      <a:pt x="127" y="-2"/>
                      <a:pt x="100" y="-6"/>
                      <a:pt x="82" y="8"/>
                    </a:cubicBezTo>
                    <a:cubicBezTo>
                      <a:pt x="81" y="9"/>
                      <a:pt x="80" y="10"/>
                      <a:pt x="80" y="10"/>
                    </a:cubicBezTo>
                    <a:cubicBezTo>
                      <a:pt x="69" y="0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13" name="Freeform 1312">
                <a:extLst>
                  <a:ext uri="{FF2B5EF4-FFF2-40B4-BE49-F238E27FC236}">
                    <a16:creationId xmlns:a16="http://schemas.microsoft.com/office/drawing/2014/main" id="{44494B12-E948-D342-A5A1-B71F6B7017B6}"/>
                  </a:ext>
                </a:extLst>
              </p:cNvPr>
              <p:cNvSpPr/>
              <p:nvPr/>
            </p:nvSpPr>
            <p:spPr>
              <a:xfrm>
                <a:off x="3523716" y="9876853"/>
                <a:ext cx="225895" cy="205143"/>
              </a:xfrm>
              <a:custGeom>
                <a:avLst/>
                <a:gdLst>
                  <a:gd name="connsiteX0" fmla="*/ 142783 w 225895"/>
                  <a:gd name="connsiteY0" fmla="*/ 8549 h 205143"/>
                  <a:gd name="connsiteX1" fmla="*/ 105940 w 225895"/>
                  <a:gd name="connsiteY1" fmla="*/ 16905 h 205143"/>
                  <a:gd name="connsiteX2" fmla="*/ 104702 w 225895"/>
                  <a:gd name="connsiteY2" fmla="*/ 18143 h 205143"/>
                  <a:gd name="connsiteX3" fmla="*/ 100987 w 225895"/>
                  <a:gd name="connsiteY3" fmla="*/ 21857 h 205143"/>
                  <a:gd name="connsiteX4" fmla="*/ 98510 w 225895"/>
                  <a:gd name="connsiteY4" fmla="*/ 19381 h 205143"/>
                  <a:gd name="connsiteX5" fmla="*/ 56404 w 225895"/>
                  <a:gd name="connsiteY5" fmla="*/ 15667 h 205143"/>
                  <a:gd name="connsiteX6" fmla="*/ 46496 w 225895"/>
                  <a:gd name="connsiteY6" fmla="*/ 51568 h 205143"/>
                  <a:gd name="connsiteX7" fmla="*/ 47735 w 225895"/>
                  <a:gd name="connsiteY7" fmla="*/ 56520 h 205143"/>
                  <a:gd name="connsiteX8" fmla="*/ 44019 w 225895"/>
                  <a:gd name="connsiteY8" fmla="*/ 57758 h 205143"/>
                  <a:gd name="connsiteX9" fmla="*/ 27920 w 225895"/>
                  <a:gd name="connsiteY9" fmla="*/ 65186 h 205143"/>
                  <a:gd name="connsiteX10" fmla="*/ 18012 w 225895"/>
                  <a:gd name="connsiteY10" fmla="*/ 133274 h 205143"/>
                  <a:gd name="connsiteX11" fmla="*/ 66311 w 225895"/>
                  <a:gd name="connsiteY11" fmla="*/ 151844 h 205143"/>
                  <a:gd name="connsiteX12" fmla="*/ 70026 w 225895"/>
                  <a:gd name="connsiteY12" fmla="*/ 150606 h 205143"/>
                  <a:gd name="connsiteX13" fmla="*/ 71265 w 225895"/>
                  <a:gd name="connsiteY13" fmla="*/ 155558 h 205143"/>
                  <a:gd name="connsiteX14" fmla="*/ 77457 w 225895"/>
                  <a:gd name="connsiteY14" fmla="*/ 172889 h 205143"/>
                  <a:gd name="connsiteX15" fmla="*/ 118325 w 225895"/>
                  <a:gd name="connsiteY15" fmla="*/ 181555 h 205143"/>
                  <a:gd name="connsiteX16" fmla="*/ 119563 w 225895"/>
                  <a:gd name="connsiteY16" fmla="*/ 180317 h 205143"/>
                  <a:gd name="connsiteX17" fmla="*/ 122040 w 225895"/>
                  <a:gd name="connsiteY17" fmla="*/ 181555 h 205143"/>
                  <a:gd name="connsiteX18" fmla="*/ 193868 w 225895"/>
                  <a:gd name="connsiteY18" fmla="*/ 184031 h 205143"/>
                  <a:gd name="connsiteX19" fmla="*/ 205014 w 225895"/>
                  <a:gd name="connsiteY19" fmla="*/ 101087 h 205143"/>
                  <a:gd name="connsiteX20" fmla="*/ 182722 w 225895"/>
                  <a:gd name="connsiteY20" fmla="*/ 82517 h 205143"/>
                  <a:gd name="connsiteX21" fmla="*/ 177769 w 225895"/>
                  <a:gd name="connsiteY21" fmla="*/ 81279 h 205143"/>
                  <a:gd name="connsiteX22" fmla="*/ 180246 w 225895"/>
                  <a:gd name="connsiteY22" fmla="*/ 77566 h 205143"/>
                  <a:gd name="connsiteX23" fmla="*/ 174053 w 225895"/>
                  <a:gd name="connsiteY23" fmla="*/ 28047 h 205143"/>
                  <a:gd name="connsiteX24" fmla="*/ 142783 w 225895"/>
                  <a:gd name="connsiteY24" fmla="*/ 8549 h 205143"/>
                  <a:gd name="connsiteX25" fmla="*/ 144348 w 225895"/>
                  <a:gd name="connsiteY25" fmla="*/ 754 h 205143"/>
                  <a:gd name="connsiteX26" fmla="*/ 181518 w 225895"/>
                  <a:gd name="connsiteY26" fmla="*/ 23051 h 205143"/>
                  <a:gd name="connsiteX27" fmla="*/ 190191 w 225895"/>
                  <a:gd name="connsiteY27" fmla="*/ 77555 h 205143"/>
                  <a:gd name="connsiteX28" fmla="*/ 212492 w 225895"/>
                  <a:gd name="connsiteY28" fmla="*/ 97374 h 205143"/>
                  <a:gd name="connsiteX29" fmla="*/ 198863 w 225895"/>
                  <a:gd name="connsiteY29" fmla="*/ 191517 h 205143"/>
                  <a:gd name="connsiteX30" fmla="*/ 159216 w 225895"/>
                  <a:gd name="connsiteY30" fmla="*/ 205143 h 205143"/>
                  <a:gd name="connsiteX31" fmla="*/ 120808 w 225895"/>
                  <a:gd name="connsiteY31" fmla="*/ 192756 h 205143"/>
                  <a:gd name="connsiteX32" fmla="*/ 71248 w 225895"/>
                  <a:gd name="connsiteY32" fmla="*/ 179130 h 205143"/>
                  <a:gd name="connsiteX33" fmla="*/ 63814 w 225895"/>
                  <a:gd name="connsiteY33" fmla="*/ 163026 h 205143"/>
                  <a:gd name="connsiteX34" fmla="*/ 11777 w 225895"/>
                  <a:gd name="connsiteY34" fmla="*/ 139491 h 205143"/>
                  <a:gd name="connsiteX35" fmla="*/ 22928 w 225895"/>
                  <a:gd name="connsiteY35" fmla="*/ 58974 h 205143"/>
                  <a:gd name="connsiteX36" fmla="*/ 37796 w 225895"/>
                  <a:gd name="connsiteY36" fmla="*/ 51541 h 205143"/>
                  <a:gd name="connsiteX37" fmla="*/ 52663 w 225895"/>
                  <a:gd name="connsiteY37" fmla="*/ 9425 h 205143"/>
                  <a:gd name="connsiteX38" fmla="*/ 103462 w 225895"/>
                  <a:gd name="connsiteY38" fmla="*/ 10664 h 205143"/>
                  <a:gd name="connsiteX39" fmla="*/ 144348 w 225895"/>
                  <a:gd name="connsiteY39" fmla="*/ 754 h 205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25895" h="205143">
                    <a:moveTo>
                      <a:pt x="142783" y="8549"/>
                    </a:moveTo>
                    <a:cubicBezTo>
                      <a:pt x="130399" y="6692"/>
                      <a:pt x="117086" y="9477"/>
                      <a:pt x="105940" y="16905"/>
                    </a:cubicBezTo>
                    <a:cubicBezTo>
                      <a:pt x="105940" y="16905"/>
                      <a:pt x="105940" y="18143"/>
                      <a:pt x="104702" y="18143"/>
                    </a:cubicBezTo>
                    <a:lnTo>
                      <a:pt x="100987" y="21857"/>
                    </a:lnTo>
                    <a:lnTo>
                      <a:pt x="98510" y="19381"/>
                    </a:lnTo>
                    <a:cubicBezTo>
                      <a:pt x="87364" y="7001"/>
                      <a:pt x="68788" y="5763"/>
                      <a:pt x="56404" y="15667"/>
                    </a:cubicBezTo>
                    <a:cubicBezTo>
                      <a:pt x="46496" y="23095"/>
                      <a:pt x="41542" y="39188"/>
                      <a:pt x="46496" y="51568"/>
                    </a:cubicBezTo>
                    <a:lnTo>
                      <a:pt x="47735" y="56520"/>
                    </a:lnTo>
                    <a:lnTo>
                      <a:pt x="44019" y="57758"/>
                    </a:lnTo>
                    <a:cubicBezTo>
                      <a:pt x="37827" y="58996"/>
                      <a:pt x="31635" y="61472"/>
                      <a:pt x="27920" y="65186"/>
                    </a:cubicBezTo>
                    <a:cubicBezTo>
                      <a:pt x="5628" y="81279"/>
                      <a:pt x="675" y="112229"/>
                      <a:pt x="18012" y="133274"/>
                    </a:cubicBezTo>
                    <a:cubicBezTo>
                      <a:pt x="27920" y="148130"/>
                      <a:pt x="47735" y="155558"/>
                      <a:pt x="66311" y="151844"/>
                    </a:cubicBezTo>
                    <a:lnTo>
                      <a:pt x="70026" y="150606"/>
                    </a:lnTo>
                    <a:lnTo>
                      <a:pt x="71265" y="155558"/>
                    </a:lnTo>
                    <a:cubicBezTo>
                      <a:pt x="71265" y="161748"/>
                      <a:pt x="73741" y="167938"/>
                      <a:pt x="77457" y="172889"/>
                    </a:cubicBezTo>
                    <a:cubicBezTo>
                      <a:pt x="86126" y="185269"/>
                      <a:pt x="104702" y="188983"/>
                      <a:pt x="118325" y="181555"/>
                    </a:cubicBezTo>
                    <a:lnTo>
                      <a:pt x="119563" y="180317"/>
                    </a:lnTo>
                    <a:lnTo>
                      <a:pt x="122040" y="181555"/>
                    </a:lnTo>
                    <a:cubicBezTo>
                      <a:pt x="143093" y="198887"/>
                      <a:pt x="172815" y="198887"/>
                      <a:pt x="193868" y="184031"/>
                    </a:cubicBezTo>
                    <a:cubicBezTo>
                      <a:pt x="219875" y="164224"/>
                      <a:pt x="224829" y="127084"/>
                      <a:pt x="205014" y="101087"/>
                    </a:cubicBezTo>
                    <a:cubicBezTo>
                      <a:pt x="200060" y="93659"/>
                      <a:pt x="191391" y="87469"/>
                      <a:pt x="182722" y="82517"/>
                    </a:cubicBezTo>
                    <a:lnTo>
                      <a:pt x="177769" y="81279"/>
                    </a:lnTo>
                    <a:lnTo>
                      <a:pt x="180246" y="77566"/>
                    </a:lnTo>
                    <a:cubicBezTo>
                      <a:pt x="187676" y="60234"/>
                      <a:pt x="185199" y="41664"/>
                      <a:pt x="174053" y="28047"/>
                    </a:cubicBezTo>
                    <a:cubicBezTo>
                      <a:pt x="166623" y="16905"/>
                      <a:pt x="155167" y="10406"/>
                      <a:pt x="142783" y="8549"/>
                    </a:cubicBezTo>
                    <a:close/>
                    <a:moveTo>
                      <a:pt x="144348" y="754"/>
                    </a:moveTo>
                    <a:cubicBezTo>
                      <a:pt x="159216" y="3231"/>
                      <a:pt x="172845" y="10664"/>
                      <a:pt x="181518" y="23051"/>
                    </a:cubicBezTo>
                    <a:cubicBezTo>
                      <a:pt x="193908" y="39154"/>
                      <a:pt x="196386" y="58974"/>
                      <a:pt x="190191" y="77555"/>
                    </a:cubicBezTo>
                    <a:cubicBezTo>
                      <a:pt x="198863" y="82509"/>
                      <a:pt x="206297" y="88703"/>
                      <a:pt x="212492" y="97374"/>
                    </a:cubicBezTo>
                    <a:cubicBezTo>
                      <a:pt x="234794" y="127103"/>
                      <a:pt x="228599" y="169220"/>
                      <a:pt x="198863" y="191517"/>
                    </a:cubicBezTo>
                    <a:cubicBezTo>
                      <a:pt x="187713" y="200188"/>
                      <a:pt x="172845" y="205143"/>
                      <a:pt x="159216" y="205143"/>
                    </a:cubicBezTo>
                    <a:cubicBezTo>
                      <a:pt x="145587" y="205143"/>
                      <a:pt x="131958" y="200188"/>
                      <a:pt x="120808" y="192756"/>
                    </a:cubicBezTo>
                    <a:cubicBezTo>
                      <a:pt x="103462" y="200188"/>
                      <a:pt x="83638" y="193994"/>
                      <a:pt x="71248" y="179130"/>
                    </a:cubicBezTo>
                    <a:cubicBezTo>
                      <a:pt x="68770" y="174175"/>
                      <a:pt x="66292" y="169220"/>
                      <a:pt x="63814" y="163026"/>
                    </a:cubicBezTo>
                    <a:cubicBezTo>
                      <a:pt x="43991" y="165504"/>
                      <a:pt x="24167" y="156833"/>
                      <a:pt x="11777" y="139491"/>
                    </a:cubicBezTo>
                    <a:cubicBezTo>
                      <a:pt x="-8047" y="114716"/>
                      <a:pt x="-1852" y="78793"/>
                      <a:pt x="22928" y="58974"/>
                    </a:cubicBezTo>
                    <a:cubicBezTo>
                      <a:pt x="27884" y="56496"/>
                      <a:pt x="32840" y="54019"/>
                      <a:pt x="37796" y="51541"/>
                    </a:cubicBezTo>
                    <a:cubicBezTo>
                      <a:pt x="34079" y="36677"/>
                      <a:pt x="39035" y="19335"/>
                      <a:pt x="52663" y="9425"/>
                    </a:cubicBezTo>
                    <a:cubicBezTo>
                      <a:pt x="68770" y="-1724"/>
                      <a:pt x="88594" y="-485"/>
                      <a:pt x="103462" y="10664"/>
                    </a:cubicBezTo>
                    <a:cubicBezTo>
                      <a:pt x="114613" y="1992"/>
                      <a:pt x="129480" y="-1724"/>
                      <a:pt x="144348" y="75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4" name="Group 1273">
              <a:extLst>
                <a:ext uri="{FF2B5EF4-FFF2-40B4-BE49-F238E27FC236}">
                  <a16:creationId xmlns:a16="http://schemas.microsoft.com/office/drawing/2014/main" id="{B88D53DA-F856-3947-8675-CD4A375AEB8D}"/>
                </a:ext>
              </a:extLst>
            </p:cNvPr>
            <p:cNvGrpSpPr/>
            <p:nvPr/>
          </p:nvGrpSpPr>
          <p:grpSpPr>
            <a:xfrm>
              <a:off x="3931719" y="10014699"/>
              <a:ext cx="199327" cy="195658"/>
              <a:chOff x="3931719" y="10014699"/>
              <a:chExt cx="199327" cy="195658"/>
            </a:xfrm>
          </p:grpSpPr>
          <p:sp>
            <p:nvSpPr>
              <p:cNvPr id="1306" name="Freeform 1305">
                <a:extLst>
                  <a:ext uri="{FF2B5EF4-FFF2-40B4-BE49-F238E27FC236}">
                    <a16:creationId xmlns:a16="http://schemas.microsoft.com/office/drawing/2014/main" id="{8495B44B-A66F-314E-BCCF-C0D5FC22B9B9}"/>
                  </a:ext>
                </a:extLst>
              </p:cNvPr>
              <p:cNvSpPr/>
              <p:nvPr/>
            </p:nvSpPr>
            <p:spPr>
              <a:xfrm>
                <a:off x="3936702" y="10019684"/>
                <a:ext cx="190606" cy="1856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0">
                    <a:moveTo>
                      <a:pt x="15" y="60"/>
                    </a:moveTo>
                    <a:cubicBezTo>
                      <a:pt x="10" y="53"/>
                      <a:pt x="7" y="46"/>
                      <a:pt x="7" y="36"/>
                    </a:cubicBezTo>
                    <a:cubicBezTo>
                      <a:pt x="7" y="16"/>
                      <a:pt x="23" y="0"/>
                      <a:pt x="43" y="0"/>
                    </a:cubicBezTo>
                    <a:cubicBezTo>
                      <a:pt x="64" y="0"/>
                      <a:pt x="80" y="16"/>
                      <a:pt x="80" y="36"/>
                    </a:cubicBezTo>
                    <a:cubicBezTo>
                      <a:pt x="87" y="33"/>
                      <a:pt x="95" y="30"/>
                      <a:pt x="103" y="30"/>
                    </a:cubicBezTo>
                    <a:cubicBezTo>
                      <a:pt x="131" y="30"/>
                      <a:pt x="154" y="53"/>
                      <a:pt x="154" y="81"/>
                    </a:cubicBezTo>
                    <a:cubicBezTo>
                      <a:pt x="154" y="108"/>
                      <a:pt x="131" y="131"/>
                      <a:pt x="103" y="131"/>
                    </a:cubicBezTo>
                    <a:cubicBezTo>
                      <a:pt x="99" y="131"/>
                      <a:pt x="94" y="130"/>
                      <a:pt x="91" y="129"/>
                    </a:cubicBezTo>
                    <a:cubicBezTo>
                      <a:pt x="89" y="141"/>
                      <a:pt x="79" y="150"/>
                      <a:pt x="67" y="150"/>
                    </a:cubicBezTo>
                    <a:cubicBezTo>
                      <a:pt x="54" y="150"/>
                      <a:pt x="43" y="140"/>
                      <a:pt x="43" y="126"/>
                    </a:cubicBezTo>
                    <a:cubicBezTo>
                      <a:pt x="41" y="126"/>
                      <a:pt x="39" y="126"/>
                      <a:pt x="37" y="126"/>
                    </a:cubicBezTo>
                    <a:cubicBezTo>
                      <a:pt x="17" y="126"/>
                      <a:pt x="0" y="110"/>
                      <a:pt x="0" y="90"/>
                    </a:cubicBezTo>
                    <a:cubicBezTo>
                      <a:pt x="0" y="77"/>
                      <a:pt x="6" y="66"/>
                      <a:pt x="15" y="6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7" name="Freeform 1306">
                <a:extLst>
                  <a:ext uri="{FF2B5EF4-FFF2-40B4-BE49-F238E27FC236}">
                    <a16:creationId xmlns:a16="http://schemas.microsoft.com/office/drawing/2014/main" id="{D11C97C5-9A1F-B844-9C3A-BD614076F36B}"/>
                  </a:ext>
                </a:extLst>
              </p:cNvPr>
              <p:cNvSpPr/>
              <p:nvPr/>
            </p:nvSpPr>
            <p:spPr>
              <a:xfrm>
                <a:off x="3931719" y="10014699"/>
                <a:ext cx="199327" cy="195658"/>
              </a:xfrm>
              <a:custGeom>
                <a:avLst/>
                <a:gdLst>
                  <a:gd name="connsiteX0" fmla="*/ 58213 w 199327"/>
                  <a:gd name="connsiteY0" fmla="*/ 9970 h 195658"/>
                  <a:gd name="connsiteX1" fmla="*/ 17381 w 199327"/>
                  <a:gd name="connsiteY1" fmla="*/ 49571 h 195658"/>
                  <a:gd name="connsiteX2" fmla="*/ 27280 w 199327"/>
                  <a:gd name="connsiteY2" fmla="*/ 76796 h 195658"/>
                  <a:gd name="connsiteX3" fmla="*/ 27280 w 199327"/>
                  <a:gd name="connsiteY3" fmla="*/ 79271 h 195658"/>
                  <a:gd name="connsiteX4" fmla="*/ 26043 w 199327"/>
                  <a:gd name="connsiteY4" fmla="*/ 82984 h 195658"/>
                  <a:gd name="connsiteX5" fmla="*/ 8720 w 199327"/>
                  <a:gd name="connsiteY5" fmla="*/ 116397 h 195658"/>
                  <a:gd name="connsiteX6" fmla="*/ 50789 w 199327"/>
                  <a:gd name="connsiteY6" fmla="*/ 157235 h 195658"/>
                  <a:gd name="connsiteX7" fmla="*/ 58213 w 199327"/>
                  <a:gd name="connsiteY7" fmla="*/ 157235 h 195658"/>
                  <a:gd name="connsiteX8" fmla="*/ 58213 w 199327"/>
                  <a:gd name="connsiteY8" fmla="*/ 155997 h 195658"/>
                  <a:gd name="connsiteX9" fmla="*/ 61925 w 199327"/>
                  <a:gd name="connsiteY9" fmla="*/ 157235 h 195658"/>
                  <a:gd name="connsiteX10" fmla="*/ 63162 w 199327"/>
                  <a:gd name="connsiteY10" fmla="*/ 160947 h 195658"/>
                  <a:gd name="connsiteX11" fmla="*/ 87909 w 199327"/>
                  <a:gd name="connsiteY11" fmla="*/ 186935 h 195658"/>
                  <a:gd name="connsiteX12" fmla="*/ 112655 w 199327"/>
                  <a:gd name="connsiteY12" fmla="*/ 164660 h 195658"/>
                  <a:gd name="connsiteX13" fmla="*/ 113892 w 199327"/>
                  <a:gd name="connsiteY13" fmla="*/ 160947 h 195658"/>
                  <a:gd name="connsiteX14" fmla="*/ 117604 w 199327"/>
                  <a:gd name="connsiteY14" fmla="*/ 160947 h 195658"/>
                  <a:gd name="connsiteX15" fmla="*/ 132452 w 199327"/>
                  <a:gd name="connsiteY15" fmla="*/ 162185 h 195658"/>
                  <a:gd name="connsiteX16" fmla="*/ 190606 w 199327"/>
                  <a:gd name="connsiteY16" fmla="*/ 105259 h 195658"/>
                  <a:gd name="connsiteX17" fmla="*/ 132452 w 199327"/>
                  <a:gd name="connsiteY17" fmla="*/ 47096 h 195658"/>
                  <a:gd name="connsiteX18" fmla="*/ 106468 w 199327"/>
                  <a:gd name="connsiteY18" fmla="*/ 54521 h 195658"/>
                  <a:gd name="connsiteX19" fmla="*/ 101519 w 199327"/>
                  <a:gd name="connsiteY19" fmla="*/ 54521 h 195658"/>
                  <a:gd name="connsiteX20" fmla="*/ 99044 w 199327"/>
                  <a:gd name="connsiteY20" fmla="*/ 49571 h 195658"/>
                  <a:gd name="connsiteX21" fmla="*/ 58213 w 199327"/>
                  <a:gd name="connsiteY21" fmla="*/ 9970 h 195658"/>
                  <a:gd name="connsiteX22" fmla="*/ 58189 w 199327"/>
                  <a:gd name="connsiteY22" fmla="*/ 0 h 195658"/>
                  <a:gd name="connsiteX23" fmla="*/ 107711 w 199327"/>
                  <a:gd name="connsiteY23" fmla="*/ 43342 h 195658"/>
                  <a:gd name="connsiteX24" fmla="*/ 132472 w 199327"/>
                  <a:gd name="connsiteY24" fmla="*/ 38389 h 195658"/>
                  <a:gd name="connsiteX25" fmla="*/ 199327 w 199327"/>
                  <a:gd name="connsiteY25" fmla="*/ 105259 h 195658"/>
                  <a:gd name="connsiteX26" fmla="*/ 132472 w 199327"/>
                  <a:gd name="connsiteY26" fmla="*/ 170891 h 195658"/>
                  <a:gd name="connsiteX27" fmla="*/ 120092 w 199327"/>
                  <a:gd name="connsiteY27" fmla="*/ 169653 h 195658"/>
                  <a:gd name="connsiteX28" fmla="*/ 87902 w 199327"/>
                  <a:gd name="connsiteY28" fmla="*/ 195658 h 195658"/>
                  <a:gd name="connsiteX29" fmla="*/ 54475 w 199327"/>
                  <a:gd name="connsiteY29" fmla="*/ 165938 h 195658"/>
                  <a:gd name="connsiteX30" fmla="*/ 50760 w 199327"/>
                  <a:gd name="connsiteY30" fmla="*/ 165938 h 195658"/>
                  <a:gd name="connsiteX31" fmla="*/ 0 w 199327"/>
                  <a:gd name="connsiteY31" fmla="*/ 116404 h 195658"/>
                  <a:gd name="connsiteX32" fmla="*/ 17333 w 199327"/>
                  <a:gd name="connsiteY32" fmla="*/ 78016 h 195658"/>
                  <a:gd name="connsiteX33" fmla="*/ 8667 w 199327"/>
                  <a:gd name="connsiteY33" fmla="*/ 49534 h 195658"/>
                  <a:gd name="connsiteX34" fmla="*/ 58189 w 199327"/>
                  <a:gd name="connsiteY34" fmla="*/ 0 h 195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9327" h="195658">
                    <a:moveTo>
                      <a:pt x="58213" y="9970"/>
                    </a:moveTo>
                    <a:cubicBezTo>
                      <a:pt x="35941" y="9970"/>
                      <a:pt x="17381" y="27295"/>
                      <a:pt x="17381" y="49571"/>
                    </a:cubicBezTo>
                    <a:cubicBezTo>
                      <a:pt x="17381" y="60708"/>
                      <a:pt x="21093" y="69371"/>
                      <a:pt x="27280" y="76796"/>
                    </a:cubicBezTo>
                    <a:lnTo>
                      <a:pt x="27280" y="79271"/>
                    </a:lnTo>
                    <a:cubicBezTo>
                      <a:pt x="27280" y="81746"/>
                      <a:pt x="27280" y="81746"/>
                      <a:pt x="26043" y="82984"/>
                    </a:cubicBezTo>
                    <a:cubicBezTo>
                      <a:pt x="14907" y="90409"/>
                      <a:pt x="8720" y="102784"/>
                      <a:pt x="8720" y="116397"/>
                    </a:cubicBezTo>
                    <a:cubicBezTo>
                      <a:pt x="8720" y="138672"/>
                      <a:pt x="27280" y="157235"/>
                      <a:pt x="50789" y="157235"/>
                    </a:cubicBezTo>
                    <a:cubicBezTo>
                      <a:pt x="53264" y="157235"/>
                      <a:pt x="54501" y="157235"/>
                      <a:pt x="58213" y="157235"/>
                    </a:cubicBezTo>
                    <a:cubicBezTo>
                      <a:pt x="58213" y="155997"/>
                      <a:pt x="58213" y="155997"/>
                      <a:pt x="58213" y="155997"/>
                    </a:cubicBezTo>
                    <a:cubicBezTo>
                      <a:pt x="59450" y="155997"/>
                      <a:pt x="60688" y="157235"/>
                      <a:pt x="61925" y="157235"/>
                    </a:cubicBezTo>
                    <a:cubicBezTo>
                      <a:pt x="61925" y="158472"/>
                      <a:pt x="63162" y="159710"/>
                      <a:pt x="63162" y="160947"/>
                    </a:cubicBezTo>
                    <a:cubicBezTo>
                      <a:pt x="63162" y="174560"/>
                      <a:pt x="74298" y="186935"/>
                      <a:pt x="87909" y="186935"/>
                    </a:cubicBezTo>
                    <a:cubicBezTo>
                      <a:pt x="100282" y="186935"/>
                      <a:pt x="111418" y="177035"/>
                      <a:pt x="112655" y="164660"/>
                    </a:cubicBezTo>
                    <a:cubicBezTo>
                      <a:pt x="112655" y="163422"/>
                      <a:pt x="112655" y="160947"/>
                      <a:pt x="113892" y="160947"/>
                    </a:cubicBezTo>
                    <a:cubicBezTo>
                      <a:pt x="115130" y="159710"/>
                      <a:pt x="117604" y="159710"/>
                      <a:pt x="117604" y="160947"/>
                    </a:cubicBezTo>
                    <a:cubicBezTo>
                      <a:pt x="122554" y="160947"/>
                      <a:pt x="127503" y="162185"/>
                      <a:pt x="132452" y="162185"/>
                    </a:cubicBezTo>
                    <a:cubicBezTo>
                      <a:pt x="164622" y="162185"/>
                      <a:pt x="190606" y="136197"/>
                      <a:pt x="190606" y="105259"/>
                    </a:cubicBezTo>
                    <a:cubicBezTo>
                      <a:pt x="190606" y="73083"/>
                      <a:pt x="164622" y="47096"/>
                      <a:pt x="132452" y="47096"/>
                    </a:cubicBezTo>
                    <a:cubicBezTo>
                      <a:pt x="123791" y="47096"/>
                      <a:pt x="115130" y="49571"/>
                      <a:pt x="106468" y="54521"/>
                    </a:cubicBezTo>
                    <a:cubicBezTo>
                      <a:pt x="105231" y="54521"/>
                      <a:pt x="103994" y="54521"/>
                      <a:pt x="101519" y="54521"/>
                    </a:cubicBezTo>
                    <a:cubicBezTo>
                      <a:pt x="100282" y="53283"/>
                      <a:pt x="99044" y="52046"/>
                      <a:pt x="99044" y="49571"/>
                    </a:cubicBezTo>
                    <a:cubicBezTo>
                      <a:pt x="99044" y="27295"/>
                      <a:pt x="81722" y="9970"/>
                      <a:pt x="58213" y="9970"/>
                    </a:cubicBezTo>
                    <a:close/>
                    <a:moveTo>
                      <a:pt x="58189" y="0"/>
                    </a:moveTo>
                    <a:cubicBezTo>
                      <a:pt x="84188" y="0"/>
                      <a:pt x="105235" y="18575"/>
                      <a:pt x="107711" y="43342"/>
                    </a:cubicBezTo>
                    <a:cubicBezTo>
                      <a:pt x="116377" y="40865"/>
                      <a:pt x="125044" y="38389"/>
                      <a:pt x="132472" y="38389"/>
                    </a:cubicBezTo>
                    <a:cubicBezTo>
                      <a:pt x="169614" y="38389"/>
                      <a:pt x="199327" y="68109"/>
                      <a:pt x="199327" y="105259"/>
                    </a:cubicBezTo>
                    <a:cubicBezTo>
                      <a:pt x="199327" y="141171"/>
                      <a:pt x="169614" y="170891"/>
                      <a:pt x="132472" y="170891"/>
                    </a:cubicBezTo>
                    <a:cubicBezTo>
                      <a:pt x="128758" y="170891"/>
                      <a:pt x="125044" y="170891"/>
                      <a:pt x="120092" y="169653"/>
                    </a:cubicBezTo>
                    <a:cubicBezTo>
                      <a:pt x="116377" y="184513"/>
                      <a:pt x="103997" y="195658"/>
                      <a:pt x="87902" y="195658"/>
                    </a:cubicBezTo>
                    <a:cubicBezTo>
                      <a:pt x="70569" y="195658"/>
                      <a:pt x="55713" y="183275"/>
                      <a:pt x="54475" y="165938"/>
                    </a:cubicBezTo>
                    <a:cubicBezTo>
                      <a:pt x="53237" y="165938"/>
                      <a:pt x="51998" y="165938"/>
                      <a:pt x="50760" y="165938"/>
                    </a:cubicBezTo>
                    <a:cubicBezTo>
                      <a:pt x="23523" y="165938"/>
                      <a:pt x="0" y="143648"/>
                      <a:pt x="0" y="116404"/>
                    </a:cubicBezTo>
                    <a:cubicBezTo>
                      <a:pt x="0" y="101544"/>
                      <a:pt x="6190" y="87922"/>
                      <a:pt x="17333" y="78016"/>
                    </a:cubicBezTo>
                    <a:cubicBezTo>
                      <a:pt x="12381" y="69347"/>
                      <a:pt x="8667" y="60679"/>
                      <a:pt x="8667" y="49534"/>
                    </a:cubicBezTo>
                    <a:cubicBezTo>
                      <a:pt x="8667" y="22290"/>
                      <a:pt x="30952" y="0"/>
                      <a:pt x="58189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8" name="Freeform 1307">
                <a:extLst>
                  <a:ext uri="{FF2B5EF4-FFF2-40B4-BE49-F238E27FC236}">
                    <a16:creationId xmlns:a16="http://schemas.microsoft.com/office/drawing/2014/main" id="{2B253CDA-FF78-6544-A436-B1F2F75075CC}"/>
                  </a:ext>
                </a:extLst>
              </p:cNvPr>
              <p:cNvSpPr/>
              <p:nvPr/>
            </p:nvSpPr>
            <p:spPr>
              <a:xfrm>
                <a:off x="3936702" y="10019684"/>
                <a:ext cx="190606" cy="1856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0">
                    <a:moveTo>
                      <a:pt x="15" y="60"/>
                    </a:moveTo>
                    <a:cubicBezTo>
                      <a:pt x="10" y="53"/>
                      <a:pt x="7" y="46"/>
                      <a:pt x="7" y="36"/>
                    </a:cubicBezTo>
                    <a:cubicBezTo>
                      <a:pt x="7" y="16"/>
                      <a:pt x="23" y="0"/>
                      <a:pt x="43" y="0"/>
                    </a:cubicBezTo>
                    <a:cubicBezTo>
                      <a:pt x="64" y="0"/>
                      <a:pt x="80" y="16"/>
                      <a:pt x="80" y="36"/>
                    </a:cubicBezTo>
                    <a:cubicBezTo>
                      <a:pt x="87" y="33"/>
                      <a:pt x="95" y="30"/>
                      <a:pt x="103" y="30"/>
                    </a:cubicBezTo>
                    <a:cubicBezTo>
                      <a:pt x="131" y="30"/>
                      <a:pt x="154" y="53"/>
                      <a:pt x="154" y="81"/>
                    </a:cubicBezTo>
                    <a:cubicBezTo>
                      <a:pt x="154" y="108"/>
                      <a:pt x="131" y="131"/>
                      <a:pt x="103" y="131"/>
                    </a:cubicBezTo>
                    <a:cubicBezTo>
                      <a:pt x="99" y="131"/>
                      <a:pt x="94" y="130"/>
                      <a:pt x="91" y="129"/>
                    </a:cubicBezTo>
                    <a:cubicBezTo>
                      <a:pt x="89" y="141"/>
                      <a:pt x="79" y="150"/>
                      <a:pt x="67" y="150"/>
                    </a:cubicBezTo>
                    <a:cubicBezTo>
                      <a:pt x="54" y="150"/>
                      <a:pt x="43" y="140"/>
                      <a:pt x="43" y="126"/>
                    </a:cubicBezTo>
                    <a:cubicBezTo>
                      <a:pt x="41" y="126"/>
                      <a:pt x="39" y="126"/>
                      <a:pt x="37" y="126"/>
                    </a:cubicBezTo>
                    <a:cubicBezTo>
                      <a:pt x="17" y="126"/>
                      <a:pt x="0" y="110"/>
                      <a:pt x="0" y="90"/>
                    </a:cubicBezTo>
                    <a:cubicBezTo>
                      <a:pt x="0" y="77"/>
                      <a:pt x="6" y="66"/>
                      <a:pt x="15" y="60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9" name="Freeform 1308">
                <a:extLst>
                  <a:ext uri="{FF2B5EF4-FFF2-40B4-BE49-F238E27FC236}">
                    <a16:creationId xmlns:a16="http://schemas.microsoft.com/office/drawing/2014/main" id="{BC7ED4B8-A76B-2948-8605-ACE225F86C66}"/>
                  </a:ext>
                </a:extLst>
              </p:cNvPr>
              <p:cNvSpPr/>
              <p:nvPr/>
            </p:nvSpPr>
            <p:spPr>
              <a:xfrm>
                <a:off x="3931719" y="10014699"/>
                <a:ext cx="199327" cy="195658"/>
              </a:xfrm>
              <a:custGeom>
                <a:avLst/>
                <a:gdLst>
                  <a:gd name="connsiteX0" fmla="*/ 58213 w 199327"/>
                  <a:gd name="connsiteY0" fmla="*/ 9970 h 195658"/>
                  <a:gd name="connsiteX1" fmla="*/ 17381 w 199327"/>
                  <a:gd name="connsiteY1" fmla="*/ 49571 h 195658"/>
                  <a:gd name="connsiteX2" fmla="*/ 27280 w 199327"/>
                  <a:gd name="connsiteY2" fmla="*/ 76796 h 195658"/>
                  <a:gd name="connsiteX3" fmla="*/ 27280 w 199327"/>
                  <a:gd name="connsiteY3" fmla="*/ 79271 h 195658"/>
                  <a:gd name="connsiteX4" fmla="*/ 26043 w 199327"/>
                  <a:gd name="connsiteY4" fmla="*/ 82984 h 195658"/>
                  <a:gd name="connsiteX5" fmla="*/ 8720 w 199327"/>
                  <a:gd name="connsiteY5" fmla="*/ 116397 h 195658"/>
                  <a:gd name="connsiteX6" fmla="*/ 50789 w 199327"/>
                  <a:gd name="connsiteY6" fmla="*/ 157235 h 195658"/>
                  <a:gd name="connsiteX7" fmla="*/ 58213 w 199327"/>
                  <a:gd name="connsiteY7" fmla="*/ 157235 h 195658"/>
                  <a:gd name="connsiteX8" fmla="*/ 58213 w 199327"/>
                  <a:gd name="connsiteY8" fmla="*/ 155997 h 195658"/>
                  <a:gd name="connsiteX9" fmla="*/ 61925 w 199327"/>
                  <a:gd name="connsiteY9" fmla="*/ 157235 h 195658"/>
                  <a:gd name="connsiteX10" fmla="*/ 63162 w 199327"/>
                  <a:gd name="connsiteY10" fmla="*/ 160947 h 195658"/>
                  <a:gd name="connsiteX11" fmla="*/ 87909 w 199327"/>
                  <a:gd name="connsiteY11" fmla="*/ 186935 h 195658"/>
                  <a:gd name="connsiteX12" fmla="*/ 112655 w 199327"/>
                  <a:gd name="connsiteY12" fmla="*/ 164660 h 195658"/>
                  <a:gd name="connsiteX13" fmla="*/ 113892 w 199327"/>
                  <a:gd name="connsiteY13" fmla="*/ 160947 h 195658"/>
                  <a:gd name="connsiteX14" fmla="*/ 117604 w 199327"/>
                  <a:gd name="connsiteY14" fmla="*/ 160947 h 195658"/>
                  <a:gd name="connsiteX15" fmla="*/ 132452 w 199327"/>
                  <a:gd name="connsiteY15" fmla="*/ 162185 h 195658"/>
                  <a:gd name="connsiteX16" fmla="*/ 190606 w 199327"/>
                  <a:gd name="connsiteY16" fmla="*/ 105259 h 195658"/>
                  <a:gd name="connsiteX17" fmla="*/ 132452 w 199327"/>
                  <a:gd name="connsiteY17" fmla="*/ 47096 h 195658"/>
                  <a:gd name="connsiteX18" fmla="*/ 106468 w 199327"/>
                  <a:gd name="connsiteY18" fmla="*/ 54521 h 195658"/>
                  <a:gd name="connsiteX19" fmla="*/ 101519 w 199327"/>
                  <a:gd name="connsiteY19" fmla="*/ 54521 h 195658"/>
                  <a:gd name="connsiteX20" fmla="*/ 99044 w 199327"/>
                  <a:gd name="connsiteY20" fmla="*/ 49571 h 195658"/>
                  <a:gd name="connsiteX21" fmla="*/ 58213 w 199327"/>
                  <a:gd name="connsiteY21" fmla="*/ 9970 h 195658"/>
                  <a:gd name="connsiteX22" fmla="*/ 58189 w 199327"/>
                  <a:gd name="connsiteY22" fmla="*/ 0 h 195658"/>
                  <a:gd name="connsiteX23" fmla="*/ 107711 w 199327"/>
                  <a:gd name="connsiteY23" fmla="*/ 43342 h 195658"/>
                  <a:gd name="connsiteX24" fmla="*/ 132472 w 199327"/>
                  <a:gd name="connsiteY24" fmla="*/ 38389 h 195658"/>
                  <a:gd name="connsiteX25" fmla="*/ 199327 w 199327"/>
                  <a:gd name="connsiteY25" fmla="*/ 105259 h 195658"/>
                  <a:gd name="connsiteX26" fmla="*/ 132472 w 199327"/>
                  <a:gd name="connsiteY26" fmla="*/ 170891 h 195658"/>
                  <a:gd name="connsiteX27" fmla="*/ 120092 w 199327"/>
                  <a:gd name="connsiteY27" fmla="*/ 169653 h 195658"/>
                  <a:gd name="connsiteX28" fmla="*/ 87902 w 199327"/>
                  <a:gd name="connsiteY28" fmla="*/ 195658 h 195658"/>
                  <a:gd name="connsiteX29" fmla="*/ 54475 w 199327"/>
                  <a:gd name="connsiteY29" fmla="*/ 165938 h 195658"/>
                  <a:gd name="connsiteX30" fmla="*/ 50760 w 199327"/>
                  <a:gd name="connsiteY30" fmla="*/ 165938 h 195658"/>
                  <a:gd name="connsiteX31" fmla="*/ 0 w 199327"/>
                  <a:gd name="connsiteY31" fmla="*/ 116404 h 195658"/>
                  <a:gd name="connsiteX32" fmla="*/ 17333 w 199327"/>
                  <a:gd name="connsiteY32" fmla="*/ 78016 h 195658"/>
                  <a:gd name="connsiteX33" fmla="*/ 8667 w 199327"/>
                  <a:gd name="connsiteY33" fmla="*/ 49534 h 195658"/>
                  <a:gd name="connsiteX34" fmla="*/ 58189 w 199327"/>
                  <a:gd name="connsiteY34" fmla="*/ 0 h 195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9327" h="195658">
                    <a:moveTo>
                      <a:pt x="58213" y="9970"/>
                    </a:moveTo>
                    <a:cubicBezTo>
                      <a:pt x="35941" y="9970"/>
                      <a:pt x="17381" y="27295"/>
                      <a:pt x="17381" y="49571"/>
                    </a:cubicBezTo>
                    <a:cubicBezTo>
                      <a:pt x="17381" y="60708"/>
                      <a:pt x="21093" y="69371"/>
                      <a:pt x="27280" y="76796"/>
                    </a:cubicBezTo>
                    <a:lnTo>
                      <a:pt x="27280" y="79271"/>
                    </a:lnTo>
                    <a:cubicBezTo>
                      <a:pt x="27280" y="81746"/>
                      <a:pt x="27280" y="81746"/>
                      <a:pt x="26043" y="82984"/>
                    </a:cubicBezTo>
                    <a:cubicBezTo>
                      <a:pt x="14907" y="90409"/>
                      <a:pt x="8720" y="102784"/>
                      <a:pt x="8720" y="116397"/>
                    </a:cubicBezTo>
                    <a:cubicBezTo>
                      <a:pt x="8720" y="138672"/>
                      <a:pt x="27280" y="157235"/>
                      <a:pt x="50789" y="157235"/>
                    </a:cubicBezTo>
                    <a:cubicBezTo>
                      <a:pt x="53264" y="157235"/>
                      <a:pt x="54501" y="157235"/>
                      <a:pt x="58213" y="157235"/>
                    </a:cubicBezTo>
                    <a:cubicBezTo>
                      <a:pt x="58213" y="155997"/>
                      <a:pt x="58213" y="155997"/>
                      <a:pt x="58213" y="155997"/>
                    </a:cubicBezTo>
                    <a:cubicBezTo>
                      <a:pt x="59450" y="155997"/>
                      <a:pt x="60688" y="157235"/>
                      <a:pt x="61925" y="157235"/>
                    </a:cubicBezTo>
                    <a:cubicBezTo>
                      <a:pt x="61925" y="158472"/>
                      <a:pt x="63162" y="159710"/>
                      <a:pt x="63162" y="160947"/>
                    </a:cubicBezTo>
                    <a:cubicBezTo>
                      <a:pt x="63162" y="174560"/>
                      <a:pt x="74298" y="186935"/>
                      <a:pt x="87909" y="186935"/>
                    </a:cubicBezTo>
                    <a:cubicBezTo>
                      <a:pt x="100282" y="186935"/>
                      <a:pt x="111418" y="177035"/>
                      <a:pt x="112655" y="164660"/>
                    </a:cubicBezTo>
                    <a:cubicBezTo>
                      <a:pt x="112655" y="163422"/>
                      <a:pt x="112655" y="160947"/>
                      <a:pt x="113892" y="160947"/>
                    </a:cubicBezTo>
                    <a:cubicBezTo>
                      <a:pt x="115130" y="159710"/>
                      <a:pt x="117604" y="159710"/>
                      <a:pt x="117604" y="160947"/>
                    </a:cubicBezTo>
                    <a:cubicBezTo>
                      <a:pt x="122554" y="160947"/>
                      <a:pt x="127503" y="162185"/>
                      <a:pt x="132452" y="162185"/>
                    </a:cubicBezTo>
                    <a:cubicBezTo>
                      <a:pt x="164622" y="162185"/>
                      <a:pt x="190606" y="136197"/>
                      <a:pt x="190606" y="105259"/>
                    </a:cubicBezTo>
                    <a:cubicBezTo>
                      <a:pt x="190606" y="73083"/>
                      <a:pt x="164622" y="47096"/>
                      <a:pt x="132452" y="47096"/>
                    </a:cubicBezTo>
                    <a:cubicBezTo>
                      <a:pt x="123791" y="47096"/>
                      <a:pt x="115130" y="49571"/>
                      <a:pt x="106468" y="54521"/>
                    </a:cubicBezTo>
                    <a:cubicBezTo>
                      <a:pt x="105231" y="54521"/>
                      <a:pt x="103994" y="54521"/>
                      <a:pt x="101519" y="54521"/>
                    </a:cubicBezTo>
                    <a:cubicBezTo>
                      <a:pt x="100282" y="53283"/>
                      <a:pt x="99044" y="52046"/>
                      <a:pt x="99044" y="49571"/>
                    </a:cubicBezTo>
                    <a:cubicBezTo>
                      <a:pt x="99044" y="27295"/>
                      <a:pt x="81722" y="9970"/>
                      <a:pt x="58213" y="9970"/>
                    </a:cubicBezTo>
                    <a:close/>
                    <a:moveTo>
                      <a:pt x="58189" y="0"/>
                    </a:moveTo>
                    <a:cubicBezTo>
                      <a:pt x="84188" y="0"/>
                      <a:pt x="105235" y="18575"/>
                      <a:pt x="107711" y="43342"/>
                    </a:cubicBezTo>
                    <a:cubicBezTo>
                      <a:pt x="116377" y="40865"/>
                      <a:pt x="125044" y="38389"/>
                      <a:pt x="132472" y="38389"/>
                    </a:cubicBezTo>
                    <a:cubicBezTo>
                      <a:pt x="169614" y="38389"/>
                      <a:pt x="199327" y="68109"/>
                      <a:pt x="199327" y="105259"/>
                    </a:cubicBezTo>
                    <a:cubicBezTo>
                      <a:pt x="199327" y="141171"/>
                      <a:pt x="169614" y="170891"/>
                      <a:pt x="132472" y="170891"/>
                    </a:cubicBezTo>
                    <a:cubicBezTo>
                      <a:pt x="128758" y="170891"/>
                      <a:pt x="125044" y="170891"/>
                      <a:pt x="120092" y="169653"/>
                    </a:cubicBezTo>
                    <a:cubicBezTo>
                      <a:pt x="116377" y="184513"/>
                      <a:pt x="103997" y="195658"/>
                      <a:pt x="87902" y="195658"/>
                    </a:cubicBezTo>
                    <a:cubicBezTo>
                      <a:pt x="70569" y="195658"/>
                      <a:pt x="55713" y="183275"/>
                      <a:pt x="54475" y="165938"/>
                    </a:cubicBezTo>
                    <a:cubicBezTo>
                      <a:pt x="53237" y="165938"/>
                      <a:pt x="51998" y="165938"/>
                      <a:pt x="50760" y="165938"/>
                    </a:cubicBezTo>
                    <a:cubicBezTo>
                      <a:pt x="23523" y="165938"/>
                      <a:pt x="0" y="143648"/>
                      <a:pt x="0" y="116404"/>
                    </a:cubicBezTo>
                    <a:cubicBezTo>
                      <a:pt x="0" y="101544"/>
                      <a:pt x="6190" y="87922"/>
                      <a:pt x="17333" y="78016"/>
                    </a:cubicBezTo>
                    <a:cubicBezTo>
                      <a:pt x="12381" y="69347"/>
                      <a:pt x="8667" y="60679"/>
                      <a:pt x="8667" y="49534"/>
                    </a:cubicBezTo>
                    <a:cubicBezTo>
                      <a:pt x="8667" y="22290"/>
                      <a:pt x="30952" y="0"/>
                      <a:pt x="58189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5" name="Group 1274">
              <a:extLst>
                <a:ext uri="{FF2B5EF4-FFF2-40B4-BE49-F238E27FC236}">
                  <a16:creationId xmlns:a16="http://schemas.microsoft.com/office/drawing/2014/main" id="{48BF0D80-5B3D-5346-8C43-DFD576B9F981}"/>
                </a:ext>
              </a:extLst>
            </p:cNvPr>
            <p:cNvGrpSpPr/>
            <p:nvPr/>
          </p:nvGrpSpPr>
          <p:grpSpPr>
            <a:xfrm>
              <a:off x="3258995" y="9976062"/>
              <a:ext cx="198081" cy="194412"/>
              <a:chOff x="3258995" y="9976062"/>
              <a:chExt cx="198081" cy="194412"/>
            </a:xfrm>
          </p:grpSpPr>
          <p:sp>
            <p:nvSpPr>
              <p:cNvPr id="1302" name="Freeform 1301">
                <a:extLst>
                  <a:ext uri="{FF2B5EF4-FFF2-40B4-BE49-F238E27FC236}">
                    <a16:creationId xmlns:a16="http://schemas.microsoft.com/office/drawing/2014/main" id="{186CFDF3-7580-524A-B054-0AB2DB54F139}"/>
                  </a:ext>
                </a:extLst>
              </p:cNvPr>
              <p:cNvSpPr/>
              <p:nvPr/>
            </p:nvSpPr>
            <p:spPr>
              <a:xfrm>
                <a:off x="3262732" y="9979801"/>
                <a:ext cx="190606" cy="1856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0">
                    <a:moveTo>
                      <a:pt x="16" y="61"/>
                    </a:moveTo>
                    <a:cubicBezTo>
                      <a:pt x="10" y="54"/>
                      <a:pt x="7" y="46"/>
                      <a:pt x="7" y="37"/>
                    </a:cubicBezTo>
                    <a:cubicBezTo>
                      <a:pt x="7" y="16"/>
                      <a:pt x="24" y="0"/>
                      <a:pt x="44" y="0"/>
                    </a:cubicBezTo>
                    <a:cubicBezTo>
                      <a:pt x="64" y="0"/>
                      <a:pt x="81" y="16"/>
                      <a:pt x="81" y="37"/>
                    </a:cubicBezTo>
                    <a:cubicBezTo>
                      <a:pt x="87" y="33"/>
                      <a:pt x="95" y="31"/>
                      <a:pt x="104" y="31"/>
                    </a:cubicBezTo>
                    <a:cubicBezTo>
                      <a:pt x="131" y="31"/>
                      <a:pt x="154" y="54"/>
                      <a:pt x="154" y="81"/>
                    </a:cubicBezTo>
                    <a:cubicBezTo>
                      <a:pt x="154" y="109"/>
                      <a:pt x="131" y="131"/>
                      <a:pt x="104" y="131"/>
                    </a:cubicBezTo>
                    <a:cubicBezTo>
                      <a:pt x="99" y="131"/>
                      <a:pt x="95" y="131"/>
                      <a:pt x="91" y="130"/>
                    </a:cubicBezTo>
                    <a:cubicBezTo>
                      <a:pt x="90" y="141"/>
                      <a:pt x="79" y="150"/>
                      <a:pt x="68" y="150"/>
                    </a:cubicBezTo>
                    <a:cubicBezTo>
                      <a:pt x="54" y="150"/>
                      <a:pt x="44" y="140"/>
                      <a:pt x="44" y="127"/>
                    </a:cubicBezTo>
                    <a:cubicBezTo>
                      <a:pt x="41" y="127"/>
                      <a:pt x="40" y="127"/>
                      <a:pt x="37" y="127"/>
                    </a:cubicBezTo>
                    <a:cubicBezTo>
                      <a:pt x="17" y="127"/>
                      <a:pt x="0" y="111"/>
                      <a:pt x="0" y="90"/>
                    </a:cubicBezTo>
                    <a:cubicBezTo>
                      <a:pt x="0" y="78"/>
                      <a:pt x="7" y="67"/>
                      <a:pt x="16" y="6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3" name="Freeform 1302">
                <a:extLst>
                  <a:ext uri="{FF2B5EF4-FFF2-40B4-BE49-F238E27FC236}">
                    <a16:creationId xmlns:a16="http://schemas.microsoft.com/office/drawing/2014/main" id="{22E1E506-23B3-D54D-935C-C896E12C51EF}"/>
                  </a:ext>
                </a:extLst>
              </p:cNvPr>
              <p:cNvSpPr/>
              <p:nvPr/>
            </p:nvSpPr>
            <p:spPr>
              <a:xfrm>
                <a:off x="3258995" y="9976062"/>
                <a:ext cx="198081" cy="194412"/>
              </a:xfrm>
              <a:custGeom>
                <a:avLst/>
                <a:gdLst>
                  <a:gd name="connsiteX0" fmla="*/ 58211 w 198081"/>
                  <a:gd name="connsiteY0" fmla="*/ 8727 h 194412"/>
                  <a:gd name="connsiteX1" fmla="*/ 17381 w 198081"/>
                  <a:gd name="connsiteY1" fmla="*/ 49565 h 194412"/>
                  <a:gd name="connsiteX2" fmla="*/ 26042 w 198081"/>
                  <a:gd name="connsiteY2" fmla="*/ 75553 h 194412"/>
                  <a:gd name="connsiteX3" fmla="*/ 27279 w 198081"/>
                  <a:gd name="connsiteY3" fmla="*/ 79266 h 194412"/>
                  <a:gd name="connsiteX4" fmla="*/ 26042 w 198081"/>
                  <a:gd name="connsiteY4" fmla="*/ 82978 h 194412"/>
                  <a:gd name="connsiteX5" fmla="*/ 8720 w 198081"/>
                  <a:gd name="connsiteY5" fmla="*/ 115154 h 194412"/>
                  <a:gd name="connsiteX6" fmla="*/ 49550 w 198081"/>
                  <a:gd name="connsiteY6" fmla="*/ 157229 h 194412"/>
                  <a:gd name="connsiteX7" fmla="*/ 56973 w 198081"/>
                  <a:gd name="connsiteY7" fmla="*/ 155992 h 194412"/>
                  <a:gd name="connsiteX8" fmla="*/ 58211 w 198081"/>
                  <a:gd name="connsiteY8" fmla="*/ 155992 h 194412"/>
                  <a:gd name="connsiteX9" fmla="*/ 60685 w 198081"/>
                  <a:gd name="connsiteY9" fmla="*/ 157229 h 194412"/>
                  <a:gd name="connsiteX10" fmla="*/ 61922 w 198081"/>
                  <a:gd name="connsiteY10" fmla="*/ 160942 h 194412"/>
                  <a:gd name="connsiteX11" fmla="*/ 87905 w 198081"/>
                  <a:gd name="connsiteY11" fmla="*/ 185692 h 194412"/>
                  <a:gd name="connsiteX12" fmla="*/ 111413 w 198081"/>
                  <a:gd name="connsiteY12" fmla="*/ 163417 h 194412"/>
                  <a:gd name="connsiteX13" fmla="*/ 113887 w 198081"/>
                  <a:gd name="connsiteY13" fmla="*/ 160942 h 194412"/>
                  <a:gd name="connsiteX14" fmla="*/ 117599 w 198081"/>
                  <a:gd name="connsiteY14" fmla="*/ 159704 h 194412"/>
                  <a:gd name="connsiteX15" fmla="*/ 132446 w 198081"/>
                  <a:gd name="connsiteY15" fmla="*/ 162179 h 194412"/>
                  <a:gd name="connsiteX16" fmla="*/ 189360 w 198081"/>
                  <a:gd name="connsiteY16" fmla="*/ 104016 h 194412"/>
                  <a:gd name="connsiteX17" fmla="*/ 132446 w 198081"/>
                  <a:gd name="connsiteY17" fmla="*/ 47090 h 194412"/>
                  <a:gd name="connsiteX18" fmla="*/ 105226 w 198081"/>
                  <a:gd name="connsiteY18" fmla="*/ 53278 h 194412"/>
                  <a:gd name="connsiteX19" fmla="*/ 101515 w 198081"/>
                  <a:gd name="connsiteY19" fmla="*/ 53278 h 194412"/>
                  <a:gd name="connsiteX20" fmla="*/ 99040 w 198081"/>
                  <a:gd name="connsiteY20" fmla="*/ 49565 h 194412"/>
                  <a:gd name="connsiteX21" fmla="*/ 58211 w 198081"/>
                  <a:gd name="connsiteY21" fmla="*/ 8727 h 194412"/>
                  <a:gd name="connsiteX22" fmla="*/ 58186 w 198081"/>
                  <a:gd name="connsiteY22" fmla="*/ 0 h 194412"/>
                  <a:gd name="connsiteX23" fmla="*/ 106469 w 198081"/>
                  <a:gd name="connsiteY23" fmla="*/ 43340 h 194412"/>
                  <a:gd name="connsiteX24" fmla="*/ 132467 w 198081"/>
                  <a:gd name="connsiteY24" fmla="*/ 37149 h 194412"/>
                  <a:gd name="connsiteX25" fmla="*/ 198081 w 198081"/>
                  <a:gd name="connsiteY25" fmla="*/ 104017 h 194412"/>
                  <a:gd name="connsiteX26" fmla="*/ 132467 w 198081"/>
                  <a:gd name="connsiteY26" fmla="*/ 170884 h 194412"/>
                  <a:gd name="connsiteX27" fmla="*/ 118849 w 198081"/>
                  <a:gd name="connsiteY27" fmla="*/ 169646 h 194412"/>
                  <a:gd name="connsiteX28" fmla="*/ 87899 w 198081"/>
                  <a:gd name="connsiteY28" fmla="*/ 194412 h 194412"/>
                  <a:gd name="connsiteX29" fmla="*/ 54472 w 198081"/>
                  <a:gd name="connsiteY29" fmla="*/ 164693 h 194412"/>
                  <a:gd name="connsiteX30" fmla="*/ 49520 w 198081"/>
                  <a:gd name="connsiteY30" fmla="*/ 165931 h 194412"/>
                  <a:gd name="connsiteX31" fmla="*/ 0 w 198081"/>
                  <a:gd name="connsiteY31" fmla="*/ 115161 h 194412"/>
                  <a:gd name="connsiteX32" fmla="*/ 17332 w 198081"/>
                  <a:gd name="connsiteY32" fmla="*/ 78012 h 194412"/>
                  <a:gd name="connsiteX33" fmla="*/ 7428 w 198081"/>
                  <a:gd name="connsiteY33" fmla="*/ 49532 h 194412"/>
                  <a:gd name="connsiteX34" fmla="*/ 58186 w 198081"/>
                  <a:gd name="connsiteY34" fmla="*/ 0 h 194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8081" h="194412">
                    <a:moveTo>
                      <a:pt x="58211" y="8727"/>
                    </a:moveTo>
                    <a:cubicBezTo>
                      <a:pt x="34703" y="8727"/>
                      <a:pt x="17381" y="27290"/>
                      <a:pt x="17381" y="49565"/>
                    </a:cubicBezTo>
                    <a:cubicBezTo>
                      <a:pt x="17381" y="59465"/>
                      <a:pt x="19855" y="69365"/>
                      <a:pt x="26042" y="75553"/>
                    </a:cubicBezTo>
                    <a:cubicBezTo>
                      <a:pt x="27279" y="76790"/>
                      <a:pt x="27279" y="78028"/>
                      <a:pt x="27279" y="79266"/>
                    </a:cubicBezTo>
                    <a:cubicBezTo>
                      <a:pt x="27279" y="80503"/>
                      <a:pt x="26042" y="81741"/>
                      <a:pt x="26042" y="82978"/>
                    </a:cubicBezTo>
                    <a:cubicBezTo>
                      <a:pt x="14906" y="90403"/>
                      <a:pt x="8720" y="101541"/>
                      <a:pt x="8720" y="115154"/>
                    </a:cubicBezTo>
                    <a:cubicBezTo>
                      <a:pt x="8720" y="138666"/>
                      <a:pt x="27279" y="157229"/>
                      <a:pt x="49550" y="157229"/>
                    </a:cubicBezTo>
                    <a:cubicBezTo>
                      <a:pt x="52024" y="157229"/>
                      <a:pt x="54499" y="157229"/>
                      <a:pt x="56973" y="155992"/>
                    </a:cubicBezTo>
                    <a:lnTo>
                      <a:pt x="58211" y="155992"/>
                    </a:lnTo>
                    <a:lnTo>
                      <a:pt x="60685" y="157229"/>
                    </a:lnTo>
                    <a:cubicBezTo>
                      <a:pt x="61922" y="158467"/>
                      <a:pt x="61922" y="158467"/>
                      <a:pt x="61922" y="160942"/>
                    </a:cubicBezTo>
                    <a:cubicBezTo>
                      <a:pt x="61922" y="174554"/>
                      <a:pt x="73058" y="185692"/>
                      <a:pt x="87905" y="185692"/>
                    </a:cubicBezTo>
                    <a:cubicBezTo>
                      <a:pt x="99040" y="185692"/>
                      <a:pt x="110175" y="177029"/>
                      <a:pt x="111413" y="163417"/>
                    </a:cubicBezTo>
                    <a:cubicBezTo>
                      <a:pt x="111413" y="163417"/>
                      <a:pt x="112650" y="160942"/>
                      <a:pt x="113887" y="160942"/>
                    </a:cubicBezTo>
                    <a:cubicBezTo>
                      <a:pt x="115125" y="159704"/>
                      <a:pt x="116362" y="159704"/>
                      <a:pt x="117599" y="159704"/>
                    </a:cubicBezTo>
                    <a:cubicBezTo>
                      <a:pt x="122548" y="160942"/>
                      <a:pt x="127497" y="162179"/>
                      <a:pt x="132446" y="162179"/>
                    </a:cubicBezTo>
                    <a:cubicBezTo>
                      <a:pt x="163378" y="162179"/>
                      <a:pt x="189360" y="136191"/>
                      <a:pt x="189360" y="104016"/>
                    </a:cubicBezTo>
                    <a:cubicBezTo>
                      <a:pt x="189360" y="73078"/>
                      <a:pt x="163378" y="47090"/>
                      <a:pt x="132446" y="47090"/>
                    </a:cubicBezTo>
                    <a:cubicBezTo>
                      <a:pt x="122548" y="47090"/>
                      <a:pt x="113887" y="49565"/>
                      <a:pt x="105226" y="53278"/>
                    </a:cubicBezTo>
                    <a:cubicBezTo>
                      <a:pt x="103989" y="53278"/>
                      <a:pt x="102752" y="53278"/>
                      <a:pt x="101515" y="53278"/>
                    </a:cubicBezTo>
                    <a:cubicBezTo>
                      <a:pt x="99040" y="52040"/>
                      <a:pt x="99040" y="50803"/>
                      <a:pt x="99040" y="49565"/>
                    </a:cubicBezTo>
                    <a:cubicBezTo>
                      <a:pt x="99040" y="26052"/>
                      <a:pt x="80481" y="8727"/>
                      <a:pt x="58211" y="8727"/>
                    </a:cubicBezTo>
                    <a:close/>
                    <a:moveTo>
                      <a:pt x="58186" y="0"/>
                    </a:moveTo>
                    <a:cubicBezTo>
                      <a:pt x="82947" y="0"/>
                      <a:pt x="103993" y="18574"/>
                      <a:pt x="106469" y="43340"/>
                    </a:cubicBezTo>
                    <a:cubicBezTo>
                      <a:pt x="115135" y="39625"/>
                      <a:pt x="123801" y="37149"/>
                      <a:pt x="132467" y="37149"/>
                    </a:cubicBezTo>
                    <a:cubicBezTo>
                      <a:pt x="168369" y="37149"/>
                      <a:pt x="198081" y="66868"/>
                      <a:pt x="198081" y="104017"/>
                    </a:cubicBezTo>
                    <a:cubicBezTo>
                      <a:pt x="198081" y="141165"/>
                      <a:pt x="168369" y="170884"/>
                      <a:pt x="132467" y="170884"/>
                    </a:cubicBezTo>
                    <a:cubicBezTo>
                      <a:pt x="128753" y="170884"/>
                      <a:pt x="123801" y="170884"/>
                      <a:pt x="118849" y="169646"/>
                    </a:cubicBezTo>
                    <a:cubicBezTo>
                      <a:pt x="116373" y="184506"/>
                      <a:pt x="102755" y="194412"/>
                      <a:pt x="87899" y="194412"/>
                    </a:cubicBezTo>
                    <a:cubicBezTo>
                      <a:pt x="70566" y="194412"/>
                      <a:pt x="55710" y="182029"/>
                      <a:pt x="54472" y="164693"/>
                    </a:cubicBezTo>
                    <a:cubicBezTo>
                      <a:pt x="53234" y="165931"/>
                      <a:pt x="50758" y="165931"/>
                      <a:pt x="49520" y="165931"/>
                    </a:cubicBezTo>
                    <a:cubicBezTo>
                      <a:pt x="22284" y="165931"/>
                      <a:pt x="0" y="143642"/>
                      <a:pt x="0" y="115161"/>
                    </a:cubicBezTo>
                    <a:cubicBezTo>
                      <a:pt x="0" y="101540"/>
                      <a:pt x="6190" y="87919"/>
                      <a:pt x="17332" y="78012"/>
                    </a:cubicBezTo>
                    <a:cubicBezTo>
                      <a:pt x="11142" y="69344"/>
                      <a:pt x="7428" y="59438"/>
                      <a:pt x="7428" y="49532"/>
                    </a:cubicBezTo>
                    <a:cubicBezTo>
                      <a:pt x="7428" y="22289"/>
                      <a:pt x="30950" y="0"/>
                      <a:pt x="58186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4" name="Freeform 1303">
                <a:extLst>
                  <a:ext uri="{FF2B5EF4-FFF2-40B4-BE49-F238E27FC236}">
                    <a16:creationId xmlns:a16="http://schemas.microsoft.com/office/drawing/2014/main" id="{F1F38634-75C3-1B46-BE90-DC37ACDB629A}"/>
                  </a:ext>
                </a:extLst>
              </p:cNvPr>
              <p:cNvSpPr/>
              <p:nvPr/>
            </p:nvSpPr>
            <p:spPr>
              <a:xfrm>
                <a:off x="3262732" y="9979801"/>
                <a:ext cx="190606" cy="1856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4" h="150">
                    <a:moveTo>
                      <a:pt x="16" y="61"/>
                    </a:moveTo>
                    <a:cubicBezTo>
                      <a:pt x="10" y="54"/>
                      <a:pt x="7" y="46"/>
                      <a:pt x="7" y="37"/>
                    </a:cubicBezTo>
                    <a:cubicBezTo>
                      <a:pt x="7" y="16"/>
                      <a:pt x="24" y="0"/>
                      <a:pt x="44" y="0"/>
                    </a:cubicBezTo>
                    <a:cubicBezTo>
                      <a:pt x="64" y="0"/>
                      <a:pt x="81" y="16"/>
                      <a:pt x="81" y="37"/>
                    </a:cubicBezTo>
                    <a:cubicBezTo>
                      <a:pt x="87" y="33"/>
                      <a:pt x="95" y="31"/>
                      <a:pt x="104" y="31"/>
                    </a:cubicBezTo>
                    <a:cubicBezTo>
                      <a:pt x="131" y="31"/>
                      <a:pt x="154" y="54"/>
                      <a:pt x="154" y="81"/>
                    </a:cubicBezTo>
                    <a:cubicBezTo>
                      <a:pt x="154" y="109"/>
                      <a:pt x="131" y="131"/>
                      <a:pt x="104" y="131"/>
                    </a:cubicBezTo>
                    <a:cubicBezTo>
                      <a:pt x="99" y="131"/>
                      <a:pt x="95" y="131"/>
                      <a:pt x="91" y="130"/>
                    </a:cubicBezTo>
                    <a:cubicBezTo>
                      <a:pt x="90" y="141"/>
                      <a:pt x="79" y="150"/>
                      <a:pt x="68" y="150"/>
                    </a:cubicBezTo>
                    <a:cubicBezTo>
                      <a:pt x="54" y="150"/>
                      <a:pt x="44" y="140"/>
                      <a:pt x="44" y="127"/>
                    </a:cubicBezTo>
                    <a:cubicBezTo>
                      <a:pt x="41" y="127"/>
                      <a:pt x="40" y="127"/>
                      <a:pt x="37" y="127"/>
                    </a:cubicBezTo>
                    <a:cubicBezTo>
                      <a:pt x="17" y="127"/>
                      <a:pt x="0" y="111"/>
                      <a:pt x="0" y="90"/>
                    </a:cubicBezTo>
                    <a:cubicBezTo>
                      <a:pt x="0" y="78"/>
                      <a:pt x="7" y="67"/>
                      <a:pt x="16" y="61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5" name="Freeform 1304">
                <a:extLst>
                  <a:ext uri="{FF2B5EF4-FFF2-40B4-BE49-F238E27FC236}">
                    <a16:creationId xmlns:a16="http://schemas.microsoft.com/office/drawing/2014/main" id="{ED3746F3-ABC1-CD4F-8E17-34E91A452730}"/>
                  </a:ext>
                </a:extLst>
              </p:cNvPr>
              <p:cNvSpPr/>
              <p:nvPr/>
            </p:nvSpPr>
            <p:spPr>
              <a:xfrm>
                <a:off x="3258995" y="9976062"/>
                <a:ext cx="198081" cy="194412"/>
              </a:xfrm>
              <a:custGeom>
                <a:avLst/>
                <a:gdLst>
                  <a:gd name="connsiteX0" fmla="*/ 58211 w 198081"/>
                  <a:gd name="connsiteY0" fmla="*/ 8727 h 194412"/>
                  <a:gd name="connsiteX1" fmla="*/ 17381 w 198081"/>
                  <a:gd name="connsiteY1" fmla="*/ 49565 h 194412"/>
                  <a:gd name="connsiteX2" fmla="*/ 26042 w 198081"/>
                  <a:gd name="connsiteY2" fmla="*/ 75553 h 194412"/>
                  <a:gd name="connsiteX3" fmla="*/ 27279 w 198081"/>
                  <a:gd name="connsiteY3" fmla="*/ 79266 h 194412"/>
                  <a:gd name="connsiteX4" fmla="*/ 26042 w 198081"/>
                  <a:gd name="connsiteY4" fmla="*/ 82978 h 194412"/>
                  <a:gd name="connsiteX5" fmla="*/ 8720 w 198081"/>
                  <a:gd name="connsiteY5" fmla="*/ 115154 h 194412"/>
                  <a:gd name="connsiteX6" fmla="*/ 49550 w 198081"/>
                  <a:gd name="connsiteY6" fmla="*/ 157229 h 194412"/>
                  <a:gd name="connsiteX7" fmla="*/ 56973 w 198081"/>
                  <a:gd name="connsiteY7" fmla="*/ 155992 h 194412"/>
                  <a:gd name="connsiteX8" fmla="*/ 58211 w 198081"/>
                  <a:gd name="connsiteY8" fmla="*/ 155992 h 194412"/>
                  <a:gd name="connsiteX9" fmla="*/ 60685 w 198081"/>
                  <a:gd name="connsiteY9" fmla="*/ 157229 h 194412"/>
                  <a:gd name="connsiteX10" fmla="*/ 61922 w 198081"/>
                  <a:gd name="connsiteY10" fmla="*/ 160942 h 194412"/>
                  <a:gd name="connsiteX11" fmla="*/ 87905 w 198081"/>
                  <a:gd name="connsiteY11" fmla="*/ 185692 h 194412"/>
                  <a:gd name="connsiteX12" fmla="*/ 111413 w 198081"/>
                  <a:gd name="connsiteY12" fmla="*/ 163417 h 194412"/>
                  <a:gd name="connsiteX13" fmla="*/ 113887 w 198081"/>
                  <a:gd name="connsiteY13" fmla="*/ 160942 h 194412"/>
                  <a:gd name="connsiteX14" fmla="*/ 117599 w 198081"/>
                  <a:gd name="connsiteY14" fmla="*/ 159704 h 194412"/>
                  <a:gd name="connsiteX15" fmla="*/ 132446 w 198081"/>
                  <a:gd name="connsiteY15" fmla="*/ 162179 h 194412"/>
                  <a:gd name="connsiteX16" fmla="*/ 189360 w 198081"/>
                  <a:gd name="connsiteY16" fmla="*/ 104016 h 194412"/>
                  <a:gd name="connsiteX17" fmla="*/ 132446 w 198081"/>
                  <a:gd name="connsiteY17" fmla="*/ 47090 h 194412"/>
                  <a:gd name="connsiteX18" fmla="*/ 105226 w 198081"/>
                  <a:gd name="connsiteY18" fmla="*/ 53278 h 194412"/>
                  <a:gd name="connsiteX19" fmla="*/ 101515 w 198081"/>
                  <a:gd name="connsiteY19" fmla="*/ 53278 h 194412"/>
                  <a:gd name="connsiteX20" fmla="*/ 99040 w 198081"/>
                  <a:gd name="connsiteY20" fmla="*/ 49565 h 194412"/>
                  <a:gd name="connsiteX21" fmla="*/ 58211 w 198081"/>
                  <a:gd name="connsiteY21" fmla="*/ 8727 h 194412"/>
                  <a:gd name="connsiteX22" fmla="*/ 58186 w 198081"/>
                  <a:gd name="connsiteY22" fmla="*/ 0 h 194412"/>
                  <a:gd name="connsiteX23" fmla="*/ 106469 w 198081"/>
                  <a:gd name="connsiteY23" fmla="*/ 43340 h 194412"/>
                  <a:gd name="connsiteX24" fmla="*/ 132467 w 198081"/>
                  <a:gd name="connsiteY24" fmla="*/ 37149 h 194412"/>
                  <a:gd name="connsiteX25" fmla="*/ 198081 w 198081"/>
                  <a:gd name="connsiteY25" fmla="*/ 104017 h 194412"/>
                  <a:gd name="connsiteX26" fmla="*/ 132467 w 198081"/>
                  <a:gd name="connsiteY26" fmla="*/ 170884 h 194412"/>
                  <a:gd name="connsiteX27" fmla="*/ 118849 w 198081"/>
                  <a:gd name="connsiteY27" fmla="*/ 169646 h 194412"/>
                  <a:gd name="connsiteX28" fmla="*/ 87899 w 198081"/>
                  <a:gd name="connsiteY28" fmla="*/ 194412 h 194412"/>
                  <a:gd name="connsiteX29" fmla="*/ 54472 w 198081"/>
                  <a:gd name="connsiteY29" fmla="*/ 164693 h 194412"/>
                  <a:gd name="connsiteX30" fmla="*/ 49520 w 198081"/>
                  <a:gd name="connsiteY30" fmla="*/ 165931 h 194412"/>
                  <a:gd name="connsiteX31" fmla="*/ 0 w 198081"/>
                  <a:gd name="connsiteY31" fmla="*/ 115161 h 194412"/>
                  <a:gd name="connsiteX32" fmla="*/ 17332 w 198081"/>
                  <a:gd name="connsiteY32" fmla="*/ 78012 h 194412"/>
                  <a:gd name="connsiteX33" fmla="*/ 7428 w 198081"/>
                  <a:gd name="connsiteY33" fmla="*/ 49532 h 194412"/>
                  <a:gd name="connsiteX34" fmla="*/ 58186 w 198081"/>
                  <a:gd name="connsiteY34" fmla="*/ 0 h 194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98081" h="194412">
                    <a:moveTo>
                      <a:pt x="58211" y="8727"/>
                    </a:moveTo>
                    <a:cubicBezTo>
                      <a:pt x="34703" y="8727"/>
                      <a:pt x="17381" y="27290"/>
                      <a:pt x="17381" y="49565"/>
                    </a:cubicBezTo>
                    <a:cubicBezTo>
                      <a:pt x="17381" y="59465"/>
                      <a:pt x="19855" y="69365"/>
                      <a:pt x="26042" y="75553"/>
                    </a:cubicBezTo>
                    <a:cubicBezTo>
                      <a:pt x="27279" y="76790"/>
                      <a:pt x="27279" y="78028"/>
                      <a:pt x="27279" y="79266"/>
                    </a:cubicBezTo>
                    <a:cubicBezTo>
                      <a:pt x="27279" y="80503"/>
                      <a:pt x="26042" y="81741"/>
                      <a:pt x="26042" y="82978"/>
                    </a:cubicBezTo>
                    <a:cubicBezTo>
                      <a:pt x="14906" y="90403"/>
                      <a:pt x="8720" y="101541"/>
                      <a:pt x="8720" y="115154"/>
                    </a:cubicBezTo>
                    <a:cubicBezTo>
                      <a:pt x="8720" y="138666"/>
                      <a:pt x="27279" y="157229"/>
                      <a:pt x="49550" y="157229"/>
                    </a:cubicBezTo>
                    <a:cubicBezTo>
                      <a:pt x="52024" y="157229"/>
                      <a:pt x="54499" y="157229"/>
                      <a:pt x="56973" y="155992"/>
                    </a:cubicBezTo>
                    <a:lnTo>
                      <a:pt x="58211" y="155992"/>
                    </a:lnTo>
                    <a:lnTo>
                      <a:pt x="60685" y="157229"/>
                    </a:lnTo>
                    <a:cubicBezTo>
                      <a:pt x="61922" y="158467"/>
                      <a:pt x="61922" y="158467"/>
                      <a:pt x="61922" y="160942"/>
                    </a:cubicBezTo>
                    <a:cubicBezTo>
                      <a:pt x="61922" y="174554"/>
                      <a:pt x="73058" y="185692"/>
                      <a:pt x="87905" y="185692"/>
                    </a:cubicBezTo>
                    <a:cubicBezTo>
                      <a:pt x="99040" y="185692"/>
                      <a:pt x="110175" y="177029"/>
                      <a:pt x="111413" y="163417"/>
                    </a:cubicBezTo>
                    <a:cubicBezTo>
                      <a:pt x="111413" y="163417"/>
                      <a:pt x="112650" y="160942"/>
                      <a:pt x="113887" y="160942"/>
                    </a:cubicBezTo>
                    <a:cubicBezTo>
                      <a:pt x="115125" y="159704"/>
                      <a:pt x="116362" y="159704"/>
                      <a:pt x="117599" y="159704"/>
                    </a:cubicBezTo>
                    <a:cubicBezTo>
                      <a:pt x="122548" y="160942"/>
                      <a:pt x="127497" y="162179"/>
                      <a:pt x="132446" y="162179"/>
                    </a:cubicBezTo>
                    <a:cubicBezTo>
                      <a:pt x="163378" y="162179"/>
                      <a:pt x="189360" y="136191"/>
                      <a:pt x="189360" y="104016"/>
                    </a:cubicBezTo>
                    <a:cubicBezTo>
                      <a:pt x="189360" y="73078"/>
                      <a:pt x="163378" y="47090"/>
                      <a:pt x="132446" y="47090"/>
                    </a:cubicBezTo>
                    <a:cubicBezTo>
                      <a:pt x="122548" y="47090"/>
                      <a:pt x="113887" y="49565"/>
                      <a:pt x="105226" y="53278"/>
                    </a:cubicBezTo>
                    <a:cubicBezTo>
                      <a:pt x="103989" y="53278"/>
                      <a:pt x="102752" y="53278"/>
                      <a:pt x="101515" y="53278"/>
                    </a:cubicBezTo>
                    <a:cubicBezTo>
                      <a:pt x="99040" y="52040"/>
                      <a:pt x="99040" y="50803"/>
                      <a:pt x="99040" y="49565"/>
                    </a:cubicBezTo>
                    <a:cubicBezTo>
                      <a:pt x="99040" y="26052"/>
                      <a:pt x="80481" y="8727"/>
                      <a:pt x="58211" y="8727"/>
                    </a:cubicBezTo>
                    <a:close/>
                    <a:moveTo>
                      <a:pt x="58186" y="0"/>
                    </a:moveTo>
                    <a:cubicBezTo>
                      <a:pt x="82947" y="0"/>
                      <a:pt x="103993" y="18574"/>
                      <a:pt x="106469" y="43340"/>
                    </a:cubicBezTo>
                    <a:cubicBezTo>
                      <a:pt x="115135" y="39625"/>
                      <a:pt x="123801" y="37149"/>
                      <a:pt x="132467" y="37149"/>
                    </a:cubicBezTo>
                    <a:cubicBezTo>
                      <a:pt x="168369" y="37149"/>
                      <a:pt x="198081" y="66868"/>
                      <a:pt x="198081" y="104017"/>
                    </a:cubicBezTo>
                    <a:cubicBezTo>
                      <a:pt x="198081" y="141165"/>
                      <a:pt x="168369" y="170884"/>
                      <a:pt x="132467" y="170884"/>
                    </a:cubicBezTo>
                    <a:cubicBezTo>
                      <a:pt x="128753" y="170884"/>
                      <a:pt x="123801" y="170884"/>
                      <a:pt x="118849" y="169646"/>
                    </a:cubicBezTo>
                    <a:cubicBezTo>
                      <a:pt x="116373" y="184506"/>
                      <a:pt x="102755" y="194412"/>
                      <a:pt x="87899" y="194412"/>
                    </a:cubicBezTo>
                    <a:cubicBezTo>
                      <a:pt x="70566" y="194412"/>
                      <a:pt x="55710" y="182029"/>
                      <a:pt x="54472" y="164693"/>
                    </a:cubicBezTo>
                    <a:cubicBezTo>
                      <a:pt x="53234" y="165931"/>
                      <a:pt x="50758" y="165931"/>
                      <a:pt x="49520" y="165931"/>
                    </a:cubicBezTo>
                    <a:cubicBezTo>
                      <a:pt x="22284" y="165931"/>
                      <a:pt x="0" y="143642"/>
                      <a:pt x="0" y="115161"/>
                    </a:cubicBezTo>
                    <a:cubicBezTo>
                      <a:pt x="0" y="101540"/>
                      <a:pt x="6190" y="87919"/>
                      <a:pt x="17332" y="78012"/>
                    </a:cubicBezTo>
                    <a:cubicBezTo>
                      <a:pt x="11142" y="69344"/>
                      <a:pt x="7428" y="59438"/>
                      <a:pt x="7428" y="49532"/>
                    </a:cubicBezTo>
                    <a:cubicBezTo>
                      <a:pt x="7428" y="22289"/>
                      <a:pt x="30950" y="0"/>
                      <a:pt x="58186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1276" name="Freeform 1275">
              <a:extLst>
                <a:ext uri="{FF2B5EF4-FFF2-40B4-BE49-F238E27FC236}">
                  <a16:creationId xmlns:a16="http://schemas.microsoft.com/office/drawing/2014/main" id="{FF67ADA0-EAF5-A946-B0B7-5D452E2F0901}"/>
                </a:ext>
              </a:extLst>
            </p:cNvPr>
            <p:cNvSpPr/>
            <p:nvPr/>
          </p:nvSpPr>
          <p:spPr>
            <a:xfrm>
              <a:off x="3013574" y="10391060"/>
              <a:ext cx="1470034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1" h="72">
                  <a:moveTo>
                    <a:pt x="591" y="72"/>
                  </a:moveTo>
                  <a:cubicBezTo>
                    <a:pt x="437" y="72"/>
                    <a:pt x="293" y="69"/>
                    <a:pt x="184" y="61"/>
                  </a:cubicBezTo>
                  <a:cubicBezTo>
                    <a:pt x="131" y="58"/>
                    <a:pt x="89" y="54"/>
                    <a:pt x="60" y="49"/>
                  </a:cubicBezTo>
                  <a:cubicBezTo>
                    <a:pt x="26" y="44"/>
                    <a:pt x="0" y="38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4" y="0"/>
                    <a:pt x="29" y="3"/>
                    <a:pt x="32" y="7"/>
                  </a:cubicBezTo>
                  <a:cubicBezTo>
                    <a:pt x="63" y="20"/>
                    <a:pt x="267" y="37"/>
                    <a:pt x="591" y="37"/>
                  </a:cubicBezTo>
                  <a:cubicBezTo>
                    <a:pt x="914" y="37"/>
                    <a:pt x="1118" y="20"/>
                    <a:pt x="1149" y="7"/>
                  </a:cubicBezTo>
                  <a:cubicBezTo>
                    <a:pt x="1152" y="3"/>
                    <a:pt x="1157" y="0"/>
                    <a:pt x="1163" y="0"/>
                  </a:cubicBezTo>
                  <a:cubicBezTo>
                    <a:pt x="1173" y="0"/>
                    <a:pt x="1181" y="7"/>
                    <a:pt x="1181" y="17"/>
                  </a:cubicBezTo>
                  <a:cubicBezTo>
                    <a:pt x="1181" y="38"/>
                    <a:pt x="1155" y="44"/>
                    <a:pt x="1121" y="49"/>
                  </a:cubicBezTo>
                  <a:cubicBezTo>
                    <a:pt x="1091" y="54"/>
                    <a:pt x="1050" y="58"/>
                    <a:pt x="997" y="61"/>
                  </a:cubicBezTo>
                  <a:cubicBezTo>
                    <a:pt x="888" y="69"/>
                    <a:pt x="744" y="72"/>
                    <a:pt x="591" y="7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1277" name="Group 1276">
              <a:extLst>
                <a:ext uri="{FF2B5EF4-FFF2-40B4-BE49-F238E27FC236}">
                  <a16:creationId xmlns:a16="http://schemas.microsoft.com/office/drawing/2014/main" id="{619D8D6F-A738-0C46-9830-B39786F61DD6}"/>
                </a:ext>
              </a:extLst>
            </p:cNvPr>
            <p:cNvGrpSpPr/>
            <p:nvPr/>
          </p:nvGrpSpPr>
          <p:grpSpPr>
            <a:xfrm>
              <a:off x="3386679" y="10269416"/>
              <a:ext cx="225895" cy="203897"/>
              <a:chOff x="3386679" y="10269416"/>
              <a:chExt cx="225895" cy="203897"/>
            </a:xfrm>
          </p:grpSpPr>
          <p:sp>
            <p:nvSpPr>
              <p:cNvPr id="1298" name="Freeform 1297">
                <a:extLst>
                  <a:ext uri="{FF2B5EF4-FFF2-40B4-BE49-F238E27FC236}">
                    <a16:creationId xmlns:a16="http://schemas.microsoft.com/office/drawing/2014/main" id="{F9A3472F-85C7-E142-9868-9A36221993FA}"/>
                  </a:ext>
                </a:extLst>
              </p:cNvPr>
              <p:cNvSpPr/>
              <p:nvPr/>
            </p:nvSpPr>
            <p:spPr>
              <a:xfrm>
                <a:off x="3391049" y="10272668"/>
                <a:ext cx="219259" cy="195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58">
                    <a:moveTo>
                      <a:pt x="41" y="7"/>
                    </a:moveTo>
                    <a:cubicBezTo>
                      <a:pt x="30" y="15"/>
                      <a:pt x="26" y="28"/>
                      <a:pt x="31" y="40"/>
                    </a:cubicBezTo>
                    <a:cubicBezTo>
                      <a:pt x="26" y="41"/>
                      <a:pt x="21" y="44"/>
                      <a:pt x="17" y="47"/>
                    </a:cubicBezTo>
                    <a:cubicBezTo>
                      <a:pt x="-2" y="61"/>
                      <a:pt x="-6" y="88"/>
                      <a:pt x="8" y="107"/>
                    </a:cubicBezTo>
                    <a:cubicBezTo>
                      <a:pt x="19" y="120"/>
                      <a:pt x="36" y="126"/>
                      <a:pt x="51" y="123"/>
                    </a:cubicBezTo>
                    <a:cubicBezTo>
                      <a:pt x="52" y="129"/>
                      <a:pt x="53" y="134"/>
                      <a:pt x="57" y="139"/>
                    </a:cubicBezTo>
                    <a:cubicBezTo>
                      <a:pt x="66" y="150"/>
                      <a:pt x="82" y="153"/>
                      <a:pt x="94" y="147"/>
                    </a:cubicBezTo>
                    <a:cubicBezTo>
                      <a:pt x="111" y="161"/>
                      <a:pt x="136" y="162"/>
                      <a:pt x="156" y="148"/>
                    </a:cubicBezTo>
                    <a:cubicBezTo>
                      <a:pt x="178" y="131"/>
                      <a:pt x="183" y="100"/>
                      <a:pt x="166" y="77"/>
                    </a:cubicBezTo>
                    <a:cubicBezTo>
                      <a:pt x="160" y="69"/>
                      <a:pt x="153" y="64"/>
                      <a:pt x="146" y="61"/>
                    </a:cubicBezTo>
                    <a:cubicBezTo>
                      <a:pt x="152" y="47"/>
                      <a:pt x="151" y="30"/>
                      <a:pt x="141" y="17"/>
                    </a:cubicBezTo>
                    <a:cubicBezTo>
                      <a:pt x="127" y="-2"/>
                      <a:pt x="100" y="-6"/>
                      <a:pt x="81" y="9"/>
                    </a:cubicBezTo>
                    <a:cubicBezTo>
                      <a:pt x="80" y="9"/>
                      <a:pt x="80" y="9"/>
                      <a:pt x="79" y="10"/>
                    </a:cubicBezTo>
                    <a:cubicBezTo>
                      <a:pt x="69" y="-1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9" name="Freeform 1298">
                <a:extLst>
                  <a:ext uri="{FF2B5EF4-FFF2-40B4-BE49-F238E27FC236}">
                    <a16:creationId xmlns:a16="http://schemas.microsoft.com/office/drawing/2014/main" id="{FAF41AED-1FDC-5047-82B8-A5C9E44E6F32}"/>
                  </a:ext>
                </a:extLst>
              </p:cNvPr>
              <p:cNvSpPr/>
              <p:nvPr/>
            </p:nvSpPr>
            <p:spPr>
              <a:xfrm>
                <a:off x="3386679" y="10269416"/>
                <a:ext cx="225895" cy="203897"/>
              </a:xfrm>
              <a:custGeom>
                <a:avLst/>
                <a:gdLst>
                  <a:gd name="connsiteX0" fmla="*/ 143096 w 225895"/>
                  <a:gd name="connsiteY0" fmla="*/ 9167 h 203897"/>
                  <a:gd name="connsiteX1" fmla="*/ 107182 w 225895"/>
                  <a:gd name="connsiteY1" fmla="*/ 18142 h 203897"/>
                  <a:gd name="connsiteX2" fmla="*/ 105943 w 225895"/>
                  <a:gd name="connsiteY2" fmla="*/ 19380 h 203897"/>
                  <a:gd name="connsiteX3" fmla="*/ 102228 w 225895"/>
                  <a:gd name="connsiteY3" fmla="*/ 23094 h 203897"/>
                  <a:gd name="connsiteX4" fmla="*/ 99751 w 225895"/>
                  <a:gd name="connsiteY4" fmla="*/ 19380 h 203897"/>
                  <a:gd name="connsiteX5" fmla="*/ 57645 w 225895"/>
                  <a:gd name="connsiteY5" fmla="*/ 16904 h 203897"/>
                  <a:gd name="connsiteX6" fmla="*/ 46499 w 225895"/>
                  <a:gd name="connsiteY6" fmla="*/ 52805 h 203897"/>
                  <a:gd name="connsiteX7" fmla="*/ 48976 w 225895"/>
                  <a:gd name="connsiteY7" fmla="*/ 57757 h 203897"/>
                  <a:gd name="connsiteX8" fmla="*/ 44022 w 225895"/>
                  <a:gd name="connsiteY8" fmla="*/ 57757 h 203897"/>
                  <a:gd name="connsiteX9" fmla="*/ 27923 w 225895"/>
                  <a:gd name="connsiteY9" fmla="*/ 66423 h 203897"/>
                  <a:gd name="connsiteX10" fmla="*/ 18015 w 225895"/>
                  <a:gd name="connsiteY10" fmla="*/ 134511 h 203897"/>
                  <a:gd name="connsiteX11" fmla="*/ 66314 w 225895"/>
                  <a:gd name="connsiteY11" fmla="*/ 153081 h 203897"/>
                  <a:gd name="connsiteX12" fmla="*/ 71268 w 225895"/>
                  <a:gd name="connsiteY12" fmla="*/ 151843 h 203897"/>
                  <a:gd name="connsiteX13" fmla="*/ 71268 w 225895"/>
                  <a:gd name="connsiteY13" fmla="*/ 156795 h 203897"/>
                  <a:gd name="connsiteX14" fmla="*/ 77460 w 225895"/>
                  <a:gd name="connsiteY14" fmla="*/ 174126 h 203897"/>
                  <a:gd name="connsiteX15" fmla="*/ 118328 w 225895"/>
                  <a:gd name="connsiteY15" fmla="*/ 181554 h 203897"/>
                  <a:gd name="connsiteX16" fmla="*/ 120804 w 225895"/>
                  <a:gd name="connsiteY16" fmla="*/ 181554 h 203897"/>
                  <a:gd name="connsiteX17" fmla="*/ 123281 w 225895"/>
                  <a:gd name="connsiteY17" fmla="*/ 182792 h 203897"/>
                  <a:gd name="connsiteX18" fmla="*/ 195110 w 225895"/>
                  <a:gd name="connsiteY18" fmla="*/ 184030 h 203897"/>
                  <a:gd name="connsiteX19" fmla="*/ 206255 w 225895"/>
                  <a:gd name="connsiteY19" fmla="*/ 102324 h 203897"/>
                  <a:gd name="connsiteX20" fmla="*/ 182725 w 225895"/>
                  <a:gd name="connsiteY20" fmla="*/ 83754 h 203897"/>
                  <a:gd name="connsiteX21" fmla="*/ 179010 w 225895"/>
                  <a:gd name="connsiteY21" fmla="*/ 82516 h 203897"/>
                  <a:gd name="connsiteX22" fmla="*/ 180249 w 225895"/>
                  <a:gd name="connsiteY22" fmla="*/ 77565 h 203897"/>
                  <a:gd name="connsiteX23" fmla="*/ 175295 w 225895"/>
                  <a:gd name="connsiteY23" fmla="*/ 28046 h 203897"/>
                  <a:gd name="connsiteX24" fmla="*/ 143096 w 225895"/>
                  <a:gd name="connsiteY24" fmla="*/ 9167 h 203897"/>
                  <a:gd name="connsiteX25" fmla="*/ 143109 w 225895"/>
                  <a:gd name="connsiteY25" fmla="*/ 754 h 203897"/>
                  <a:gd name="connsiteX26" fmla="*/ 181518 w 225895"/>
                  <a:gd name="connsiteY26" fmla="*/ 23050 h 203897"/>
                  <a:gd name="connsiteX27" fmla="*/ 188952 w 225895"/>
                  <a:gd name="connsiteY27" fmla="*/ 77552 h 203897"/>
                  <a:gd name="connsiteX28" fmla="*/ 212492 w 225895"/>
                  <a:gd name="connsiteY28" fmla="*/ 97371 h 203897"/>
                  <a:gd name="connsiteX29" fmla="*/ 198863 w 225895"/>
                  <a:gd name="connsiteY29" fmla="*/ 191510 h 203897"/>
                  <a:gd name="connsiteX30" fmla="*/ 157977 w 225895"/>
                  <a:gd name="connsiteY30" fmla="*/ 203897 h 203897"/>
                  <a:gd name="connsiteX31" fmla="*/ 119569 w 225895"/>
                  <a:gd name="connsiteY31" fmla="*/ 191510 h 203897"/>
                  <a:gd name="connsiteX32" fmla="*/ 71248 w 225895"/>
                  <a:gd name="connsiteY32" fmla="*/ 179123 h 203897"/>
                  <a:gd name="connsiteX33" fmla="*/ 63814 w 225895"/>
                  <a:gd name="connsiteY33" fmla="*/ 161782 h 203897"/>
                  <a:gd name="connsiteX34" fmla="*/ 11777 w 225895"/>
                  <a:gd name="connsiteY34" fmla="*/ 139486 h 203897"/>
                  <a:gd name="connsiteX35" fmla="*/ 22928 w 225895"/>
                  <a:gd name="connsiteY35" fmla="*/ 58972 h 203897"/>
                  <a:gd name="connsiteX36" fmla="*/ 36557 w 225895"/>
                  <a:gd name="connsiteY36" fmla="*/ 51540 h 203897"/>
                  <a:gd name="connsiteX37" fmla="*/ 52663 w 225895"/>
                  <a:gd name="connsiteY37" fmla="*/ 9424 h 203897"/>
                  <a:gd name="connsiteX38" fmla="*/ 102223 w 225895"/>
                  <a:gd name="connsiteY38" fmla="*/ 10663 h 203897"/>
                  <a:gd name="connsiteX39" fmla="*/ 143109 w 225895"/>
                  <a:gd name="connsiteY39" fmla="*/ 754 h 203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25895" h="203897">
                    <a:moveTo>
                      <a:pt x="143096" y="9167"/>
                    </a:moveTo>
                    <a:cubicBezTo>
                      <a:pt x="130712" y="7310"/>
                      <a:pt x="117708" y="10095"/>
                      <a:pt x="107182" y="18142"/>
                    </a:cubicBezTo>
                    <a:cubicBezTo>
                      <a:pt x="107182" y="18142"/>
                      <a:pt x="105943" y="18142"/>
                      <a:pt x="105943" y="19380"/>
                    </a:cubicBezTo>
                    <a:lnTo>
                      <a:pt x="102228" y="23094"/>
                    </a:lnTo>
                    <a:lnTo>
                      <a:pt x="99751" y="19380"/>
                    </a:lnTo>
                    <a:cubicBezTo>
                      <a:pt x="87367" y="8238"/>
                      <a:pt x="70029" y="7000"/>
                      <a:pt x="57645" y="16904"/>
                    </a:cubicBezTo>
                    <a:cubicBezTo>
                      <a:pt x="46499" y="24332"/>
                      <a:pt x="41545" y="39187"/>
                      <a:pt x="46499" y="52805"/>
                    </a:cubicBezTo>
                    <a:lnTo>
                      <a:pt x="48976" y="57757"/>
                    </a:lnTo>
                    <a:lnTo>
                      <a:pt x="44022" y="57757"/>
                    </a:lnTo>
                    <a:cubicBezTo>
                      <a:pt x="37830" y="58995"/>
                      <a:pt x="32877" y="62709"/>
                      <a:pt x="27923" y="66423"/>
                    </a:cubicBezTo>
                    <a:cubicBezTo>
                      <a:pt x="6870" y="82516"/>
                      <a:pt x="1916" y="112228"/>
                      <a:pt x="18015" y="134511"/>
                    </a:cubicBezTo>
                    <a:cubicBezTo>
                      <a:pt x="29161" y="149367"/>
                      <a:pt x="48976" y="156795"/>
                      <a:pt x="66314" y="153081"/>
                    </a:cubicBezTo>
                    <a:lnTo>
                      <a:pt x="71268" y="151843"/>
                    </a:lnTo>
                    <a:lnTo>
                      <a:pt x="71268" y="156795"/>
                    </a:lnTo>
                    <a:cubicBezTo>
                      <a:pt x="72506" y="162985"/>
                      <a:pt x="74983" y="167937"/>
                      <a:pt x="77460" y="174126"/>
                    </a:cubicBezTo>
                    <a:cubicBezTo>
                      <a:pt x="87367" y="186506"/>
                      <a:pt x="104705" y="190220"/>
                      <a:pt x="118328" y="181554"/>
                    </a:cubicBezTo>
                    <a:lnTo>
                      <a:pt x="120804" y="181554"/>
                    </a:lnTo>
                    <a:lnTo>
                      <a:pt x="123281" y="182792"/>
                    </a:lnTo>
                    <a:cubicBezTo>
                      <a:pt x="143096" y="200124"/>
                      <a:pt x="172818" y="200124"/>
                      <a:pt x="195110" y="184030"/>
                    </a:cubicBezTo>
                    <a:cubicBezTo>
                      <a:pt x="219878" y="165461"/>
                      <a:pt x="226070" y="128321"/>
                      <a:pt x="206255" y="102324"/>
                    </a:cubicBezTo>
                    <a:cubicBezTo>
                      <a:pt x="200063" y="94896"/>
                      <a:pt x="192633" y="87468"/>
                      <a:pt x="182725" y="83754"/>
                    </a:cubicBezTo>
                    <a:lnTo>
                      <a:pt x="179010" y="82516"/>
                    </a:lnTo>
                    <a:lnTo>
                      <a:pt x="180249" y="77565"/>
                    </a:lnTo>
                    <a:cubicBezTo>
                      <a:pt x="187679" y="61471"/>
                      <a:pt x="186441" y="41663"/>
                      <a:pt x="175295" y="28046"/>
                    </a:cubicBezTo>
                    <a:cubicBezTo>
                      <a:pt x="167245" y="17523"/>
                      <a:pt x="155480" y="11024"/>
                      <a:pt x="143096" y="9167"/>
                    </a:cubicBezTo>
                    <a:close/>
                    <a:moveTo>
                      <a:pt x="143109" y="754"/>
                    </a:moveTo>
                    <a:cubicBezTo>
                      <a:pt x="157977" y="3231"/>
                      <a:pt x="171606" y="10663"/>
                      <a:pt x="181518" y="23050"/>
                    </a:cubicBezTo>
                    <a:cubicBezTo>
                      <a:pt x="192669" y="37914"/>
                      <a:pt x="196386" y="58972"/>
                      <a:pt x="188952" y="77552"/>
                    </a:cubicBezTo>
                    <a:cubicBezTo>
                      <a:pt x="197625" y="82506"/>
                      <a:pt x="206297" y="88700"/>
                      <a:pt x="212492" y="97371"/>
                    </a:cubicBezTo>
                    <a:cubicBezTo>
                      <a:pt x="234794" y="127099"/>
                      <a:pt x="228599" y="169214"/>
                      <a:pt x="198863" y="191510"/>
                    </a:cubicBezTo>
                    <a:cubicBezTo>
                      <a:pt x="186474" y="200181"/>
                      <a:pt x="171606" y="203897"/>
                      <a:pt x="157977" y="203897"/>
                    </a:cubicBezTo>
                    <a:cubicBezTo>
                      <a:pt x="144348" y="203897"/>
                      <a:pt x="130719" y="200181"/>
                      <a:pt x="119569" y="191510"/>
                    </a:cubicBezTo>
                    <a:cubicBezTo>
                      <a:pt x="103462" y="198942"/>
                      <a:pt x="82399" y="193988"/>
                      <a:pt x="71248" y="179123"/>
                    </a:cubicBezTo>
                    <a:cubicBezTo>
                      <a:pt x="67531" y="174169"/>
                      <a:pt x="65053" y="167975"/>
                      <a:pt x="63814" y="161782"/>
                    </a:cubicBezTo>
                    <a:cubicBezTo>
                      <a:pt x="43991" y="165498"/>
                      <a:pt x="22928" y="155589"/>
                      <a:pt x="11777" y="139486"/>
                    </a:cubicBezTo>
                    <a:cubicBezTo>
                      <a:pt x="-8047" y="114712"/>
                      <a:pt x="-1852" y="77552"/>
                      <a:pt x="22928" y="58972"/>
                    </a:cubicBezTo>
                    <a:cubicBezTo>
                      <a:pt x="27884" y="55256"/>
                      <a:pt x="31601" y="52778"/>
                      <a:pt x="36557" y="51540"/>
                    </a:cubicBezTo>
                    <a:cubicBezTo>
                      <a:pt x="32840" y="35437"/>
                      <a:pt x="39035" y="18095"/>
                      <a:pt x="52663" y="9424"/>
                    </a:cubicBezTo>
                    <a:cubicBezTo>
                      <a:pt x="67531" y="-2962"/>
                      <a:pt x="88594" y="-485"/>
                      <a:pt x="102223" y="10663"/>
                    </a:cubicBezTo>
                    <a:cubicBezTo>
                      <a:pt x="114613" y="1992"/>
                      <a:pt x="128241" y="-1724"/>
                      <a:pt x="143109" y="75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0" name="Freeform 1299">
                <a:extLst>
                  <a:ext uri="{FF2B5EF4-FFF2-40B4-BE49-F238E27FC236}">
                    <a16:creationId xmlns:a16="http://schemas.microsoft.com/office/drawing/2014/main" id="{00B81F53-B85A-B347-8B43-842FA2749B1A}"/>
                  </a:ext>
                </a:extLst>
              </p:cNvPr>
              <p:cNvSpPr/>
              <p:nvPr/>
            </p:nvSpPr>
            <p:spPr>
              <a:xfrm>
                <a:off x="3391049" y="10272668"/>
                <a:ext cx="219259" cy="195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7" h="158">
                    <a:moveTo>
                      <a:pt x="41" y="7"/>
                    </a:moveTo>
                    <a:cubicBezTo>
                      <a:pt x="30" y="15"/>
                      <a:pt x="26" y="28"/>
                      <a:pt x="31" y="40"/>
                    </a:cubicBezTo>
                    <a:cubicBezTo>
                      <a:pt x="26" y="41"/>
                      <a:pt x="21" y="44"/>
                      <a:pt x="17" y="47"/>
                    </a:cubicBezTo>
                    <a:cubicBezTo>
                      <a:pt x="-2" y="61"/>
                      <a:pt x="-6" y="88"/>
                      <a:pt x="8" y="107"/>
                    </a:cubicBezTo>
                    <a:cubicBezTo>
                      <a:pt x="19" y="120"/>
                      <a:pt x="36" y="126"/>
                      <a:pt x="51" y="123"/>
                    </a:cubicBezTo>
                    <a:cubicBezTo>
                      <a:pt x="52" y="129"/>
                      <a:pt x="53" y="134"/>
                      <a:pt x="57" y="139"/>
                    </a:cubicBezTo>
                    <a:cubicBezTo>
                      <a:pt x="66" y="150"/>
                      <a:pt x="82" y="153"/>
                      <a:pt x="94" y="147"/>
                    </a:cubicBezTo>
                    <a:cubicBezTo>
                      <a:pt x="111" y="161"/>
                      <a:pt x="136" y="162"/>
                      <a:pt x="156" y="148"/>
                    </a:cubicBezTo>
                    <a:cubicBezTo>
                      <a:pt x="178" y="131"/>
                      <a:pt x="183" y="100"/>
                      <a:pt x="166" y="77"/>
                    </a:cubicBezTo>
                    <a:cubicBezTo>
                      <a:pt x="160" y="69"/>
                      <a:pt x="153" y="64"/>
                      <a:pt x="146" y="61"/>
                    </a:cubicBezTo>
                    <a:cubicBezTo>
                      <a:pt x="152" y="47"/>
                      <a:pt x="151" y="30"/>
                      <a:pt x="141" y="17"/>
                    </a:cubicBezTo>
                    <a:cubicBezTo>
                      <a:pt x="127" y="-2"/>
                      <a:pt x="100" y="-6"/>
                      <a:pt x="81" y="9"/>
                    </a:cubicBezTo>
                    <a:cubicBezTo>
                      <a:pt x="80" y="9"/>
                      <a:pt x="80" y="9"/>
                      <a:pt x="79" y="10"/>
                    </a:cubicBezTo>
                    <a:cubicBezTo>
                      <a:pt x="69" y="-1"/>
                      <a:pt x="53" y="-2"/>
                      <a:pt x="41" y="7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01" name="Freeform 1300">
                <a:extLst>
                  <a:ext uri="{FF2B5EF4-FFF2-40B4-BE49-F238E27FC236}">
                    <a16:creationId xmlns:a16="http://schemas.microsoft.com/office/drawing/2014/main" id="{812E67DB-96EE-4D4E-9552-5F6CA2AA1DDC}"/>
                  </a:ext>
                </a:extLst>
              </p:cNvPr>
              <p:cNvSpPr/>
              <p:nvPr/>
            </p:nvSpPr>
            <p:spPr>
              <a:xfrm>
                <a:off x="3386679" y="10269416"/>
                <a:ext cx="225895" cy="203897"/>
              </a:xfrm>
              <a:custGeom>
                <a:avLst/>
                <a:gdLst>
                  <a:gd name="connsiteX0" fmla="*/ 143096 w 225895"/>
                  <a:gd name="connsiteY0" fmla="*/ 9167 h 203897"/>
                  <a:gd name="connsiteX1" fmla="*/ 107182 w 225895"/>
                  <a:gd name="connsiteY1" fmla="*/ 18142 h 203897"/>
                  <a:gd name="connsiteX2" fmla="*/ 105943 w 225895"/>
                  <a:gd name="connsiteY2" fmla="*/ 19380 h 203897"/>
                  <a:gd name="connsiteX3" fmla="*/ 102228 w 225895"/>
                  <a:gd name="connsiteY3" fmla="*/ 23094 h 203897"/>
                  <a:gd name="connsiteX4" fmla="*/ 99751 w 225895"/>
                  <a:gd name="connsiteY4" fmla="*/ 19380 h 203897"/>
                  <a:gd name="connsiteX5" fmla="*/ 57645 w 225895"/>
                  <a:gd name="connsiteY5" fmla="*/ 16904 h 203897"/>
                  <a:gd name="connsiteX6" fmla="*/ 46499 w 225895"/>
                  <a:gd name="connsiteY6" fmla="*/ 52805 h 203897"/>
                  <a:gd name="connsiteX7" fmla="*/ 48976 w 225895"/>
                  <a:gd name="connsiteY7" fmla="*/ 57757 h 203897"/>
                  <a:gd name="connsiteX8" fmla="*/ 44022 w 225895"/>
                  <a:gd name="connsiteY8" fmla="*/ 57757 h 203897"/>
                  <a:gd name="connsiteX9" fmla="*/ 27923 w 225895"/>
                  <a:gd name="connsiteY9" fmla="*/ 66423 h 203897"/>
                  <a:gd name="connsiteX10" fmla="*/ 18015 w 225895"/>
                  <a:gd name="connsiteY10" fmla="*/ 134511 h 203897"/>
                  <a:gd name="connsiteX11" fmla="*/ 66314 w 225895"/>
                  <a:gd name="connsiteY11" fmla="*/ 153081 h 203897"/>
                  <a:gd name="connsiteX12" fmla="*/ 71268 w 225895"/>
                  <a:gd name="connsiteY12" fmla="*/ 151843 h 203897"/>
                  <a:gd name="connsiteX13" fmla="*/ 71268 w 225895"/>
                  <a:gd name="connsiteY13" fmla="*/ 156795 h 203897"/>
                  <a:gd name="connsiteX14" fmla="*/ 77460 w 225895"/>
                  <a:gd name="connsiteY14" fmla="*/ 174126 h 203897"/>
                  <a:gd name="connsiteX15" fmla="*/ 118328 w 225895"/>
                  <a:gd name="connsiteY15" fmla="*/ 181554 h 203897"/>
                  <a:gd name="connsiteX16" fmla="*/ 120804 w 225895"/>
                  <a:gd name="connsiteY16" fmla="*/ 181554 h 203897"/>
                  <a:gd name="connsiteX17" fmla="*/ 123281 w 225895"/>
                  <a:gd name="connsiteY17" fmla="*/ 182792 h 203897"/>
                  <a:gd name="connsiteX18" fmla="*/ 195110 w 225895"/>
                  <a:gd name="connsiteY18" fmla="*/ 184030 h 203897"/>
                  <a:gd name="connsiteX19" fmla="*/ 206255 w 225895"/>
                  <a:gd name="connsiteY19" fmla="*/ 102324 h 203897"/>
                  <a:gd name="connsiteX20" fmla="*/ 182725 w 225895"/>
                  <a:gd name="connsiteY20" fmla="*/ 83754 h 203897"/>
                  <a:gd name="connsiteX21" fmla="*/ 179010 w 225895"/>
                  <a:gd name="connsiteY21" fmla="*/ 82516 h 203897"/>
                  <a:gd name="connsiteX22" fmla="*/ 180249 w 225895"/>
                  <a:gd name="connsiteY22" fmla="*/ 77565 h 203897"/>
                  <a:gd name="connsiteX23" fmla="*/ 175295 w 225895"/>
                  <a:gd name="connsiteY23" fmla="*/ 28046 h 203897"/>
                  <a:gd name="connsiteX24" fmla="*/ 143096 w 225895"/>
                  <a:gd name="connsiteY24" fmla="*/ 9167 h 203897"/>
                  <a:gd name="connsiteX25" fmla="*/ 143109 w 225895"/>
                  <a:gd name="connsiteY25" fmla="*/ 754 h 203897"/>
                  <a:gd name="connsiteX26" fmla="*/ 181518 w 225895"/>
                  <a:gd name="connsiteY26" fmla="*/ 23050 h 203897"/>
                  <a:gd name="connsiteX27" fmla="*/ 188952 w 225895"/>
                  <a:gd name="connsiteY27" fmla="*/ 77552 h 203897"/>
                  <a:gd name="connsiteX28" fmla="*/ 212492 w 225895"/>
                  <a:gd name="connsiteY28" fmla="*/ 97371 h 203897"/>
                  <a:gd name="connsiteX29" fmla="*/ 198863 w 225895"/>
                  <a:gd name="connsiteY29" fmla="*/ 191510 h 203897"/>
                  <a:gd name="connsiteX30" fmla="*/ 157977 w 225895"/>
                  <a:gd name="connsiteY30" fmla="*/ 203897 h 203897"/>
                  <a:gd name="connsiteX31" fmla="*/ 119569 w 225895"/>
                  <a:gd name="connsiteY31" fmla="*/ 191510 h 203897"/>
                  <a:gd name="connsiteX32" fmla="*/ 71248 w 225895"/>
                  <a:gd name="connsiteY32" fmla="*/ 179123 h 203897"/>
                  <a:gd name="connsiteX33" fmla="*/ 63814 w 225895"/>
                  <a:gd name="connsiteY33" fmla="*/ 161782 h 203897"/>
                  <a:gd name="connsiteX34" fmla="*/ 11777 w 225895"/>
                  <a:gd name="connsiteY34" fmla="*/ 139486 h 203897"/>
                  <a:gd name="connsiteX35" fmla="*/ 22928 w 225895"/>
                  <a:gd name="connsiteY35" fmla="*/ 58972 h 203897"/>
                  <a:gd name="connsiteX36" fmla="*/ 36557 w 225895"/>
                  <a:gd name="connsiteY36" fmla="*/ 51540 h 203897"/>
                  <a:gd name="connsiteX37" fmla="*/ 52663 w 225895"/>
                  <a:gd name="connsiteY37" fmla="*/ 9424 h 203897"/>
                  <a:gd name="connsiteX38" fmla="*/ 102223 w 225895"/>
                  <a:gd name="connsiteY38" fmla="*/ 10663 h 203897"/>
                  <a:gd name="connsiteX39" fmla="*/ 143109 w 225895"/>
                  <a:gd name="connsiteY39" fmla="*/ 754 h 203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25895" h="203897">
                    <a:moveTo>
                      <a:pt x="143096" y="9167"/>
                    </a:moveTo>
                    <a:cubicBezTo>
                      <a:pt x="130712" y="7310"/>
                      <a:pt x="117708" y="10095"/>
                      <a:pt x="107182" y="18142"/>
                    </a:cubicBezTo>
                    <a:cubicBezTo>
                      <a:pt x="107182" y="18142"/>
                      <a:pt x="105943" y="18142"/>
                      <a:pt x="105943" y="19380"/>
                    </a:cubicBezTo>
                    <a:lnTo>
                      <a:pt x="102228" y="23094"/>
                    </a:lnTo>
                    <a:lnTo>
                      <a:pt x="99751" y="19380"/>
                    </a:lnTo>
                    <a:cubicBezTo>
                      <a:pt x="87367" y="8238"/>
                      <a:pt x="70029" y="7000"/>
                      <a:pt x="57645" y="16904"/>
                    </a:cubicBezTo>
                    <a:cubicBezTo>
                      <a:pt x="46499" y="24332"/>
                      <a:pt x="41545" y="39187"/>
                      <a:pt x="46499" y="52805"/>
                    </a:cubicBezTo>
                    <a:lnTo>
                      <a:pt x="48976" y="57757"/>
                    </a:lnTo>
                    <a:lnTo>
                      <a:pt x="44022" y="57757"/>
                    </a:lnTo>
                    <a:cubicBezTo>
                      <a:pt x="37830" y="58995"/>
                      <a:pt x="32877" y="62709"/>
                      <a:pt x="27923" y="66423"/>
                    </a:cubicBezTo>
                    <a:cubicBezTo>
                      <a:pt x="6870" y="82516"/>
                      <a:pt x="1916" y="112228"/>
                      <a:pt x="18015" y="134511"/>
                    </a:cubicBezTo>
                    <a:cubicBezTo>
                      <a:pt x="29161" y="149367"/>
                      <a:pt x="48976" y="156795"/>
                      <a:pt x="66314" y="153081"/>
                    </a:cubicBezTo>
                    <a:lnTo>
                      <a:pt x="71268" y="151843"/>
                    </a:lnTo>
                    <a:lnTo>
                      <a:pt x="71268" y="156795"/>
                    </a:lnTo>
                    <a:cubicBezTo>
                      <a:pt x="72506" y="162985"/>
                      <a:pt x="74983" y="167937"/>
                      <a:pt x="77460" y="174126"/>
                    </a:cubicBezTo>
                    <a:cubicBezTo>
                      <a:pt x="87367" y="186506"/>
                      <a:pt x="104705" y="190220"/>
                      <a:pt x="118328" y="181554"/>
                    </a:cubicBezTo>
                    <a:lnTo>
                      <a:pt x="120804" y="181554"/>
                    </a:lnTo>
                    <a:lnTo>
                      <a:pt x="123281" y="182792"/>
                    </a:lnTo>
                    <a:cubicBezTo>
                      <a:pt x="143096" y="200124"/>
                      <a:pt x="172818" y="200124"/>
                      <a:pt x="195110" y="184030"/>
                    </a:cubicBezTo>
                    <a:cubicBezTo>
                      <a:pt x="219878" y="165461"/>
                      <a:pt x="226070" y="128321"/>
                      <a:pt x="206255" y="102324"/>
                    </a:cubicBezTo>
                    <a:cubicBezTo>
                      <a:pt x="200063" y="94896"/>
                      <a:pt x="192633" y="87468"/>
                      <a:pt x="182725" y="83754"/>
                    </a:cubicBezTo>
                    <a:lnTo>
                      <a:pt x="179010" y="82516"/>
                    </a:lnTo>
                    <a:lnTo>
                      <a:pt x="180249" y="77565"/>
                    </a:lnTo>
                    <a:cubicBezTo>
                      <a:pt x="187679" y="61471"/>
                      <a:pt x="186441" y="41663"/>
                      <a:pt x="175295" y="28046"/>
                    </a:cubicBezTo>
                    <a:cubicBezTo>
                      <a:pt x="167245" y="17523"/>
                      <a:pt x="155480" y="11024"/>
                      <a:pt x="143096" y="9167"/>
                    </a:cubicBezTo>
                    <a:close/>
                    <a:moveTo>
                      <a:pt x="143109" y="754"/>
                    </a:moveTo>
                    <a:cubicBezTo>
                      <a:pt x="157977" y="3231"/>
                      <a:pt x="171606" y="10663"/>
                      <a:pt x="181518" y="23050"/>
                    </a:cubicBezTo>
                    <a:cubicBezTo>
                      <a:pt x="192669" y="37914"/>
                      <a:pt x="196386" y="58972"/>
                      <a:pt x="188952" y="77552"/>
                    </a:cubicBezTo>
                    <a:cubicBezTo>
                      <a:pt x="197625" y="82506"/>
                      <a:pt x="206297" y="88700"/>
                      <a:pt x="212492" y="97371"/>
                    </a:cubicBezTo>
                    <a:cubicBezTo>
                      <a:pt x="234794" y="127099"/>
                      <a:pt x="228599" y="169214"/>
                      <a:pt x="198863" y="191510"/>
                    </a:cubicBezTo>
                    <a:cubicBezTo>
                      <a:pt x="186474" y="200181"/>
                      <a:pt x="171606" y="203897"/>
                      <a:pt x="157977" y="203897"/>
                    </a:cubicBezTo>
                    <a:cubicBezTo>
                      <a:pt x="144348" y="203897"/>
                      <a:pt x="130719" y="200181"/>
                      <a:pt x="119569" y="191510"/>
                    </a:cubicBezTo>
                    <a:cubicBezTo>
                      <a:pt x="103462" y="198942"/>
                      <a:pt x="82399" y="193988"/>
                      <a:pt x="71248" y="179123"/>
                    </a:cubicBezTo>
                    <a:cubicBezTo>
                      <a:pt x="67531" y="174169"/>
                      <a:pt x="65053" y="167975"/>
                      <a:pt x="63814" y="161782"/>
                    </a:cubicBezTo>
                    <a:cubicBezTo>
                      <a:pt x="43991" y="165498"/>
                      <a:pt x="22928" y="155589"/>
                      <a:pt x="11777" y="139486"/>
                    </a:cubicBezTo>
                    <a:cubicBezTo>
                      <a:pt x="-8047" y="114712"/>
                      <a:pt x="-1852" y="77552"/>
                      <a:pt x="22928" y="58972"/>
                    </a:cubicBezTo>
                    <a:cubicBezTo>
                      <a:pt x="27884" y="55256"/>
                      <a:pt x="31601" y="52778"/>
                      <a:pt x="36557" y="51540"/>
                    </a:cubicBezTo>
                    <a:cubicBezTo>
                      <a:pt x="32840" y="35437"/>
                      <a:pt x="39035" y="18095"/>
                      <a:pt x="52663" y="9424"/>
                    </a:cubicBezTo>
                    <a:cubicBezTo>
                      <a:pt x="67531" y="-2962"/>
                      <a:pt x="88594" y="-485"/>
                      <a:pt x="102223" y="10663"/>
                    </a:cubicBezTo>
                    <a:cubicBezTo>
                      <a:pt x="114613" y="1992"/>
                      <a:pt x="128241" y="-1724"/>
                      <a:pt x="143109" y="75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8" name="Group 1277">
              <a:extLst>
                <a:ext uri="{FF2B5EF4-FFF2-40B4-BE49-F238E27FC236}">
                  <a16:creationId xmlns:a16="http://schemas.microsoft.com/office/drawing/2014/main" id="{59EEEAFD-39B7-3043-9304-B7C07A42DDCA}"/>
                </a:ext>
              </a:extLst>
            </p:cNvPr>
            <p:cNvGrpSpPr/>
            <p:nvPr/>
          </p:nvGrpSpPr>
          <p:grpSpPr>
            <a:xfrm>
              <a:off x="3687547" y="10291358"/>
              <a:ext cx="188115" cy="183196"/>
              <a:chOff x="3687547" y="10291358"/>
              <a:chExt cx="188115" cy="183196"/>
            </a:xfrm>
          </p:grpSpPr>
          <p:sp>
            <p:nvSpPr>
              <p:cNvPr id="1294" name="Freeform 1293">
                <a:extLst>
                  <a:ext uri="{FF2B5EF4-FFF2-40B4-BE49-F238E27FC236}">
                    <a16:creationId xmlns:a16="http://schemas.microsoft.com/office/drawing/2014/main" id="{A9BE96DC-4A88-F54B-B26E-7F11B464BB42}"/>
                  </a:ext>
                </a:extLst>
              </p:cNvPr>
              <p:cNvSpPr/>
              <p:nvPr/>
            </p:nvSpPr>
            <p:spPr>
              <a:xfrm>
                <a:off x="3692530" y="10296347"/>
                <a:ext cx="178148" cy="1744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" h="141">
                    <a:moveTo>
                      <a:pt x="14" y="56"/>
                    </a:moveTo>
                    <a:cubicBezTo>
                      <a:pt x="9" y="50"/>
                      <a:pt x="6" y="43"/>
                      <a:pt x="6" y="34"/>
                    </a:cubicBezTo>
                    <a:cubicBezTo>
                      <a:pt x="6" y="15"/>
                      <a:pt x="21" y="0"/>
                      <a:pt x="41" y="0"/>
                    </a:cubicBezTo>
                    <a:cubicBezTo>
                      <a:pt x="60" y="0"/>
                      <a:pt x="75" y="15"/>
                      <a:pt x="75" y="34"/>
                    </a:cubicBezTo>
                    <a:cubicBezTo>
                      <a:pt x="82" y="30"/>
                      <a:pt x="89" y="29"/>
                      <a:pt x="97" y="29"/>
                    </a:cubicBezTo>
                    <a:cubicBezTo>
                      <a:pt x="123" y="29"/>
                      <a:pt x="144" y="49"/>
                      <a:pt x="144" y="76"/>
                    </a:cubicBezTo>
                    <a:cubicBezTo>
                      <a:pt x="144" y="101"/>
                      <a:pt x="123" y="123"/>
                      <a:pt x="97" y="123"/>
                    </a:cubicBezTo>
                    <a:cubicBezTo>
                      <a:pt x="93" y="123"/>
                      <a:pt x="88" y="122"/>
                      <a:pt x="85" y="121"/>
                    </a:cubicBezTo>
                    <a:cubicBezTo>
                      <a:pt x="83" y="132"/>
                      <a:pt x="74" y="141"/>
                      <a:pt x="63" y="141"/>
                    </a:cubicBezTo>
                    <a:cubicBezTo>
                      <a:pt x="50" y="141"/>
                      <a:pt x="41" y="131"/>
                      <a:pt x="41" y="118"/>
                    </a:cubicBezTo>
                    <a:cubicBezTo>
                      <a:pt x="38" y="118"/>
                      <a:pt x="36" y="118"/>
                      <a:pt x="34" y="118"/>
                    </a:cubicBezTo>
                    <a:cubicBezTo>
                      <a:pt x="15" y="118"/>
                      <a:pt x="0" y="103"/>
                      <a:pt x="0" y="84"/>
                    </a:cubicBezTo>
                    <a:cubicBezTo>
                      <a:pt x="0" y="72"/>
                      <a:pt x="5" y="63"/>
                      <a:pt x="1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5" name="Freeform 1294">
                <a:extLst>
                  <a:ext uri="{FF2B5EF4-FFF2-40B4-BE49-F238E27FC236}">
                    <a16:creationId xmlns:a16="http://schemas.microsoft.com/office/drawing/2014/main" id="{24BAA3B5-46C1-1D40-BDD3-827F4ECC6E88}"/>
                  </a:ext>
                </a:extLst>
              </p:cNvPr>
              <p:cNvSpPr/>
              <p:nvPr/>
            </p:nvSpPr>
            <p:spPr>
              <a:xfrm>
                <a:off x="3687547" y="10291358"/>
                <a:ext cx="188115" cy="183196"/>
              </a:xfrm>
              <a:custGeom>
                <a:avLst/>
                <a:gdLst>
                  <a:gd name="connsiteX0" fmla="*/ 55716 w 188115"/>
                  <a:gd name="connsiteY0" fmla="*/ 8727 h 183196"/>
                  <a:gd name="connsiteX1" fmla="*/ 16141 w 188115"/>
                  <a:gd name="connsiteY1" fmla="*/ 47072 h 183196"/>
                  <a:gd name="connsiteX2" fmla="*/ 26035 w 188115"/>
                  <a:gd name="connsiteY2" fmla="*/ 71811 h 183196"/>
                  <a:gd name="connsiteX3" fmla="*/ 26035 w 188115"/>
                  <a:gd name="connsiteY3" fmla="*/ 75521 h 183196"/>
                  <a:gd name="connsiteX4" fmla="*/ 24798 w 188115"/>
                  <a:gd name="connsiteY4" fmla="*/ 77995 h 183196"/>
                  <a:gd name="connsiteX5" fmla="*/ 8721 w 188115"/>
                  <a:gd name="connsiteY5" fmla="*/ 108919 h 183196"/>
                  <a:gd name="connsiteX6" fmla="*/ 47059 w 188115"/>
                  <a:gd name="connsiteY6" fmla="*/ 148500 h 183196"/>
                  <a:gd name="connsiteX7" fmla="*/ 54479 w 188115"/>
                  <a:gd name="connsiteY7" fmla="*/ 147263 h 183196"/>
                  <a:gd name="connsiteX8" fmla="*/ 55716 w 188115"/>
                  <a:gd name="connsiteY8" fmla="*/ 147263 h 183196"/>
                  <a:gd name="connsiteX9" fmla="*/ 56952 w 188115"/>
                  <a:gd name="connsiteY9" fmla="*/ 148500 h 183196"/>
                  <a:gd name="connsiteX10" fmla="*/ 59426 w 188115"/>
                  <a:gd name="connsiteY10" fmla="*/ 150974 h 183196"/>
                  <a:gd name="connsiteX11" fmla="*/ 82923 w 188115"/>
                  <a:gd name="connsiteY11" fmla="*/ 174476 h 183196"/>
                  <a:gd name="connsiteX12" fmla="*/ 105184 w 188115"/>
                  <a:gd name="connsiteY12" fmla="*/ 154685 h 183196"/>
                  <a:gd name="connsiteX13" fmla="*/ 107657 w 188115"/>
                  <a:gd name="connsiteY13" fmla="*/ 150974 h 183196"/>
                  <a:gd name="connsiteX14" fmla="*/ 110131 w 188115"/>
                  <a:gd name="connsiteY14" fmla="*/ 150974 h 183196"/>
                  <a:gd name="connsiteX15" fmla="*/ 124971 w 188115"/>
                  <a:gd name="connsiteY15" fmla="*/ 152211 h 183196"/>
                  <a:gd name="connsiteX16" fmla="*/ 178149 w 188115"/>
                  <a:gd name="connsiteY16" fmla="*/ 99023 h 183196"/>
                  <a:gd name="connsiteX17" fmla="*/ 124971 w 188115"/>
                  <a:gd name="connsiteY17" fmla="*/ 44598 h 183196"/>
                  <a:gd name="connsiteX18" fmla="*/ 100237 w 188115"/>
                  <a:gd name="connsiteY18" fmla="*/ 50783 h 183196"/>
                  <a:gd name="connsiteX19" fmla="*/ 95290 w 188115"/>
                  <a:gd name="connsiteY19" fmla="*/ 50783 h 183196"/>
                  <a:gd name="connsiteX20" fmla="*/ 92817 w 188115"/>
                  <a:gd name="connsiteY20" fmla="*/ 47072 h 183196"/>
                  <a:gd name="connsiteX21" fmla="*/ 55716 w 188115"/>
                  <a:gd name="connsiteY21" fmla="*/ 8727 h 183196"/>
                  <a:gd name="connsiteX22" fmla="*/ 55692 w 188115"/>
                  <a:gd name="connsiteY22" fmla="*/ 0 h 183196"/>
                  <a:gd name="connsiteX23" fmla="*/ 101483 w 188115"/>
                  <a:gd name="connsiteY23" fmla="*/ 40848 h 183196"/>
                  <a:gd name="connsiteX24" fmla="*/ 124998 w 188115"/>
                  <a:gd name="connsiteY24" fmla="*/ 35897 h 183196"/>
                  <a:gd name="connsiteX25" fmla="*/ 188115 w 188115"/>
                  <a:gd name="connsiteY25" fmla="*/ 99025 h 183196"/>
                  <a:gd name="connsiteX26" fmla="*/ 124998 w 188115"/>
                  <a:gd name="connsiteY26" fmla="*/ 160915 h 183196"/>
                  <a:gd name="connsiteX27" fmla="*/ 112622 w 188115"/>
                  <a:gd name="connsiteY27" fmla="*/ 159678 h 183196"/>
                  <a:gd name="connsiteX28" fmla="*/ 82919 w 188115"/>
                  <a:gd name="connsiteY28" fmla="*/ 183196 h 183196"/>
                  <a:gd name="connsiteX29" fmla="*/ 50742 w 188115"/>
                  <a:gd name="connsiteY29" fmla="*/ 155964 h 183196"/>
                  <a:gd name="connsiteX30" fmla="*/ 47029 w 188115"/>
                  <a:gd name="connsiteY30" fmla="*/ 155964 h 183196"/>
                  <a:gd name="connsiteX31" fmla="*/ 0 w 188115"/>
                  <a:gd name="connsiteY31" fmla="*/ 108927 h 183196"/>
                  <a:gd name="connsiteX32" fmla="*/ 16089 w 188115"/>
                  <a:gd name="connsiteY32" fmla="*/ 73031 h 183196"/>
                  <a:gd name="connsiteX33" fmla="*/ 7426 w 188115"/>
                  <a:gd name="connsiteY33" fmla="*/ 47037 h 183196"/>
                  <a:gd name="connsiteX34" fmla="*/ 55692 w 188115"/>
                  <a:gd name="connsiteY34" fmla="*/ 0 h 183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88115" h="183196">
                    <a:moveTo>
                      <a:pt x="55716" y="8727"/>
                    </a:moveTo>
                    <a:cubicBezTo>
                      <a:pt x="34692" y="8727"/>
                      <a:pt x="16141" y="26044"/>
                      <a:pt x="16141" y="47072"/>
                    </a:cubicBezTo>
                    <a:cubicBezTo>
                      <a:pt x="16141" y="55730"/>
                      <a:pt x="19851" y="64389"/>
                      <a:pt x="26035" y="71811"/>
                    </a:cubicBezTo>
                    <a:cubicBezTo>
                      <a:pt x="26035" y="73048"/>
                      <a:pt x="26035" y="73048"/>
                      <a:pt x="26035" y="75521"/>
                    </a:cubicBezTo>
                    <a:cubicBezTo>
                      <a:pt x="26035" y="76758"/>
                      <a:pt x="26035" y="77995"/>
                      <a:pt x="24798" y="77995"/>
                    </a:cubicBezTo>
                    <a:cubicBezTo>
                      <a:pt x="14905" y="85417"/>
                      <a:pt x="8721" y="96549"/>
                      <a:pt x="8721" y="108919"/>
                    </a:cubicBezTo>
                    <a:cubicBezTo>
                      <a:pt x="8721" y="129946"/>
                      <a:pt x="26035" y="148500"/>
                      <a:pt x="47059" y="148500"/>
                    </a:cubicBezTo>
                    <a:cubicBezTo>
                      <a:pt x="49532" y="148500"/>
                      <a:pt x="50769" y="147263"/>
                      <a:pt x="54479" y="147263"/>
                    </a:cubicBezTo>
                    <a:lnTo>
                      <a:pt x="55716" y="147263"/>
                    </a:lnTo>
                    <a:cubicBezTo>
                      <a:pt x="55716" y="147263"/>
                      <a:pt x="56952" y="147263"/>
                      <a:pt x="56952" y="148500"/>
                    </a:cubicBezTo>
                    <a:cubicBezTo>
                      <a:pt x="59426" y="148500"/>
                      <a:pt x="59426" y="149737"/>
                      <a:pt x="59426" y="150974"/>
                    </a:cubicBezTo>
                    <a:cubicBezTo>
                      <a:pt x="59426" y="164581"/>
                      <a:pt x="69319" y="174476"/>
                      <a:pt x="82923" y="174476"/>
                    </a:cubicBezTo>
                    <a:cubicBezTo>
                      <a:pt x="94053" y="174476"/>
                      <a:pt x="103947" y="165817"/>
                      <a:pt x="105184" y="154685"/>
                    </a:cubicBezTo>
                    <a:cubicBezTo>
                      <a:pt x="105184" y="153448"/>
                      <a:pt x="106420" y="150974"/>
                      <a:pt x="107657" y="150974"/>
                    </a:cubicBezTo>
                    <a:cubicBezTo>
                      <a:pt x="107657" y="149737"/>
                      <a:pt x="110131" y="149737"/>
                      <a:pt x="110131" y="150974"/>
                    </a:cubicBezTo>
                    <a:cubicBezTo>
                      <a:pt x="115077" y="150974"/>
                      <a:pt x="120024" y="152211"/>
                      <a:pt x="124971" y="152211"/>
                    </a:cubicBezTo>
                    <a:cubicBezTo>
                      <a:pt x="154652" y="152211"/>
                      <a:pt x="178149" y="128709"/>
                      <a:pt x="178149" y="99023"/>
                    </a:cubicBezTo>
                    <a:cubicBezTo>
                      <a:pt x="178149" y="69337"/>
                      <a:pt x="154652" y="44598"/>
                      <a:pt x="124971" y="44598"/>
                    </a:cubicBezTo>
                    <a:cubicBezTo>
                      <a:pt x="115077" y="44598"/>
                      <a:pt x="107657" y="47072"/>
                      <a:pt x="100237" y="50783"/>
                    </a:cubicBezTo>
                    <a:cubicBezTo>
                      <a:pt x="99000" y="52020"/>
                      <a:pt x="96527" y="52020"/>
                      <a:pt x="95290" y="50783"/>
                    </a:cubicBezTo>
                    <a:cubicBezTo>
                      <a:pt x="94053" y="50783"/>
                      <a:pt x="92817" y="48309"/>
                      <a:pt x="92817" y="47072"/>
                    </a:cubicBezTo>
                    <a:cubicBezTo>
                      <a:pt x="92817" y="26044"/>
                      <a:pt x="76740" y="8727"/>
                      <a:pt x="55716" y="8727"/>
                    </a:cubicBezTo>
                    <a:close/>
                    <a:moveTo>
                      <a:pt x="55692" y="0"/>
                    </a:moveTo>
                    <a:cubicBezTo>
                      <a:pt x="79206" y="0"/>
                      <a:pt x="99008" y="17329"/>
                      <a:pt x="101483" y="40848"/>
                    </a:cubicBezTo>
                    <a:cubicBezTo>
                      <a:pt x="108909" y="37134"/>
                      <a:pt x="116334" y="35897"/>
                      <a:pt x="124998" y="35897"/>
                    </a:cubicBezTo>
                    <a:cubicBezTo>
                      <a:pt x="158413" y="35897"/>
                      <a:pt x="188115" y="64366"/>
                      <a:pt x="188115" y="99025"/>
                    </a:cubicBezTo>
                    <a:cubicBezTo>
                      <a:pt x="188115" y="133684"/>
                      <a:pt x="158413" y="160915"/>
                      <a:pt x="124998" y="160915"/>
                    </a:cubicBezTo>
                    <a:cubicBezTo>
                      <a:pt x="121285" y="160915"/>
                      <a:pt x="117572" y="160915"/>
                      <a:pt x="112622" y="159678"/>
                    </a:cubicBezTo>
                    <a:cubicBezTo>
                      <a:pt x="110146" y="173294"/>
                      <a:pt x="96533" y="183196"/>
                      <a:pt x="82919" y="183196"/>
                    </a:cubicBezTo>
                    <a:cubicBezTo>
                      <a:pt x="66830" y="183196"/>
                      <a:pt x="53217" y="172056"/>
                      <a:pt x="50742" y="155964"/>
                    </a:cubicBezTo>
                    <a:cubicBezTo>
                      <a:pt x="49504" y="155964"/>
                      <a:pt x="48266" y="155964"/>
                      <a:pt x="47029" y="155964"/>
                    </a:cubicBezTo>
                    <a:cubicBezTo>
                      <a:pt x="21039" y="155964"/>
                      <a:pt x="0" y="134921"/>
                      <a:pt x="0" y="108927"/>
                    </a:cubicBezTo>
                    <a:cubicBezTo>
                      <a:pt x="0" y="95311"/>
                      <a:pt x="6188" y="82933"/>
                      <a:pt x="16089" y="73031"/>
                    </a:cubicBezTo>
                    <a:cubicBezTo>
                      <a:pt x="11139" y="65604"/>
                      <a:pt x="7426" y="56939"/>
                      <a:pt x="7426" y="47037"/>
                    </a:cubicBezTo>
                    <a:cubicBezTo>
                      <a:pt x="7426" y="21043"/>
                      <a:pt x="28465" y="0"/>
                      <a:pt x="55692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6" name="Freeform 1295">
                <a:extLst>
                  <a:ext uri="{FF2B5EF4-FFF2-40B4-BE49-F238E27FC236}">
                    <a16:creationId xmlns:a16="http://schemas.microsoft.com/office/drawing/2014/main" id="{715C5D4C-F7FE-9E40-A518-6D117325BB12}"/>
                  </a:ext>
                </a:extLst>
              </p:cNvPr>
              <p:cNvSpPr/>
              <p:nvPr/>
            </p:nvSpPr>
            <p:spPr>
              <a:xfrm>
                <a:off x="3692530" y="10296347"/>
                <a:ext cx="178148" cy="1744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" h="141">
                    <a:moveTo>
                      <a:pt x="14" y="56"/>
                    </a:moveTo>
                    <a:cubicBezTo>
                      <a:pt x="9" y="50"/>
                      <a:pt x="6" y="43"/>
                      <a:pt x="6" y="34"/>
                    </a:cubicBezTo>
                    <a:cubicBezTo>
                      <a:pt x="6" y="15"/>
                      <a:pt x="21" y="0"/>
                      <a:pt x="41" y="0"/>
                    </a:cubicBezTo>
                    <a:cubicBezTo>
                      <a:pt x="60" y="0"/>
                      <a:pt x="75" y="15"/>
                      <a:pt x="75" y="34"/>
                    </a:cubicBezTo>
                    <a:cubicBezTo>
                      <a:pt x="82" y="30"/>
                      <a:pt x="89" y="29"/>
                      <a:pt x="97" y="29"/>
                    </a:cubicBezTo>
                    <a:cubicBezTo>
                      <a:pt x="123" y="29"/>
                      <a:pt x="144" y="49"/>
                      <a:pt x="144" y="76"/>
                    </a:cubicBezTo>
                    <a:cubicBezTo>
                      <a:pt x="144" y="101"/>
                      <a:pt x="123" y="123"/>
                      <a:pt x="97" y="123"/>
                    </a:cubicBezTo>
                    <a:cubicBezTo>
                      <a:pt x="93" y="123"/>
                      <a:pt x="88" y="122"/>
                      <a:pt x="85" y="121"/>
                    </a:cubicBezTo>
                    <a:cubicBezTo>
                      <a:pt x="83" y="132"/>
                      <a:pt x="74" y="141"/>
                      <a:pt x="63" y="141"/>
                    </a:cubicBezTo>
                    <a:cubicBezTo>
                      <a:pt x="50" y="141"/>
                      <a:pt x="41" y="131"/>
                      <a:pt x="41" y="118"/>
                    </a:cubicBezTo>
                    <a:cubicBezTo>
                      <a:pt x="38" y="118"/>
                      <a:pt x="36" y="118"/>
                      <a:pt x="34" y="118"/>
                    </a:cubicBezTo>
                    <a:cubicBezTo>
                      <a:pt x="15" y="118"/>
                      <a:pt x="0" y="103"/>
                      <a:pt x="0" y="84"/>
                    </a:cubicBezTo>
                    <a:cubicBezTo>
                      <a:pt x="0" y="72"/>
                      <a:pt x="5" y="63"/>
                      <a:pt x="14" y="56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7" name="Freeform 1296">
                <a:extLst>
                  <a:ext uri="{FF2B5EF4-FFF2-40B4-BE49-F238E27FC236}">
                    <a16:creationId xmlns:a16="http://schemas.microsoft.com/office/drawing/2014/main" id="{4058CE1A-5C02-3446-8A75-8C78C4DFB22C}"/>
                  </a:ext>
                </a:extLst>
              </p:cNvPr>
              <p:cNvSpPr/>
              <p:nvPr/>
            </p:nvSpPr>
            <p:spPr>
              <a:xfrm>
                <a:off x="3687547" y="10291358"/>
                <a:ext cx="188115" cy="183196"/>
              </a:xfrm>
              <a:custGeom>
                <a:avLst/>
                <a:gdLst>
                  <a:gd name="connsiteX0" fmla="*/ 55716 w 188115"/>
                  <a:gd name="connsiteY0" fmla="*/ 8727 h 183196"/>
                  <a:gd name="connsiteX1" fmla="*/ 16141 w 188115"/>
                  <a:gd name="connsiteY1" fmla="*/ 47072 h 183196"/>
                  <a:gd name="connsiteX2" fmla="*/ 26035 w 188115"/>
                  <a:gd name="connsiteY2" fmla="*/ 71811 h 183196"/>
                  <a:gd name="connsiteX3" fmla="*/ 26035 w 188115"/>
                  <a:gd name="connsiteY3" fmla="*/ 75521 h 183196"/>
                  <a:gd name="connsiteX4" fmla="*/ 24798 w 188115"/>
                  <a:gd name="connsiteY4" fmla="*/ 77995 h 183196"/>
                  <a:gd name="connsiteX5" fmla="*/ 8721 w 188115"/>
                  <a:gd name="connsiteY5" fmla="*/ 108919 h 183196"/>
                  <a:gd name="connsiteX6" fmla="*/ 47059 w 188115"/>
                  <a:gd name="connsiteY6" fmla="*/ 148500 h 183196"/>
                  <a:gd name="connsiteX7" fmla="*/ 54479 w 188115"/>
                  <a:gd name="connsiteY7" fmla="*/ 147263 h 183196"/>
                  <a:gd name="connsiteX8" fmla="*/ 55716 w 188115"/>
                  <a:gd name="connsiteY8" fmla="*/ 147263 h 183196"/>
                  <a:gd name="connsiteX9" fmla="*/ 56952 w 188115"/>
                  <a:gd name="connsiteY9" fmla="*/ 148500 h 183196"/>
                  <a:gd name="connsiteX10" fmla="*/ 59426 w 188115"/>
                  <a:gd name="connsiteY10" fmla="*/ 150974 h 183196"/>
                  <a:gd name="connsiteX11" fmla="*/ 82923 w 188115"/>
                  <a:gd name="connsiteY11" fmla="*/ 174476 h 183196"/>
                  <a:gd name="connsiteX12" fmla="*/ 105184 w 188115"/>
                  <a:gd name="connsiteY12" fmla="*/ 154685 h 183196"/>
                  <a:gd name="connsiteX13" fmla="*/ 107657 w 188115"/>
                  <a:gd name="connsiteY13" fmla="*/ 150974 h 183196"/>
                  <a:gd name="connsiteX14" fmla="*/ 110131 w 188115"/>
                  <a:gd name="connsiteY14" fmla="*/ 150974 h 183196"/>
                  <a:gd name="connsiteX15" fmla="*/ 124971 w 188115"/>
                  <a:gd name="connsiteY15" fmla="*/ 152211 h 183196"/>
                  <a:gd name="connsiteX16" fmla="*/ 178149 w 188115"/>
                  <a:gd name="connsiteY16" fmla="*/ 99023 h 183196"/>
                  <a:gd name="connsiteX17" fmla="*/ 124971 w 188115"/>
                  <a:gd name="connsiteY17" fmla="*/ 44598 h 183196"/>
                  <a:gd name="connsiteX18" fmla="*/ 100237 w 188115"/>
                  <a:gd name="connsiteY18" fmla="*/ 50783 h 183196"/>
                  <a:gd name="connsiteX19" fmla="*/ 95290 w 188115"/>
                  <a:gd name="connsiteY19" fmla="*/ 50783 h 183196"/>
                  <a:gd name="connsiteX20" fmla="*/ 92817 w 188115"/>
                  <a:gd name="connsiteY20" fmla="*/ 47072 h 183196"/>
                  <a:gd name="connsiteX21" fmla="*/ 55716 w 188115"/>
                  <a:gd name="connsiteY21" fmla="*/ 8727 h 183196"/>
                  <a:gd name="connsiteX22" fmla="*/ 55692 w 188115"/>
                  <a:gd name="connsiteY22" fmla="*/ 0 h 183196"/>
                  <a:gd name="connsiteX23" fmla="*/ 101483 w 188115"/>
                  <a:gd name="connsiteY23" fmla="*/ 40848 h 183196"/>
                  <a:gd name="connsiteX24" fmla="*/ 124998 w 188115"/>
                  <a:gd name="connsiteY24" fmla="*/ 35897 h 183196"/>
                  <a:gd name="connsiteX25" fmla="*/ 188115 w 188115"/>
                  <a:gd name="connsiteY25" fmla="*/ 99025 h 183196"/>
                  <a:gd name="connsiteX26" fmla="*/ 124998 w 188115"/>
                  <a:gd name="connsiteY26" fmla="*/ 160915 h 183196"/>
                  <a:gd name="connsiteX27" fmla="*/ 112622 w 188115"/>
                  <a:gd name="connsiteY27" fmla="*/ 159678 h 183196"/>
                  <a:gd name="connsiteX28" fmla="*/ 82919 w 188115"/>
                  <a:gd name="connsiteY28" fmla="*/ 183196 h 183196"/>
                  <a:gd name="connsiteX29" fmla="*/ 50742 w 188115"/>
                  <a:gd name="connsiteY29" fmla="*/ 155964 h 183196"/>
                  <a:gd name="connsiteX30" fmla="*/ 47029 w 188115"/>
                  <a:gd name="connsiteY30" fmla="*/ 155964 h 183196"/>
                  <a:gd name="connsiteX31" fmla="*/ 0 w 188115"/>
                  <a:gd name="connsiteY31" fmla="*/ 108927 h 183196"/>
                  <a:gd name="connsiteX32" fmla="*/ 16089 w 188115"/>
                  <a:gd name="connsiteY32" fmla="*/ 73031 h 183196"/>
                  <a:gd name="connsiteX33" fmla="*/ 7426 w 188115"/>
                  <a:gd name="connsiteY33" fmla="*/ 47037 h 183196"/>
                  <a:gd name="connsiteX34" fmla="*/ 55692 w 188115"/>
                  <a:gd name="connsiteY34" fmla="*/ 0 h 183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88115" h="183196">
                    <a:moveTo>
                      <a:pt x="55716" y="8727"/>
                    </a:moveTo>
                    <a:cubicBezTo>
                      <a:pt x="34692" y="8727"/>
                      <a:pt x="16141" y="26044"/>
                      <a:pt x="16141" y="47072"/>
                    </a:cubicBezTo>
                    <a:cubicBezTo>
                      <a:pt x="16141" y="55730"/>
                      <a:pt x="19851" y="64389"/>
                      <a:pt x="26035" y="71811"/>
                    </a:cubicBezTo>
                    <a:cubicBezTo>
                      <a:pt x="26035" y="73048"/>
                      <a:pt x="26035" y="73048"/>
                      <a:pt x="26035" y="75521"/>
                    </a:cubicBezTo>
                    <a:cubicBezTo>
                      <a:pt x="26035" y="76758"/>
                      <a:pt x="26035" y="77995"/>
                      <a:pt x="24798" y="77995"/>
                    </a:cubicBezTo>
                    <a:cubicBezTo>
                      <a:pt x="14905" y="85417"/>
                      <a:pt x="8721" y="96549"/>
                      <a:pt x="8721" y="108919"/>
                    </a:cubicBezTo>
                    <a:cubicBezTo>
                      <a:pt x="8721" y="129946"/>
                      <a:pt x="26035" y="148500"/>
                      <a:pt x="47059" y="148500"/>
                    </a:cubicBezTo>
                    <a:cubicBezTo>
                      <a:pt x="49532" y="148500"/>
                      <a:pt x="50769" y="147263"/>
                      <a:pt x="54479" y="147263"/>
                    </a:cubicBezTo>
                    <a:lnTo>
                      <a:pt x="55716" y="147263"/>
                    </a:lnTo>
                    <a:cubicBezTo>
                      <a:pt x="55716" y="147263"/>
                      <a:pt x="56952" y="147263"/>
                      <a:pt x="56952" y="148500"/>
                    </a:cubicBezTo>
                    <a:cubicBezTo>
                      <a:pt x="59426" y="148500"/>
                      <a:pt x="59426" y="149737"/>
                      <a:pt x="59426" y="150974"/>
                    </a:cubicBezTo>
                    <a:cubicBezTo>
                      <a:pt x="59426" y="164581"/>
                      <a:pt x="69319" y="174476"/>
                      <a:pt x="82923" y="174476"/>
                    </a:cubicBezTo>
                    <a:cubicBezTo>
                      <a:pt x="94053" y="174476"/>
                      <a:pt x="103947" y="165817"/>
                      <a:pt x="105184" y="154685"/>
                    </a:cubicBezTo>
                    <a:cubicBezTo>
                      <a:pt x="105184" y="153448"/>
                      <a:pt x="106420" y="150974"/>
                      <a:pt x="107657" y="150974"/>
                    </a:cubicBezTo>
                    <a:cubicBezTo>
                      <a:pt x="107657" y="149737"/>
                      <a:pt x="110131" y="149737"/>
                      <a:pt x="110131" y="150974"/>
                    </a:cubicBezTo>
                    <a:cubicBezTo>
                      <a:pt x="115077" y="150974"/>
                      <a:pt x="120024" y="152211"/>
                      <a:pt x="124971" y="152211"/>
                    </a:cubicBezTo>
                    <a:cubicBezTo>
                      <a:pt x="154652" y="152211"/>
                      <a:pt x="178149" y="128709"/>
                      <a:pt x="178149" y="99023"/>
                    </a:cubicBezTo>
                    <a:cubicBezTo>
                      <a:pt x="178149" y="69337"/>
                      <a:pt x="154652" y="44598"/>
                      <a:pt x="124971" y="44598"/>
                    </a:cubicBezTo>
                    <a:cubicBezTo>
                      <a:pt x="115077" y="44598"/>
                      <a:pt x="107657" y="47072"/>
                      <a:pt x="100237" y="50783"/>
                    </a:cubicBezTo>
                    <a:cubicBezTo>
                      <a:pt x="99000" y="52020"/>
                      <a:pt x="96527" y="52020"/>
                      <a:pt x="95290" y="50783"/>
                    </a:cubicBezTo>
                    <a:cubicBezTo>
                      <a:pt x="94053" y="50783"/>
                      <a:pt x="92817" y="48309"/>
                      <a:pt x="92817" y="47072"/>
                    </a:cubicBezTo>
                    <a:cubicBezTo>
                      <a:pt x="92817" y="26044"/>
                      <a:pt x="76740" y="8727"/>
                      <a:pt x="55716" y="8727"/>
                    </a:cubicBezTo>
                    <a:close/>
                    <a:moveTo>
                      <a:pt x="55692" y="0"/>
                    </a:moveTo>
                    <a:cubicBezTo>
                      <a:pt x="79206" y="0"/>
                      <a:pt x="99008" y="17329"/>
                      <a:pt x="101483" y="40848"/>
                    </a:cubicBezTo>
                    <a:cubicBezTo>
                      <a:pt x="108909" y="37134"/>
                      <a:pt x="116334" y="35897"/>
                      <a:pt x="124998" y="35897"/>
                    </a:cubicBezTo>
                    <a:cubicBezTo>
                      <a:pt x="158413" y="35897"/>
                      <a:pt x="188115" y="64366"/>
                      <a:pt x="188115" y="99025"/>
                    </a:cubicBezTo>
                    <a:cubicBezTo>
                      <a:pt x="188115" y="133684"/>
                      <a:pt x="158413" y="160915"/>
                      <a:pt x="124998" y="160915"/>
                    </a:cubicBezTo>
                    <a:cubicBezTo>
                      <a:pt x="121285" y="160915"/>
                      <a:pt x="117572" y="160915"/>
                      <a:pt x="112622" y="159678"/>
                    </a:cubicBezTo>
                    <a:cubicBezTo>
                      <a:pt x="110146" y="173294"/>
                      <a:pt x="96533" y="183196"/>
                      <a:pt x="82919" y="183196"/>
                    </a:cubicBezTo>
                    <a:cubicBezTo>
                      <a:pt x="66830" y="183196"/>
                      <a:pt x="53217" y="172056"/>
                      <a:pt x="50742" y="155964"/>
                    </a:cubicBezTo>
                    <a:cubicBezTo>
                      <a:pt x="49504" y="155964"/>
                      <a:pt x="48266" y="155964"/>
                      <a:pt x="47029" y="155964"/>
                    </a:cubicBezTo>
                    <a:cubicBezTo>
                      <a:pt x="21039" y="155964"/>
                      <a:pt x="0" y="134921"/>
                      <a:pt x="0" y="108927"/>
                    </a:cubicBezTo>
                    <a:cubicBezTo>
                      <a:pt x="0" y="95311"/>
                      <a:pt x="6188" y="82933"/>
                      <a:pt x="16089" y="73031"/>
                    </a:cubicBezTo>
                    <a:cubicBezTo>
                      <a:pt x="11139" y="65604"/>
                      <a:pt x="7426" y="56939"/>
                      <a:pt x="7426" y="47037"/>
                    </a:cubicBezTo>
                    <a:cubicBezTo>
                      <a:pt x="7426" y="21043"/>
                      <a:pt x="28465" y="0"/>
                      <a:pt x="55692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79" name="Group 1278">
              <a:extLst>
                <a:ext uri="{FF2B5EF4-FFF2-40B4-BE49-F238E27FC236}">
                  <a16:creationId xmlns:a16="http://schemas.microsoft.com/office/drawing/2014/main" id="{DD7A131C-3DD1-B646-ADCF-78CC55C82D54}"/>
                </a:ext>
              </a:extLst>
            </p:cNvPr>
            <p:cNvGrpSpPr/>
            <p:nvPr/>
          </p:nvGrpSpPr>
          <p:grpSpPr>
            <a:xfrm>
              <a:off x="3891853" y="10229050"/>
              <a:ext cx="280303" cy="240522"/>
              <a:chOff x="3891853" y="10229050"/>
              <a:chExt cx="280303" cy="240522"/>
            </a:xfrm>
          </p:grpSpPr>
          <p:sp>
            <p:nvSpPr>
              <p:cNvPr id="1290" name="Freeform 1289">
                <a:extLst>
                  <a:ext uri="{FF2B5EF4-FFF2-40B4-BE49-F238E27FC236}">
                    <a16:creationId xmlns:a16="http://schemas.microsoft.com/office/drawing/2014/main" id="{5E2A95CF-D10F-5740-9FF5-65774A7E06F2}"/>
                  </a:ext>
                </a:extLst>
              </p:cNvPr>
              <p:cNvSpPr/>
              <p:nvPr/>
            </p:nvSpPr>
            <p:spPr>
              <a:xfrm>
                <a:off x="3895591" y="10234035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1"/>
                    </a:moveTo>
                    <a:cubicBezTo>
                      <a:pt x="219" y="87"/>
                      <a:pt x="212" y="74"/>
                      <a:pt x="202" y="66"/>
                    </a:cubicBezTo>
                    <a:cubicBezTo>
                      <a:pt x="202" y="62"/>
                      <a:pt x="203" y="58"/>
                      <a:pt x="203" y="54"/>
                    </a:cubicBezTo>
                    <a:cubicBezTo>
                      <a:pt x="203" y="24"/>
                      <a:pt x="178" y="0"/>
                      <a:pt x="149" y="0"/>
                    </a:cubicBezTo>
                    <a:cubicBezTo>
                      <a:pt x="119" y="0"/>
                      <a:pt x="94" y="24"/>
                      <a:pt x="94" y="54"/>
                    </a:cubicBezTo>
                    <a:cubicBezTo>
                      <a:pt x="94" y="58"/>
                      <a:pt x="94" y="61"/>
                      <a:pt x="95" y="64"/>
                    </a:cubicBezTo>
                    <a:cubicBezTo>
                      <a:pt x="85" y="53"/>
                      <a:pt x="71" y="47"/>
                      <a:pt x="55" y="47"/>
                    </a:cubicBezTo>
                    <a:cubicBezTo>
                      <a:pt x="24" y="47"/>
                      <a:pt x="0" y="70"/>
                      <a:pt x="0" y="101"/>
                    </a:cubicBezTo>
                    <a:cubicBezTo>
                      <a:pt x="0" y="131"/>
                      <a:pt x="24" y="156"/>
                      <a:pt x="55" y="156"/>
                    </a:cubicBezTo>
                    <a:cubicBezTo>
                      <a:pt x="63" y="156"/>
                      <a:pt x="72" y="153"/>
                      <a:pt x="79" y="150"/>
                    </a:cubicBezTo>
                    <a:cubicBezTo>
                      <a:pt x="87" y="171"/>
                      <a:pt x="107" y="187"/>
                      <a:pt x="131" y="187"/>
                    </a:cubicBezTo>
                    <a:cubicBezTo>
                      <a:pt x="157" y="187"/>
                      <a:pt x="179" y="168"/>
                      <a:pt x="184" y="144"/>
                    </a:cubicBezTo>
                    <a:cubicBezTo>
                      <a:pt x="204" y="140"/>
                      <a:pt x="219" y="122"/>
                      <a:pt x="219" y="10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1" name="Freeform 1290">
                <a:extLst>
                  <a:ext uri="{FF2B5EF4-FFF2-40B4-BE49-F238E27FC236}">
                    <a16:creationId xmlns:a16="http://schemas.microsoft.com/office/drawing/2014/main" id="{9C74B3D2-F2C2-6340-B5CE-475E023FD78A}"/>
                  </a:ext>
                </a:extLst>
              </p:cNvPr>
              <p:cNvSpPr/>
              <p:nvPr/>
            </p:nvSpPr>
            <p:spPr>
              <a:xfrm>
                <a:off x="3891853" y="10229050"/>
                <a:ext cx="280303" cy="240522"/>
              </a:xfrm>
              <a:custGeom>
                <a:avLst/>
                <a:gdLst>
                  <a:gd name="connsiteX0" fmla="*/ 188505 w 280303"/>
                  <a:gd name="connsiteY0" fmla="*/ 8720 h 240522"/>
                  <a:gd name="connsiteX1" fmla="*/ 124031 w 280303"/>
                  <a:gd name="connsiteY1" fmla="*/ 71925 h 240522"/>
                  <a:gd name="connsiteX2" fmla="*/ 125270 w 280303"/>
                  <a:gd name="connsiteY2" fmla="*/ 83078 h 240522"/>
                  <a:gd name="connsiteX3" fmla="*/ 124031 w 280303"/>
                  <a:gd name="connsiteY3" fmla="*/ 89275 h 240522"/>
                  <a:gd name="connsiteX4" fmla="*/ 117831 w 280303"/>
                  <a:gd name="connsiteY4" fmla="*/ 86796 h 240522"/>
                  <a:gd name="connsiteX5" fmla="*/ 71955 w 280303"/>
                  <a:gd name="connsiteY5" fmla="*/ 66967 h 240522"/>
                  <a:gd name="connsiteX6" fmla="*/ 8721 w 280303"/>
                  <a:gd name="connsiteY6" fmla="*/ 130172 h 240522"/>
                  <a:gd name="connsiteX7" fmla="*/ 71955 w 280303"/>
                  <a:gd name="connsiteY7" fmla="*/ 193377 h 240522"/>
                  <a:gd name="connsiteX8" fmla="*/ 100473 w 280303"/>
                  <a:gd name="connsiteY8" fmla="*/ 185941 h 240522"/>
                  <a:gd name="connsiteX9" fmla="*/ 101713 w 280303"/>
                  <a:gd name="connsiteY9" fmla="*/ 185941 h 240522"/>
                  <a:gd name="connsiteX10" fmla="*/ 104192 w 280303"/>
                  <a:gd name="connsiteY10" fmla="*/ 185941 h 240522"/>
                  <a:gd name="connsiteX11" fmla="*/ 106672 w 280303"/>
                  <a:gd name="connsiteY11" fmla="*/ 188419 h 240522"/>
                  <a:gd name="connsiteX12" fmla="*/ 166187 w 280303"/>
                  <a:gd name="connsiteY12" fmla="*/ 231795 h 240522"/>
                  <a:gd name="connsiteX13" fmla="*/ 228181 w 280303"/>
                  <a:gd name="connsiteY13" fmla="*/ 182223 h 240522"/>
                  <a:gd name="connsiteX14" fmla="*/ 230661 w 280303"/>
                  <a:gd name="connsiteY14" fmla="*/ 178505 h 240522"/>
                  <a:gd name="connsiteX15" fmla="*/ 270337 w 280303"/>
                  <a:gd name="connsiteY15" fmla="*/ 130172 h 240522"/>
                  <a:gd name="connsiteX16" fmla="*/ 250499 w 280303"/>
                  <a:gd name="connsiteY16" fmla="*/ 90514 h 240522"/>
                  <a:gd name="connsiteX17" fmla="*/ 249259 w 280303"/>
                  <a:gd name="connsiteY17" fmla="*/ 85557 h 240522"/>
                  <a:gd name="connsiteX18" fmla="*/ 250499 w 280303"/>
                  <a:gd name="connsiteY18" fmla="*/ 71925 h 240522"/>
                  <a:gd name="connsiteX19" fmla="*/ 188505 w 280303"/>
                  <a:gd name="connsiteY19" fmla="*/ 8720 h 240522"/>
                  <a:gd name="connsiteX20" fmla="*/ 188523 w 280303"/>
                  <a:gd name="connsiteY20" fmla="*/ 0 h 240522"/>
                  <a:gd name="connsiteX21" fmla="*/ 260459 w 280303"/>
                  <a:gd name="connsiteY21" fmla="*/ 71909 h 240522"/>
                  <a:gd name="connsiteX22" fmla="*/ 257978 w 280303"/>
                  <a:gd name="connsiteY22" fmla="*/ 84307 h 240522"/>
                  <a:gd name="connsiteX23" fmla="*/ 280303 w 280303"/>
                  <a:gd name="connsiteY23" fmla="*/ 130179 h 240522"/>
                  <a:gd name="connsiteX24" fmla="*/ 235653 w 280303"/>
                  <a:gd name="connsiteY24" fmla="*/ 187210 h 240522"/>
                  <a:gd name="connsiteX25" fmla="*/ 166197 w 280303"/>
                  <a:gd name="connsiteY25" fmla="*/ 240522 h 240522"/>
                  <a:gd name="connsiteX26" fmla="*/ 100463 w 280303"/>
                  <a:gd name="connsiteY26" fmla="*/ 195889 h 240522"/>
                  <a:gd name="connsiteX27" fmla="*/ 71936 w 280303"/>
                  <a:gd name="connsiteY27" fmla="*/ 202088 h 240522"/>
                  <a:gd name="connsiteX28" fmla="*/ 0 w 280303"/>
                  <a:gd name="connsiteY28" fmla="*/ 130179 h 240522"/>
                  <a:gd name="connsiteX29" fmla="*/ 71936 w 280303"/>
                  <a:gd name="connsiteY29" fmla="*/ 58271 h 240522"/>
                  <a:gd name="connsiteX30" fmla="*/ 115346 w 280303"/>
                  <a:gd name="connsiteY30" fmla="*/ 73148 h 240522"/>
                  <a:gd name="connsiteX31" fmla="*/ 115346 w 280303"/>
                  <a:gd name="connsiteY31" fmla="*/ 71909 h 240522"/>
                  <a:gd name="connsiteX32" fmla="*/ 188523 w 280303"/>
                  <a:gd name="connsiteY32" fmla="*/ 0 h 240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0303" h="240522">
                    <a:moveTo>
                      <a:pt x="188505" y="8720"/>
                    </a:moveTo>
                    <a:cubicBezTo>
                      <a:pt x="152548" y="8720"/>
                      <a:pt x="124031" y="37224"/>
                      <a:pt x="124031" y="71925"/>
                    </a:cubicBezTo>
                    <a:cubicBezTo>
                      <a:pt x="124031" y="75642"/>
                      <a:pt x="125270" y="79360"/>
                      <a:pt x="125270" y="83078"/>
                    </a:cubicBezTo>
                    <a:cubicBezTo>
                      <a:pt x="125270" y="85557"/>
                      <a:pt x="125270" y="86796"/>
                      <a:pt x="124031" y="89275"/>
                    </a:cubicBezTo>
                    <a:cubicBezTo>
                      <a:pt x="121551" y="89275"/>
                      <a:pt x="120311" y="89275"/>
                      <a:pt x="117831" y="86796"/>
                    </a:cubicBezTo>
                    <a:cubicBezTo>
                      <a:pt x="106672" y="74403"/>
                      <a:pt x="89314" y="66967"/>
                      <a:pt x="71955" y="66967"/>
                    </a:cubicBezTo>
                    <a:cubicBezTo>
                      <a:pt x="37239" y="66967"/>
                      <a:pt x="8721" y="95471"/>
                      <a:pt x="8721" y="130172"/>
                    </a:cubicBezTo>
                    <a:cubicBezTo>
                      <a:pt x="8721" y="164872"/>
                      <a:pt x="37239" y="193377"/>
                      <a:pt x="71955" y="193377"/>
                    </a:cubicBezTo>
                    <a:cubicBezTo>
                      <a:pt x="81874" y="193377"/>
                      <a:pt x="91794" y="190898"/>
                      <a:pt x="100473" y="185941"/>
                    </a:cubicBezTo>
                    <a:lnTo>
                      <a:pt x="101713" y="185941"/>
                    </a:lnTo>
                    <a:cubicBezTo>
                      <a:pt x="102952" y="185941"/>
                      <a:pt x="102952" y="185941"/>
                      <a:pt x="104192" y="185941"/>
                    </a:cubicBezTo>
                    <a:cubicBezTo>
                      <a:pt x="105432" y="185941"/>
                      <a:pt x="106672" y="188419"/>
                      <a:pt x="106672" y="188419"/>
                    </a:cubicBezTo>
                    <a:cubicBezTo>
                      <a:pt x="115351" y="214445"/>
                      <a:pt x="138909" y="231795"/>
                      <a:pt x="166187" y="231795"/>
                    </a:cubicBezTo>
                    <a:cubicBezTo>
                      <a:pt x="195944" y="231795"/>
                      <a:pt x="221982" y="210727"/>
                      <a:pt x="228181" y="182223"/>
                    </a:cubicBezTo>
                    <a:cubicBezTo>
                      <a:pt x="228181" y="180983"/>
                      <a:pt x="229421" y="179744"/>
                      <a:pt x="230661" y="178505"/>
                    </a:cubicBezTo>
                    <a:cubicBezTo>
                      <a:pt x="254219" y="174787"/>
                      <a:pt x="270337" y="153719"/>
                      <a:pt x="270337" y="130172"/>
                    </a:cubicBezTo>
                    <a:cubicBezTo>
                      <a:pt x="270337" y="114061"/>
                      <a:pt x="264138" y="100429"/>
                      <a:pt x="250499" y="90514"/>
                    </a:cubicBezTo>
                    <a:cubicBezTo>
                      <a:pt x="249259" y="89275"/>
                      <a:pt x="249259" y="88036"/>
                      <a:pt x="249259" y="85557"/>
                    </a:cubicBezTo>
                    <a:cubicBezTo>
                      <a:pt x="250499" y="80600"/>
                      <a:pt x="250499" y="76882"/>
                      <a:pt x="250499" y="71925"/>
                    </a:cubicBezTo>
                    <a:cubicBezTo>
                      <a:pt x="250499" y="37224"/>
                      <a:pt x="223221" y="8720"/>
                      <a:pt x="188505" y="8720"/>
                    </a:cubicBezTo>
                    <a:close/>
                    <a:moveTo>
                      <a:pt x="188523" y="0"/>
                    </a:moveTo>
                    <a:cubicBezTo>
                      <a:pt x="226971" y="0"/>
                      <a:pt x="260459" y="32235"/>
                      <a:pt x="260459" y="71909"/>
                    </a:cubicBezTo>
                    <a:cubicBezTo>
                      <a:pt x="260459" y="76868"/>
                      <a:pt x="259218" y="80587"/>
                      <a:pt x="257978" y="84307"/>
                    </a:cubicBezTo>
                    <a:cubicBezTo>
                      <a:pt x="272861" y="96705"/>
                      <a:pt x="280303" y="112822"/>
                      <a:pt x="280303" y="130179"/>
                    </a:cubicBezTo>
                    <a:cubicBezTo>
                      <a:pt x="280303" y="156215"/>
                      <a:pt x="261699" y="181011"/>
                      <a:pt x="235653" y="187210"/>
                    </a:cubicBezTo>
                    <a:cubicBezTo>
                      <a:pt x="226971" y="218206"/>
                      <a:pt x="198445" y="240522"/>
                      <a:pt x="166197" y="240522"/>
                    </a:cubicBezTo>
                    <a:cubicBezTo>
                      <a:pt x="137671" y="240522"/>
                      <a:pt x="110385" y="223165"/>
                      <a:pt x="100463" y="195889"/>
                    </a:cubicBezTo>
                    <a:cubicBezTo>
                      <a:pt x="90540" y="199608"/>
                      <a:pt x="81859" y="202088"/>
                      <a:pt x="71936" y="202088"/>
                    </a:cubicBezTo>
                    <a:cubicBezTo>
                      <a:pt x="32247" y="202088"/>
                      <a:pt x="0" y="169853"/>
                      <a:pt x="0" y="130179"/>
                    </a:cubicBezTo>
                    <a:cubicBezTo>
                      <a:pt x="0" y="90506"/>
                      <a:pt x="32247" y="58271"/>
                      <a:pt x="71936" y="58271"/>
                    </a:cubicBezTo>
                    <a:cubicBezTo>
                      <a:pt x="88060" y="58271"/>
                      <a:pt x="102943" y="63230"/>
                      <a:pt x="115346" y="73148"/>
                    </a:cubicBezTo>
                    <a:lnTo>
                      <a:pt x="115346" y="71909"/>
                    </a:lnTo>
                    <a:cubicBezTo>
                      <a:pt x="115346" y="32235"/>
                      <a:pt x="148834" y="0"/>
                      <a:pt x="188523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2" name="Freeform 1291">
                <a:extLst>
                  <a:ext uri="{FF2B5EF4-FFF2-40B4-BE49-F238E27FC236}">
                    <a16:creationId xmlns:a16="http://schemas.microsoft.com/office/drawing/2014/main" id="{2D946EE9-61FF-3047-AE36-D9ADA7E1BF50}"/>
                  </a:ext>
                </a:extLst>
              </p:cNvPr>
              <p:cNvSpPr/>
              <p:nvPr/>
            </p:nvSpPr>
            <p:spPr>
              <a:xfrm>
                <a:off x="3895591" y="10234035"/>
                <a:ext cx="271583" cy="2317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19" h="187">
                    <a:moveTo>
                      <a:pt x="219" y="101"/>
                    </a:moveTo>
                    <a:cubicBezTo>
                      <a:pt x="219" y="87"/>
                      <a:pt x="212" y="74"/>
                      <a:pt x="202" y="66"/>
                    </a:cubicBezTo>
                    <a:cubicBezTo>
                      <a:pt x="202" y="62"/>
                      <a:pt x="203" y="58"/>
                      <a:pt x="203" y="54"/>
                    </a:cubicBezTo>
                    <a:cubicBezTo>
                      <a:pt x="203" y="24"/>
                      <a:pt x="178" y="0"/>
                      <a:pt x="149" y="0"/>
                    </a:cubicBezTo>
                    <a:cubicBezTo>
                      <a:pt x="119" y="0"/>
                      <a:pt x="94" y="24"/>
                      <a:pt x="94" y="54"/>
                    </a:cubicBezTo>
                    <a:cubicBezTo>
                      <a:pt x="94" y="58"/>
                      <a:pt x="94" y="61"/>
                      <a:pt x="95" y="64"/>
                    </a:cubicBezTo>
                    <a:cubicBezTo>
                      <a:pt x="85" y="53"/>
                      <a:pt x="71" y="47"/>
                      <a:pt x="55" y="47"/>
                    </a:cubicBezTo>
                    <a:cubicBezTo>
                      <a:pt x="24" y="47"/>
                      <a:pt x="0" y="70"/>
                      <a:pt x="0" y="101"/>
                    </a:cubicBezTo>
                    <a:cubicBezTo>
                      <a:pt x="0" y="131"/>
                      <a:pt x="24" y="156"/>
                      <a:pt x="55" y="156"/>
                    </a:cubicBezTo>
                    <a:cubicBezTo>
                      <a:pt x="63" y="156"/>
                      <a:pt x="72" y="153"/>
                      <a:pt x="79" y="150"/>
                    </a:cubicBezTo>
                    <a:cubicBezTo>
                      <a:pt x="87" y="171"/>
                      <a:pt x="107" y="187"/>
                      <a:pt x="131" y="187"/>
                    </a:cubicBezTo>
                    <a:cubicBezTo>
                      <a:pt x="157" y="187"/>
                      <a:pt x="179" y="168"/>
                      <a:pt x="184" y="144"/>
                    </a:cubicBezTo>
                    <a:cubicBezTo>
                      <a:pt x="204" y="140"/>
                      <a:pt x="219" y="122"/>
                      <a:pt x="219" y="101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93" name="Freeform 1292">
                <a:extLst>
                  <a:ext uri="{FF2B5EF4-FFF2-40B4-BE49-F238E27FC236}">
                    <a16:creationId xmlns:a16="http://schemas.microsoft.com/office/drawing/2014/main" id="{F31E8B3D-2535-2141-851C-340026086430}"/>
                  </a:ext>
                </a:extLst>
              </p:cNvPr>
              <p:cNvSpPr/>
              <p:nvPr/>
            </p:nvSpPr>
            <p:spPr>
              <a:xfrm>
                <a:off x="3891853" y="10229050"/>
                <a:ext cx="280303" cy="240522"/>
              </a:xfrm>
              <a:custGeom>
                <a:avLst/>
                <a:gdLst>
                  <a:gd name="connsiteX0" fmla="*/ 188505 w 280303"/>
                  <a:gd name="connsiteY0" fmla="*/ 8720 h 240522"/>
                  <a:gd name="connsiteX1" fmla="*/ 124031 w 280303"/>
                  <a:gd name="connsiteY1" fmla="*/ 71925 h 240522"/>
                  <a:gd name="connsiteX2" fmla="*/ 125270 w 280303"/>
                  <a:gd name="connsiteY2" fmla="*/ 83078 h 240522"/>
                  <a:gd name="connsiteX3" fmla="*/ 124031 w 280303"/>
                  <a:gd name="connsiteY3" fmla="*/ 89275 h 240522"/>
                  <a:gd name="connsiteX4" fmla="*/ 117831 w 280303"/>
                  <a:gd name="connsiteY4" fmla="*/ 86796 h 240522"/>
                  <a:gd name="connsiteX5" fmla="*/ 71955 w 280303"/>
                  <a:gd name="connsiteY5" fmla="*/ 66967 h 240522"/>
                  <a:gd name="connsiteX6" fmla="*/ 8721 w 280303"/>
                  <a:gd name="connsiteY6" fmla="*/ 130172 h 240522"/>
                  <a:gd name="connsiteX7" fmla="*/ 71955 w 280303"/>
                  <a:gd name="connsiteY7" fmla="*/ 193377 h 240522"/>
                  <a:gd name="connsiteX8" fmla="*/ 100473 w 280303"/>
                  <a:gd name="connsiteY8" fmla="*/ 185941 h 240522"/>
                  <a:gd name="connsiteX9" fmla="*/ 101713 w 280303"/>
                  <a:gd name="connsiteY9" fmla="*/ 185941 h 240522"/>
                  <a:gd name="connsiteX10" fmla="*/ 104192 w 280303"/>
                  <a:gd name="connsiteY10" fmla="*/ 185941 h 240522"/>
                  <a:gd name="connsiteX11" fmla="*/ 106672 w 280303"/>
                  <a:gd name="connsiteY11" fmla="*/ 188419 h 240522"/>
                  <a:gd name="connsiteX12" fmla="*/ 166187 w 280303"/>
                  <a:gd name="connsiteY12" fmla="*/ 231795 h 240522"/>
                  <a:gd name="connsiteX13" fmla="*/ 228181 w 280303"/>
                  <a:gd name="connsiteY13" fmla="*/ 182223 h 240522"/>
                  <a:gd name="connsiteX14" fmla="*/ 230661 w 280303"/>
                  <a:gd name="connsiteY14" fmla="*/ 178505 h 240522"/>
                  <a:gd name="connsiteX15" fmla="*/ 270337 w 280303"/>
                  <a:gd name="connsiteY15" fmla="*/ 130172 h 240522"/>
                  <a:gd name="connsiteX16" fmla="*/ 250499 w 280303"/>
                  <a:gd name="connsiteY16" fmla="*/ 90514 h 240522"/>
                  <a:gd name="connsiteX17" fmla="*/ 249259 w 280303"/>
                  <a:gd name="connsiteY17" fmla="*/ 85557 h 240522"/>
                  <a:gd name="connsiteX18" fmla="*/ 250499 w 280303"/>
                  <a:gd name="connsiteY18" fmla="*/ 71925 h 240522"/>
                  <a:gd name="connsiteX19" fmla="*/ 188505 w 280303"/>
                  <a:gd name="connsiteY19" fmla="*/ 8720 h 240522"/>
                  <a:gd name="connsiteX20" fmla="*/ 188523 w 280303"/>
                  <a:gd name="connsiteY20" fmla="*/ 0 h 240522"/>
                  <a:gd name="connsiteX21" fmla="*/ 260459 w 280303"/>
                  <a:gd name="connsiteY21" fmla="*/ 71909 h 240522"/>
                  <a:gd name="connsiteX22" fmla="*/ 257978 w 280303"/>
                  <a:gd name="connsiteY22" fmla="*/ 84307 h 240522"/>
                  <a:gd name="connsiteX23" fmla="*/ 280303 w 280303"/>
                  <a:gd name="connsiteY23" fmla="*/ 130179 h 240522"/>
                  <a:gd name="connsiteX24" fmla="*/ 235653 w 280303"/>
                  <a:gd name="connsiteY24" fmla="*/ 187210 h 240522"/>
                  <a:gd name="connsiteX25" fmla="*/ 166197 w 280303"/>
                  <a:gd name="connsiteY25" fmla="*/ 240522 h 240522"/>
                  <a:gd name="connsiteX26" fmla="*/ 100463 w 280303"/>
                  <a:gd name="connsiteY26" fmla="*/ 195889 h 240522"/>
                  <a:gd name="connsiteX27" fmla="*/ 71936 w 280303"/>
                  <a:gd name="connsiteY27" fmla="*/ 202088 h 240522"/>
                  <a:gd name="connsiteX28" fmla="*/ 0 w 280303"/>
                  <a:gd name="connsiteY28" fmla="*/ 130179 h 240522"/>
                  <a:gd name="connsiteX29" fmla="*/ 71936 w 280303"/>
                  <a:gd name="connsiteY29" fmla="*/ 58271 h 240522"/>
                  <a:gd name="connsiteX30" fmla="*/ 115346 w 280303"/>
                  <a:gd name="connsiteY30" fmla="*/ 73148 h 240522"/>
                  <a:gd name="connsiteX31" fmla="*/ 115346 w 280303"/>
                  <a:gd name="connsiteY31" fmla="*/ 71909 h 240522"/>
                  <a:gd name="connsiteX32" fmla="*/ 188523 w 280303"/>
                  <a:gd name="connsiteY32" fmla="*/ 0 h 240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0303" h="240522">
                    <a:moveTo>
                      <a:pt x="188505" y="8720"/>
                    </a:moveTo>
                    <a:cubicBezTo>
                      <a:pt x="152548" y="8720"/>
                      <a:pt x="124031" y="37224"/>
                      <a:pt x="124031" y="71925"/>
                    </a:cubicBezTo>
                    <a:cubicBezTo>
                      <a:pt x="124031" y="75642"/>
                      <a:pt x="125270" y="79360"/>
                      <a:pt x="125270" y="83078"/>
                    </a:cubicBezTo>
                    <a:cubicBezTo>
                      <a:pt x="125270" y="85557"/>
                      <a:pt x="125270" y="86796"/>
                      <a:pt x="124031" y="89275"/>
                    </a:cubicBezTo>
                    <a:cubicBezTo>
                      <a:pt x="121551" y="89275"/>
                      <a:pt x="120311" y="89275"/>
                      <a:pt x="117831" y="86796"/>
                    </a:cubicBezTo>
                    <a:cubicBezTo>
                      <a:pt x="106672" y="74403"/>
                      <a:pt x="89314" y="66967"/>
                      <a:pt x="71955" y="66967"/>
                    </a:cubicBezTo>
                    <a:cubicBezTo>
                      <a:pt x="37239" y="66967"/>
                      <a:pt x="8721" y="95471"/>
                      <a:pt x="8721" y="130172"/>
                    </a:cubicBezTo>
                    <a:cubicBezTo>
                      <a:pt x="8721" y="164872"/>
                      <a:pt x="37239" y="193377"/>
                      <a:pt x="71955" y="193377"/>
                    </a:cubicBezTo>
                    <a:cubicBezTo>
                      <a:pt x="81874" y="193377"/>
                      <a:pt x="91794" y="190898"/>
                      <a:pt x="100473" y="185941"/>
                    </a:cubicBezTo>
                    <a:lnTo>
                      <a:pt x="101713" y="185941"/>
                    </a:lnTo>
                    <a:cubicBezTo>
                      <a:pt x="102952" y="185941"/>
                      <a:pt x="102952" y="185941"/>
                      <a:pt x="104192" y="185941"/>
                    </a:cubicBezTo>
                    <a:cubicBezTo>
                      <a:pt x="105432" y="185941"/>
                      <a:pt x="106672" y="188419"/>
                      <a:pt x="106672" y="188419"/>
                    </a:cubicBezTo>
                    <a:cubicBezTo>
                      <a:pt x="115351" y="214445"/>
                      <a:pt x="138909" y="231795"/>
                      <a:pt x="166187" y="231795"/>
                    </a:cubicBezTo>
                    <a:cubicBezTo>
                      <a:pt x="195944" y="231795"/>
                      <a:pt x="221982" y="210727"/>
                      <a:pt x="228181" y="182223"/>
                    </a:cubicBezTo>
                    <a:cubicBezTo>
                      <a:pt x="228181" y="180983"/>
                      <a:pt x="229421" y="179744"/>
                      <a:pt x="230661" y="178505"/>
                    </a:cubicBezTo>
                    <a:cubicBezTo>
                      <a:pt x="254219" y="174787"/>
                      <a:pt x="270337" y="153719"/>
                      <a:pt x="270337" y="130172"/>
                    </a:cubicBezTo>
                    <a:cubicBezTo>
                      <a:pt x="270337" y="114061"/>
                      <a:pt x="264138" y="100429"/>
                      <a:pt x="250499" y="90514"/>
                    </a:cubicBezTo>
                    <a:cubicBezTo>
                      <a:pt x="249259" y="89275"/>
                      <a:pt x="249259" y="88036"/>
                      <a:pt x="249259" y="85557"/>
                    </a:cubicBezTo>
                    <a:cubicBezTo>
                      <a:pt x="250499" y="80600"/>
                      <a:pt x="250499" y="76882"/>
                      <a:pt x="250499" y="71925"/>
                    </a:cubicBezTo>
                    <a:cubicBezTo>
                      <a:pt x="250499" y="37224"/>
                      <a:pt x="223221" y="8720"/>
                      <a:pt x="188505" y="8720"/>
                    </a:cubicBezTo>
                    <a:close/>
                    <a:moveTo>
                      <a:pt x="188523" y="0"/>
                    </a:moveTo>
                    <a:cubicBezTo>
                      <a:pt x="226971" y="0"/>
                      <a:pt x="260459" y="32235"/>
                      <a:pt x="260459" y="71909"/>
                    </a:cubicBezTo>
                    <a:cubicBezTo>
                      <a:pt x="260459" y="76868"/>
                      <a:pt x="259218" y="80587"/>
                      <a:pt x="257978" y="84307"/>
                    </a:cubicBezTo>
                    <a:cubicBezTo>
                      <a:pt x="272861" y="96705"/>
                      <a:pt x="280303" y="112822"/>
                      <a:pt x="280303" y="130179"/>
                    </a:cubicBezTo>
                    <a:cubicBezTo>
                      <a:pt x="280303" y="156215"/>
                      <a:pt x="261699" y="181011"/>
                      <a:pt x="235653" y="187210"/>
                    </a:cubicBezTo>
                    <a:cubicBezTo>
                      <a:pt x="226971" y="218206"/>
                      <a:pt x="198445" y="240522"/>
                      <a:pt x="166197" y="240522"/>
                    </a:cubicBezTo>
                    <a:cubicBezTo>
                      <a:pt x="137671" y="240522"/>
                      <a:pt x="110385" y="223165"/>
                      <a:pt x="100463" y="195889"/>
                    </a:cubicBezTo>
                    <a:cubicBezTo>
                      <a:pt x="90540" y="199608"/>
                      <a:pt x="81859" y="202088"/>
                      <a:pt x="71936" y="202088"/>
                    </a:cubicBezTo>
                    <a:cubicBezTo>
                      <a:pt x="32247" y="202088"/>
                      <a:pt x="0" y="169853"/>
                      <a:pt x="0" y="130179"/>
                    </a:cubicBezTo>
                    <a:cubicBezTo>
                      <a:pt x="0" y="90506"/>
                      <a:pt x="32247" y="58271"/>
                      <a:pt x="71936" y="58271"/>
                    </a:cubicBezTo>
                    <a:cubicBezTo>
                      <a:pt x="88060" y="58271"/>
                      <a:pt x="102943" y="63230"/>
                      <a:pt x="115346" y="73148"/>
                    </a:cubicBezTo>
                    <a:lnTo>
                      <a:pt x="115346" y="71909"/>
                    </a:lnTo>
                    <a:cubicBezTo>
                      <a:pt x="115346" y="32235"/>
                      <a:pt x="148834" y="0"/>
                      <a:pt x="188523" y="0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80" name="Group 1279">
              <a:extLst>
                <a:ext uri="{FF2B5EF4-FFF2-40B4-BE49-F238E27FC236}">
                  <a16:creationId xmlns:a16="http://schemas.microsoft.com/office/drawing/2014/main" id="{B04DA1A4-2073-BF44-9B2D-EB5C65D93692}"/>
                </a:ext>
              </a:extLst>
            </p:cNvPr>
            <p:cNvGrpSpPr/>
            <p:nvPr/>
          </p:nvGrpSpPr>
          <p:grpSpPr>
            <a:xfrm>
              <a:off x="3021550" y="10250830"/>
              <a:ext cx="231262" cy="200049"/>
              <a:chOff x="3021550" y="10250830"/>
              <a:chExt cx="231262" cy="200049"/>
            </a:xfrm>
          </p:grpSpPr>
          <p:sp>
            <p:nvSpPr>
              <p:cNvPr id="1286" name="Freeform 1285">
                <a:extLst>
                  <a:ext uri="{FF2B5EF4-FFF2-40B4-BE49-F238E27FC236}">
                    <a16:creationId xmlns:a16="http://schemas.microsoft.com/office/drawing/2014/main" id="{6EB271EA-C046-7D40-B2CC-13AE74A8149A}"/>
                  </a:ext>
                </a:extLst>
              </p:cNvPr>
              <p:cNvSpPr/>
              <p:nvPr/>
            </p:nvSpPr>
            <p:spPr>
              <a:xfrm>
                <a:off x="3024786" y="10253975"/>
                <a:ext cx="222997" cy="1919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155">
                    <a:moveTo>
                      <a:pt x="12" y="36"/>
                    </a:moveTo>
                    <a:cubicBezTo>
                      <a:pt x="5" y="47"/>
                      <a:pt x="8" y="61"/>
                      <a:pt x="16" y="70"/>
                    </a:cubicBezTo>
                    <a:cubicBezTo>
                      <a:pt x="13" y="73"/>
                      <a:pt x="9" y="77"/>
                      <a:pt x="7" y="82"/>
                    </a:cubicBezTo>
                    <a:cubicBezTo>
                      <a:pt x="-6" y="102"/>
                      <a:pt x="1" y="129"/>
                      <a:pt x="22" y="140"/>
                    </a:cubicBezTo>
                    <a:cubicBezTo>
                      <a:pt x="37" y="149"/>
                      <a:pt x="54" y="147"/>
                      <a:pt x="68" y="138"/>
                    </a:cubicBezTo>
                    <a:cubicBezTo>
                      <a:pt x="70" y="143"/>
                      <a:pt x="74" y="147"/>
                      <a:pt x="79" y="151"/>
                    </a:cubicBezTo>
                    <a:cubicBezTo>
                      <a:pt x="92" y="158"/>
                      <a:pt x="107" y="154"/>
                      <a:pt x="116" y="143"/>
                    </a:cubicBezTo>
                    <a:cubicBezTo>
                      <a:pt x="138" y="150"/>
                      <a:pt x="162" y="141"/>
                      <a:pt x="174" y="120"/>
                    </a:cubicBezTo>
                    <a:cubicBezTo>
                      <a:pt x="188" y="96"/>
                      <a:pt x="179" y="65"/>
                      <a:pt x="155" y="51"/>
                    </a:cubicBezTo>
                    <a:cubicBezTo>
                      <a:pt x="147" y="46"/>
                      <a:pt x="139" y="44"/>
                      <a:pt x="130" y="44"/>
                    </a:cubicBezTo>
                    <a:cubicBezTo>
                      <a:pt x="130" y="29"/>
                      <a:pt x="123" y="14"/>
                      <a:pt x="109" y="6"/>
                    </a:cubicBezTo>
                    <a:cubicBezTo>
                      <a:pt x="88" y="-7"/>
                      <a:pt x="62" y="1"/>
                      <a:pt x="50" y="21"/>
                    </a:cubicBezTo>
                    <a:cubicBezTo>
                      <a:pt x="49" y="22"/>
                      <a:pt x="49" y="23"/>
                      <a:pt x="49" y="24"/>
                    </a:cubicBezTo>
                    <a:cubicBezTo>
                      <a:pt x="35" y="18"/>
                      <a:pt x="20" y="23"/>
                      <a:pt x="12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7" name="Freeform 1286">
                <a:extLst>
                  <a:ext uri="{FF2B5EF4-FFF2-40B4-BE49-F238E27FC236}">
                    <a16:creationId xmlns:a16="http://schemas.microsoft.com/office/drawing/2014/main" id="{683A09EC-8058-0B44-980D-323DEF776D96}"/>
                  </a:ext>
                </a:extLst>
              </p:cNvPr>
              <p:cNvSpPr/>
              <p:nvPr/>
            </p:nvSpPr>
            <p:spPr>
              <a:xfrm>
                <a:off x="3021550" y="10250830"/>
                <a:ext cx="231262" cy="200049"/>
              </a:xfrm>
              <a:custGeom>
                <a:avLst/>
                <a:gdLst>
                  <a:gd name="connsiteX0" fmla="*/ 117680 w 231262"/>
                  <a:gd name="connsiteY0" fmla="*/ 7503 h 200049"/>
                  <a:gd name="connsiteX1" fmla="*/ 98636 w 231262"/>
                  <a:gd name="connsiteY1" fmla="*/ 8122 h 200049"/>
                  <a:gd name="connsiteX2" fmla="*/ 68910 w 231262"/>
                  <a:gd name="connsiteY2" fmla="*/ 31640 h 200049"/>
                  <a:gd name="connsiteX3" fmla="*/ 67671 w 231262"/>
                  <a:gd name="connsiteY3" fmla="*/ 32878 h 200049"/>
                  <a:gd name="connsiteX4" fmla="*/ 66433 w 231262"/>
                  <a:gd name="connsiteY4" fmla="*/ 37829 h 200049"/>
                  <a:gd name="connsiteX5" fmla="*/ 62717 w 231262"/>
                  <a:gd name="connsiteY5" fmla="*/ 35354 h 200049"/>
                  <a:gd name="connsiteX6" fmla="*/ 21844 w 231262"/>
                  <a:gd name="connsiteY6" fmla="*/ 48970 h 200049"/>
                  <a:gd name="connsiteX7" fmla="*/ 26798 w 231262"/>
                  <a:gd name="connsiteY7" fmla="*/ 86104 h 200049"/>
                  <a:gd name="connsiteX8" fmla="*/ 30514 w 231262"/>
                  <a:gd name="connsiteY8" fmla="*/ 91055 h 200049"/>
                  <a:gd name="connsiteX9" fmla="*/ 26798 w 231262"/>
                  <a:gd name="connsiteY9" fmla="*/ 93531 h 200049"/>
                  <a:gd name="connsiteX10" fmla="*/ 15651 w 231262"/>
                  <a:gd name="connsiteY10" fmla="*/ 105909 h 200049"/>
                  <a:gd name="connsiteX11" fmla="*/ 9458 w 231262"/>
                  <a:gd name="connsiteY11" fmla="*/ 143043 h 200049"/>
                  <a:gd name="connsiteX12" fmla="*/ 32991 w 231262"/>
                  <a:gd name="connsiteY12" fmla="*/ 172751 h 200049"/>
                  <a:gd name="connsiteX13" fmla="*/ 85012 w 231262"/>
                  <a:gd name="connsiteY13" fmla="*/ 171513 h 200049"/>
                  <a:gd name="connsiteX14" fmla="*/ 88727 w 231262"/>
                  <a:gd name="connsiteY14" fmla="*/ 169037 h 200049"/>
                  <a:gd name="connsiteX15" fmla="*/ 91205 w 231262"/>
                  <a:gd name="connsiteY15" fmla="*/ 172751 h 200049"/>
                  <a:gd name="connsiteX16" fmla="*/ 103591 w 231262"/>
                  <a:gd name="connsiteY16" fmla="*/ 185129 h 200049"/>
                  <a:gd name="connsiteX17" fmla="*/ 144464 w 231262"/>
                  <a:gd name="connsiteY17" fmla="*/ 177702 h 200049"/>
                  <a:gd name="connsiteX18" fmla="*/ 145703 w 231262"/>
                  <a:gd name="connsiteY18" fmla="*/ 176464 h 200049"/>
                  <a:gd name="connsiteX19" fmla="*/ 148180 w 231262"/>
                  <a:gd name="connsiteY19" fmla="*/ 176464 h 200049"/>
                  <a:gd name="connsiteX20" fmla="*/ 213825 w 231262"/>
                  <a:gd name="connsiteY20" fmla="*/ 149232 h 200049"/>
                  <a:gd name="connsiteX21" fmla="*/ 220018 w 231262"/>
                  <a:gd name="connsiteY21" fmla="*/ 105909 h 200049"/>
                  <a:gd name="connsiteX22" fmla="*/ 192769 w 231262"/>
                  <a:gd name="connsiteY22" fmla="*/ 70012 h 200049"/>
                  <a:gd name="connsiteX23" fmla="*/ 164281 w 231262"/>
                  <a:gd name="connsiteY23" fmla="*/ 62585 h 200049"/>
                  <a:gd name="connsiteX24" fmla="*/ 159327 w 231262"/>
                  <a:gd name="connsiteY24" fmla="*/ 62585 h 200049"/>
                  <a:gd name="connsiteX25" fmla="*/ 160566 w 231262"/>
                  <a:gd name="connsiteY25" fmla="*/ 57634 h 200049"/>
                  <a:gd name="connsiteX26" fmla="*/ 135794 w 231262"/>
                  <a:gd name="connsiteY26" fmla="*/ 14311 h 200049"/>
                  <a:gd name="connsiteX27" fmla="*/ 117680 w 231262"/>
                  <a:gd name="connsiteY27" fmla="*/ 7503 h 200049"/>
                  <a:gd name="connsiteX28" fmla="*/ 118087 w 231262"/>
                  <a:gd name="connsiteY28" fmla="*/ 548 h 200049"/>
                  <a:gd name="connsiteX29" fmla="*/ 139520 w 231262"/>
                  <a:gd name="connsiteY29" fmla="*/ 8076 h 200049"/>
                  <a:gd name="connsiteX30" fmla="*/ 168020 w 231262"/>
                  <a:gd name="connsiteY30" fmla="*/ 55140 h 200049"/>
                  <a:gd name="connsiteX31" fmla="*/ 197759 w 231262"/>
                  <a:gd name="connsiteY31" fmla="*/ 63810 h 200049"/>
                  <a:gd name="connsiteX32" fmla="*/ 228737 w 231262"/>
                  <a:gd name="connsiteY32" fmla="*/ 104682 h 200049"/>
                  <a:gd name="connsiteX33" fmla="*/ 222541 w 231262"/>
                  <a:gd name="connsiteY33" fmla="*/ 155462 h 200049"/>
                  <a:gd name="connsiteX34" fmla="*/ 148194 w 231262"/>
                  <a:gd name="connsiteY34" fmla="*/ 186425 h 200049"/>
                  <a:gd name="connsiteX35" fmla="*/ 119694 w 231262"/>
                  <a:gd name="connsiteY35" fmla="*/ 200049 h 200049"/>
                  <a:gd name="connsiteX36" fmla="*/ 98628 w 231262"/>
                  <a:gd name="connsiteY36" fmla="*/ 195095 h 200049"/>
                  <a:gd name="connsiteX37" fmla="*/ 86237 w 231262"/>
                  <a:gd name="connsiteY37" fmla="*/ 181471 h 200049"/>
                  <a:gd name="connsiteX38" fmla="*/ 27998 w 231262"/>
                  <a:gd name="connsiteY38" fmla="*/ 181471 h 200049"/>
                  <a:gd name="connsiteX39" fmla="*/ 1976 w 231262"/>
                  <a:gd name="connsiteY39" fmla="*/ 146792 h 200049"/>
                  <a:gd name="connsiteX40" fmla="*/ 8172 w 231262"/>
                  <a:gd name="connsiteY40" fmla="*/ 103443 h 200049"/>
                  <a:gd name="connsiteX41" fmla="*/ 18085 w 231262"/>
                  <a:gd name="connsiteY41" fmla="*/ 91058 h 200049"/>
                  <a:gd name="connsiteX42" fmla="*/ 14368 w 231262"/>
                  <a:gd name="connsiteY42" fmla="*/ 46470 h 200049"/>
                  <a:gd name="connsiteX43" fmla="*/ 61455 w 231262"/>
                  <a:gd name="connsiteY43" fmla="*/ 27892 h 200049"/>
                  <a:gd name="connsiteX44" fmla="*/ 118087 w 231262"/>
                  <a:gd name="connsiteY44" fmla="*/ 548 h 200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31262" h="200049">
                    <a:moveTo>
                      <a:pt x="117680" y="7503"/>
                    </a:moveTo>
                    <a:cubicBezTo>
                      <a:pt x="111332" y="6575"/>
                      <a:pt x="104829" y="6884"/>
                      <a:pt x="98636" y="8122"/>
                    </a:cubicBezTo>
                    <a:cubicBezTo>
                      <a:pt x="86250" y="11835"/>
                      <a:pt x="75103" y="20500"/>
                      <a:pt x="68910" y="31640"/>
                    </a:cubicBezTo>
                    <a:cubicBezTo>
                      <a:pt x="68910" y="32878"/>
                      <a:pt x="68910" y="32878"/>
                      <a:pt x="67671" y="32878"/>
                    </a:cubicBezTo>
                    <a:lnTo>
                      <a:pt x="66433" y="37829"/>
                    </a:lnTo>
                    <a:lnTo>
                      <a:pt x="62717" y="35354"/>
                    </a:lnTo>
                    <a:cubicBezTo>
                      <a:pt x="46615" y="30402"/>
                      <a:pt x="30514" y="35354"/>
                      <a:pt x="21844" y="48970"/>
                    </a:cubicBezTo>
                    <a:cubicBezTo>
                      <a:pt x="15651" y="61348"/>
                      <a:pt x="16889" y="76201"/>
                      <a:pt x="26798" y="86104"/>
                    </a:cubicBezTo>
                    <a:lnTo>
                      <a:pt x="30514" y="91055"/>
                    </a:lnTo>
                    <a:lnTo>
                      <a:pt x="26798" y="93531"/>
                    </a:lnTo>
                    <a:cubicBezTo>
                      <a:pt x="21844" y="97244"/>
                      <a:pt x="18128" y="102195"/>
                      <a:pt x="15651" y="105909"/>
                    </a:cubicBezTo>
                    <a:cubicBezTo>
                      <a:pt x="8219" y="118287"/>
                      <a:pt x="6981" y="130665"/>
                      <a:pt x="9458" y="143043"/>
                    </a:cubicBezTo>
                    <a:cubicBezTo>
                      <a:pt x="13173" y="156659"/>
                      <a:pt x="21844" y="166562"/>
                      <a:pt x="32991" y="172751"/>
                    </a:cubicBezTo>
                    <a:cubicBezTo>
                      <a:pt x="49093" y="182653"/>
                      <a:pt x="68910" y="182653"/>
                      <a:pt x="85012" y="171513"/>
                    </a:cubicBezTo>
                    <a:lnTo>
                      <a:pt x="88727" y="169037"/>
                    </a:lnTo>
                    <a:lnTo>
                      <a:pt x="91205" y="172751"/>
                    </a:lnTo>
                    <a:cubicBezTo>
                      <a:pt x="93682" y="177702"/>
                      <a:pt x="98636" y="182653"/>
                      <a:pt x="103591" y="185129"/>
                    </a:cubicBezTo>
                    <a:cubicBezTo>
                      <a:pt x="117215" y="193793"/>
                      <a:pt x="134555" y="190080"/>
                      <a:pt x="144464" y="177702"/>
                    </a:cubicBezTo>
                    <a:lnTo>
                      <a:pt x="145703" y="176464"/>
                    </a:lnTo>
                    <a:lnTo>
                      <a:pt x="148180" y="176464"/>
                    </a:lnTo>
                    <a:cubicBezTo>
                      <a:pt x="172952" y="183891"/>
                      <a:pt x="200201" y="172751"/>
                      <a:pt x="213825" y="149232"/>
                    </a:cubicBezTo>
                    <a:cubicBezTo>
                      <a:pt x="222495" y="136854"/>
                      <a:pt x="224972" y="120763"/>
                      <a:pt x="220018" y="105909"/>
                    </a:cubicBezTo>
                    <a:cubicBezTo>
                      <a:pt x="216302" y="91055"/>
                      <a:pt x="206393" y="77439"/>
                      <a:pt x="192769" y="70012"/>
                    </a:cubicBezTo>
                    <a:cubicBezTo>
                      <a:pt x="184099" y="65061"/>
                      <a:pt x="174190" y="62585"/>
                      <a:pt x="164281" y="62585"/>
                    </a:cubicBezTo>
                    <a:lnTo>
                      <a:pt x="159327" y="62585"/>
                    </a:lnTo>
                    <a:lnTo>
                      <a:pt x="160566" y="57634"/>
                    </a:lnTo>
                    <a:cubicBezTo>
                      <a:pt x="160566" y="40305"/>
                      <a:pt x="150657" y="22976"/>
                      <a:pt x="135794" y="14311"/>
                    </a:cubicBezTo>
                    <a:cubicBezTo>
                      <a:pt x="130220" y="10598"/>
                      <a:pt x="124027" y="8431"/>
                      <a:pt x="117680" y="7503"/>
                    </a:cubicBezTo>
                    <a:close/>
                    <a:moveTo>
                      <a:pt x="118087" y="548"/>
                    </a:moveTo>
                    <a:cubicBezTo>
                      <a:pt x="125425" y="1574"/>
                      <a:pt x="132704" y="4051"/>
                      <a:pt x="139520" y="8076"/>
                    </a:cubicBezTo>
                    <a:cubicBezTo>
                      <a:pt x="156867" y="17984"/>
                      <a:pt x="168020" y="35324"/>
                      <a:pt x="168020" y="55140"/>
                    </a:cubicBezTo>
                    <a:cubicBezTo>
                      <a:pt x="179172" y="55140"/>
                      <a:pt x="189085" y="57617"/>
                      <a:pt x="197759" y="63810"/>
                    </a:cubicBezTo>
                    <a:cubicBezTo>
                      <a:pt x="212628" y="72480"/>
                      <a:pt x="225019" y="87342"/>
                      <a:pt x="228737" y="104682"/>
                    </a:cubicBezTo>
                    <a:cubicBezTo>
                      <a:pt x="233693" y="122021"/>
                      <a:pt x="231215" y="140599"/>
                      <a:pt x="222541" y="155462"/>
                    </a:cubicBezTo>
                    <a:cubicBezTo>
                      <a:pt x="206433" y="181471"/>
                      <a:pt x="177933" y="193856"/>
                      <a:pt x="148194" y="186425"/>
                    </a:cubicBezTo>
                    <a:cubicBezTo>
                      <a:pt x="140759" y="195095"/>
                      <a:pt x="129607" y="200049"/>
                      <a:pt x="119694" y="200049"/>
                    </a:cubicBezTo>
                    <a:cubicBezTo>
                      <a:pt x="112259" y="200049"/>
                      <a:pt x="106063" y="198810"/>
                      <a:pt x="98628" y="195095"/>
                    </a:cubicBezTo>
                    <a:cubicBezTo>
                      <a:pt x="93672" y="191379"/>
                      <a:pt x="88715" y="186425"/>
                      <a:pt x="86237" y="181471"/>
                    </a:cubicBezTo>
                    <a:cubicBezTo>
                      <a:pt x="68889" y="192618"/>
                      <a:pt x="45346" y="192618"/>
                      <a:pt x="27998" y="181471"/>
                    </a:cubicBezTo>
                    <a:cubicBezTo>
                      <a:pt x="15607" y="174040"/>
                      <a:pt x="5694" y="161654"/>
                      <a:pt x="1976" y="146792"/>
                    </a:cubicBezTo>
                    <a:cubicBezTo>
                      <a:pt x="-1741" y="131929"/>
                      <a:pt x="-502" y="117067"/>
                      <a:pt x="8172" y="103443"/>
                    </a:cubicBezTo>
                    <a:cubicBezTo>
                      <a:pt x="9411" y="98489"/>
                      <a:pt x="14368" y="94773"/>
                      <a:pt x="18085" y="91058"/>
                    </a:cubicBezTo>
                    <a:cubicBezTo>
                      <a:pt x="8172" y="77434"/>
                      <a:pt x="5694" y="60094"/>
                      <a:pt x="14368" y="46470"/>
                    </a:cubicBezTo>
                    <a:cubicBezTo>
                      <a:pt x="24281" y="29131"/>
                      <a:pt x="44107" y="21700"/>
                      <a:pt x="61455" y="27892"/>
                    </a:cubicBezTo>
                    <a:cubicBezTo>
                      <a:pt x="73536" y="7457"/>
                      <a:pt x="96073" y="-2529"/>
                      <a:pt x="118087" y="54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8" name="Freeform 1287">
                <a:extLst>
                  <a:ext uri="{FF2B5EF4-FFF2-40B4-BE49-F238E27FC236}">
                    <a16:creationId xmlns:a16="http://schemas.microsoft.com/office/drawing/2014/main" id="{06D7967B-B277-8243-8E10-226C1783CF0B}"/>
                  </a:ext>
                </a:extLst>
              </p:cNvPr>
              <p:cNvSpPr/>
              <p:nvPr/>
            </p:nvSpPr>
            <p:spPr>
              <a:xfrm>
                <a:off x="3024786" y="10253975"/>
                <a:ext cx="222997" cy="1919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155">
                    <a:moveTo>
                      <a:pt x="12" y="36"/>
                    </a:moveTo>
                    <a:cubicBezTo>
                      <a:pt x="5" y="47"/>
                      <a:pt x="8" y="61"/>
                      <a:pt x="16" y="70"/>
                    </a:cubicBezTo>
                    <a:cubicBezTo>
                      <a:pt x="13" y="73"/>
                      <a:pt x="9" y="77"/>
                      <a:pt x="7" y="82"/>
                    </a:cubicBezTo>
                    <a:cubicBezTo>
                      <a:pt x="-6" y="102"/>
                      <a:pt x="1" y="129"/>
                      <a:pt x="22" y="140"/>
                    </a:cubicBezTo>
                    <a:cubicBezTo>
                      <a:pt x="37" y="149"/>
                      <a:pt x="54" y="147"/>
                      <a:pt x="68" y="138"/>
                    </a:cubicBezTo>
                    <a:cubicBezTo>
                      <a:pt x="70" y="143"/>
                      <a:pt x="74" y="147"/>
                      <a:pt x="79" y="151"/>
                    </a:cubicBezTo>
                    <a:cubicBezTo>
                      <a:pt x="92" y="158"/>
                      <a:pt x="107" y="154"/>
                      <a:pt x="116" y="143"/>
                    </a:cubicBezTo>
                    <a:cubicBezTo>
                      <a:pt x="138" y="150"/>
                      <a:pt x="162" y="141"/>
                      <a:pt x="174" y="120"/>
                    </a:cubicBezTo>
                    <a:cubicBezTo>
                      <a:pt x="188" y="96"/>
                      <a:pt x="179" y="65"/>
                      <a:pt x="155" y="51"/>
                    </a:cubicBezTo>
                    <a:cubicBezTo>
                      <a:pt x="147" y="46"/>
                      <a:pt x="139" y="44"/>
                      <a:pt x="130" y="44"/>
                    </a:cubicBezTo>
                    <a:cubicBezTo>
                      <a:pt x="130" y="29"/>
                      <a:pt x="123" y="14"/>
                      <a:pt x="109" y="6"/>
                    </a:cubicBezTo>
                    <a:cubicBezTo>
                      <a:pt x="88" y="-7"/>
                      <a:pt x="62" y="1"/>
                      <a:pt x="50" y="21"/>
                    </a:cubicBezTo>
                    <a:cubicBezTo>
                      <a:pt x="49" y="22"/>
                      <a:pt x="49" y="23"/>
                      <a:pt x="49" y="24"/>
                    </a:cubicBezTo>
                    <a:cubicBezTo>
                      <a:pt x="35" y="18"/>
                      <a:pt x="20" y="23"/>
                      <a:pt x="12" y="36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9" name="Freeform 1288">
                <a:extLst>
                  <a:ext uri="{FF2B5EF4-FFF2-40B4-BE49-F238E27FC236}">
                    <a16:creationId xmlns:a16="http://schemas.microsoft.com/office/drawing/2014/main" id="{46B2D6E6-0B31-D54B-936C-3D2CAA512C36}"/>
                  </a:ext>
                </a:extLst>
              </p:cNvPr>
              <p:cNvSpPr/>
              <p:nvPr/>
            </p:nvSpPr>
            <p:spPr>
              <a:xfrm>
                <a:off x="3021550" y="10250830"/>
                <a:ext cx="231262" cy="200049"/>
              </a:xfrm>
              <a:custGeom>
                <a:avLst/>
                <a:gdLst>
                  <a:gd name="connsiteX0" fmla="*/ 117680 w 231262"/>
                  <a:gd name="connsiteY0" fmla="*/ 7503 h 200049"/>
                  <a:gd name="connsiteX1" fmla="*/ 98636 w 231262"/>
                  <a:gd name="connsiteY1" fmla="*/ 8122 h 200049"/>
                  <a:gd name="connsiteX2" fmla="*/ 68910 w 231262"/>
                  <a:gd name="connsiteY2" fmla="*/ 31640 h 200049"/>
                  <a:gd name="connsiteX3" fmla="*/ 67671 w 231262"/>
                  <a:gd name="connsiteY3" fmla="*/ 32878 h 200049"/>
                  <a:gd name="connsiteX4" fmla="*/ 66433 w 231262"/>
                  <a:gd name="connsiteY4" fmla="*/ 37829 h 200049"/>
                  <a:gd name="connsiteX5" fmla="*/ 62717 w 231262"/>
                  <a:gd name="connsiteY5" fmla="*/ 35354 h 200049"/>
                  <a:gd name="connsiteX6" fmla="*/ 21844 w 231262"/>
                  <a:gd name="connsiteY6" fmla="*/ 48970 h 200049"/>
                  <a:gd name="connsiteX7" fmla="*/ 26798 w 231262"/>
                  <a:gd name="connsiteY7" fmla="*/ 86104 h 200049"/>
                  <a:gd name="connsiteX8" fmla="*/ 30514 w 231262"/>
                  <a:gd name="connsiteY8" fmla="*/ 91055 h 200049"/>
                  <a:gd name="connsiteX9" fmla="*/ 26798 w 231262"/>
                  <a:gd name="connsiteY9" fmla="*/ 93531 h 200049"/>
                  <a:gd name="connsiteX10" fmla="*/ 15651 w 231262"/>
                  <a:gd name="connsiteY10" fmla="*/ 105909 h 200049"/>
                  <a:gd name="connsiteX11" fmla="*/ 9458 w 231262"/>
                  <a:gd name="connsiteY11" fmla="*/ 143043 h 200049"/>
                  <a:gd name="connsiteX12" fmla="*/ 32991 w 231262"/>
                  <a:gd name="connsiteY12" fmla="*/ 172751 h 200049"/>
                  <a:gd name="connsiteX13" fmla="*/ 85012 w 231262"/>
                  <a:gd name="connsiteY13" fmla="*/ 171513 h 200049"/>
                  <a:gd name="connsiteX14" fmla="*/ 88727 w 231262"/>
                  <a:gd name="connsiteY14" fmla="*/ 169037 h 200049"/>
                  <a:gd name="connsiteX15" fmla="*/ 91205 w 231262"/>
                  <a:gd name="connsiteY15" fmla="*/ 172751 h 200049"/>
                  <a:gd name="connsiteX16" fmla="*/ 103591 w 231262"/>
                  <a:gd name="connsiteY16" fmla="*/ 185129 h 200049"/>
                  <a:gd name="connsiteX17" fmla="*/ 144464 w 231262"/>
                  <a:gd name="connsiteY17" fmla="*/ 177702 h 200049"/>
                  <a:gd name="connsiteX18" fmla="*/ 145703 w 231262"/>
                  <a:gd name="connsiteY18" fmla="*/ 176464 h 200049"/>
                  <a:gd name="connsiteX19" fmla="*/ 148180 w 231262"/>
                  <a:gd name="connsiteY19" fmla="*/ 176464 h 200049"/>
                  <a:gd name="connsiteX20" fmla="*/ 213825 w 231262"/>
                  <a:gd name="connsiteY20" fmla="*/ 149232 h 200049"/>
                  <a:gd name="connsiteX21" fmla="*/ 220018 w 231262"/>
                  <a:gd name="connsiteY21" fmla="*/ 105909 h 200049"/>
                  <a:gd name="connsiteX22" fmla="*/ 192769 w 231262"/>
                  <a:gd name="connsiteY22" fmla="*/ 70012 h 200049"/>
                  <a:gd name="connsiteX23" fmla="*/ 164281 w 231262"/>
                  <a:gd name="connsiteY23" fmla="*/ 62585 h 200049"/>
                  <a:gd name="connsiteX24" fmla="*/ 159327 w 231262"/>
                  <a:gd name="connsiteY24" fmla="*/ 62585 h 200049"/>
                  <a:gd name="connsiteX25" fmla="*/ 160566 w 231262"/>
                  <a:gd name="connsiteY25" fmla="*/ 57634 h 200049"/>
                  <a:gd name="connsiteX26" fmla="*/ 135794 w 231262"/>
                  <a:gd name="connsiteY26" fmla="*/ 14311 h 200049"/>
                  <a:gd name="connsiteX27" fmla="*/ 117680 w 231262"/>
                  <a:gd name="connsiteY27" fmla="*/ 7503 h 200049"/>
                  <a:gd name="connsiteX28" fmla="*/ 118087 w 231262"/>
                  <a:gd name="connsiteY28" fmla="*/ 548 h 200049"/>
                  <a:gd name="connsiteX29" fmla="*/ 139520 w 231262"/>
                  <a:gd name="connsiteY29" fmla="*/ 8076 h 200049"/>
                  <a:gd name="connsiteX30" fmla="*/ 168020 w 231262"/>
                  <a:gd name="connsiteY30" fmla="*/ 55140 h 200049"/>
                  <a:gd name="connsiteX31" fmla="*/ 197759 w 231262"/>
                  <a:gd name="connsiteY31" fmla="*/ 63810 h 200049"/>
                  <a:gd name="connsiteX32" fmla="*/ 228737 w 231262"/>
                  <a:gd name="connsiteY32" fmla="*/ 104682 h 200049"/>
                  <a:gd name="connsiteX33" fmla="*/ 222541 w 231262"/>
                  <a:gd name="connsiteY33" fmla="*/ 155462 h 200049"/>
                  <a:gd name="connsiteX34" fmla="*/ 148194 w 231262"/>
                  <a:gd name="connsiteY34" fmla="*/ 186425 h 200049"/>
                  <a:gd name="connsiteX35" fmla="*/ 119694 w 231262"/>
                  <a:gd name="connsiteY35" fmla="*/ 200049 h 200049"/>
                  <a:gd name="connsiteX36" fmla="*/ 98628 w 231262"/>
                  <a:gd name="connsiteY36" fmla="*/ 195095 h 200049"/>
                  <a:gd name="connsiteX37" fmla="*/ 86237 w 231262"/>
                  <a:gd name="connsiteY37" fmla="*/ 181471 h 200049"/>
                  <a:gd name="connsiteX38" fmla="*/ 27998 w 231262"/>
                  <a:gd name="connsiteY38" fmla="*/ 181471 h 200049"/>
                  <a:gd name="connsiteX39" fmla="*/ 1976 w 231262"/>
                  <a:gd name="connsiteY39" fmla="*/ 146792 h 200049"/>
                  <a:gd name="connsiteX40" fmla="*/ 8172 w 231262"/>
                  <a:gd name="connsiteY40" fmla="*/ 103443 h 200049"/>
                  <a:gd name="connsiteX41" fmla="*/ 18085 w 231262"/>
                  <a:gd name="connsiteY41" fmla="*/ 91058 h 200049"/>
                  <a:gd name="connsiteX42" fmla="*/ 14368 w 231262"/>
                  <a:gd name="connsiteY42" fmla="*/ 46470 h 200049"/>
                  <a:gd name="connsiteX43" fmla="*/ 61455 w 231262"/>
                  <a:gd name="connsiteY43" fmla="*/ 27892 h 200049"/>
                  <a:gd name="connsiteX44" fmla="*/ 118087 w 231262"/>
                  <a:gd name="connsiteY44" fmla="*/ 548 h 200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31262" h="200049">
                    <a:moveTo>
                      <a:pt x="117680" y="7503"/>
                    </a:moveTo>
                    <a:cubicBezTo>
                      <a:pt x="111332" y="6575"/>
                      <a:pt x="104829" y="6884"/>
                      <a:pt x="98636" y="8122"/>
                    </a:cubicBezTo>
                    <a:cubicBezTo>
                      <a:pt x="86250" y="11835"/>
                      <a:pt x="75103" y="20500"/>
                      <a:pt x="68910" y="31640"/>
                    </a:cubicBezTo>
                    <a:cubicBezTo>
                      <a:pt x="68910" y="32878"/>
                      <a:pt x="68910" y="32878"/>
                      <a:pt x="67671" y="32878"/>
                    </a:cubicBezTo>
                    <a:lnTo>
                      <a:pt x="66433" y="37829"/>
                    </a:lnTo>
                    <a:lnTo>
                      <a:pt x="62717" y="35354"/>
                    </a:lnTo>
                    <a:cubicBezTo>
                      <a:pt x="46615" y="30402"/>
                      <a:pt x="30514" y="35354"/>
                      <a:pt x="21844" y="48970"/>
                    </a:cubicBezTo>
                    <a:cubicBezTo>
                      <a:pt x="15651" y="61348"/>
                      <a:pt x="16889" y="76201"/>
                      <a:pt x="26798" y="86104"/>
                    </a:cubicBezTo>
                    <a:lnTo>
                      <a:pt x="30514" y="91055"/>
                    </a:lnTo>
                    <a:lnTo>
                      <a:pt x="26798" y="93531"/>
                    </a:lnTo>
                    <a:cubicBezTo>
                      <a:pt x="21844" y="97244"/>
                      <a:pt x="18128" y="102195"/>
                      <a:pt x="15651" y="105909"/>
                    </a:cubicBezTo>
                    <a:cubicBezTo>
                      <a:pt x="8219" y="118287"/>
                      <a:pt x="6981" y="130665"/>
                      <a:pt x="9458" y="143043"/>
                    </a:cubicBezTo>
                    <a:cubicBezTo>
                      <a:pt x="13173" y="156659"/>
                      <a:pt x="21844" y="166562"/>
                      <a:pt x="32991" y="172751"/>
                    </a:cubicBezTo>
                    <a:cubicBezTo>
                      <a:pt x="49093" y="182653"/>
                      <a:pt x="68910" y="182653"/>
                      <a:pt x="85012" y="171513"/>
                    </a:cubicBezTo>
                    <a:lnTo>
                      <a:pt x="88727" y="169037"/>
                    </a:lnTo>
                    <a:lnTo>
                      <a:pt x="91205" y="172751"/>
                    </a:lnTo>
                    <a:cubicBezTo>
                      <a:pt x="93682" y="177702"/>
                      <a:pt x="98636" y="182653"/>
                      <a:pt x="103591" y="185129"/>
                    </a:cubicBezTo>
                    <a:cubicBezTo>
                      <a:pt x="117215" y="193793"/>
                      <a:pt x="134555" y="190080"/>
                      <a:pt x="144464" y="177702"/>
                    </a:cubicBezTo>
                    <a:lnTo>
                      <a:pt x="145703" y="176464"/>
                    </a:lnTo>
                    <a:lnTo>
                      <a:pt x="148180" y="176464"/>
                    </a:lnTo>
                    <a:cubicBezTo>
                      <a:pt x="172952" y="183891"/>
                      <a:pt x="200201" y="172751"/>
                      <a:pt x="213825" y="149232"/>
                    </a:cubicBezTo>
                    <a:cubicBezTo>
                      <a:pt x="222495" y="136854"/>
                      <a:pt x="224972" y="120763"/>
                      <a:pt x="220018" y="105909"/>
                    </a:cubicBezTo>
                    <a:cubicBezTo>
                      <a:pt x="216302" y="91055"/>
                      <a:pt x="206393" y="77439"/>
                      <a:pt x="192769" y="70012"/>
                    </a:cubicBezTo>
                    <a:cubicBezTo>
                      <a:pt x="184099" y="65061"/>
                      <a:pt x="174190" y="62585"/>
                      <a:pt x="164281" y="62585"/>
                    </a:cubicBezTo>
                    <a:lnTo>
                      <a:pt x="159327" y="62585"/>
                    </a:lnTo>
                    <a:lnTo>
                      <a:pt x="160566" y="57634"/>
                    </a:lnTo>
                    <a:cubicBezTo>
                      <a:pt x="160566" y="40305"/>
                      <a:pt x="150657" y="22976"/>
                      <a:pt x="135794" y="14311"/>
                    </a:cubicBezTo>
                    <a:cubicBezTo>
                      <a:pt x="130220" y="10598"/>
                      <a:pt x="124027" y="8431"/>
                      <a:pt x="117680" y="7503"/>
                    </a:cubicBezTo>
                    <a:close/>
                    <a:moveTo>
                      <a:pt x="118087" y="548"/>
                    </a:moveTo>
                    <a:cubicBezTo>
                      <a:pt x="125425" y="1574"/>
                      <a:pt x="132704" y="4051"/>
                      <a:pt x="139520" y="8076"/>
                    </a:cubicBezTo>
                    <a:cubicBezTo>
                      <a:pt x="156867" y="17984"/>
                      <a:pt x="168020" y="35324"/>
                      <a:pt x="168020" y="55140"/>
                    </a:cubicBezTo>
                    <a:cubicBezTo>
                      <a:pt x="179172" y="55140"/>
                      <a:pt x="189085" y="57617"/>
                      <a:pt x="197759" y="63810"/>
                    </a:cubicBezTo>
                    <a:cubicBezTo>
                      <a:pt x="212628" y="72480"/>
                      <a:pt x="225019" y="87342"/>
                      <a:pt x="228737" y="104682"/>
                    </a:cubicBezTo>
                    <a:cubicBezTo>
                      <a:pt x="233693" y="122021"/>
                      <a:pt x="231215" y="140599"/>
                      <a:pt x="222541" y="155462"/>
                    </a:cubicBezTo>
                    <a:cubicBezTo>
                      <a:pt x="206433" y="181471"/>
                      <a:pt x="177933" y="193856"/>
                      <a:pt x="148194" y="186425"/>
                    </a:cubicBezTo>
                    <a:cubicBezTo>
                      <a:pt x="140759" y="195095"/>
                      <a:pt x="129607" y="200049"/>
                      <a:pt x="119694" y="200049"/>
                    </a:cubicBezTo>
                    <a:cubicBezTo>
                      <a:pt x="112259" y="200049"/>
                      <a:pt x="106063" y="198810"/>
                      <a:pt x="98628" y="195095"/>
                    </a:cubicBezTo>
                    <a:cubicBezTo>
                      <a:pt x="93672" y="191379"/>
                      <a:pt x="88715" y="186425"/>
                      <a:pt x="86237" y="181471"/>
                    </a:cubicBezTo>
                    <a:cubicBezTo>
                      <a:pt x="68889" y="192618"/>
                      <a:pt x="45346" y="192618"/>
                      <a:pt x="27998" y="181471"/>
                    </a:cubicBezTo>
                    <a:cubicBezTo>
                      <a:pt x="15607" y="174040"/>
                      <a:pt x="5694" y="161654"/>
                      <a:pt x="1976" y="146792"/>
                    </a:cubicBezTo>
                    <a:cubicBezTo>
                      <a:pt x="-1741" y="131929"/>
                      <a:pt x="-502" y="117067"/>
                      <a:pt x="8172" y="103443"/>
                    </a:cubicBezTo>
                    <a:cubicBezTo>
                      <a:pt x="9411" y="98489"/>
                      <a:pt x="14368" y="94773"/>
                      <a:pt x="18085" y="91058"/>
                    </a:cubicBezTo>
                    <a:cubicBezTo>
                      <a:pt x="8172" y="77434"/>
                      <a:pt x="5694" y="60094"/>
                      <a:pt x="14368" y="46470"/>
                    </a:cubicBezTo>
                    <a:cubicBezTo>
                      <a:pt x="24281" y="29131"/>
                      <a:pt x="44107" y="21700"/>
                      <a:pt x="61455" y="27892"/>
                    </a:cubicBezTo>
                    <a:cubicBezTo>
                      <a:pt x="73536" y="7457"/>
                      <a:pt x="96073" y="-2529"/>
                      <a:pt x="118087" y="548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1281" name="Group 1280">
              <a:extLst>
                <a:ext uri="{FF2B5EF4-FFF2-40B4-BE49-F238E27FC236}">
                  <a16:creationId xmlns:a16="http://schemas.microsoft.com/office/drawing/2014/main" id="{8387F74C-A4E0-F348-8EEE-A2C357ADEA2A}"/>
                </a:ext>
              </a:extLst>
            </p:cNvPr>
            <p:cNvGrpSpPr/>
            <p:nvPr/>
          </p:nvGrpSpPr>
          <p:grpSpPr>
            <a:xfrm>
              <a:off x="4272014" y="10230705"/>
              <a:ext cx="215928" cy="220175"/>
              <a:chOff x="4272014" y="10230705"/>
              <a:chExt cx="215928" cy="220175"/>
            </a:xfrm>
          </p:grpSpPr>
          <p:sp>
            <p:nvSpPr>
              <p:cNvPr id="1282" name="Freeform 1281">
                <a:extLst>
                  <a:ext uri="{FF2B5EF4-FFF2-40B4-BE49-F238E27FC236}">
                    <a16:creationId xmlns:a16="http://schemas.microsoft.com/office/drawing/2014/main" id="{4EE36BC5-26E4-5241-9803-A08552413F29}"/>
                  </a:ext>
                </a:extLst>
              </p:cNvPr>
              <p:cNvSpPr/>
              <p:nvPr/>
            </p:nvSpPr>
            <p:spPr>
              <a:xfrm>
                <a:off x="4276806" y="10234035"/>
                <a:ext cx="206801" cy="21185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7" h="171">
                    <a:moveTo>
                      <a:pt x="164" y="53"/>
                    </a:moveTo>
                    <a:cubicBezTo>
                      <a:pt x="158" y="42"/>
                      <a:pt x="145" y="36"/>
                      <a:pt x="132" y="38"/>
                    </a:cubicBezTo>
                    <a:cubicBezTo>
                      <a:pt x="132" y="33"/>
                      <a:pt x="130" y="28"/>
                      <a:pt x="128" y="23"/>
                    </a:cubicBezTo>
                    <a:cubicBezTo>
                      <a:pt x="117" y="2"/>
                      <a:pt x="91" y="-6"/>
                      <a:pt x="71" y="5"/>
                    </a:cubicBezTo>
                    <a:cubicBezTo>
                      <a:pt x="55" y="12"/>
                      <a:pt x="47" y="28"/>
                      <a:pt x="48" y="44"/>
                    </a:cubicBezTo>
                    <a:cubicBezTo>
                      <a:pt x="42" y="44"/>
                      <a:pt x="37" y="45"/>
                      <a:pt x="31" y="47"/>
                    </a:cubicBezTo>
                    <a:cubicBezTo>
                      <a:pt x="18" y="54"/>
                      <a:pt x="13" y="69"/>
                      <a:pt x="17" y="82"/>
                    </a:cubicBezTo>
                    <a:cubicBezTo>
                      <a:pt x="0" y="98"/>
                      <a:pt x="-5" y="122"/>
                      <a:pt x="5" y="143"/>
                    </a:cubicBezTo>
                    <a:cubicBezTo>
                      <a:pt x="18" y="168"/>
                      <a:pt x="49" y="178"/>
                      <a:pt x="74" y="166"/>
                    </a:cubicBezTo>
                    <a:cubicBezTo>
                      <a:pt x="82" y="161"/>
                      <a:pt x="88" y="155"/>
                      <a:pt x="93" y="148"/>
                    </a:cubicBezTo>
                    <a:cubicBezTo>
                      <a:pt x="106" y="156"/>
                      <a:pt x="123" y="158"/>
                      <a:pt x="137" y="151"/>
                    </a:cubicBezTo>
                    <a:cubicBezTo>
                      <a:pt x="158" y="140"/>
                      <a:pt x="167" y="114"/>
                      <a:pt x="156" y="93"/>
                    </a:cubicBezTo>
                    <a:cubicBezTo>
                      <a:pt x="155" y="92"/>
                      <a:pt x="155" y="91"/>
                      <a:pt x="154" y="91"/>
                    </a:cubicBezTo>
                    <a:cubicBezTo>
                      <a:pt x="166" y="82"/>
                      <a:pt x="171" y="66"/>
                      <a:pt x="164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3" name="Freeform 1282">
                <a:extLst>
                  <a:ext uri="{FF2B5EF4-FFF2-40B4-BE49-F238E27FC236}">
                    <a16:creationId xmlns:a16="http://schemas.microsoft.com/office/drawing/2014/main" id="{A85C82AF-6018-5946-95B4-DE3123691C94}"/>
                  </a:ext>
                </a:extLst>
              </p:cNvPr>
              <p:cNvSpPr/>
              <p:nvPr/>
            </p:nvSpPr>
            <p:spPr>
              <a:xfrm>
                <a:off x="4272014" y="10230705"/>
                <a:ext cx="215928" cy="220175"/>
              </a:xfrm>
              <a:custGeom>
                <a:avLst/>
                <a:gdLst>
                  <a:gd name="connsiteX0" fmla="*/ 112392 w 215928"/>
                  <a:gd name="connsiteY0" fmla="*/ 8741 h 220175"/>
                  <a:gd name="connsiteX1" fmla="*/ 93956 w 215928"/>
                  <a:gd name="connsiteY1" fmla="*/ 13270 h 220175"/>
                  <a:gd name="connsiteX2" fmla="*/ 66719 w 215928"/>
                  <a:gd name="connsiteY2" fmla="*/ 59099 h 220175"/>
                  <a:gd name="connsiteX3" fmla="*/ 67957 w 215928"/>
                  <a:gd name="connsiteY3" fmla="*/ 64053 h 220175"/>
                  <a:gd name="connsiteX4" fmla="*/ 63005 w 215928"/>
                  <a:gd name="connsiteY4" fmla="*/ 64053 h 220175"/>
                  <a:gd name="connsiteX5" fmla="*/ 59291 w 215928"/>
                  <a:gd name="connsiteY5" fmla="*/ 62815 h 220175"/>
                  <a:gd name="connsiteX6" fmla="*/ 45672 w 215928"/>
                  <a:gd name="connsiteY6" fmla="*/ 67769 h 220175"/>
                  <a:gd name="connsiteX7" fmla="*/ 29577 w 215928"/>
                  <a:gd name="connsiteY7" fmla="*/ 104928 h 220175"/>
                  <a:gd name="connsiteX8" fmla="*/ 30815 w 215928"/>
                  <a:gd name="connsiteY8" fmla="*/ 107405 h 220175"/>
                  <a:gd name="connsiteX9" fmla="*/ 28339 w 215928"/>
                  <a:gd name="connsiteY9" fmla="*/ 109883 h 220175"/>
                  <a:gd name="connsiteX10" fmla="*/ 14721 w 215928"/>
                  <a:gd name="connsiteY10" fmla="*/ 180484 h 220175"/>
                  <a:gd name="connsiteX11" fmla="*/ 49386 w 215928"/>
                  <a:gd name="connsiteY11" fmla="*/ 208973 h 220175"/>
                  <a:gd name="connsiteX12" fmla="*/ 93956 w 215928"/>
                  <a:gd name="connsiteY12" fmla="*/ 205257 h 220175"/>
                  <a:gd name="connsiteX13" fmla="*/ 116241 w 215928"/>
                  <a:gd name="connsiteY13" fmla="*/ 185439 h 220175"/>
                  <a:gd name="connsiteX14" fmla="*/ 118717 w 215928"/>
                  <a:gd name="connsiteY14" fmla="*/ 181723 h 220175"/>
                  <a:gd name="connsiteX15" fmla="*/ 122431 w 215928"/>
                  <a:gd name="connsiteY15" fmla="*/ 184200 h 220175"/>
                  <a:gd name="connsiteX16" fmla="*/ 171954 w 215928"/>
                  <a:gd name="connsiteY16" fmla="*/ 187916 h 220175"/>
                  <a:gd name="connsiteX17" fmla="*/ 196715 w 215928"/>
                  <a:gd name="connsiteY17" fmla="*/ 158189 h 220175"/>
                  <a:gd name="connsiteX18" fmla="*/ 194239 w 215928"/>
                  <a:gd name="connsiteY18" fmla="*/ 121030 h 220175"/>
                  <a:gd name="connsiteX19" fmla="*/ 193001 w 215928"/>
                  <a:gd name="connsiteY19" fmla="*/ 119792 h 220175"/>
                  <a:gd name="connsiteX20" fmla="*/ 190524 w 215928"/>
                  <a:gd name="connsiteY20" fmla="*/ 116076 h 220175"/>
                  <a:gd name="connsiteX21" fmla="*/ 194239 w 215928"/>
                  <a:gd name="connsiteY21" fmla="*/ 113598 h 220175"/>
                  <a:gd name="connsiteX22" fmla="*/ 204143 w 215928"/>
                  <a:gd name="connsiteY22" fmla="*/ 72724 h 220175"/>
                  <a:gd name="connsiteX23" fmla="*/ 169478 w 215928"/>
                  <a:gd name="connsiteY23" fmla="*/ 56621 h 220175"/>
                  <a:gd name="connsiteX24" fmla="*/ 164525 w 215928"/>
                  <a:gd name="connsiteY24" fmla="*/ 56621 h 220175"/>
                  <a:gd name="connsiteX25" fmla="*/ 164525 w 215928"/>
                  <a:gd name="connsiteY25" fmla="*/ 52906 h 220175"/>
                  <a:gd name="connsiteX26" fmla="*/ 159573 w 215928"/>
                  <a:gd name="connsiteY26" fmla="*/ 35565 h 220175"/>
                  <a:gd name="connsiteX27" fmla="*/ 112392 w 215928"/>
                  <a:gd name="connsiteY27" fmla="*/ 8741 h 220175"/>
                  <a:gd name="connsiteX28" fmla="*/ 111634 w 215928"/>
                  <a:gd name="connsiteY28" fmla="*/ 96 h 220175"/>
                  <a:gd name="connsiteX29" fmla="*/ 167025 w 215928"/>
                  <a:gd name="connsiteY29" fmla="*/ 31812 h 220175"/>
                  <a:gd name="connsiteX30" fmla="*/ 171979 w 215928"/>
                  <a:gd name="connsiteY30" fmla="*/ 47922 h 220175"/>
                  <a:gd name="connsiteX31" fmla="*/ 211615 w 215928"/>
                  <a:gd name="connsiteY31" fmla="*/ 68989 h 220175"/>
                  <a:gd name="connsiteX32" fmla="*/ 201706 w 215928"/>
                  <a:gd name="connsiteY32" fmla="*/ 117319 h 220175"/>
                  <a:gd name="connsiteX33" fmla="*/ 205422 w 215928"/>
                  <a:gd name="connsiteY33" fmla="*/ 161931 h 220175"/>
                  <a:gd name="connsiteX34" fmla="*/ 176934 w 215928"/>
                  <a:gd name="connsiteY34" fmla="*/ 195390 h 220175"/>
                  <a:gd name="connsiteX35" fmla="*/ 121195 w 215928"/>
                  <a:gd name="connsiteY35" fmla="*/ 194151 h 220175"/>
                  <a:gd name="connsiteX36" fmla="*/ 98900 w 215928"/>
                  <a:gd name="connsiteY36" fmla="*/ 212740 h 220175"/>
                  <a:gd name="connsiteX37" fmla="*/ 66695 w 215928"/>
                  <a:gd name="connsiteY37" fmla="*/ 220175 h 220175"/>
                  <a:gd name="connsiteX38" fmla="*/ 46877 w 215928"/>
                  <a:gd name="connsiteY38" fmla="*/ 217697 h 220175"/>
                  <a:gd name="connsiteX39" fmla="*/ 7241 w 215928"/>
                  <a:gd name="connsiteY39" fmla="*/ 184237 h 220175"/>
                  <a:gd name="connsiteX40" fmla="*/ 20866 w 215928"/>
                  <a:gd name="connsiteY40" fmla="*/ 104927 h 220175"/>
                  <a:gd name="connsiteX41" fmla="*/ 40684 w 215928"/>
                  <a:gd name="connsiteY41" fmla="*/ 59075 h 220175"/>
                  <a:gd name="connsiteX42" fmla="*/ 59264 w 215928"/>
                  <a:gd name="connsiteY42" fmla="*/ 55357 h 220175"/>
                  <a:gd name="connsiteX43" fmla="*/ 90229 w 215928"/>
                  <a:gd name="connsiteY43" fmla="*/ 5788 h 220175"/>
                  <a:gd name="connsiteX44" fmla="*/ 111634 w 215928"/>
                  <a:gd name="connsiteY44" fmla="*/ 96 h 22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15928" h="220175">
                    <a:moveTo>
                      <a:pt x="112392" y="8741"/>
                    </a:moveTo>
                    <a:cubicBezTo>
                      <a:pt x="106105" y="9012"/>
                      <a:pt x="99837" y="10483"/>
                      <a:pt x="93956" y="13270"/>
                    </a:cubicBezTo>
                    <a:cubicBezTo>
                      <a:pt x="77861" y="23179"/>
                      <a:pt x="66719" y="40519"/>
                      <a:pt x="66719" y="59099"/>
                    </a:cubicBezTo>
                    <a:lnTo>
                      <a:pt x="67957" y="64053"/>
                    </a:lnTo>
                    <a:lnTo>
                      <a:pt x="63005" y="64053"/>
                    </a:lnTo>
                    <a:cubicBezTo>
                      <a:pt x="61767" y="64053"/>
                      <a:pt x="60529" y="62815"/>
                      <a:pt x="59291" y="62815"/>
                    </a:cubicBezTo>
                    <a:cubicBezTo>
                      <a:pt x="54338" y="62815"/>
                      <a:pt x="50624" y="64053"/>
                      <a:pt x="45672" y="67769"/>
                    </a:cubicBezTo>
                    <a:cubicBezTo>
                      <a:pt x="32053" y="73962"/>
                      <a:pt x="24625" y="90064"/>
                      <a:pt x="29577" y="104928"/>
                    </a:cubicBezTo>
                    <a:lnTo>
                      <a:pt x="30815" y="107405"/>
                    </a:lnTo>
                    <a:lnTo>
                      <a:pt x="28339" y="109883"/>
                    </a:lnTo>
                    <a:cubicBezTo>
                      <a:pt x="8530" y="127223"/>
                      <a:pt x="2340" y="155712"/>
                      <a:pt x="14721" y="180484"/>
                    </a:cubicBezTo>
                    <a:cubicBezTo>
                      <a:pt x="22149" y="194109"/>
                      <a:pt x="34529" y="204018"/>
                      <a:pt x="49386" y="208973"/>
                    </a:cubicBezTo>
                    <a:cubicBezTo>
                      <a:pt x="64243" y="213927"/>
                      <a:pt x="80337" y="212689"/>
                      <a:pt x="93956" y="205257"/>
                    </a:cubicBezTo>
                    <a:cubicBezTo>
                      <a:pt x="102622" y="200302"/>
                      <a:pt x="110051" y="194109"/>
                      <a:pt x="116241" y="185439"/>
                    </a:cubicBezTo>
                    <a:lnTo>
                      <a:pt x="118717" y="181723"/>
                    </a:lnTo>
                    <a:lnTo>
                      <a:pt x="122431" y="184200"/>
                    </a:lnTo>
                    <a:cubicBezTo>
                      <a:pt x="137288" y="194109"/>
                      <a:pt x="157097" y="195348"/>
                      <a:pt x="171954" y="187916"/>
                    </a:cubicBezTo>
                    <a:cubicBezTo>
                      <a:pt x="184334" y="181723"/>
                      <a:pt x="193001" y="170575"/>
                      <a:pt x="196715" y="158189"/>
                    </a:cubicBezTo>
                    <a:cubicBezTo>
                      <a:pt x="200429" y="147041"/>
                      <a:pt x="200429" y="133416"/>
                      <a:pt x="194239" y="121030"/>
                    </a:cubicBezTo>
                    <a:cubicBezTo>
                      <a:pt x="193001" y="121030"/>
                      <a:pt x="193001" y="119792"/>
                      <a:pt x="193001" y="119792"/>
                    </a:cubicBezTo>
                    <a:lnTo>
                      <a:pt x="190524" y="116076"/>
                    </a:lnTo>
                    <a:lnTo>
                      <a:pt x="194239" y="113598"/>
                    </a:lnTo>
                    <a:cubicBezTo>
                      <a:pt x="206619" y="103689"/>
                      <a:pt x="211571" y="86349"/>
                      <a:pt x="204143" y="72724"/>
                    </a:cubicBezTo>
                    <a:cubicBezTo>
                      <a:pt x="197953" y="60337"/>
                      <a:pt x="183096" y="54144"/>
                      <a:pt x="169478" y="56621"/>
                    </a:cubicBezTo>
                    <a:lnTo>
                      <a:pt x="164525" y="56621"/>
                    </a:lnTo>
                    <a:lnTo>
                      <a:pt x="164525" y="52906"/>
                    </a:lnTo>
                    <a:cubicBezTo>
                      <a:pt x="164525" y="46712"/>
                      <a:pt x="162049" y="40519"/>
                      <a:pt x="159573" y="35565"/>
                    </a:cubicBezTo>
                    <a:cubicBezTo>
                      <a:pt x="150288" y="17915"/>
                      <a:pt x="131253" y="7928"/>
                      <a:pt x="112392" y="8741"/>
                    </a:cubicBezTo>
                    <a:close/>
                    <a:moveTo>
                      <a:pt x="111634" y="96"/>
                    </a:moveTo>
                    <a:cubicBezTo>
                      <a:pt x="133582" y="-1182"/>
                      <a:pt x="155877" y="10436"/>
                      <a:pt x="167025" y="31812"/>
                    </a:cubicBezTo>
                    <a:cubicBezTo>
                      <a:pt x="169502" y="36769"/>
                      <a:pt x="171979" y="41726"/>
                      <a:pt x="171979" y="47922"/>
                    </a:cubicBezTo>
                    <a:cubicBezTo>
                      <a:pt x="188081" y="45444"/>
                      <a:pt x="204184" y="54118"/>
                      <a:pt x="211615" y="68989"/>
                    </a:cubicBezTo>
                    <a:cubicBezTo>
                      <a:pt x="220286" y="86338"/>
                      <a:pt x="215331" y="106166"/>
                      <a:pt x="201706" y="117319"/>
                    </a:cubicBezTo>
                    <a:cubicBezTo>
                      <a:pt x="207899" y="132190"/>
                      <a:pt x="209138" y="147060"/>
                      <a:pt x="205422" y="161931"/>
                    </a:cubicBezTo>
                    <a:cubicBezTo>
                      <a:pt x="200468" y="175563"/>
                      <a:pt x="190559" y="187955"/>
                      <a:pt x="176934" y="195390"/>
                    </a:cubicBezTo>
                    <a:cubicBezTo>
                      <a:pt x="158354" y="204065"/>
                      <a:pt x="138536" y="204065"/>
                      <a:pt x="121195" y="194151"/>
                    </a:cubicBezTo>
                    <a:cubicBezTo>
                      <a:pt x="115002" y="201587"/>
                      <a:pt x="107570" y="209022"/>
                      <a:pt x="98900" y="212740"/>
                    </a:cubicBezTo>
                    <a:cubicBezTo>
                      <a:pt x="87752" y="217697"/>
                      <a:pt x="77843" y="220175"/>
                      <a:pt x="66695" y="220175"/>
                    </a:cubicBezTo>
                    <a:cubicBezTo>
                      <a:pt x="60502" y="220175"/>
                      <a:pt x="53070" y="218936"/>
                      <a:pt x="46877" y="217697"/>
                    </a:cubicBezTo>
                    <a:cubicBezTo>
                      <a:pt x="29536" y="211500"/>
                      <a:pt x="15911" y="199108"/>
                      <a:pt x="7241" y="184237"/>
                    </a:cubicBezTo>
                    <a:cubicBezTo>
                      <a:pt x="-6384" y="158213"/>
                      <a:pt x="-191" y="125993"/>
                      <a:pt x="20866" y="104927"/>
                    </a:cubicBezTo>
                    <a:cubicBezTo>
                      <a:pt x="15911" y="87577"/>
                      <a:pt x="24582" y="67750"/>
                      <a:pt x="40684" y="59075"/>
                    </a:cubicBezTo>
                    <a:cubicBezTo>
                      <a:pt x="46877" y="56597"/>
                      <a:pt x="53070" y="55357"/>
                      <a:pt x="59264" y="55357"/>
                    </a:cubicBezTo>
                    <a:cubicBezTo>
                      <a:pt x="59264" y="34290"/>
                      <a:pt x="71650" y="15702"/>
                      <a:pt x="90229" y="5788"/>
                    </a:cubicBezTo>
                    <a:cubicBezTo>
                      <a:pt x="97042" y="2380"/>
                      <a:pt x="104319" y="522"/>
                      <a:pt x="111634" y="9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4" name="Freeform 1283">
                <a:extLst>
                  <a:ext uri="{FF2B5EF4-FFF2-40B4-BE49-F238E27FC236}">
                    <a16:creationId xmlns:a16="http://schemas.microsoft.com/office/drawing/2014/main" id="{141B1C4C-60A8-4E42-9215-7504B78B6E40}"/>
                  </a:ext>
                </a:extLst>
              </p:cNvPr>
              <p:cNvSpPr/>
              <p:nvPr/>
            </p:nvSpPr>
            <p:spPr>
              <a:xfrm>
                <a:off x="4276806" y="10234035"/>
                <a:ext cx="206801" cy="21185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7" h="171">
                    <a:moveTo>
                      <a:pt x="164" y="53"/>
                    </a:moveTo>
                    <a:cubicBezTo>
                      <a:pt x="158" y="42"/>
                      <a:pt x="145" y="36"/>
                      <a:pt x="132" y="38"/>
                    </a:cubicBezTo>
                    <a:cubicBezTo>
                      <a:pt x="132" y="33"/>
                      <a:pt x="130" y="28"/>
                      <a:pt x="128" y="23"/>
                    </a:cubicBezTo>
                    <a:cubicBezTo>
                      <a:pt x="117" y="2"/>
                      <a:pt x="91" y="-6"/>
                      <a:pt x="71" y="5"/>
                    </a:cubicBezTo>
                    <a:cubicBezTo>
                      <a:pt x="55" y="12"/>
                      <a:pt x="47" y="28"/>
                      <a:pt x="48" y="44"/>
                    </a:cubicBezTo>
                    <a:cubicBezTo>
                      <a:pt x="42" y="44"/>
                      <a:pt x="37" y="45"/>
                      <a:pt x="31" y="47"/>
                    </a:cubicBezTo>
                    <a:cubicBezTo>
                      <a:pt x="18" y="54"/>
                      <a:pt x="13" y="69"/>
                      <a:pt x="17" y="82"/>
                    </a:cubicBezTo>
                    <a:cubicBezTo>
                      <a:pt x="0" y="98"/>
                      <a:pt x="-5" y="122"/>
                      <a:pt x="5" y="143"/>
                    </a:cubicBezTo>
                    <a:cubicBezTo>
                      <a:pt x="18" y="168"/>
                      <a:pt x="49" y="178"/>
                      <a:pt x="74" y="166"/>
                    </a:cubicBezTo>
                    <a:cubicBezTo>
                      <a:pt x="82" y="161"/>
                      <a:pt x="88" y="155"/>
                      <a:pt x="93" y="148"/>
                    </a:cubicBezTo>
                    <a:cubicBezTo>
                      <a:pt x="106" y="156"/>
                      <a:pt x="123" y="158"/>
                      <a:pt x="137" y="151"/>
                    </a:cubicBezTo>
                    <a:cubicBezTo>
                      <a:pt x="158" y="140"/>
                      <a:pt x="167" y="114"/>
                      <a:pt x="156" y="93"/>
                    </a:cubicBezTo>
                    <a:cubicBezTo>
                      <a:pt x="155" y="92"/>
                      <a:pt x="155" y="91"/>
                      <a:pt x="154" y="91"/>
                    </a:cubicBezTo>
                    <a:cubicBezTo>
                      <a:pt x="166" y="82"/>
                      <a:pt x="171" y="66"/>
                      <a:pt x="164" y="53"/>
                    </a:cubicBez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285" name="Freeform 1284">
                <a:extLst>
                  <a:ext uri="{FF2B5EF4-FFF2-40B4-BE49-F238E27FC236}">
                    <a16:creationId xmlns:a16="http://schemas.microsoft.com/office/drawing/2014/main" id="{FDD197D7-2385-2846-8DDB-7BFFAB1D84C8}"/>
                  </a:ext>
                </a:extLst>
              </p:cNvPr>
              <p:cNvSpPr/>
              <p:nvPr/>
            </p:nvSpPr>
            <p:spPr>
              <a:xfrm>
                <a:off x="4272014" y="10230705"/>
                <a:ext cx="215928" cy="220175"/>
              </a:xfrm>
              <a:custGeom>
                <a:avLst/>
                <a:gdLst>
                  <a:gd name="connsiteX0" fmla="*/ 112392 w 215928"/>
                  <a:gd name="connsiteY0" fmla="*/ 8741 h 220175"/>
                  <a:gd name="connsiteX1" fmla="*/ 93956 w 215928"/>
                  <a:gd name="connsiteY1" fmla="*/ 13270 h 220175"/>
                  <a:gd name="connsiteX2" fmla="*/ 66719 w 215928"/>
                  <a:gd name="connsiteY2" fmla="*/ 59099 h 220175"/>
                  <a:gd name="connsiteX3" fmla="*/ 67957 w 215928"/>
                  <a:gd name="connsiteY3" fmla="*/ 64053 h 220175"/>
                  <a:gd name="connsiteX4" fmla="*/ 63005 w 215928"/>
                  <a:gd name="connsiteY4" fmla="*/ 64053 h 220175"/>
                  <a:gd name="connsiteX5" fmla="*/ 59291 w 215928"/>
                  <a:gd name="connsiteY5" fmla="*/ 62815 h 220175"/>
                  <a:gd name="connsiteX6" fmla="*/ 45672 w 215928"/>
                  <a:gd name="connsiteY6" fmla="*/ 67769 h 220175"/>
                  <a:gd name="connsiteX7" fmla="*/ 29577 w 215928"/>
                  <a:gd name="connsiteY7" fmla="*/ 104928 h 220175"/>
                  <a:gd name="connsiteX8" fmla="*/ 30815 w 215928"/>
                  <a:gd name="connsiteY8" fmla="*/ 107405 h 220175"/>
                  <a:gd name="connsiteX9" fmla="*/ 28339 w 215928"/>
                  <a:gd name="connsiteY9" fmla="*/ 109883 h 220175"/>
                  <a:gd name="connsiteX10" fmla="*/ 14721 w 215928"/>
                  <a:gd name="connsiteY10" fmla="*/ 180484 h 220175"/>
                  <a:gd name="connsiteX11" fmla="*/ 49386 w 215928"/>
                  <a:gd name="connsiteY11" fmla="*/ 208973 h 220175"/>
                  <a:gd name="connsiteX12" fmla="*/ 93956 w 215928"/>
                  <a:gd name="connsiteY12" fmla="*/ 205257 h 220175"/>
                  <a:gd name="connsiteX13" fmla="*/ 116241 w 215928"/>
                  <a:gd name="connsiteY13" fmla="*/ 185439 h 220175"/>
                  <a:gd name="connsiteX14" fmla="*/ 118717 w 215928"/>
                  <a:gd name="connsiteY14" fmla="*/ 181723 h 220175"/>
                  <a:gd name="connsiteX15" fmla="*/ 122431 w 215928"/>
                  <a:gd name="connsiteY15" fmla="*/ 184200 h 220175"/>
                  <a:gd name="connsiteX16" fmla="*/ 171954 w 215928"/>
                  <a:gd name="connsiteY16" fmla="*/ 187916 h 220175"/>
                  <a:gd name="connsiteX17" fmla="*/ 196715 w 215928"/>
                  <a:gd name="connsiteY17" fmla="*/ 158189 h 220175"/>
                  <a:gd name="connsiteX18" fmla="*/ 194239 w 215928"/>
                  <a:gd name="connsiteY18" fmla="*/ 121030 h 220175"/>
                  <a:gd name="connsiteX19" fmla="*/ 193001 w 215928"/>
                  <a:gd name="connsiteY19" fmla="*/ 119792 h 220175"/>
                  <a:gd name="connsiteX20" fmla="*/ 190524 w 215928"/>
                  <a:gd name="connsiteY20" fmla="*/ 116076 h 220175"/>
                  <a:gd name="connsiteX21" fmla="*/ 194239 w 215928"/>
                  <a:gd name="connsiteY21" fmla="*/ 113598 h 220175"/>
                  <a:gd name="connsiteX22" fmla="*/ 204143 w 215928"/>
                  <a:gd name="connsiteY22" fmla="*/ 72724 h 220175"/>
                  <a:gd name="connsiteX23" fmla="*/ 169478 w 215928"/>
                  <a:gd name="connsiteY23" fmla="*/ 56621 h 220175"/>
                  <a:gd name="connsiteX24" fmla="*/ 164525 w 215928"/>
                  <a:gd name="connsiteY24" fmla="*/ 56621 h 220175"/>
                  <a:gd name="connsiteX25" fmla="*/ 164525 w 215928"/>
                  <a:gd name="connsiteY25" fmla="*/ 52906 h 220175"/>
                  <a:gd name="connsiteX26" fmla="*/ 159573 w 215928"/>
                  <a:gd name="connsiteY26" fmla="*/ 35565 h 220175"/>
                  <a:gd name="connsiteX27" fmla="*/ 112392 w 215928"/>
                  <a:gd name="connsiteY27" fmla="*/ 8741 h 220175"/>
                  <a:gd name="connsiteX28" fmla="*/ 111634 w 215928"/>
                  <a:gd name="connsiteY28" fmla="*/ 96 h 220175"/>
                  <a:gd name="connsiteX29" fmla="*/ 167025 w 215928"/>
                  <a:gd name="connsiteY29" fmla="*/ 31812 h 220175"/>
                  <a:gd name="connsiteX30" fmla="*/ 171979 w 215928"/>
                  <a:gd name="connsiteY30" fmla="*/ 47922 h 220175"/>
                  <a:gd name="connsiteX31" fmla="*/ 211615 w 215928"/>
                  <a:gd name="connsiteY31" fmla="*/ 68989 h 220175"/>
                  <a:gd name="connsiteX32" fmla="*/ 201706 w 215928"/>
                  <a:gd name="connsiteY32" fmla="*/ 117319 h 220175"/>
                  <a:gd name="connsiteX33" fmla="*/ 205422 w 215928"/>
                  <a:gd name="connsiteY33" fmla="*/ 161931 h 220175"/>
                  <a:gd name="connsiteX34" fmla="*/ 176934 w 215928"/>
                  <a:gd name="connsiteY34" fmla="*/ 195390 h 220175"/>
                  <a:gd name="connsiteX35" fmla="*/ 121195 w 215928"/>
                  <a:gd name="connsiteY35" fmla="*/ 194151 h 220175"/>
                  <a:gd name="connsiteX36" fmla="*/ 98900 w 215928"/>
                  <a:gd name="connsiteY36" fmla="*/ 212740 h 220175"/>
                  <a:gd name="connsiteX37" fmla="*/ 66695 w 215928"/>
                  <a:gd name="connsiteY37" fmla="*/ 220175 h 220175"/>
                  <a:gd name="connsiteX38" fmla="*/ 46877 w 215928"/>
                  <a:gd name="connsiteY38" fmla="*/ 217697 h 220175"/>
                  <a:gd name="connsiteX39" fmla="*/ 7241 w 215928"/>
                  <a:gd name="connsiteY39" fmla="*/ 184237 h 220175"/>
                  <a:gd name="connsiteX40" fmla="*/ 20866 w 215928"/>
                  <a:gd name="connsiteY40" fmla="*/ 104927 h 220175"/>
                  <a:gd name="connsiteX41" fmla="*/ 40684 w 215928"/>
                  <a:gd name="connsiteY41" fmla="*/ 59075 h 220175"/>
                  <a:gd name="connsiteX42" fmla="*/ 59264 w 215928"/>
                  <a:gd name="connsiteY42" fmla="*/ 55357 h 220175"/>
                  <a:gd name="connsiteX43" fmla="*/ 90229 w 215928"/>
                  <a:gd name="connsiteY43" fmla="*/ 5788 h 220175"/>
                  <a:gd name="connsiteX44" fmla="*/ 111634 w 215928"/>
                  <a:gd name="connsiteY44" fmla="*/ 96 h 22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15928" h="220175">
                    <a:moveTo>
                      <a:pt x="112392" y="8741"/>
                    </a:moveTo>
                    <a:cubicBezTo>
                      <a:pt x="106105" y="9012"/>
                      <a:pt x="99837" y="10483"/>
                      <a:pt x="93956" y="13270"/>
                    </a:cubicBezTo>
                    <a:cubicBezTo>
                      <a:pt x="77861" y="23179"/>
                      <a:pt x="66719" y="40519"/>
                      <a:pt x="66719" y="59099"/>
                    </a:cubicBezTo>
                    <a:lnTo>
                      <a:pt x="67957" y="64053"/>
                    </a:lnTo>
                    <a:lnTo>
                      <a:pt x="63005" y="64053"/>
                    </a:lnTo>
                    <a:cubicBezTo>
                      <a:pt x="61767" y="64053"/>
                      <a:pt x="60529" y="62815"/>
                      <a:pt x="59291" y="62815"/>
                    </a:cubicBezTo>
                    <a:cubicBezTo>
                      <a:pt x="54338" y="62815"/>
                      <a:pt x="50624" y="64053"/>
                      <a:pt x="45672" y="67769"/>
                    </a:cubicBezTo>
                    <a:cubicBezTo>
                      <a:pt x="32053" y="73962"/>
                      <a:pt x="24625" y="90064"/>
                      <a:pt x="29577" y="104928"/>
                    </a:cubicBezTo>
                    <a:lnTo>
                      <a:pt x="30815" y="107405"/>
                    </a:lnTo>
                    <a:lnTo>
                      <a:pt x="28339" y="109883"/>
                    </a:lnTo>
                    <a:cubicBezTo>
                      <a:pt x="8530" y="127223"/>
                      <a:pt x="2340" y="155712"/>
                      <a:pt x="14721" y="180484"/>
                    </a:cubicBezTo>
                    <a:cubicBezTo>
                      <a:pt x="22149" y="194109"/>
                      <a:pt x="34529" y="204018"/>
                      <a:pt x="49386" y="208973"/>
                    </a:cubicBezTo>
                    <a:cubicBezTo>
                      <a:pt x="64243" y="213927"/>
                      <a:pt x="80337" y="212689"/>
                      <a:pt x="93956" y="205257"/>
                    </a:cubicBezTo>
                    <a:cubicBezTo>
                      <a:pt x="102622" y="200302"/>
                      <a:pt x="110051" y="194109"/>
                      <a:pt x="116241" y="185439"/>
                    </a:cubicBezTo>
                    <a:lnTo>
                      <a:pt x="118717" y="181723"/>
                    </a:lnTo>
                    <a:lnTo>
                      <a:pt x="122431" y="184200"/>
                    </a:lnTo>
                    <a:cubicBezTo>
                      <a:pt x="137288" y="194109"/>
                      <a:pt x="157097" y="195348"/>
                      <a:pt x="171954" y="187916"/>
                    </a:cubicBezTo>
                    <a:cubicBezTo>
                      <a:pt x="184334" y="181723"/>
                      <a:pt x="193001" y="170575"/>
                      <a:pt x="196715" y="158189"/>
                    </a:cubicBezTo>
                    <a:cubicBezTo>
                      <a:pt x="200429" y="147041"/>
                      <a:pt x="200429" y="133416"/>
                      <a:pt x="194239" y="121030"/>
                    </a:cubicBezTo>
                    <a:cubicBezTo>
                      <a:pt x="193001" y="121030"/>
                      <a:pt x="193001" y="119792"/>
                      <a:pt x="193001" y="119792"/>
                    </a:cubicBezTo>
                    <a:lnTo>
                      <a:pt x="190524" y="116076"/>
                    </a:lnTo>
                    <a:lnTo>
                      <a:pt x="194239" y="113598"/>
                    </a:lnTo>
                    <a:cubicBezTo>
                      <a:pt x="206619" y="103689"/>
                      <a:pt x="211571" y="86349"/>
                      <a:pt x="204143" y="72724"/>
                    </a:cubicBezTo>
                    <a:cubicBezTo>
                      <a:pt x="197953" y="60337"/>
                      <a:pt x="183096" y="54144"/>
                      <a:pt x="169478" y="56621"/>
                    </a:cubicBezTo>
                    <a:lnTo>
                      <a:pt x="164525" y="56621"/>
                    </a:lnTo>
                    <a:lnTo>
                      <a:pt x="164525" y="52906"/>
                    </a:lnTo>
                    <a:cubicBezTo>
                      <a:pt x="164525" y="46712"/>
                      <a:pt x="162049" y="40519"/>
                      <a:pt x="159573" y="35565"/>
                    </a:cubicBezTo>
                    <a:cubicBezTo>
                      <a:pt x="150288" y="17915"/>
                      <a:pt x="131253" y="7928"/>
                      <a:pt x="112392" y="8741"/>
                    </a:cubicBezTo>
                    <a:close/>
                    <a:moveTo>
                      <a:pt x="111634" y="96"/>
                    </a:moveTo>
                    <a:cubicBezTo>
                      <a:pt x="133582" y="-1182"/>
                      <a:pt x="155877" y="10436"/>
                      <a:pt x="167025" y="31812"/>
                    </a:cubicBezTo>
                    <a:cubicBezTo>
                      <a:pt x="169502" y="36769"/>
                      <a:pt x="171979" y="41726"/>
                      <a:pt x="171979" y="47922"/>
                    </a:cubicBezTo>
                    <a:cubicBezTo>
                      <a:pt x="188081" y="45444"/>
                      <a:pt x="204184" y="54118"/>
                      <a:pt x="211615" y="68989"/>
                    </a:cubicBezTo>
                    <a:cubicBezTo>
                      <a:pt x="220286" y="86338"/>
                      <a:pt x="215331" y="106166"/>
                      <a:pt x="201706" y="117319"/>
                    </a:cubicBezTo>
                    <a:cubicBezTo>
                      <a:pt x="207899" y="132190"/>
                      <a:pt x="209138" y="147060"/>
                      <a:pt x="205422" y="161931"/>
                    </a:cubicBezTo>
                    <a:cubicBezTo>
                      <a:pt x="200468" y="175563"/>
                      <a:pt x="190559" y="187955"/>
                      <a:pt x="176934" y="195390"/>
                    </a:cubicBezTo>
                    <a:cubicBezTo>
                      <a:pt x="158354" y="204065"/>
                      <a:pt x="138536" y="204065"/>
                      <a:pt x="121195" y="194151"/>
                    </a:cubicBezTo>
                    <a:cubicBezTo>
                      <a:pt x="115002" y="201587"/>
                      <a:pt x="107570" y="209022"/>
                      <a:pt x="98900" y="212740"/>
                    </a:cubicBezTo>
                    <a:cubicBezTo>
                      <a:pt x="87752" y="217697"/>
                      <a:pt x="77843" y="220175"/>
                      <a:pt x="66695" y="220175"/>
                    </a:cubicBezTo>
                    <a:cubicBezTo>
                      <a:pt x="60502" y="220175"/>
                      <a:pt x="53070" y="218936"/>
                      <a:pt x="46877" y="217697"/>
                    </a:cubicBezTo>
                    <a:cubicBezTo>
                      <a:pt x="29536" y="211500"/>
                      <a:pt x="15911" y="199108"/>
                      <a:pt x="7241" y="184237"/>
                    </a:cubicBezTo>
                    <a:cubicBezTo>
                      <a:pt x="-6384" y="158213"/>
                      <a:pt x="-191" y="125993"/>
                      <a:pt x="20866" y="104927"/>
                    </a:cubicBezTo>
                    <a:cubicBezTo>
                      <a:pt x="15911" y="87577"/>
                      <a:pt x="24582" y="67750"/>
                      <a:pt x="40684" y="59075"/>
                    </a:cubicBezTo>
                    <a:cubicBezTo>
                      <a:pt x="46877" y="56597"/>
                      <a:pt x="53070" y="55357"/>
                      <a:pt x="59264" y="55357"/>
                    </a:cubicBezTo>
                    <a:cubicBezTo>
                      <a:pt x="59264" y="34290"/>
                      <a:pt x="71650" y="15702"/>
                      <a:pt x="90229" y="5788"/>
                    </a:cubicBezTo>
                    <a:cubicBezTo>
                      <a:pt x="97042" y="2380"/>
                      <a:pt x="104319" y="522"/>
                      <a:pt x="111634" y="9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1458" name="Group 1457">
            <a:extLst>
              <a:ext uri="{FF2B5EF4-FFF2-40B4-BE49-F238E27FC236}">
                <a16:creationId xmlns:a16="http://schemas.microsoft.com/office/drawing/2014/main" id="{A4B68141-510E-AE48-A43D-0C411865F4D4}"/>
              </a:ext>
            </a:extLst>
          </p:cNvPr>
          <p:cNvGrpSpPr/>
          <p:nvPr/>
        </p:nvGrpSpPr>
        <p:grpSpPr>
          <a:xfrm>
            <a:off x="15957350" y="9659524"/>
            <a:ext cx="2454210" cy="2146007"/>
            <a:chOff x="15957350" y="9659524"/>
            <a:chExt cx="2454210" cy="2146007"/>
          </a:xfrm>
        </p:grpSpPr>
        <p:sp>
          <p:nvSpPr>
            <p:cNvPr id="1459" name="Freeform 1458">
              <a:extLst>
                <a:ext uri="{FF2B5EF4-FFF2-40B4-BE49-F238E27FC236}">
                  <a16:creationId xmlns:a16="http://schemas.microsoft.com/office/drawing/2014/main" id="{16362E3C-00D0-C341-A181-97651857B8B4}"/>
                </a:ext>
              </a:extLst>
            </p:cNvPr>
            <p:cNvSpPr/>
            <p:nvPr/>
          </p:nvSpPr>
          <p:spPr>
            <a:xfrm>
              <a:off x="15957350" y="9659524"/>
              <a:ext cx="2454210" cy="21460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1" h="1723">
                  <a:moveTo>
                    <a:pt x="72" y="678"/>
                  </a:moveTo>
                  <a:cubicBezTo>
                    <a:pt x="60" y="749"/>
                    <a:pt x="63" y="822"/>
                    <a:pt x="56" y="894"/>
                  </a:cubicBezTo>
                  <a:cubicBezTo>
                    <a:pt x="39" y="1067"/>
                    <a:pt x="-28" y="1241"/>
                    <a:pt x="14" y="1409"/>
                  </a:cubicBezTo>
                  <a:cubicBezTo>
                    <a:pt x="60" y="1594"/>
                    <a:pt x="247" y="1733"/>
                    <a:pt x="437" y="1722"/>
                  </a:cubicBezTo>
                  <a:cubicBezTo>
                    <a:pt x="655" y="1711"/>
                    <a:pt x="843" y="1530"/>
                    <a:pt x="1060" y="1547"/>
                  </a:cubicBezTo>
                  <a:cubicBezTo>
                    <a:pt x="1141" y="1553"/>
                    <a:pt x="1216" y="1587"/>
                    <a:pt x="1295" y="1604"/>
                  </a:cubicBezTo>
                  <a:cubicBezTo>
                    <a:pt x="1477" y="1644"/>
                    <a:pt x="1677" y="1591"/>
                    <a:pt x="1811" y="1462"/>
                  </a:cubicBezTo>
                  <a:cubicBezTo>
                    <a:pt x="1944" y="1333"/>
                    <a:pt x="2004" y="1130"/>
                    <a:pt x="1955" y="951"/>
                  </a:cubicBezTo>
                  <a:cubicBezTo>
                    <a:pt x="1916" y="804"/>
                    <a:pt x="1810" y="675"/>
                    <a:pt x="1805" y="522"/>
                  </a:cubicBezTo>
                  <a:cubicBezTo>
                    <a:pt x="1803" y="462"/>
                    <a:pt x="1817" y="401"/>
                    <a:pt x="1800" y="343"/>
                  </a:cubicBezTo>
                  <a:cubicBezTo>
                    <a:pt x="1787" y="301"/>
                    <a:pt x="1759" y="265"/>
                    <a:pt x="1728" y="232"/>
                  </a:cubicBezTo>
                  <a:cubicBezTo>
                    <a:pt x="1546" y="42"/>
                    <a:pt x="1261" y="-39"/>
                    <a:pt x="1005" y="17"/>
                  </a:cubicBezTo>
                  <a:cubicBezTo>
                    <a:pt x="765" y="70"/>
                    <a:pt x="488" y="140"/>
                    <a:pt x="299" y="302"/>
                  </a:cubicBezTo>
                  <a:cubicBezTo>
                    <a:pt x="186" y="399"/>
                    <a:pt x="98" y="529"/>
                    <a:pt x="72" y="67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0" name="Freeform 1459">
              <a:extLst>
                <a:ext uri="{FF2B5EF4-FFF2-40B4-BE49-F238E27FC236}">
                  <a16:creationId xmlns:a16="http://schemas.microsoft.com/office/drawing/2014/main" id="{616C2355-6CD5-AA42-9D11-D426A3F01704}"/>
                </a:ext>
              </a:extLst>
            </p:cNvPr>
            <p:cNvSpPr/>
            <p:nvPr/>
          </p:nvSpPr>
          <p:spPr>
            <a:xfrm>
              <a:off x="15957350" y="9659524"/>
              <a:ext cx="2454210" cy="21460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1" h="1723">
                  <a:moveTo>
                    <a:pt x="72" y="678"/>
                  </a:moveTo>
                  <a:cubicBezTo>
                    <a:pt x="60" y="749"/>
                    <a:pt x="63" y="822"/>
                    <a:pt x="56" y="894"/>
                  </a:cubicBezTo>
                  <a:cubicBezTo>
                    <a:pt x="39" y="1067"/>
                    <a:pt x="-28" y="1241"/>
                    <a:pt x="14" y="1409"/>
                  </a:cubicBezTo>
                  <a:cubicBezTo>
                    <a:pt x="60" y="1594"/>
                    <a:pt x="247" y="1733"/>
                    <a:pt x="437" y="1722"/>
                  </a:cubicBezTo>
                  <a:cubicBezTo>
                    <a:pt x="655" y="1711"/>
                    <a:pt x="843" y="1530"/>
                    <a:pt x="1060" y="1547"/>
                  </a:cubicBezTo>
                  <a:cubicBezTo>
                    <a:pt x="1141" y="1553"/>
                    <a:pt x="1216" y="1587"/>
                    <a:pt x="1295" y="1604"/>
                  </a:cubicBezTo>
                  <a:cubicBezTo>
                    <a:pt x="1477" y="1644"/>
                    <a:pt x="1677" y="1591"/>
                    <a:pt x="1811" y="1462"/>
                  </a:cubicBezTo>
                  <a:cubicBezTo>
                    <a:pt x="1944" y="1333"/>
                    <a:pt x="2004" y="1130"/>
                    <a:pt x="1955" y="951"/>
                  </a:cubicBezTo>
                  <a:cubicBezTo>
                    <a:pt x="1916" y="804"/>
                    <a:pt x="1810" y="675"/>
                    <a:pt x="1805" y="522"/>
                  </a:cubicBezTo>
                  <a:cubicBezTo>
                    <a:pt x="1803" y="462"/>
                    <a:pt x="1817" y="401"/>
                    <a:pt x="1800" y="343"/>
                  </a:cubicBezTo>
                  <a:cubicBezTo>
                    <a:pt x="1787" y="301"/>
                    <a:pt x="1759" y="265"/>
                    <a:pt x="1728" y="232"/>
                  </a:cubicBezTo>
                  <a:cubicBezTo>
                    <a:pt x="1546" y="42"/>
                    <a:pt x="1261" y="-39"/>
                    <a:pt x="1005" y="17"/>
                  </a:cubicBezTo>
                  <a:cubicBezTo>
                    <a:pt x="765" y="70"/>
                    <a:pt x="488" y="140"/>
                    <a:pt x="299" y="302"/>
                  </a:cubicBezTo>
                  <a:cubicBezTo>
                    <a:pt x="186" y="399"/>
                    <a:pt x="98" y="529"/>
                    <a:pt x="72" y="678"/>
                  </a:cubicBezTo>
                  <a:close/>
                </a:path>
              </a:pathLst>
            </a:custGeom>
            <a:solidFill>
              <a:srgbClr val="FFCEA9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1" name="Freeform 1460">
              <a:extLst>
                <a:ext uri="{FF2B5EF4-FFF2-40B4-BE49-F238E27FC236}">
                  <a16:creationId xmlns:a16="http://schemas.microsoft.com/office/drawing/2014/main" id="{85BB0115-029A-364A-8590-DE8325DE3243}"/>
                </a:ext>
              </a:extLst>
            </p:cNvPr>
            <p:cNvSpPr/>
            <p:nvPr/>
          </p:nvSpPr>
          <p:spPr>
            <a:xfrm>
              <a:off x="16699842" y="10245251"/>
              <a:ext cx="878283" cy="8212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660">
                  <a:moveTo>
                    <a:pt x="706" y="331"/>
                  </a:moveTo>
                  <a:cubicBezTo>
                    <a:pt x="706" y="512"/>
                    <a:pt x="548" y="660"/>
                    <a:pt x="353" y="660"/>
                  </a:cubicBezTo>
                  <a:cubicBezTo>
                    <a:pt x="158" y="660"/>
                    <a:pt x="0" y="512"/>
                    <a:pt x="0" y="331"/>
                  </a:cubicBezTo>
                  <a:cubicBezTo>
                    <a:pt x="0" y="148"/>
                    <a:pt x="158" y="0"/>
                    <a:pt x="353" y="0"/>
                  </a:cubicBezTo>
                  <a:cubicBezTo>
                    <a:pt x="548" y="0"/>
                    <a:pt x="706" y="148"/>
                    <a:pt x="706" y="33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2" name="Freeform 1461">
              <a:extLst>
                <a:ext uri="{FF2B5EF4-FFF2-40B4-BE49-F238E27FC236}">
                  <a16:creationId xmlns:a16="http://schemas.microsoft.com/office/drawing/2014/main" id="{FE7AC2AE-11D3-1F4F-B843-E34B8CE37E83}"/>
                </a:ext>
              </a:extLst>
            </p:cNvPr>
            <p:cNvSpPr/>
            <p:nvPr/>
          </p:nvSpPr>
          <p:spPr>
            <a:xfrm>
              <a:off x="16880481" y="10270172"/>
              <a:ext cx="697643" cy="796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1" h="640">
                  <a:moveTo>
                    <a:pt x="328" y="0"/>
                  </a:moveTo>
                  <a:cubicBezTo>
                    <a:pt x="416" y="61"/>
                    <a:pt x="473" y="157"/>
                    <a:pt x="473" y="266"/>
                  </a:cubicBezTo>
                  <a:cubicBezTo>
                    <a:pt x="473" y="448"/>
                    <a:pt x="315" y="596"/>
                    <a:pt x="120" y="596"/>
                  </a:cubicBezTo>
                  <a:cubicBezTo>
                    <a:pt x="77" y="596"/>
                    <a:pt x="37" y="589"/>
                    <a:pt x="0" y="576"/>
                  </a:cubicBezTo>
                  <a:cubicBezTo>
                    <a:pt x="58" y="616"/>
                    <a:pt x="130" y="640"/>
                    <a:pt x="208" y="640"/>
                  </a:cubicBezTo>
                  <a:cubicBezTo>
                    <a:pt x="403" y="640"/>
                    <a:pt x="561" y="492"/>
                    <a:pt x="561" y="311"/>
                  </a:cubicBezTo>
                  <a:cubicBezTo>
                    <a:pt x="561" y="168"/>
                    <a:pt x="464" y="46"/>
                    <a:pt x="328" y="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3" name="Freeform 1462">
              <a:extLst>
                <a:ext uri="{FF2B5EF4-FFF2-40B4-BE49-F238E27FC236}">
                  <a16:creationId xmlns:a16="http://schemas.microsoft.com/office/drawing/2014/main" id="{19AAF1E3-3097-9045-BAE3-B113767B3BCC}"/>
                </a:ext>
              </a:extLst>
            </p:cNvPr>
            <p:cNvSpPr/>
            <p:nvPr/>
          </p:nvSpPr>
          <p:spPr>
            <a:xfrm>
              <a:off x="16699842" y="10245251"/>
              <a:ext cx="768653" cy="7664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8" h="616">
                  <a:moveTo>
                    <a:pt x="618" y="286"/>
                  </a:moveTo>
                  <a:cubicBezTo>
                    <a:pt x="618" y="177"/>
                    <a:pt x="561" y="81"/>
                    <a:pt x="473" y="20"/>
                  </a:cubicBezTo>
                  <a:cubicBezTo>
                    <a:pt x="436" y="8"/>
                    <a:pt x="395" y="0"/>
                    <a:pt x="353" y="0"/>
                  </a:cubicBezTo>
                  <a:cubicBezTo>
                    <a:pt x="158" y="0"/>
                    <a:pt x="0" y="148"/>
                    <a:pt x="0" y="331"/>
                  </a:cubicBezTo>
                  <a:cubicBezTo>
                    <a:pt x="0" y="440"/>
                    <a:pt x="57" y="536"/>
                    <a:pt x="145" y="596"/>
                  </a:cubicBezTo>
                  <a:cubicBezTo>
                    <a:pt x="182" y="609"/>
                    <a:pt x="222" y="616"/>
                    <a:pt x="265" y="616"/>
                  </a:cubicBezTo>
                  <a:cubicBezTo>
                    <a:pt x="460" y="616"/>
                    <a:pt x="618" y="468"/>
                    <a:pt x="618" y="286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4" name="Freeform 1463">
              <a:extLst>
                <a:ext uri="{FF2B5EF4-FFF2-40B4-BE49-F238E27FC236}">
                  <a16:creationId xmlns:a16="http://schemas.microsoft.com/office/drawing/2014/main" id="{1EF48982-3B89-8C48-8844-B177F327A20B}"/>
                </a:ext>
              </a:extLst>
            </p:cNvPr>
            <p:cNvSpPr/>
            <p:nvPr/>
          </p:nvSpPr>
          <p:spPr>
            <a:xfrm>
              <a:off x="16805734" y="10325010"/>
              <a:ext cx="378721" cy="499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5" h="402">
                  <a:moveTo>
                    <a:pt x="28" y="371"/>
                  </a:moveTo>
                  <a:cubicBezTo>
                    <a:pt x="48" y="400"/>
                    <a:pt x="84" y="418"/>
                    <a:pt x="111" y="383"/>
                  </a:cubicBezTo>
                  <a:cubicBezTo>
                    <a:pt x="132" y="355"/>
                    <a:pt x="130" y="313"/>
                    <a:pt x="140" y="280"/>
                  </a:cubicBezTo>
                  <a:cubicBezTo>
                    <a:pt x="168" y="194"/>
                    <a:pt x="275" y="186"/>
                    <a:pt x="302" y="106"/>
                  </a:cubicBezTo>
                  <a:cubicBezTo>
                    <a:pt x="319" y="53"/>
                    <a:pt x="276" y="8"/>
                    <a:pt x="225" y="1"/>
                  </a:cubicBezTo>
                  <a:cubicBezTo>
                    <a:pt x="166" y="-6"/>
                    <a:pt x="90" y="35"/>
                    <a:pt x="57" y="83"/>
                  </a:cubicBezTo>
                  <a:cubicBezTo>
                    <a:pt x="7" y="158"/>
                    <a:pt x="-22" y="275"/>
                    <a:pt x="22" y="360"/>
                  </a:cubicBezTo>
                  <a:cubicBezTo>
                    <a:pt x="24" y="364"/>
                    <a:pt x="26" y="367"/>
                    <a:pt x="28" y="371"/>
                  </a:cubicBezTo>
                  <a:close/>
                </a:path>
              </a:pathLst>
            </a:custGeom>
            <a:solidFill>
              <a:srgbClr val="FFFFFF">
                <a:alpha val="2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465" name="TextBox 1464">
            <a:extLst>
              <a:ext uri="{FF2B5EF4-FFF2-40B4-BE49-F238E27FC236}">
                <a16:creationId xmlns:a16="http://schemas.microsoft.com/office/drawing/2014/main" id="{7F48688A-DE75-C649-8F47-BB300C6D5075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1466" name="TextBox 1465">
            <a:extLst>
              <a:ext uri="{FF2B5EF4-FFF2-40B4-BE49-F238E27FC236}">
                <a16:creationId xmlns:a16="http://schemas.microsoft.com/office/drawing/2014/main" id="{4D78359B-CE2B-164C-9EE0-A0C9D486B3C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467" name="TextBox 1466">
            <a:extLst>
              <a:ext uri="{FF2B5EF4-FFF2-40B4-BE49-F238E27FC236}">
                <a16:creationId xmlns:a16="http://schemas.microsoft.com/office/drawing/2014/main" id="{32F930F1-535B-BD47-B904-E873FD9E9AAE}"/>
              </a:ext>
            </a:extLst>
          </p:cNvPr>
          <p:cNvSpPr txBox="1"/>
          <p:nvPr/>
        </p:nvSpPr>
        <p:spPr>
          <a:xfrm>
            <a:off x="5753504" y="3846421"/>
            <a:ext cx="347994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CUCUMBER</a:t>
            </a:r>
          </a:p>
        </p:txBody>
      </p:sp>
      <p:sp>
        <p:nvSpPr>
          <p:cNvPr id="1468" name="TextBox 1467">
            <a:extLst>
              <a:ext uri="{FF2B5EF4-FFF2-40B4-BE49-F238E27FC236}">
                <a16:creationId xmlns:a16="http://schemas.microsoft.com/office/drawing/2014/main" id="{24C932EB-82C8-5A47-A24A-5F76B5CF71F0}"/>
              </a:ext>
            </a:extLst>
          </p:cNvPr>
          <p:cNvSpPr txBox="1"/>
          <p:nvPr/>
        </p:nvSpPr>
        <p:spPr>
          <a:xfrm>
            <a:off x="5753504" y="5751556"/>
            <a:ext cx="347994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469" name="TextBox 1468">
            <a:extLst>
              <a:ext uri="{FF2B5EF4-FFF2-40B4-BE49-F238E27FC236}">
                <a16:creationId xmlns:a16="http://schemas.microsoft.com/office/drawing/2014/main" id="{5A739891-DA90-FD4E-B5B6-FC885AE917DA}"/>
              </a:ext>
            </a:extLst>
          </p:cNvPr>
          <p:cNvSpPr txBox="1"/>
          <p:nvPr/>
        </p:nvSpPr>
        <p:spPr>
          <a:xfrm>
            <a:off x="5753506" y="4526347"/>
            <a:ext cx="347994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4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667g</a:t>
            </a:r>
          </a:p>
        </p:txBody>
      </p:sp>
      <p:sp>
        <p:nvSpPr>
          <p:cNvPr id="1470" name="TextBox 1469">
            <a:extLst>
              <a:ext uri="{FF2B5EF4-FFF2-40B4-BE49-F238E27FC236}">
                <a16:creationId xmlns:a16="http://schemas.microsoft.com/office/drawing/2014/main" id="{16F0D050-C58B-F044-BD4C-7ED0F822C8E2}"/>
              </a:ext>
            </a:extLst>
          </p:cNvPr>
          <p:cNvSpPr txBox="1"/>
          <p:nvPr/>
        </p:nvSpPr>
        <p:spPr>
          <a:xfrm>
            <a:off x="5754816" y="9043875"/>
            <a:ext cx="347994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POPCORN</a:t>
            </a:r>
          </a:p>
        </p:txBody>
      </p:sp>
      <p:sp>
        <p:nvSpPr>
          <p:cNvPr id="1471" name="TextBox 1470">
            <a:extLst>
              <a:ext uri="{FF2B5EF4-FFF2-40B4-BE49-F238E27FC236}">
                <a16:creationId xmlns:a16="http://schemas.microsoft.com/office/drawing/2014/main" id="{7C30AF20-5A51-4547-A62C-FC0DB4C0D92A}"/>
              </a:ext>
            </a:extLst>
          </p:cNvPr>
          <p:cNvSpPr txBox="1"/>
          <p:nvPr/>
        </p:nvSpPr>
        <p:spPr>
          <a:xfrm>
            <a:off x="5754816" y="10949010"/>
            <a:ext cx="347994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472" name="TextBox 1471">
            <a:extLst>
              <a:ext uri="{FF2B5EF4-FFF2-40B4-BE49-F238E27FC236}">
                <a16:creationId xmlns:a16="http://schemas.microsoft.com/office/drawing/2014/main" id="{2010F311-FE45-214E-B250-5D9B10F1BB15}"/>
              </a:ext>
            </a:extLst>
          </p:cNvPr>
          <p:cNvSpPr txBox="1"/>
          <p:nvPr/>
        </p:nvSpPr>
        <p:spPr>
          <a:xfrm>
            <a:off x="5754818" y="9723801"/>
            <a:ext cx="347994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35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26g</a:t>
            </a:r>
          </a:p>
        </p:txBody>
      </p:sp>
      <p:sp>
        <p:nvSpPr>
          <p:cNvPr id="1473" name="TextBox 1472">
            <a:extLst>
              <a:ext uri="{FF2B5EF4-FFF2-40B4-BE49-F238E27FC236}">
                <a16:creationId xmlns:a16="http://schemas.microsoft.com/office/drawing/2014/main" id="{DC0F3AD0-4E96-5444-B193-844B88463CE5}"/>
              </a:ext>
            </a:extLst>
          </p:cNvPr>
          <p:cNvSpPr txBox="1"/>
          <p:nvPr/>
        </p:nvSpPr>
        <p:spPr>
          <a:xfrm>
            <a:off x="19171793" y="3855441"/>
            <a:ext cx="347994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WATERMELON</a:t>
            </a:r>
          </a:p>
        </p:txBody>
      </p:sp>
      <p:sp>
        <p:nvSpPr>
          <p:cNvPr id="1474" name="TextBox 1473">
            <a:extLst>
              <a:ext uri="{FF2B5EF4-FFF2-40B4-BE49-F238E27FC236}">
                <a16:creationId xmlns:a16="http://schemas.microsoft.com/office/drawing/2014/main" id="{D8C6767F-E0A4-4945-9AED-56FA50258E2C}"/>
              </a:ext>
            </a:extLst>
          </p:cNvPr>
          <p:cNvSpPr txBox="1"/>
          <p:nvPr/>
        </p:nvSpPr>
        <p:spPr>
          <a:xfrm>
            <a:off x="19182303" y="5760576"/>
            <a:ext cx="347994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475" name="TextBox 1474">
            <a:extLst>
              <a:ext uri="{FF2B5EF4-FFF2-40B4-BE49-F238E27FC236}">
                <a16:creationId xmlns:a16="http://schemas.microsoft.com/office/drawing/2014/main" id="{236D91E1-9A50-E44C-9F3B-00455A461753}"/>
              </a:ext>
            </a:extLst>
          </p:cNvPr>
          <p:cNvSpPr txBox="1"/>
          <p:nvPr/>
        </p:nvSpPr>
        <p:spPr>
          <a:xfrm>
            <a:off x="19182305" y="4524857"/>
            <a:ext cx="347994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3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333g</a:t>
            </a:r>
          </a:p>
        </p:txBody>
      </p:sp>
      <p:sp>
        <p:nvSpPr>
          <p:cNvPr id="1476" name="TextBox 1475">
            <a:extLst>
              <a:ext uri="{FF2B5EF4-FFF2-40B4-BE49-F238E27FC236}">
                <a16:creationId xmlns:a16="http://schemas.microsoft.com/office/drawing/2014/main" id="{170F30FA-50EB-3A41-92F2-6E497C5110BC}"/>
              </a:ext>
            </a:extLst>
          </p:cNvPr>
          <p:cNvSpPr txBox="1"/>
          <p:nvPr/>
        </p:nvSpPr>
        <p:spPr>
          <a:xfrm>
            <a:off x="19185191" y="9044028"/>
            <a:ext cx="347994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EGGS</a:t>
            </a:r>
          </a:p>
        </p:txBody>
      </p:sp>
      <p:sp>
        <p:nvSpPr>
          <p:cNvPr id="1477" name="TextBox 1476">
            <a:extLst>
              <a:ext uri="{FF2B5EF4-FFF2-40B4-BE49-F238E27FC236}">
                <a16:creationId xmlns:a16="http://schemas.microsoft.com/office/drawing/2014/main" id="{969AE4F4-7825-B441-B85F-25E235D6B5E9}"/>
              </a:ext>
            </a:extLst>
          </p:cNvPr>
          <p:cNvSpPr txBox="1"/>
          <p:nvPr/>
        </p:nvSpPr>
        <p:spPr>
          <a:xfrm>
            <a:off x="19185191" y="10949163"/>
            <a:ext cx="347994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478" name="TextBox 1477">
            <a:extLst>
              <a:ext uri="{FF2B5EF4-FFF2-40B4-BE49-F238E27FC236}">
                <a16:creationId xmlns:a16="http://schemas.microsoft.com/office/drawing/2014/main" id="{EC15DFEB-ECD3-8540-8538-C682198C4BD1}"/>
              </a:ext>
            </a:extLst>
          </p:cNvPr>
          <p:cNvSpPr txBox="1"/>
          <p:nvPr/>
        </p:nvSpPr>
        <p:spPr>
          <a:xfrm>
            <a:off x="19185193" y="9723954"/>
            <a:ext cx="347994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0" b="1" spc="-3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192g</a:t>
            </a:r>
          </a:p>
        </p:txBody>
      </p:sp>
      <p:sp>
        <p:nvSpPr>
          <p:cNvPr id="1479" name="TextBox 1478">
            <a:extLst>
              <a:ext uri="{FF2B5EF4-FFF2-40B4-BE49-F238E27FC236}">
                <a16:creationId xmlns:a16="http://schemas.microsoft.com/office/drawing/2014/main" id="{413282BA-991F-3340-8D4B-9D9FB88ADB91}"/>
              </a:ext>
            </a:extLst>
          </p:cNvPr>
          <p:cNvSpPr txBox="1"/>
          <p:nvPr/>
        </p:nvSpPr>
        <p:spPr>
          <a:xfrm>
            <a:off x="10461208" y="7609209"/>
            <a:ext cx="347994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100 CALORIES PORTION</a:t>
            </a:r>
          </a:p>
        </p:txBody>
      </p:sp>
    </p:spTree>
    <p:extLst>
      <p:ext uri="{BB962C8B-B14F-4D97-AF65-F5344CB8AC3E}">
        <p14:creationId xmlns:p14="http://schemas.microsoft.com/office/powerpoint/2010/main" val="93191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724F7B94-BC72-DA44-82FE-0705A7B4474C}"/>
              </a:ext>
            </a:extLst>
          </p:cNvPr>
          <p:cNvSpPr/>
          <p:nvPr/>
        </p:nvSpPr>
        <p:spPr>
          <a:xfrm>
            <a:off x="1518624" y="5169359"/>
            <a:ext cx="7712697" cy="77141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92" h="6191">
                <a:moveTo>
                  <a:pt x="6192" y="3096"/>
                </a:moveTo>
                <a:cubicBezTo>
                  <a:pt x="6192" y="4806"/>
                  <a:pt x="4806" y="6191"/>
                  <a:pt x="3096" y="6191"/>
                </a:cubicBezTo>
                <a:cubicBezTo>
                  <a:pt x="1386" y="6191"/>
                  <a:pt x="0" y="4806"/>
                  <a:pt x="0" y="3096"/>
                </a:cubicBezTo>
                <a:cubicBezTo>
                  <a:pt x="0" y="1386"/>
                  <a:pt x="1386" y="0"/>
                  <a:pt x="3096" y="0"/>
                </a:cubicBezTo>
                <a:cubicBezTo>
                  <a:pt x="4806" y="0"/>
                  <a:pt x="6192" y="1386"/>
                  <a:pt x="6192" y="3096"/>
                </a:cubicBezTo>
                <a:close/>
              </a:path>
            </a:pathLst>
          </a:custGeom>
          <a:solidFill>
            <a:srgbClr val="C3C8CF">
              <a:alpha val="19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4F50F51F-94EB-2B42-B420-A8CFC3C71736}"/>
              </a:ext>
            </a:extLst>
          </p:cNvPr>
          <p:cNvGrpSpPr/>
          <p:nvPr/>
        </p:nvGrpSpPr>
        <p:grpSpPr>
          <a:xfrm>
            <a:off x="2991149" y="6074122"/>
            <a:ext cx="4767645" cy="5904631"/>
            <a:chOff x="2991149" y="6074122"/>
            <a:chExt cx="4767645" cy="5904631"/>
          </a:xfrm>
        </p:grpSpPr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D6C0123C-E78E-9545-B20C-D1EA645C6732}"/>
                </a:ext>
              </a:extLst>
            </p:cNvPr>
            <p:cNvSpPr/>
            <p:nvPr/>
          </p:nvSpPr>
          <p:spPr>
            <a:xfrm>
              <a:off x="2991149" y="7310381"/>
              <a:ext cx="1579664" cy="32601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9" h="2617">
                  <a:moveTo>
                    <a:pt x="926" y="2617"/>
                  </a:moveTo>
                  <a:cubicBezTo>
                    <a:pt x="777" y="1825"/>
                    <a:pt x="533" y="1212"/>
                    <a:pt x="355" y="837"/>
                  </a:cubicBezTo>
                  <a:cubicBezTo>
                    <a:pt x="162" y="430"/>
                    <a:pt x="2" y="208"/>
                    <a:pt x="0" y="206"/>
                  </a:cubicBezTo>
                  <a:lnTo>
                    <a:pt x="282" y="0"/>
                  </a:lnTo>
                  <a:cubicBezTo>
                    <a:pt x="310" y="38"/>
                    <a:pt x="967" y="954"/>
                    <a:pt x="1269" y="2552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8AEC8F3-A178-D441-BF8F-8FD5C5432ADA}"/>
                </a:ext>
              </a:extLst>
            </p:cNvPr>
            <p:cNvSpPr/>
            <p:nvPr/>
          </p:nvSpPr>
          <p:spPr>
            <a:xfrm>
              <a:off x="3164314" y="7310381"/>
              <a:ext cx="1406499" cy="3222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0" h="2587">
                  <a:moveTo>
                    <a:pt x="143" y="0"/>
                  </a:moveTo>
                  <a:lnTo>
                    <a:pt x="0" y="104"/>
                  </a:lnTo>
                  <a:cubicBezTo>
                    <a:pt x="0" y="104"/>
                    <a:pt x="777" y="1338"/>
                    <a:pt x="945" y="2587"/>
                  </a:cubicBezTo>
                  <a:lnTo>
                    <a:pt x="1130" y="2552"/>
                  </a:lnTo>
                  <a:cubicBezTo>
                    <a:pt x="828" y="954"/>
                    <a:pt x="171" y="38"/>
                    <a:pt x="143" y="0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C95632BE-40FA-7E4B-B151-E879C8D4CB2F}"/>
                </a:ext>
              </a:extLst>
            </p:cNvPr>
            <p:cNvSpPr/>
            <p:nvPr/>
          </p:nvSpPr>
          <p:spPr>
            <a:xfrm>
              <a:off x="3336234" y="6715930"/>
              <a:ext cx="1371617" cy="3470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2" h="2786">
                  <a:moveTo>
                    <a:pt x="754" y="2786"/>
                  </a:moveTo>
                  <a:cubicBezTo>
                    <a:pt x="635" y="1138"/>
                    <a:pt x="6" y="207"/>
                    <a:pt x="0" y="198"/>
                  </a:cubicBezTo>
                  <a:lnTo>
                    <a:pt x="287" y="0"/>
                  </a:lnTo>
                  <a:cubicBezTo>
                    <a:pt x="294" y="10"/>
                    <a:pt x="465" y="262"/>
                    <a:pt x="651" y="729"/>
                  </a:cubicBezTo>
                  <a:cubicBezTo>
                    <a:pt x="821" y="1155"/>
                    <a:pt x="1037" y="1853"/>
                    <a:pt x="1102" y="2761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E23BBC65-0439-5744-80B1-65E77AB77B91}"/>
                </a:ext>
              </a:extLst>
            </p:cNvPr>
            <p:cNvSpPr/>
            <p:nvPr/>
          </p:nvSpPr>
          <p:spPr>
            <a:xfrm>
              <a:off x="3491958" y="6715930"/>
              <a:ext cx="1215893" cy="34545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7" h="2773">
                  <a:moveTo>
                    <a:pt x="162" y="0"/>
                  </a:moveTo>
                  <a:lnTo>
                    <a:pt x="0" y="112"/>
                  </a:lnTo>
                  <a:cubicBezTo>
                    <a:pt x="0" y="112"/>
                    <a:pt x="350" y="684"/>
                    <a:pt x="580" y="1393"/>
                  </a:cubicBezTo>
                  <a:cubicBezTo>
                    <a:pt x="764" y="1959"/>
                    <a:pt x="791" y="2674"/>
                    <a:pt x="794" y="2773"/>
                  </a:cubicBezTo>
                  <a:lnTo>
                    <a:pt x="977" y="2761"/>
                  </a:lnTo>
                  <a:cubicBezTo>
                    <a:pt x="912" y="1853"/>
                    <a:pt x="696" y="1155"/>
                    <a:pt x="526" y="729"/>
                  </a:cubicBezTo>
                  <a:cubicBezTo>
                    <a:pt x="340" y="262"/>
                    <a:pt x="169" y="10"/>
                    <a:pt x="162" y="0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15E25D8C-3354-BF49-A2F0-B392C7AA3CDB}"/>
                </a:ext>
              </a:extLst>
            </p:cNvPr>
            <p:cNvSpPr/>
            <p:nvPr/>
          </p:nvSpPr>
          <p:spPr>
            <a:xfrm>
              <a:off x="3927981" y="6328353"/>
              <a:ext cx="1050202" cy="38496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4" h="3090">
                  <a:moveTo>
                    <a:pt x="495" y="3090"/>
                  </a:moveTo>
                  <a:cubicBezTo>
                    <a:pt x="434" y="1294"/>
                    <a:pt x="5" y="135"/>
                    <a:pt x="0" y="123"/>
                  </a:cubicBezTo>
                  <a:lnTo>
                    <a:pt x="326" y="0"/>
                  </a:lnTo>
                  <a:cubicBezTo>
                    <a:pt x="331" y="13"/>
                    <a:pt x="443" y="312"/>
                    <a:pt x="563" y="843"/>
                  </a:cubicBezTo>
                  <a:cubicBezTo>
                    <a:pt x="673" y="1329"/>
                    <a:pt x="811" y="2111"/>
                    <a:pt x="844" y="3078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1D53117-1A23-7642-A75A-64E729AB11A5}"/>
                </a:ext>
              </a:extLst>
            </p:cNvPr>
            <p:cNvSpPr/>
            <p:nvPr/>
          </p:nvSpPr>
          <p:spPr>
            <a:xfrm>
              <a:off x="3927981" y="6408111"/>
              <a:ext cx="815994" cy="37698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6" h="3026">
                  <a:moveTo>
                    <a:pt x="656" y="3020"/>
                  </a:moveTo>
                  <a:cubicBezTo>
                    <a:pt x="651" y="2896"/>
                    <a:pt x="601" y="1849"/>
                    <a:pt x="517" y="1285"/>
                  </a:cubicBezTo>
                  <a:cubicBezTo>
                    <a:pt x="427" y="685"/>
                    <a:pt x="158" y="0"/>
                    <a:pt x="158" y="0"/>
                  </a:cubicBezTo>
                  <a:lnTo>
                    <a:pt x="0" y="59"/>
                  </a:lnTo>
                  <a:cubicBezTo>
                    <a:pt x="5" y="71"/>
                    <a:pt x="434" y="1230"/>
                    <a:pt x="495" y="3026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8A3AF6BD-F384-744B-981F-FDE9478276E6}"/>
                </a:ext>
              </a:extLst>
            </p:cNvPr>
            <p:cNvSpPr/>
            <p:nvPr/>
          </p:nvSpPr>
          <p:spPr>
            <a:xfrm>
              <a:off x="4672968" y="6686020"/>
              <a:ext cx="637845" cy="34433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3" h="2764">
                  <a:moveTo>
                    <a:pt x="166" y="2764"/>
                  </a:moveTo>
                  <a:lnTo>
                    <a:pt x="0" y="21"/>
                  </a:lnTo>
                  <a:lnTo>
                    <a:pt x="348" y="0"/>
                  </a:lnTo>
                  <a:lnTo>
                    <a:pt x="513" y="2742"/>
                  </a:ln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1CB80C08-EFE8-A34B-8196-A66F2E9F0F86}"/>
                </a:ext>
              </a:extLst>
            </p:cNvPr>
            <p:cNvSpPr/>
            <p:nvPr/>
          </p:nvSpPr>
          <p:spPr>
            <a:xfrm>
              <a:off x="4910914" y="6686020"/>
              <a:ext cx="399899" cy="3428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2" h="2752">
                  <a:moveTo>
                    <a:pt x="166" y="2752"/>
                  </a:moveTo>
                  <a:lnTo>
                    <a:pt x="322" y="2742"/>
                  </a:lnTo>
                  <a:lnTo>
                    <a:pt x="15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7547D386-47DA-2843-9342-B667D1886184}"/>
                </a:ext>
              </a:extLst>
            </p:cNvPr>
            <p:cNvSpPr/>
            <p:nvPr/>
          </p:nvSpPr>
          <p:spPr>
            <a:xfrm>
              <a:off x="6179130" y="7310381"/>
              <a:ext cx="1579664" cy="32601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9" h="2617">
                  <a:moveTo>
                    <a:pt x="343" y="2617"/>
                  </a:moveTo>
                  <a:cubicBezTo>
                    <a:pt x="492" y="1825"/>
                    <a:pt x="736" y="1212"/>
                    <a:pt x="914" y="837"/>
                  </a:cubicBezTo>
                  <a:cubicBezTo>
                    <a:pt x="1107" y="430"/>
                    <a:pt x="1267" y="208"/>
                    <a:pt x="1269" y="206"/>
                  </a:cubicBezTo>
                  <a:lnTo>
                    <a:pt x="987" y="0"/>
                  </a:lnTo>
                  <a:cubicBezTo>
                    <a:pt x="959" y="38"/>
                    <a:pt x="302" y="954"/>
                    <a:pt x="0" y="2552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4486B44-3859-AC43-8389-3E4D4D3EF42C}"/>
                </a:ext>
              </a:extLst>
            </p:cNvPr>
            <p:cNvSpPr/>
            <p:nvPr/>
          </p:nvSpPr>
          <p:spPr>
            <a:xfrm>
              <a:off x="6179130" y="7310381"/>
              <a:ext cx="1405253" cy="3222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9" h="2587">
                  <a:moveTo>
                    <a:pt x="987" y="0"/>
                  </a:moveTo>
                  <a:lnTo>
                    <a:pt x="1129" y="104"/>
                  </a:lnTo>
                  <a:cubicBezTo>
                    <a:pt x="1129" y="104"/>
                    <a:pt x="353" y="1338"/>
                    <a:pt x="185" y="2587"/>
                  </a:cubicBezTo>
                  <a:lnTo>
                    <a:pt x="0" y="2552"/>
                  </a:lnTo>
                  <a:cubicBezTo>
                    <a:pt x="302" y="954"/>
                    <a:pt x="959" y="38"/>
                    <a:pt x="987" y="0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8ED83422-93C4-604D-9BD9-4D7528368E95}"/>
                </a:ext>
              </a:extLst>
            </p:cNvPr>
            <p:cNvSpPr/>
            <p:nvPr/>
          </p:nvSpPr>
          <p:spPr>
            <a:xfrm>
              <a:off x="6042093" y="6715930"/>
              <a:ext cx="1371617" cy="3470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2" h="2786">
                  <a:moveTo>
                    <a:pt x="348" y="2786"/>
                  </a:moveTo>
                  <a:cubicBezTo>
                    <a:pt x="467" y="1138"/>
                    <a:pt x="1096" y="207"/>
                    <a:pt x="1102" y="198"/>
                  </a:cubicBezTo>
                  <a:lnTo>
                    <a:pt x="815" y="0"/>
                  </a:lnTo>
                  <a:cubicBezTo>
                    <a:pt x="808" y="10"/>
                    <a:pt x="636" y="262"/>
                    <a:pt x="451" y="729"/>
                  </a:cubicBezTo>
                  <a:cubicBezTo>
                    <a:pt x="281" y="1155"/>
                    <a:pt x="65" y="1853"/>
                    <a:pt x="0" y="2761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1A02272D-3501-CD48-9EF5-4AD021D0F706}"/>
                </a:ext>
              </a:extLst>
            </p:cNvPr>
            <p:cNvSpPr/>
            <p:nvPr/>
          </p:nvSpPr>
          <p:spPr>
            <a:xfrm>
              <a:off x="6042093" y="6715930"/>
              <a:ext cx="1215893" cy="34545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7" h="2773">
                  <a:moveTo>
                    <a:pt x="815" y="0"/>
                  </a:moveTo>
                  <a:lnTo>
                    <a:pt x="977" y="112"/>
                  </a:lnTo>
                  <a:cubicBezTo>
                    <a:pt x="977" y="112"/>
                    <a:pt x="627" y="684"/>
                    <a:pt x="397" y="1393"/>
                  </a:cubicBezTo>
                  <a:cubicBezTo>
                    <a:pt x="212" y="1959"/>
                    <a:pt x="186" y="2674"/>
                    <a:pt x="183" y="2773"/>
                  </a:cubicBezTo>
                  <a:lnTo>
                    <a:pt x="0" y="2761"/>
                  </a:lnTo>
                  <a:cubicBezTo>
                    <a:pt x="65" y="1853"/>
                    <a:pt x="281" y="1155"/>
                    <a:pt x="451" y="729"/>
                  </a:cubicBezTo>
                  <a:cubicBezTo>
                    <a:pt x="636" y="262"/>
                    <a:pt x="808" y="10"/>
                    <a:pt x="815" y="0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3E1709F2-0ECC-6649-89C2-89AED89F2A07}"/>
                </a:ext>
              </a:extLst>
            </p:cNvPr>
            <p:cNvSpPr/>
            <p:nvPr/>
          </p:nvSpPr>
          <p:spPr>
            <a:xfrm>
              <a:off x="5771753" y="6328353"/>
              <a:ext cx="1050202" cy="38496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4" h="3090">
                  <a:moveTo>
                    <a:pt x="349" y="3090"/>
                  </a:moveTo>
                  <a:cubicBezTo>
                    <a:pt x="409" y="1294"/>
                    <a:pt x="839" y="135"/>
                    <a:pt x="844" y="123"/>
                  </a:cubicBezTo>
                  <a:lnTo>
                    <a:pt x="518" y="0"/>
                  </a:lnTo>
                  <a:cubicBezTo>
                    <a:pt x="513" y="13"/>
                    <a:pt x="401" y="312"/>
                    <a:pt x="281" y="843"/>
                  </a:cubicBezTo>
                  <a:cubicBezTo>
                    <a:pt x="171" y="1329"/>
                    <a:pt x="33" y="2111"/>
                    <a:pt x="0" y="3078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70570196-66EC-1743-A7F0-3961F0D11062}"/>
                </a:ext>
              </a:extLst>
            </p:cNvPr>
            <p:cNvSpPr/>
            <p:nvPr/>
          </p:nvSpPr>
          <p:spPr>
            <a:xfrm>
              <a:off x="6004720" y="6408111"/>
              <a:ext cx="817239" cy="37698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3026">
                  <a:moveTo>
                    <a:pt x="0" y="3020"/>
                  </a:moveTo>
                  <a:cubicBezTo>
                    <a:pt x="6" y="2896"/>
                    <a:pt x="56" y="1849"/>
                    <a:pt x="140" y="1285"/>
                  </a:cubicBezTo>
                  <a:cubicBezTo>
                    <a:pt x="230" y="685"/>
                    <a:pt x="499" y="0"/>
                    <a:pt x="499" y="0"/>
                  </a:cubicBezTo>
                  <a:lnTo>
                    <a:pt x="657" y="59"/>
                  </a:lnTo>
                  <a:cubicBezTo>
                    <a:pt x="652" y="71"/>
                    <a:pt x="222" y="1230"/>
                    <a:pt x="162" y="3026"/>
                  </a:cubicBez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0C882175-F918-B740-8D33-5E3CB8DF618B}"/>
                </a:ext>
              </a:extLst>
            </p:cNvPr>
            <p:cNvSpPr/>
            <p:nvPr/>
          </p:nvSpPr>
          <p:spPr>
            <a:xfrm>
              <a:off x="5520107" y="6531484"/>
              <a:ext cx="639091" cy="34433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4" h="2764">
                  <a:moveTo>
                    <a:pt x="348" y="2764"/>
                  </a:moveTo>
                  <a:lnTo>
                    <a:pt x="514" y="21"/>
                  </a:lnTo>
                  <a:lnTo>
                    <a:pt x="165" y="0"/>
                  </a:lnTo>
                  <a:lnTo>
                    <a:pt x="0" y="2743"/>
                  </a:ln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53526DE4-2917-3C47-8C05-0A436122DDB2}"/>
                </a:ext>
              </a:extLst>
            </p:cNvPr>
            <p:cNvSpPr/>
            <p:nvPr/>
          </p:nvSpPr>
          <p:spPr>
            <a:xfrm>
              <a:off x="5520107" y="6531484"/>
              <a:ext cx="401145" cy="34296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3" h="2753">
                  <a:moveTo>
                    <a:pt x="157" y="2753"/>
                  </a:moveTo>
                  <a:lnTo>
                    <a:pt x="0" y="2743"/>
                  </a:lnTo>
                  <a:lnTo>
                    <a:pt x="165" y="0"/>
                  </a:lnTo>
                  <a:lnTo>
                    <a:pt x="323" y="9"/>
                  </a:ln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4AD23B6E-42E0-6B49-BD14-080ED46DF464}"/>
                </a:ext>
              </a:extLst>
            </p:cNvPr>
            <p:cNvSpPr/>
            <p:nvPr/>
          </p:nvSpPr>
          <p:spPr>
            <a:xfrm>
              <a:off x="5175019" y="6074122"/>
              <a:ext cx="482121" cy="36826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8" h="2956">
                  <a:moveTo>
                    <a:pt x="39" y="2956"/>
                  </a:moveTo>
                  <a:lnTo>
                    <a:pt x="0" y="4"/>
                  </a:lnTo>
                  <a:lnTo>
                    <a:pt x="350" y="0"/>
                  </a:lnTo>
                  <a:lnTo>
                    <a:pt x="388" y="2952"/>
                  </a:ln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B80DE6D3-C8DF-FB4D-862C-F6E279940F81}"/>
                </a:ext>
              </a:extLst>
            </p:cNvPr>
            <p:cNvSpPr/>
            <p:nvPr/>
          </p:nvSpPr>
          <p:spPr>
            <a:xfrm>
              <a:off x="5175019" y="6076614"/>
              <a:ext cx="239192" cy="3680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3" h="2954">
                  <a:moveTo>
                    <a:pt x="177" y="0"/>
                  </a:moveTo>
                  <a:lnTo>
                    <a:pt x="0" y="2"/>
                  </a:lnTo>
                  <a:lnTo>
                    <a:pt x="39" y="2954"/>
                  </a:lnTo>
                  <a:lnTo>
                    <a:pt x="193" y="2952"/>
                  </a:lnTo>
                  <a:close/>
                </a:path>
              </a:pathLst>
            </a:custGeom>
            <a:solidFill>
              <a:srgbClr val="FF8200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2792ACD4-D531-6246-9716-5E168C5F04B7}"/>
                </a:ext>
              </a:extLst>
            </p:cNvPr>
            <p:cNvSpPr/>
            <p:nvPr/>
          </p:nvSpPr>
          <p:spPr>
            <a:xfrm>
              <a:off x="3491958" y="8668771"/>
              <a:ext cx="3848251" cy="33099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90" h="2657">
                  <a:moveTo>
                    <a:pt x="2730" y="0"/>
                  </a:moveTo>
                  <a:cubicBezTo>
                    <a:pt x="2233" y="478"/>
                    <a:pt x="854" y="478"/>
                    <a:pt x="357" y="0"/>
                  </a:cubicBezTo>
                  <a:lnTo>
                    <a:pt x="57" y="0"/>
                  </a:lnTo>
                  <a:cubicBezTo>
                    <a:pt x="22" y="0"/>
                    <a:pt x="-5" y="32"/>
                    <a:pt x="1" y="67"/>
                  </a:cubicBezTo>
                  <a:lnTo>
                    <a:pt x="389" y="2594"/>
                  </a:lnTo>
                  <a:cubicBezTo>
                    <a:pt x="395" y="2630"/>
                    <a:pt x="426" y="2657"/>
                    <a:pt x="463" y="2657"/>
                  </a:cubicBezTo>
                  <a:lnTo>
                    <a:pt x="710" y="2657"/>
                  </a:lnTo>
                  <a:cubicBezTo>
                    <a:pt x="732" y="2657"/>
                    <a:pt x="754" y="2646"/>
                    <a:pt x="768" y="2629"/>
                  </a:cubicBezTo>
                  <a:cubicBezTo>
                    <a:pt x="847" y="2530"/>
                    <a:pt x="1139" y="2204"/>
                    <a:pt x="1543" y="2204"/>
                  </a:cubicBezTo>
                  <a:cubicBezTo>
                    <a:pt x="1943" y="2204"/>
                    <a:pt x="2232" y="2521"/>
                    <a:pt x="2316" y="2624"/>
                  </a:cubicBezTo>
                  <a:cubicBezTo>
                    <a:pt x="2332" y="2645"/>
                    <a:pt x="2357" y="2657"/>
                    <a:pt x="2383" y="2657"/>
                  </a:cubicBezTo>
                  <a:lnTo>
                    <a:pt x="2622" y="2657"/>
                  </a:lnTo>
                  <a:cubicBezTo>
                    <a:pt x="2660" y="2657"/>
                    <a:pt x="2692" y="2629"/>
                    <a:pt x="2698" y="2591"/>
                  </a:cubicBezTo>
                  <a:lnTo>
                    <a:pt x="3090" y="45"/>
                  </a:lnTo>
                  <a:cubicBezTo>
                    <a:pt x="3093" y="21"/>
                    <a:pt x="3075" y="0"/>
                    <a:pt x="3051" y="0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8AF20CA-5ED1-C14E-9B35-764CCDE7BDDC}"/>
                </a:ext>
              </a:extLst>
            </p:cNvPr>
            <p:cNvSpPr/>
            <p:nvPr/>
          </p:nvSpPr>
          <p:spPr>
            <a:xfrm>
              <a:off x="3491958" y="8668771"/>
              <a:ext cx="883266" cy="33099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0" h="2657">
                  <a:moveTo>
                    <a:pt x="1" y="67"/>
                  </a:moveTo>
                  <a:lnTo>
                    <a:pt x="389" y="2594"/>
                  </a:lnTo>
                  <a:cubicBezTo>
                    <a:pt x="395" y="2630"/>
                    <a:pt x="426" y="2657"/>
                    <a:pt x="463" y="2657"/>
                  </a:cubicBezTo>
                  <a:lnTo>
                    <a:pt x="710" y="2657"/>
                  </a:lnTo>
                  <a:lnTo>
                    <a:pt x="357" y="0"/>
                  </a:lnTo>
                  <a:lnTo>
                    <a:pt x="57" y="0"/>
                  </a:lnTo>
                  <a:cubicBezTo>
                    <a:pt x="22" y="0"/>
                    <a:pt x="-5" y="32"/>
                    <a:pt x="1" y="67"/>
                  </a:cubicBezTo>
                  <a:close/>
                </a:path>
              </a:pathLst>
            </a:custGeom>
            <a:solidFill>
              <a:srgbClr val="D8001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C678F219-175F-0B49-AEBA-445F57F2EC70}"/>
                </a:ext>
              </a:extLst>
            </p:cNvPr>
            <p:cNvSpPr/>
            <p:nvPr/>
          </p:nvSpPr>
          <p:spPr>
            <a:xfrm>
              <a:off x="6453205" y="8668771"/>
              <a:ext cx="887004" cy="33099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3" h="2657">
                  <a:moveTo>
                    <a:pt x="713" y="45"/>
                  </a:moveTo>
                  <a:lnTo>
                    <a:pt x="321" y="2594"/>
                  </a:lnTo>
                  <a:cubicBezTo>
                    <a:pt x="315" y="2630"/>
                    <a:pt x="284" y="2657"/>
                    <a:pt x="247" y="2657"/>
                  </a:cubicBezTo>
                  <a:lnTo>
                    <a:pt x="0" y="2657"/>
                  </a:lnTo>
                  <a:lnTo>
                    <a:pt x="353" y="0"/>
                  </a:lnTo>
                  <a:lnTo>
                    <a:pt x="674" y="0"/>
                  </a:lnTo>
                  <a:cubicBezTo>
                    <a:pt x="698" y="0"/>
                    <a:pt x="716" y="21"/>
                    <a:pt x="713" y="45"/>
                  </a:cubicBezTo>
                  <a:close/>
                </a:path>
              </a:pathLst>
            </a:custGeom>
            <a:solidFill>
              <a:srgbClr val="D8001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552C3319-9C7D-2547-A5D4-D4C0842D5856}"/>
                </a:ext>
              </a:extLst>
            </p:cNvPr>
            <p:cNvSpPr/>
            <p:nvPr/>
          </p:nvSpPr>
          <p:spPr>
            <a:xfrm>
              <a:off x="4979433" y="9851443"/>
              <a:ext cx="873300" cy="8760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2" h="704">
                  <a:moveTo>
                    <a:pt x="702" y="352"/>
                  </a:moveTo>
                  <a:cubicBezTo>
                    <a:pt x="702" y="546"/>
                    <a:pt x="545" y="704"/>
                    <a:pt x="351" y="704"/>
                  </a:cubicBezTo>
                  <a:cubicBezTo>
                    <a:pt x="157" y="704"/>
                    <a:pt x="0" y="546"/>
                    <a:pt x="0" y="352"/>
                  </a:cubicBezTo>
                  <a:cubicBezTo>
                    <a:pt x="0" y="157"/>
                    <a:pt x="157" y="0"/>
                    <a:pt x="351" y="0"/>
                  </a:cubicBezTo>
                  <a:cubicBezTo>
                    <a:pt x="545" y="0"/>
                    <a:pt x="702" y="157"/>
                    <a:pt x="702" y="352"/>
                  </a:cubicBezTo>
                  <a:close/>
                </a:path>
              </a:pathLst>
            </a:custGeom>
            <a:solidFill>
              <a:srgbClr val="FFB9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311EEDBE-4420-314A-9F6B-81FF486E97AA}"/>
              </a:ext>
            </a:extLst>
          </p:cNvPr>
          <p:cNvGrpSpPr/>
          <p:nvPr/>
        </p:nvGrpSpPr>
        <p:grpSpPr>
          <a:xfrm>
            <a:off x="10213004" y="4066443"/>
            <a:ext cx="1143636" cy="898535"/>
            <a:chOff x="10213004" y="4066443"/>
            <a:chExt cx="1143636" cy="898535"/>
          </a:xfrm>
        </p:grpSpPr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A703A167-4FEA-144C-A368-8A8274DCF4D2}"/>
                </a:ext>
              </a:extLst>
            </p:cNvPr>
            <p:cNvSpPr/>
            <p:nvPr/>
          </p:nvSpPr>
          <p:spPr>
            <a:xfrm>
              <a:off x="10213004" y="4066443"/>
              <a:ext cx="1058923" cy="8985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1" h="722">
                  <a:moveTo>
                    <a:pt x="425" y="332"/>
                  </a:moveTo>
                  <a:cubicBezTo>
                    <a:pt x="442" y="214"/>
                    <a:pt x="494" y="0"/>
                    <a:pt x="595" y="0"/>
                  </a:cubicBezTo>
                  <a:cubicBezTo>
                    <a:pt x="713" y="0"/>
                    <a:pt x="851" y="395"/>
                    <a:pt x="851" y="722"/>
                  </a:cubicBezTo>
                  <a:lnTo>
                    <a:pt x="743" y="722"/>
                  </a:lnTo>
                  <a:cubicBezTo>
                    <a:pt x="743" y="379"/>
                    <a:pt x="658" y="69"/>
                    <a:pt x="598" y="69"/>
                  </a:cubicBezTo>
                  <a:cubicBezTo>
                    <a:pt x="535" y="69"/>
                    <a:pt x="480" y="280"/>
                    <a:pt x="480" y="681"/>
                  </a:cubicBezTo>
                  <a:lnTo>
                    <a:pt x="371" y="681"/>
                  </a:lnTo>
                  <a:cubicBezTo>
                    <a:pt x="371" y="280"/>
                    <a:pt x="316" y="69"/>
                    <a:pt x="253" y="69"/>
                  </a:cubicBezTo>
                  <a:cubicBezTo>
                    <a:pt x="192" y="69"/>
                    <a:pt x="108" y="379"/>
                    <a:pt x="108" y="722"/>
                  </a:cubicBezTo>
                  <a:lnTo>
                    <a:pt x="0" y="722"/>
                  </a:lnTo>
                  <a:cubicBezTo>
                    <a:pt x="0" y="395"/>
                    <a:pt x="138" y="0"/>
                    <a:pt x="256" y="0"/>
                  </a:cubicBezTo>
                  <a:cubicBezTo>
                    <a:pt x="356" y="0"/>
                    <a:pt x="409" y="213"/>
                    <a:pt x="425" y="332"/>
                  </a:cubicBezTo>
                  <a:close/>
                </a:path>
              </a:pathLst>
            </a:custGeom>
            <a:solidFill>
              <a:srgbClr val="FCC72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F9FA9948-82A3-A948-8341-057CC974882B}"/>
                </a:ext>
              </a:extLst>
            </p:cNvPr>
            <p:cNvSpPr/>
            <p:nvPr/>
          </p:nvSpPr>
          <p:spPr>
            <a:xfrm>
              <a:off x="11311792" y="4913882"/>
              <a:ext cx="28653" cy="37387"/>
            </a:xfrm>
            <a:custGeom>
              <a:avLst/>
              <a:gdLst>
                <a:gd name="connsiteX0" fmla="*/ 6229 w 28653"/>
                <a:gd name="connsiteY0" fmla="*/ 6231 h 37387"/>
                <a:gd name="connsiteX1" fmla="*/ 6229 w 28653"/>
                <a:gd name="connsiteY1" fmla="*/ 16201 h 37387"/>
                <a:gd name="connsiteX2" fmla="*/ 11979 w 28653"/>
                <a:gd name="connsiteY2" fmla="*/ 16201 h 37387"/>
                <a:gd name="connsiteX3" fmla="*/ 21179 w 28653"/>
                <a:gd name="connsiteY3" fmla="*/ 10662 h 37387"/>
                <a:gd name="connsiteX4" fmla="*/ 14279 w 28653"/>
                <a:gd name="connsiteY4" fmla="*/ 6231 h 37387"/>
                <a:gd name="connsiteX5" fmla="*/ 0 w 28653"/>
                <a:gd name="connsiteY5" fmla="*/ 0 h 37387"/>
                <a:gd name="connsiteX6" fmla="*/ 14326 w 28653"/>
                <a:gd name="connsiteY6" fmla="*/ 0 h 37387"/>
                <a:gd name="connsiteX7" fmla="*/ 27459 w 28653"/>
                <a:gd name="connsiteY7" fmla="*/ 10855 h 37387"/>
                <a:gd name="connsiteX8" fmla="*/ 17908 w 28653"/>
                <a:gd name="connsiteY8" fmla="*/ 21709 h 37387"/>
                <a:gd name="connsiteX9" fmla="*/ 28653 w 28653"/>
                <a:gd name="connsiteY9" fmla="*/ 37387 h 37387"/>
                <a:gd name="connsiteX10" fmla="*/ 21490 w 28653"/>
                <a:gd name="connsiteY10" fmla="*/ 37387 h 37387"/>
                <a:gd name="connsiteX11" fmla="*/ 11939 w 28653"/>
                <a:gd name="connsiteY11" fmla="*/ 21709 h 37387"/>
                <a:gd name="connsiteX12" fmla="*/ 5969 w 28653"/>
                <a:gd name="connsiteY12" fmla="*/ 21709 h 37387"/>
                <a:gd name="connsiteX13" fmla="*/ 5969 w 28653"/>
                <a:gd name="connsiteY13" fmla="*/ 37387 h 37387"/>
                <a:gd name="connsiteX14" fmla="*/ 0 w 28653"/>
                <a:gd name="connsiteY14" fmla="*/ 37387 h 37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8653" h="37387">
                  <a:moveTo>
                    <a:pt x="6229" y="6231"/>
                  </a:moveTo>
                  <a:lnTo>
                    <a:pt x="6229" y="16201"/>
                  </a:lnTo>
                  <a:lnTo>
                    <a:pt x="11979" y="16201"/>
                  </a:lnTo>
                  <a:cubicBezTo>
                    <a:pt x="16579" y="16201"/>
                    <a:pt x="21179" y="16201"/>
                    <a:pt x="21179" y="10662"/>
                  </a:cubicBezTo>
                  <a:cubicBezTo>
                    <a:pt x="21179" y="6231"/>
                    <a:pt x="17729" y="6231"/>
                    <a:pt x="14279" y="6231"/>
                  </a:cubicBezTo>
                  <a:close/>
                  <a:moveTo>
                    <a:pt x="0" y="0"/>
                  </a:moveTo>
                  <a:lnTo>
                    <a:pt x="14326" y="0"/>
                  </a:lnTo>
                  <a:cubicBezTo>
                    <a:pt x="23878" y="0"/>
                    <a:pt x="27459" y="3618"/>
                    <a:pt x="27459" y="10855"/>
                  </a:cubicBezTo>
                  <a:cubicBezTo>
                    <a:pt x="27459" y="18091"/>
                    <a:pt x="23878" y="21709"/>
                    <a:pt x="17908" y="21709"/>
                  </a:cubicBezTo>
                  <a:lnTo>
                    <a:pt x="28653" y="37387"/>
                  </a:lnTo>
                  <a:lnTo>
                    <a:pt x="21490" y="37387"/>
                  </a:lnTo>
                  <a:lnTo>
                    <a:pt x="11939" y="21709"/>
                  </a:lnTo>
                  <a:lnTo>
                    <a:pt x="5969" y="21709"/>
                  </a:lnTo>
                  <a:lnTo>
                    <a:pt x="5969" y="37387"/>
                  </a:lnTo>
                  <a:lnTo>
                    <a:pt x="0" y="37387"/>
                  </a:lnTo>
                  <a:close/>
                </a:path>
              </a:pathLst>
            </a:custGeom>
            <a:solidFill>
              <a:srgbClr val="FCC72F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827539A7-D2F0-5E48-BD8D-B42CB15346A3}"/>
                </a:ext>
              </a:extLst>
            </p:cNvPr>
            <p:cNvSpPr/>
            <p:nvPr/>
          </p:nvSpPr>
          <p:spPr>
            <a:xfrm>
              <a:off x="11293105" y="4901420"/>
              <a:ext cx="63535" cy="63558"/>
            </a:xfrm>
            <a:custGeom>
              <a:avLst/>
              <a:gdLst>
                <a:gd name="connsiteX0" fmla="*/ 30537 w 63535"/>
                <a:gd name="connsiteY0" fmla="*/ 4985 h 63558"/>
                <a:gd name="connsiteX1" fmla="*/ 4984 w 63535"/>
                <a:gd name="connsiteY1" fmla="*/ 31779 h 63558"/>
                <a:gd name="connsiteX2" fmla="*/ 30537 w 63535"/>
                <a:gd name="connsiteY2" fmla="*/ 58573 h 63558"/>
                <a:gd name="connsiteX3" fmla="*/ 57307 w 63535"/>
                <a:gd name="connsiteY3" fmla="*/ 31779 h 63558"/>
                <a:gd name="connsiteX4" fmla="*/ 30537 w 63535"/>
                <a:gd name="connsiteY4" fmla="*/ 4985 h 63558"/>
                <a:gd name="connsiteX5" fmla="*/ 30546 w 63535"/>
                <a:gd name="connsiteY5" fmla="*/ 0 h 63558"/>
                <a:gd name="connsiteX6" fmla="*/ 63535 w 63535"/>
                <a:gd name="connsiteY6" fmla="*/ 31779 h 63558"/>
                <a:gd name="connsiteX7" fmla="*/ 30546 w 63535"/>
                <a:gd name="connsiteY7" fmla="*/ 63558 h 63558"/>
                <a:gd name="connsiteX8" fmla="*/ 0 w 63535"/>
                <a:gd name="connsiteY8" fmla="*/ 31779 h 63558"/>
                <a:gd name="connsiteX9" fmla="*/ 30546 w 63535"/>
                <a:gd name="connsiteY9" fmla="*/ 0 h 63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535" h="63558">
                  <a:moveTo>
                    <a:pt x="30537" y="4985"/>
                  </a:moveTo>
                  <a:cubicBezTo>
                    <a:pt x="17152" y="4985"/>
                    <a:pt x="4984" y="15946"/>
                    <a:pt x="4984" y="31779"/>
                  </a:cubicBezTo>
                  <a:cubicBezTo>
                    <a:pt x="4984" y="47612"/>
                    <a:pt x="17152" y="58573"/>
                    <a:pt x="30537" y="58573"/>
                  </a:cubicBezTo>
                  <a:cubicBezTo>
                    <a:pt x="46356" y="58573"/>
                    <a:pt x="57307" y="47612"/>
                    <a:pt x="57307" y="31779"/>
                  </a:cubicBezTo>
                  <a:cubicBezTo>
                    <a:pt x="57307" y="15946"/>
                    <a:pt x="46356" y="4985"/>
                    <a:pt x="30537" y="4985"/>
                  </a:cubicBezTo>
                  <a:close/>
                  <a:moveTo>
                    <a:pt x="30546" y="0"/>
                  </a:moveTo>
                  <a:cubicBezTo>
                    <a:pt x="48873" y="0"/>
                    <a:pt x="63535" y="13445"/>
                    <a:pt x="63535" y="31779"/>
                  </a:cubicBezTo>
                  <a:cubicBezTo>
                    <a:pt x="63535" y="50113"/>
                    <a:pt x="48873" y="63558"/>
                    <a:pt x="30546" y="63558"/>
                  </a:cubicBezTo>
                  <a:cubicBezTo>
                    <a:pt x="13440" y="63558"/>
                    <a:pt x="0" y="50113"/>
                    <a:pt x="0" y="31779"/>
                  </a:cubicBezTo>
                  <a:cubicBezTo>
                    <a:pt x="0" y="13445"/>
                    <a:pt x="13440" y="0"/>
                    <a:pt x="30546" y="0"/>
                  </a:cubicBezTo>
                  <a:close/>
                </a:path>
              </a:pathLst>
            </a:custGeom>
            <a:solidFill>
              <a:srgbClr val="FCC72F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27" name="Freeform 126">
            <a:extLst>
              <a:ext uri="{FF2B5EF4-FFF2-40B4-BE49-F238E27FC236}">
                <a16:creationId xmlns:a16="http://schemas.microsoft.com/office/drawing/2014/main" id="{B37B2B31-01F7-5E4F-BAB3-C7451156069E}"/>
              </a:ext>
            </a:extLst>
          </p:cNvPr>
          <p:cNvSpPr/>
          <p:nvPr/>
        </p:nvSpPr>
        <p:spPr>
          <a:xfrm>
            <a:off x="11871153" y="4769320"/>
            <a:ext cx="10946768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88" h="689">
                <a:moveTo>
                  <a:pt x="8788" y="689"/>
                </a:moveTo>
                <a:lnTo>
                  <a:pt x="0" y="689"/>
                </a:lnTo>
                <a:lnTo>
                  <a:pt x="0" y="0"/>
                </a:lnTo>
                <a:lnTo>
                  <a:pt x="8788" y="0"/>
                </a:lnTo>
                <a:close/>
              </a:path>
            </a:pathLst>
          </a:custGeom>
          <a:solidFill>
            <a:srgbClr val="C3C8CF">
              <a:alpha val="23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35DDC401-9921-4F46-AB2B-426C23EF1571}"/>
              </a:ext>
            </a:extLst>
          </p:cNvPr>
          <p:cNvSpPr/>
          <p:nvPr/>
        </p:nvSpPr>
        <p:spPr>
          <a:xfrm>
            <a:off x="11871153" y="4769320"/>
            <a:ext cx="7594346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97" h="689">
                <a:moveTo>
                  <a:pt x="6097" y="689"/>
                </a:moveTo>
                <a:lnTo>
                  <a:pt x="0" y="689"/>
                </a:lnTo>
                <a:lnTo>
                  <a:pt x="0" y="0"/>
                </a:lnTo>
                <a:lnTo>
                  <a:pt x="6097" y="0"/>
                </a:lnTo>
                <a:close/>
              </a:path>
            </a:pathLst>
          </a:custGeom>
          <a:solidFill>
            <a:srgbClr val="FFB9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2" name="Straight Connector 141">
            <a:extLst>
              <a:ext uri="{FF2B5EF4-FFF2-40B4-BE49-F238E27FC236}">
                <a16:creationId xmlns:a16="http://schemas.microsoft.com/office/drawing/2014/main" id="{6B066B3E-12E0-404F-8EB6-3C72C46ED721}"/>
              </a:ext>
            </a:extLst>
          </p:cNvPr>
          <p:cNvSpPr/>
          <p:nvPr/>
        </p:nvSpPr>
        <p:spPr>
          <a:xfrm flipV="1">
            <a:off x="11957112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3" name="Straight Connector 142">
            <a:extLst>
              <a:ext uri="{FF2B5EF4-FFF2-40B4-BE49-F238E27FC236}">
                <a16:creationId xmlns:a16="http://schemas.microsoft.com/office/drawing/2014/main" id="{39F1319F-B092-0741-B354-A47D3FCD7BB0}"/>
              </a:ext>
            </a:extLst>
          </p:cNvPr>
          <p:cNvSpPr/>
          <p:nvPr/>
        </p:nvSpPr>
        <p:spPr>
          <a:xfrm flipV="1">
            <a:off x="13935430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4" name="Straight Connector 143">
            <a:extLst>
              <a:ext uri="{FF2B5EF4-FFF2-40B4-BE49-F238E27FC236}">
                <a16:creationId xmlns:a16="http://schemas.microsoft.com/office/drawing/2014/main" id="{28EE2929-2EB3-184F-B351-34B76FAD878D}"/>
              </a:ext>
            </a:extLst>
          </p:cNvPr>
          <p:cNvSpPr/>
          <p:nvPr/>
        </p:nvSpPr>
        <p:spPr>
          <a:xfrm flipV="1">
            <a:off x="16069471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5" name="Straight Connector 144">
            <a:extLst>
              <a:ext uri="{FF2B5EF4-FFF2-40B4-BE49-F238E27FC236}">
                <a16:creationId xmlns:a16="http://schemas.microsoft.com/office/drawing/2014/main" id="{F51A9199-4FBB-984F-A102-11C8E434E722}"/>
              </a:ext>
            </a:extLst>
          </p:cNvPr>
          <p:cNvSpPr/>
          <p:nvPr/>
        </p:nvSpPr>
        <p:spPr>
          <a:xfrm flipV="1">
            <a:off x="18229670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6" name="Straight Connector 145">
            <a:extLst>
              <a:ext uri="{FF2B5EF4-FFF2-40B4-BE49-F238E27FC236}">
                <a16:creationId xmlns:a16="http://schemas.microsoft.com/office/drawing/2014/main" id="{FE67D507-37A9-D54A-A9B4-35701A259B82}"/>
              </a:ext>
            </a:extLst>
          </p:cNvPr>
          <p:cNvSpPr/>
          <p:nvPr/>
        </p:nvSpPr>
        <p:spPr>
          <a:xfrm flipV="1">
            <a:off x="20403580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7" name="Straight Connector 146">
            <a:extLst>
              <a:ext uri="{FF2B5EF4-FFF2-40B4-BE49-F238E27FC236}">
                <a16:creationId xmlns:a16="http://schemas.microsoft.com/office/drawing/2014/main" id="{158AD55E-AD0D-9C4B-B379-E57CD548D5C5}"/>
              </a:ext>
            </a:extLst>
          </p:cNvPr>
          <p:cNvSpPr/>
          <p:nvPr/>
        </p:nvSpPr>
        <p:spPr>
          <a:xfrm flipV="1">
            <a:off x="22577487" y="3953036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958D95D8-738D-5140-BADF-F702B6AA0962}"/>
              </a:ext>
            </a:extLst>
          </p:cNvPr>
          <p:cNvGrpSpPr/>
          <p:nvPr/>
        </p:nvGrpSpPr>
        <p:grpSpPr>
          <a:xfrm>
            <a:off x="10201792" y="7582059"/>
            <a:ext cx="1154849" cy="1106652"/>
            <a:chOff x="10201792" y="7582059"/>
            <a:chExt cx="1154849" cy="1106652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1084DE2E-2435-A94D-8AD7-D7FF232005AD}"/>
                </a:ext>
              </a:extLst>
            </p:cNvPr>
            <p:cNvSpPr/>
            <p:nvPr/>
          </p:nvSpPr>
          <p:spPr>
            <a:xfrm>
              <a:off x="10203034" y="8486822"/>
              <a:ext cx="1139899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6" h="163">
                  <a:moveTo>
                    <a:pt x="16" y="0"/>
                  </a:moveTo>
                  <a:cubicBezTo>
                    <a:pt x="11" y="0"/>
                    <a:pt x="9" y="1"/>
                    <a:pt x="7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3" y="2"/>
                    <a:pt x="2" y="2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10"/>
                    <a:pt x="0" y="11"/>
                    <a:pt x="0" y="12"/>
                  </a:cubicBezTo>
                  <a:cubicBezTo>
                    <a:pt x="1" y="13"/>
                    <a:pt x="1" y="15"/>
                    <a:pt x="1" y="17"/>
                  </a:cubicBezTo>
                  <a:cubicBezTo>
                    <a:pt x="3" y="19"/>
                    <a:pt x="3" y="21"/>
                    <a:pt x="4" y="24"/>
                  </a:cubicBezTo>
                  <a:cubicBezTo>
                    <a:pt x="10" y="36"/>
                    <a:pt x="17" y="47"/>
                    <a:pt x="25" y="57"/>
                  </a:cubicBezTo>
                  <a:cubicBezTo>
                    <a:pt x="34" y="67"/>
                    <a:pt x="43" y="76"/>
                    <a:pt x="53" y="84"/>
                  </a:cubicBezTo>
                  <a:cubicBezTo>
                    <a:pt x="64" y="92"/>
                    <a:pt x="74" y="99"/>
                    <a:pt x="86" y="105"/>
                  </a:cubicBezTo>
                  <a:cubicBezTo>
                    <a:pt x="98" y="112"/>
                    <a:pt x="110" y="117"/>
                    <a:pt x="124" y="123"/>
                  </a:cubicBezTo>
                  <a:cubicBezTo>
                    <a:pt x="138" y="128"/>
                    <a:pt x="152" y="133"/>
                    <a:pt x="166" y="137"/>
                  </a:cubicBezTo>
                  <a:cubicBezTo>
                    <a:pt x="212" y="149"/>
                    <a:pt x="259" y="156"/>
                    <a:pt x="329" y="160"/>
                  </a:cubicBezTo>
                  <a:cubicBezTo>
                    <a:pt x="399" y="164"/>
                    <a:pt x="492" y="164"/>
                    <a:pt x="568" y="160"/>
                  </a:cubicBezTo>
                  <a:cubicBezTo>
                    <a:pt x="645" y="156"/>
                    <a:pt x="705" y="147"/>
                    <a:pt x="765" y="133"/>
                  </a:cubicBezTo>
                  <a:cubicBezTo>
                    <a:pt x="783" y="128"/>
                    <a:pt x="801" y="122"/>
                    <a:pt x="816" y="115"/>
                  </a:cubicBezTo>
                  <a:cubicBezTo>
                    <a:pt x="831" y="108"/>
                    <a:pt x="845" y="100"/>
                    <a:pt x="856" y="92"/>
                  </a:cubicBezTo>
                  <a:cubicBezTo>
                    <a:pt x="868" y="84"/>
                    <a:pt x="879" y="75"/>
                    <a:pt x="888" y="63"/>
                  </a:cubicBezTo>
                  <a:cubicBezTo>
                    <a:pt x="898" y="52"/>
                    <a:pt x="906" y="39"/>
                    <a:pt x="913" y="25"/>
                  </a:cubicBezTo>
                  <a:cubicBezTo>
                    <a:pt x="916" y="18"/>
                    <a:pt x="918" y="12"/>
                    <a:pt x="913" y="6"/>
                  </a:cubicBezTo>
                  <a:cubicBezTo>
                    <a:pt x="913" y="5"/>
                    <a:pt x="913" y="5"/>
                    <a:pt x="912" y="4"/>
                  </a:cubicBezTo>
                  <a:cubicBezTo>
                    <a:pt x="911" y="4"/>
                    <a:pt x="910" y="3"/>
                    <a:pt x="910" y="2"/>
                  </a:cubicBezTo>
                  <a:cubicBezTo>
                    <a:pt x="908" y="2"/>
                    <a:pt x="907" y="2"/>
                    <a:pt x="905" y="1"/>
                  </a:cubicBezTo>
                  <a:cubicBezTo>
                    <a:pt x="903" y="1"/>
                    <a:pt x="901" y="1"/>
                    <a:pt x="899" y="0"/>
                  </a:cubicBezTo>
                  <a:lnTo>
                    <a:pt x="37" y="0"/>
                  </a:lnTo>
                  <a:cubicBezTo>
                    <a:pt x="29" y="0"/>
                    <a:pt x="21" y="0"/>
                    <a:pt x="16" y="0"/>
                  </a:cubicBezTo>
                  <a:close/>
                </a:path>
              </a:pathLst>
            </a:custGeom>
            <a:solidFill>
              <a:srgbClr val="DB923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472B96FD-DC97-D041-8E20-341A696B3CEA}"/>
                </a:ext>
              </a:extLst>
            </p:cNvPr>
            <p:cNvSpPr/>
            <p:nvPr/>
          </p:nvSpPr>
          <p:spPr>
            <a:xfrm>
              <a:off x="10201792" y="7582059"/>
              <a:ext cx="1141145" cy="275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222">
                  <a:moveTo>
                    <a:pt x="889" y="222"/>
                  </a:moveTo>
                  <a:cubicBezTo>
                    <a:pt x="895" y="222"/>
                    <a:pt x="900" y="221"/>
                    <a:pt x="903" y="221"/>
                  </a:cubicBezTo>
                  <a:cubicBezTo>
                    <a:pt x="906" y="220"/>
                    <a:pt x="907" y="219"/>
                    <a:pt x="909" y="219"/>
                  </a:cubicBezTo>
                  <a:cubicBezTo>
                    <a:pt x="910" y="219"/>
                    <a:pt x="911" y="218"/>
                    <a:pt x="912" y="217"/>
                  </a:cubicBezTo>
                  <a:cubicBezTo>
                    <a:pt x="915" y="215"/>
                    <a:pt x="916" y="212"/>
                    <a:pt x="917" y="210"/>
                  </a:cubicBezTo>
                  <a:cubicBezTo>
                    <a:pt x="917" y="208"/>
                    <a:pt x="917" y="207"/>
                    <a:pt x="917" y="206"/>
                  </a:cubicBezTo>
                  <a:cubicBezTo>
                    <a:pt x="917" y="204"/>
                    <a:pt x="917" y="203"/>
                    <a:pt x="917" y="201"/>
                  </a:cubicBezTo>
                  <a:cubicBezTo>
                    <a:pt x="916" y="199"/>
                    <a:pt x="916" y="197"/>
                    <a:pt x="915" y="194"/>
                  </a:cubicBezTo>
                  <a:cubicBezTo>
                    <a:pt x="914" y="190"/>
                    <a:pt x="914" y="186"/>
                    <a:pt x="912" y="183"/>
                  </a:cubicBezTo>
                  <a:cubicBezTo>
                    <a:pt x="910" y="176"/>
                    <a:pt x="907" y="169"/>
                    <a:pt x="901" y="161"/>
                  </a:cubicBezTo>
                  <a:cubicBezTo>
                    <a:pt x="896" y="152"/>
                    <a:pt x="889" y="142"/>
                    <a:pt x="879" y="131"/>
                  </a:cubicBezTo>
                  <a:cubicBezTo>
                    <a:pt x="868" y="120"/>
                    <a:pt x="855" y="107"/>
                    <a:pt x="840" y="96"/>
                  </a:cubicBezTo>
                  <a:cubicBezTo>
                    <a:pt x="826" y="85"/>
                    <a:pt x="810" y="74"/>
                    <a:pt x="794" y="66"/>
                  </a:cubicBezTo>
                  <a:cubicBezTo>
                    <a:pt x="765" y="50"/>
                    <a:pt x="735" y="38"/>
                    <a:pt x="695" y="28"/>
                  </a:cubicBezTo>
                  <a:cubicBezTo>
                    <a:pt x="655" y="17"/>
                    <a:pt x="606" y="8"/>
                    <a:pt x="551" y="4"/>
                  </a:cubicBezTo>
                  <a:cubicBezTo>
                    <a:pt x="495" y="-1"/>
                    <a:pt x="434" y="-1"/>
                    <a:pt x="378" y="3"/>
                  </a:cubicBezTo>
                  <a:cubicBezTo>
                    <a:pt x="322" y="8"/>
                    <a:pt x="271" y="17"/>
                    <a:pt x="230" y="27"/>
                  </a:cubicBezTo>
                  <a:cubicBezTo>
                    <a:pt x="190" y="38"/>
                    <a:pt x="158" y="50"/>
                    <a:pt x="128" y="65"/>
                  </a:cubicBezTo>
                  <a:cubicBezTo>
                    <a:pt x="113" y="73"/>
                    <a:pt x="98" y="82"/>
                    <a:pt x="86" y="90"/>
                  </a:cubicBezTo>
                  <a:cubicBezTo>
                    <a:pt x="73" y="99"/>
                    <a:pt x="62" y="107"/>
                    <a:pt x="52" y="115"/>
                  </a:cubicBezTo>
                  <a:cubicBezTo>
                    <a:pt x="42" y="124"/>
                    <a:pt x="34" y="132"/>
                    <a:pt x="26" y="142"/>
                  </a:cubicBezTo>
                  <a:cubicBezTo>
                    <a:pt x="18" y="152"/>
                    <a:pt x="12" y="163"/>
                    <a:pt x="7" y="175"/>
                  </a:cubicBezTo>
                  <a:cubicBezTo>
                    <a:pt x="5" y="178"/>
                    <a:pt x="4" y="181"/>
                    <a:pt x="3" y="185"/>
                  </a:cubicBezTo>
                  <a:cubicBezTo>
                    <a:pt x="2" y="188"/>
                    <a:pt x="1" y="191"/>
                    <a:pt x="1" y="194"/>
                  </a:cubicBezTo>
                  <a:cubicBezTo>
                    <a:pt x="1" y="195"/>
                    <a:pt x="0" y="198"/>
                    <a:pt x="0" y="200"/>
                  </a:cubicBezTo>
                  <a:cubicBezTo>
                    <a:pt x="0" y="202"/>
                    <a:pt x="1" y="204"/>
                    <a:pt x="1" y="205"/>
                  </a:cubicBezTo>
                  <a:cubicBezTo>
                    <a:pt x="1" y="209"/>
                    <a:pt x="3" y="212"/>
                    <a:pt x="7" y="216"/>
                  </a:cubicBezTo>
                  <a:cubicBezTo>
                    <a:pt x="7" y="216"/>
                    <a:pt x="8" y="217"/>
                    <a:pt x="10" y="218"/>
                  </a:cubicBezTo>
                  <a:cubicBezTo>
                    <a:pt x="12" y="219"/>
                    <a:pt x="13" y="219"/>
                    <a:pt x="15" y="220"/>
                  </a:cubicBezTo>
                  <a:cubicBezTo>
                    <a:pt x="17" y="221"/>
                    <a:pt x="19" y="221"/>
                    <a:pt x="22" y="222"/>
                  </a:cubicBezTo>
                  <a:cubicBezTo>
                    <a:pt x="25" y="222"/>
                    <a:pt x="28" y="222"/>
                    <a:pt x="31" y="222"/>
                  </a:cubicBezTo>
                  <a:close/>
                </a:path>
              </a:pathLst>
            </a:custGeom>
            <a:solidFill>
              <a:srgbClr val="DB923B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22F66C0C-4F2D-7844-A131-3CF29DFF1079}"/>
                </a:ext>
              </a:extLst>
            </p:cNvPr>
            <p:cNvSpPr/>
            <p:nvPr/>
          </p:nvSpPr>
          <p:spPr>
            <a:xfrm>
              <a:off x="10433509" y="7907325"/>
              <a:ext cx="160707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" h="166">
                  <a:moveTo>
                    <a:pt x="115" y="150"/>
                  </a:moveTo>
                  <a:cubicBezTo>
                    <a:pt x="127" y="139"/>
                    <a:pt x="130" y="130"/>
                    <a:pt x="130" y="120"/>
                  </a:cubicBezTo>
                  <a:lnTo>
                    <a:pt x="130" y="18"/>
                  </a:lnTo>
                  <a:cubicBezTo>
                    <a:pt x="130" y="14"/>
                    <a:pt x="129" y="10"/>
                    <a:pt x="124" y="6"/>
                  </a:cubicBezTo>
                  <a:cubicBezTo>
                    <a:pt x="123" y="5"/>
                    <a:pt x="122" y="5"/>
                    <a:pt x="122" y="4"/>
                  </a:cubicBezTo>
                  <a:cubicBezTo>
                    <a:pt x="120" y="3"/>
                    <a:pt x="119" y="2"/>
                    <a:pt x="118" y="2"/>
                  </a:cubicBezTo>
                  <a:cubicBezTo>
                    <a:pt x="113" y="0"/>
                    <a:pt x="108" y="-1"/>
                    <a:pt x="102" y="0"/>
                  </a:cubicBezTo>
                  <a:cubicBezTo>
                    <a:pt x="101" y="0"/>
                    <a:pt x="100" y="0"/>
                    <a:pt x="98" y="0"/>
                  </a:cubicBezTo>
                  <a:cubicBezTo>
                    <a:pt x="96" y="1"/>
                    <a:pt x="95" y="1"/>
                    <a:pt x="93" y="2"/>
                  </a:cubicBezTo>
                  <a:cubicBezTo>
                    <a:pt x="91" y="2"/>
                    <a:pt x="90" y="3"/>
                    <a:pt x="90" y="4"/>
                  </a:cubicBezTo>
                  <a:cubicBezTo>
                    <a:pt x="89" y="5"/>
                    <a:pt x="87" y="5"/>
                    <a:pt x="87" y="6"/>
                  </a:cubicBezTo>
                  <a:cubicBezTo>
                    <a:pt x="83" y="10"/>
                    <a:pt x="81" y="14"/>
                    <a:pt x="81" y="18"/>
                  </a:cubicBezTo>
                  <a:lnTo>
                    <a:pt x="81" y="113"/>
                  </a:lnTo>
                  <a:cubicBezTo>
                    <a:pt x="81" y="116"/>
                    <a:pt x="80" y="120"/>
                    <a:pt x="76" y="124"/>
                  </a:cubicBezTo>
                  <a:cubicBezTo>
                    <a:pt x="70" y="127"/>
                    <a:pt x="63" y="128"/>
                    <a:pt x="55" y="124"/>
                  </a:cubicBezTo>
                  <a:cubicBezTo>
                    <a:pt x="51" y="120"/>
                    <a:pt x="49" y="116"/>
                    <a:pt x="49" y="113"/>
                  </a:cubicBezTo>
                  <a:lnTo>
                    <a:pt x="49" y="18"/>
                  </a:lnTo>
                  <a:cubicBezTo>
                    <a:pt x="49" y="14"/>
                    <a:pt x="48" y="10"/>
                    <a:pt x="44" y="6"/>
                  </a:cubicBezTo>
                  <a:cubicBezTo>
                    <a:pt x="43" y="5"/>
                    <a:pt x="42" y="5"/>
                    <a:pt x="41" y="4"/>
                  </a:cubicBezTo>
                  <a:cubicBezTo>
                    <a:pt x="39" y="3"/>
                    <a:pt x="38" y="3"/>
                    <a:pt x="37" y="2"/>
                  </a:cubicBezTo>
                  <a:cubicBezTo>
                    <a:pt x="32" y="0"/>
                    <a:pt x="27" y="0"/>
                    <a:pt x="22" y="0"/>
                  </a:cubicBezTo>
                  <a:cubicBezTo>
                    <a:pt x="20" y="0"/>
                    <a:pt x="18" y="0"/>
                    <a:pt x="17" y="0"/>
                  </a:cubicBezTo>
                  <a:cubicBezTo>
                    <a:pt x="15" y="1"/>
                    <a:pt x="14" y="1"/>
                    <a:pt x="12" y="2"/>
                  </a:cubicBezTo>
                  <a:cubicBezTo>
                    <a:pt x="11" y="3"/>
                    <a:pt x="10" y="3"/>
                    <a:pt x="8" y="4"/>
                  </a:cubicBezTo>
                  <a:cubicBezTo>
                    <a:pt x="8" y="5"/>
                    <a:pt x="7" y="5"/>
                    <a:pt x="6" y="6"/>
                  </a:cubicBezTo>
                  <a:cubicBezTo>
                    <a:pt x="1" y="10"/>
                    <a:pt x="0" y="14"/>
                    <a:pt x="0" y="18"/>
                  </a:cubicBezTo>
                  <a:lnTo>
                    <a:pt x="0" y="120"/>
                  </a:lnTo>
                  <a:cubicBezTo>
                    <a:pt x="0" y="122"/>
                    <a:pt x="0" y="124"/>
                    <a:pt x="0" y="126"/>
                  </a:cubicBezTo>
                  <a:cubicBezTo>
                    <a:pt x="2" y="134"/>
                    <a:pt x="5" y="142"/>
                    <a:pt x="15" y="150"/>
                  </a:cubicBezTo>
                  <a:cubicBezTo>
                    <a:pt x="17" y="152"/>
                    <a:pt x="20" y="154"/>
                    <a:pt x="22" y="155"/>
                  </a:cubicBezTo>
                  <a:cubicBezTo>
                    <a:pt x="25" y="157"/>
                    <a:pt x="28" y="159"/>
                    <a:pt x="32" y="160"/>
                  </a:cubicBezTo>
                  <a:cubicBezTo>
                    <a:pt x="35" y="161"/>
                    <a:pt x="39" y="162"/>
                    <a:pt x="43" y="163"/>
                  </a:cubicBezTo>
                  <a:cubicBezTo>
                    <a:pt x="52" y="165"/>
                    <a:pt x="62" y="166"/>
                    <a:pt x="72" y="165"/>
                  </a:cubicBezTo>
                  <a:cubicBezTo>
                    <a:pt x="77" y="165"/>
                    <a:pt x="82" y="165"/>
                    <a:pt x="86" y="163"/>
                  </a:cubicBezTo>
                  <a:cubicBezTo>
                    <a:pt x="90" y="162"/>
                    <a:pt x="94" y="161"/>
                    <a:pt x="98" y="160"/>
                  </a:cubicBezTo>
                  <a:cubicBezTo>
                    <a:pt x="101" y="159"/>
                    <a:pt x="105" y="157"/>
                    <a:pt x="108" y="155"/>
                  </a:cubicBezTo>
                  <a:cubicBezTo>
                    <a:pt x="111" y="154"/>
                    <a:pt x="113" y="152"/>
                    <a:pt x="115" y="150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95FBBBC8-7EC6-9F44-B86F-49F3367E826D}"/>
                </a:ext>
              </a:extLst>
            </p:cNvPr>
            <p:cNvSpPr/>
            <p:nvPr/>
          </p:nvSpPr>
          <p:spPr>
            <a:xfrm>
              <a:off x="10561826" y="8146601"/>
              <a:ext cx="90943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248">
                  <a:moveTo>
                    <a:pt x="66" y="9"/>
                  </a:moveTo>
                  <a:cubicBezTo>
                    <a:pt x="64" y="8"/>
                    <a:pt x="63" y="7"/>
                    <a:pt x="61" y="6"/>
                  </a:cubicBezTo>
                  <a:cubicBezTo>
                    <a:pt x="60" y="5"/>
                    <a:pt x="58" y="4"/>
                    <a:pt x="56" y="3"/>
                  </a:cubicBezTo>
                  <a:cubicBezTo>
                    <a:pt x="54" y="3"/>
                    <a:pt x="51" y="2"/>
                    <a:pt x="49" y="2"/>
                  </a:cubicBezTo>
                  <a:cubicBezTo>
                    <a:pt x="44" y="0"/>
                    <a:pt x="39" y="-1"/>
                    <a:pt x="33" y="0"/>
                  </a:cubicBezTo>
                  <a:cubicBezTo>
                    <a:pt x="31" y="0"/>
                    <a:pt x="28" y="1"/>
                    <a:pt x="25" y="2"/>
                  </a:cubicBezTo>
                  <a:cubicBezTo>
                    <a:pt x="23" y="2"/>
                    <a:pt x="21" y="3"/>
                    <a:pt x="19" y="3"/>
                  </a:cubicBezTo>
                  <a:cubicBezTo>
                    <a:pt x="17" y="4"/>
                    <a:pt x="15" y="5"/>
                    <a:pt x="13" y="6"/>
                  </a:cubicBezTo>
                  <a:cubicBezTo>
                    <a:pt x="12" y="7"/>
                    <a:pt x="10" y="8"/>
                    <a:pt x="9" y="9"/>
                  </a:cubicBezTo>
                  <a:cubicBezTo>
                    <a:pt x="2" y="15"/>
                    <a:pt x="1" y="22"/>
                    <a:pt x="0" y="28"/>
                  </a:cubicBezTo>
                  <a:lnTo>
                    <a:pt x="0" y="219"/>
                  </a:lnTo>
                  <a:cubicBezTo>
                    <a:pt x="0" y="221"/>
                    <a:pt x="1" y="222"/>
                    <a:pt x="1" y="223"/>
                  </a:cubicBezTo>
                  <a:cubicBezTo>
                    <a:pt x="1" y="228"/>
                    <a:pt x="3" y="233"/>
                    <a:pt x="9" y="238"/>
                  </a:cubicBezTo>
                  <a:cubicBezTo>
                    <a:pt x="10" y="239"/>
                    <a:pt x="12" y="240"/>
                    <a:pt x="13" y="241"/>
                  </a:cubicBezTo>
                  <a:cubicBezTo>
                    <a:pt x="15" y="242"/>
                    <a:pt x="17" y="243"/>
                    <a:pt x="19" y="244"/>
                  </a:cubicBezTo>
                  <a:cubicBezTo>
                    <a:pt x="26" y="247"/>
                    <a:pt x="33" y="248"/>
                    <a:pt x="41" y="247"/>
                  </a:cubicBezTo>
                  <a:cubicBezTo>
                    <a:pt x="44" y="247"/>
                    <a:pt x="47" y="247"/>
                    <a:pt x="49" y="246"/>
                  </a:cubicBezTo>
                  <a:cubicBezTo>
                    <a:pt x="51" y="245"/>
                    <a:pt x="54" y="245"/>
                    <a:pt x="56" y="244"/>
                  </a:cubicBezTo>
                  <a:cubicBezTo>
                    <a:pt x="58" y="243"/>
                    <a:pt x="60" y="242"/>
                    <a:pt x="61" y="241"/>
                  </a:cubicBezTo>
                  <a:cubicBezTo>
                    <a:pt x="63" y="240"/>
                    <a:pt x="64" y="239"/>
                    <a:pt x="66" y="238"/>
                  </a:cubicBezTo>
                  <a:cubicBezTo>
                    <a:pt x="72" y="232"/>
                    <a:pt x="74" y="226"/>
                    <a:pt x="74" y="219"/>
                  </a:cubicBezTo>
                  <a:lnTo>
                    <a:pt x="74" y="28"/>
                  </a:lnTo>
                  <a:cubicBezTo>
                    <a:pt x="74" y="22"/>
                    <a:pt x="72" y="15"/>
                    <a:pt x="66" y="9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5B01576B-2F02-5347-9DF2-D2DB42657BA6}"/>
                </a:ext>
              </a:extLst>
            </p:cNvPr>
            <p:cNvSpPr/>
            <p:nvPr/>
          </p:nvSpPr>
          <p:spPr>
            <a:xfrm>
              <a:off x="10256603" y="8145355"/>
              <a:ext cx="274074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248">
                  <a:moveTo>
                    <a:pt x="212" y="192"/>
                  </a:moveTo>
                  <a:lnTo>
                    <a:pt x="149" y="122"/>
                  </a:lnTo>
                  <a:lnTo>
                    <a:pt x="213" y="53"/>
                  </a:lnTo>
                  <a:cubicBezTo>
                    <a:pt x="221" y="41"/>
                    <a:pt x="223" y="29"/>
                    <a:pt x="214" y="16"/>
                  </a:cubicBezTo>
                  <a:cubicBezTo>
                    <a:pt x="212" y="14"/>
                    <a:pt x="210" y="12"/>
                    <a:pt x="209" y="10"/>
                  </a:cubicBezTo>
                  <a:cubicBezTo>
                    <a:pt x="204" y="6"/>
                    <a:pt x="198" y="4"/>
                    <a:pt x="193" y="3"/>
                  </a:cubicBezTo>
                  <a:cubicBezTo>
                    <a:pt x="190" y="1"/>
                    <a:pt x="186" y="1"/>
                    <a:pt x="184" y="0"/>
                  </a:cubicBezTo>
                  <a:cubicBezTo>
                    <a:pt x="181" y="0"/>
                    <a:pt x="179" y="1"/>
                    <a:pt x="175" y="1"/>
                  </a:cubicBezTo>
                  <a:cubicBezTo>
                    <a:pt x="173" y="2"/>
                    <a:pt x="170" y="3"/>
                    <a:pt x="169" y="4"/>
                  </a:cubicBezTo>
                  <a:cubicBezTo>
                    <a:pt x="166" y="4"/>
                    <a:pt x="164" y="5"/>
                    <a:pt x="162" y="7"/>
                  </a:cubicBezTo>
                  <a:cubicBezTo>
                    <a:pt x="160" y="8"/>
                    <a:pt x="158" y="10"/>
                    <a:pt x="157" y="11"/>
                  </a:cubicBezTo>
                  <a:cubicBezTo>
                    <a:pt x="129" y="42"/>
                    <a:pt x="101" y="72"/>
                    <a:pt x="73" y="102"/>
                  </a:cubicBezTo>
                  <a:lnTo>
                    <a:pt x="73" y="29"/>
                  </a:lnTo>
                  <a:cubicBezTo>
                    <a:pt x="73" y="23"/>
                    <a:pt x="72" y="16"/>
                    <a:pt x="65" y="10"/>
                  </a:cubicBezTo>
                  <a:cubicBezTo>
                    <a:pt x="64" y="9"/>
                    <a:pt x="62" y="8"/>
                    <a:pt x="61" y="7"/>
                  </a:cubicBezTo>
                  <a:cubicBezTo>
                    <a:pt x="59" y="6"/>
                    <a:pt x="57" y="5"/>
                    <a:pt x="55" y="4"/>
                  </a:cubicBezTo>
                  <a:cubicBezTo>
                    <a:pt x="53" y="4"/>
                    <a:pt x="51" y="3"/>
                    <a:pt x="49" y="3"/>
                  </a:cubicBezTo>
                  <a:cubicBezTo>
                    <a:pt x="44" y="1"/>
                    <a:pt x="38" y="0"/>
                    <a:pt x="33" y="1"/>
                  </a:cubicBezTo>
                  <a:cubicBezTo>
                    <a:pt x="30" y="2"/>
                    <a:pt x="27" y="2"/>
                    <a:pt x="25" y="3"/>
                  </a:cubicBezTo>
                  <a:cubicBezTo>
                    <a:pt x="23" y="3"/>
                    <a:pt x="20" y="4"/>
                    <a:pt x="18" y="5"/>
                  </a:cubicBezTo>
                  <a:cubicBezTo>
                    <a:pt x="16" y="5"/>
                    <a:pt x="14" y="7"/>
                    <a:pt x="13" y="7"/>
                  </a:cubicBezTo>
                  <a:cubicBezTo>
                    <a:pt x="11" y="9"/>
                    <a:pt x="10" y="10"/>
                    <a:pt x="8" y="11"/>
                  </a:cubicBezTo>
                  <a:cubicBezTo>
                    <a:pt x="2" y="17"/>
                    <a:pt x="0" y="23"/>
                    <a:pt x="0" y="29"/>
                  </a:cubicBezTo>
                  <a:lnTo>
                    <a:pt x="0" y="221"/>
                  </a:lnTo>
                  <a:cubicBezTo>
                    <a:pt x="0" y="227"/>
                    <a:pt x="2" y="233"/>
                    <a:pt x="8" y="239"/>
                  </a:cubicBezTo>
                  <a:cubicBezTo>
                    <a:pt x="9" y="240"/>
                    <a:pt x="11" y="241"/>
                    <a:pt x="12" y="242"/>
                  </a:cubicBezTo>
                  <a:cubicBezTo>
                    <a:pt x="13" y="243"/>
                    <a:pt x="15" y="244"/>
                    <a:pt x="17" y="245"/>
                  </a:cubicBezTo>
                  <a:cubicBezTo>
                    <a:pt x="20" y="246"/>
                    <a:pt x="21" y="246"/>
                    <a:pt x="24" y="247"/>
                  </a:cubicBezTo>
                  <a:cubicBezTo>
                    <a:pt x="31" y="248"/>
                    <a:pt x="39" y="249"/>
                    <a:pt x="48" y="247"/>
                  </a:cubicBezTo>
                  <a:cubicBezTo>
                    <a:pt x="50" y="246"/>
                    <a:pt x="53" y="246"/>
                    <a:pt x="54" y="245"/>
                  </a:cubicBezTo>
                  <a:cubicBezTo>
                    <a:pt x="57" y="244"/>
                    <a:pt x="59" y="243"/>
                    <a:pt x="60" y="241"/>
                  </a:cubicBezTo>
                  <a:cubicBezTo>
                    <a:pt x="62" y="241"/>
                    <a:pt x="64" y="240"/>
                    <a:pt x="65" y="239"/>
                  </a:cubicBezTo>
                  <a:cubicBezTo>
                    <a:pt x="71" y="232"/>
                    <a:pt x="73" y="227"/>
                    <a:pt x="74" y="220"/>
                  </a:cubicBezTo>
                  <a:lnTo>
                    <a:pt x="73" y="146"/>
                  </a:lnTo>
                  <a:lnTo>
                    <a:pt x="156" y="237"/>
                  </a:lnTo>
                  <a:cubicBezTo>
                    <a:pt x="166" y="246"/>
                    <a:pt x="176" y="249"/>
                    <a:pt x="186" y="248"/>
                  </a:cubicBezTo>
                  <a:cubicBezTo>
                    <a:pt x="191" y="247"/>
                    <a:pt x="196" y="245"/>
                    <a:pt x="201" y="243"/>
                  </a:cubicBezTo>
                  <a:cubicBezTo>
                    <a:pt x="204" y="241"/>
                    <a:pt x="206" y="240"/>
                    <a:pt x="209" y="238"/>
                  </a:cubicBezTo>
                  <a:cubicBezTo>
                    <a:pt x="220" y="227"/>
                    <a:pt x="224" y="214"/>
                    <a:pt x="219" y="202"/>
                  </a:cubicBezTo>
                  <a:cubicBezTo>
                    <a:pt x="217" y="199"/>
                    <a:pt x="215" y="195"/>
                    <a:pt x="212" y="192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0FFF8340-83FE-424D-AFF5-6B90C4479921}"/>
                </a:ext>
              </a:extLst>
            </p:cNvPr>
            <p:cNvSpPr/>
            <p:nvPr/>
          </p:nvSpPr>
          <p:spPr>
            <a:xfrm>
              <a:off x="10256603" y="7907325"/>
              <a:ext cx="158216" cy="204382"/>
            </a:xfrm>
            <a:custGeom>
              <a:avLst/>
              <a:gdLst>
                <a:gd name="connsiteX0" fmla="*/ 59802 w 158216"/>
                <a:gd name="connsiteY0" fmla="*/ 119638 h 204382"/>
                <a:gd name="connsiteX1" fmla="*/ 59802 w 158216"/>
                <a:gd name="connsiteY1" fmla="*/ 163256 h 204382"/>
                <a:gd name="connsiteX2" fmla="*/ 73064 w 158216"/>
                <a:gd name="connsiteY2" fmla="*/ 163256 h 204382"/>
                <a:gd name="connsiteX3" fmla="*/ 91148 w 158216"/>
                <a:gd name="connsiteY3" fmla="*/ 157198 h 204382"/>
                <a:gd name="connsiteX4" fmla="*/ 93559 w 158216"/>
                <a:gd name="connsiteY4" fmla="*/ 152352 h 204382"/>
                <a:gd name="connsiteX5" fmla="*/ 97176 w 158216"/>
                <a:gd name="connsiteY5" fmla="*/ 136601 h 204382"/>
                <a:gd name="connsiteX6" fmla="*/ 95970 w 158216"/>
                <a:gd name="connsiteY6" fmla="*/ 130543 h 204382"/>
                <a:gd name="connsiteX7" fmla="*/ 93559 w 158216"/>
                <a:gd name="connsiteY7" fmla="*/ 126908 h 204382"/>
                <a:gd name="connsiteX8" fmla="*/ 76681 w 158216"/>
                <a:gd name="connsiteY8" fmla="*/ 119638 h 204382"/>
                <a:gd name="connsiteX9" fmla="*/ 59802 w 158216"/>
                <a:gd name="connsiteY9" fmla="*/ 41126 h 204382"/>
                <a:gd name="connsiteX10" fmla="*/ 59802 w 158216"/>
                <a:gd name="connsiteY10" fmla="*/ 79759 h 204382"/>
                <a:gd name="connsiteX11" fmla="*/ 74217 w 158216"/>
                <a:gd name="connsiteY11" fmla="*/ 79759 h 204382"/>
                <a:gd name="connsiteX12" fmla="*/ 88633 w 158216"/>
                <a:gd name="connsiteY12" fmla="*/ 73723 h 204382"/>
                <a:gd name="connsiteX13" fmla="*/ 91035 w 158216"/>
                <a:gd name="connsiteY13" fmla="*/ 51992 h 204382"/>
                <a:gd name="connsiteX14" fmla="*/ 88633 w 158216"/>
                <a:gd name="connsiteY14" fmla="*/ 48370 h 204382"/>
                <a:gd name="connsiteX15" fmla="*/ 74217 w 158216"/>
                <a:gd name="connsiteY15" fmla="*/ 41126 h 204382"/>
                <a:gd name="connsiteX16" fmla="*/ 33374 w 158216"/>
                <a:gd name="connsiteY16" fmla="*/ 0 h 204382"/>
                <a:gd name="connsiteX17" fmla="*/ 90233 w 158216"/>
                <a:gd name="connsiteY17" fmla="*/ 0 h 204382"/>
                <a:gd name="connsiteX18" fmla="*/ 105065 w 158216"/>
                <a:gd name="connsiteY18" fmla="*/ 1239 h 204382"/>
                <a:gd name="connsiteX19" fmla="*/ 116190 w 158216"/>
                <a:gd name="connsiteY19" fmla="*/ 4955 h 204382"/>
                <a:gd name="connsiteX20" fmla="*/ 123606 w 158216"/>
                <a:gd name="connsiteY20" fmla="*/ 7432 h 204382"/>
                <a:gd name="connsiteX21" fmla="*/ 135967 w 158216"/>
                <a:gd name="connsiteY21" fmla="*/ 14864 h 204382"/>
                <a:gd name="connsiteX22" fmla="*/ 140911 w 158216"/>
                <a:gd name="connsiteY22" fmla="*/ 22296 h 204382"/>
                <a:gd name="connsiteX23" fmla="*/ 148327 w 158216"/>
                <a:gd name="connsiteY23" fmla="*/ 34683 h 204382"/>
                <a:gd name="connsiteX24" fmla="*/ 150800 w 158216"/>
                <a:gd name="connsiteY24" fmla="*/ 63173 h 204382"/>
                <a:gd name="connsiteX25" fmla="*/ 145855 w 158216"/>
                <a:gd name="connsiteY25" fmla="*/ 74321 h 204382"/>
                <a:gd name="connsiteX26" fmla="*/ 137203 w 158216"/>
                <a:gd name="connsiteY26" fmla="*/ 86708 h 204382"/>
                <a:gd name="connsiteX27" fmla="*/ 127314 w 158216"/>
                <a:gd name="connsiteY27" fmla="*/ 94140 h 204382"/>
                <a:gd name="connsiteX28" fmla="*/ 134731 w 158216"/>
                <a:gd name="connsiteY28" fmla="*/ 99095 h 204382"/>
                <a:gd name="connsiteX29" fmla="*/ 142147 w 158216"/>
                <a:gd name="connsiteY29" fmla="*/ 105288 h 204382"/>
                <a:gd name="connsiteX30" fmla="*/ 152036 w 158216"/>
                <a:gd name="connsiteY30" fmla="*/ 117675 h 204382"/>
                <a:gd name="connsiteX31" fmla="*/ 156980 w 158216"/>
                <a:gd name="connsiteY31" fmla="*/ 126345 h 204382"/>
                <a:gd name="connsiteX32" fmla="*/ 158216 w 158216"/>
                <a:gd name="connsiteY32" fmla="*/ 137494 h 204382"/>
                <a:gd name="connsiteX33" fmla="*/ 158216 w 158216"/>
                <a:gd name="connsiteY33" fmla="*/ 148642 h 204382"/>
                <a:gd name="connsiteX34" fmla="*/ 158216 w 158216"/>
                <a:gd name="connsiteY34" fmla="*/ 157312 h 204382"/>
                <a:gd name="connsiteX35" fmla="*/ 155744 w 158216"/>
                <a:gd name="connsiteY35" fmla="*/ 164745 h 204382"/>
                <a:gd name="connsiteX36" fmla="*/ 139675 w 158216"/>
                <a:gd name="connsiteY36" fmla="*/ 189518 h 204382"/>
                <a:gd name="connsiteX37" fmla="*/ 128551 w 158216"/>
                <a:gd name="connsiteY37" fmla="*/ 196950 h 204382"/>
                <a:gd name="connsiteX38" fmla="*/ 107537 w 158216"/>
                <a:gd name="connsiteY38" fmla="*/ 204382 h 204382"/>
                <a:gd name="connsiteX39" fmla="*/ 93941 w 158216"/>
                <a:gd name="connsiteY39" fmla="*/ 204382 h 204382"/>
                <a:gd name="connsiteX40" fmla="*/ 33374 w 158216"/>
                <a:gd name="connsiteY40" fmla="*/ 204382 h 204382"/>
                <a:gd name="connsiteX41" fmla="*/ 22249 w 158216"/>
                <a:gd name="connsiteY41" fmla="*/ 204382 h 204382"/>
                <a:gd name="connsiteX42" fmla="*/ 14833 w 158216"/>
                <a:gd name="connsiteY42" fmla="*/ 201905 h 204382"/>
                <a:gd name="connsiteX43" fmla="*/ 9889 w 158216"/>
                <a:gd name="connsiteY43" fmla="*/ 200666 h 204382"/>
                <a:gd name="connsiteX44" fmla="*/ 7416 w 158216"/>
                <a:gd name="connsiteY44" fmla="*/ 198189 h 204382"/>
                <a:gd name="connsiteX45" fmla="*/ 0 w 158216"/>
                <a:gd name="connsiteY45" fmla="*/ 183325 h 204382"/>
                <a:gd name="connsiteX46" fmla="*/ 0 w 158216"/>
                <a:gd name="connsiteY46" fmla="*/ 178370 h 204382"/>
                <a:gd name="connsiteX47" fmla="*/ 0 w 158216"/>
                <a:gd name="connsiteY47" fmla="*/ 27251 h 204382"/>
                <a:gd name="connsiteX48" fmla="*/ 3708 w 158216"/>
                <a:gd name="connsiteY48" fmla="*/ 12387 h 204382"/>
                <a:gd name="connsiteX49" fmla="*/ 8652 w 158216"/>
                <a:gd name="connsiteY49" fmla="*/ 7432 h 204382"/>
                <a:gd name="connsiteX50" fmla="*/ 14833 w 158216"/>
                <a:gd name="connsiteY50" fmla="*/ 3716 h 204382"/>
                <a:gd name="connsiteX51" fmla="*/ 22249 w 158216"/>
                <a:gd name="connsiteY51" fmla="*/ 1239 h 204382"/>
                <a:gd name="connsiteX52" fmla="*/ 33374 w 158216"/>
                <a:gd name="connsiteY52" fmla="*/ 0 h 20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58216" h="204382">
                  <a:moveTo>
                    <a:pt x="59802" y="119638"/>
                  </a:moveTo>
                  <a:lnTo>
                    <a:pt x="59802" y="163256"/>
                  </a:lnTo>
                  <a:lnTo>
                    <a:pt x="73064" y="163256"/>
                  </a:lnTo>
                  <a:cubicBezTo>
                    <a:pt x="79092" y="163256"/>
                    <a:pt x="85120" y="162045"/>
                    <a:pt x="91148" y="157198"/>
                  </a:cubicBezTo>
                  <a:cubicBezTo>
                    <a:pt x="92354" y="155987"/>
                    <a:pt x="93559" y="153563"/>
                    <a:pt x="93559" y="152352"/>
                  </a:cubicBezTo>
                  <a:cubicBezTo>
                    <a:pt x="97176" y="148717"/>
                    <a:pt x="97176" y="142659"/>
                    <a:pt x="97176" y="136601"/>
                  </a:cubicBezTo>
                  <a:cubicBezTo>
                    <a:pt x="97176" y="134178"/>
                    <a:pt x="95970" y="132966"/>
                    <a:pt x="95970" y="130543"/>
                  </a:cubicBezTo>
                  <a:cubicBezTo>
                    <a:pt x="94765" y="129331"/>
                    <a:pt x="93559" y="128120"/>
                    <a:pt x="93559" y="126908"/>
                  </a:cubicBezTo>
                  <a:cubicBezTo>
                    <a:pt x="87531" y="120850"/>
                    <a:pt x="82709" y="119638"/>
                    <a:pt x="76681" y="119638"/>
                  </a:cubicBezTo>
                  <a:close/>
                  <a:moveTo>
                    <a:pt x="59802" y="41126"/>
                  </a:moveTo>
                  <a:lnTo>
                    <a:pt x="59802" y="79759"/>
                  </a:lnTo>
                  <a:lnTo>
                    <a:pt x="74217" y="79759"/>
                  </a:lnTo>
                  <a:cubicBezTo>
                    <a:pt x="79023" y="79759"/>
                    <a:pt x="83828" y="78552"/>
                    <a:pt x="88633" y="73723"/>
                  </a:cubicBezTo>
                  <a:cubicBezTo>
                    <a:pt x="93438" y="67686"/>
                    <a:pt x="94639" y="59235"/>
                    <a:pt x="91035" y="51992"/>
                  </a:cubicBezTo>
                  <a:cubicBezTo>
                    <a:pt x="89834" y="50784"/>
                    <a:pt x="89834" y="48370"/>
                    <a:pt x="88633" y="48370"/>
                  </a:cubicBezTo>
                  <a:cubicBezTo>
                    <a:pt x="83828" y="42334"/>
                    <a:pt x="79023" y="41126"/>
                    <a:pt x="74217" y="41126"/>
                  </a:cubicBezTo>
                  <a:close/>
                  <a:moveTo>
                    <a:pt x="33374" y="0"/>
                  </a:moveTo>
                  <a:lnTo>
                    <a:pt x="90233" y="0"/>
                  </a:lnTo>
                  <a:cubicBezTo>
                    <a:pt x="96413" y="0"/>
                    <a:pt x="100121" y="1239"/>
                    <a:pt x="105065" y="1239"/>
                  </a:cubicBezTo>
                  <a:cubicBezTo>
                    <a:pt x="108773" y="2478"/>
                    <a:pt x="112482" y="3716"/>
                    <a:pt x="116190" y="4955"/>
                  </a:cubicBezTo>
                  <a:cubicBezTo>
                    <a:pt x="118662" y="6194"/>
                    <a:pt x="121134" y="6194"/>
                    <a:pt x="123606" y="7432"/>
                  </a:cubicBezTo>
                  <a:cubicBezTo>
                    <a:pt x="127314" y="9910"/>
                    <a:pt x="132259" y="13626"/>
                    <a:pt x="135967" y="14864"/>
                  </a:cubicBezTo>
                  <a:cubicBezTo>
                    <a:pt x="137203" y="17342"/>
                    <a:pt x="139675" y="19819"/>
                    <a:pt x="140911" y="22296"/>
                  </a:cubicBezTo>
                  <a:cubicBezTo>
                    <a:pt x="144619" y="27251"/>
                    <a:pt x="145855" y="29729"/>
                    <a:pt x="148327" y="34683"/>
                  </a:cubicBezTo>
                  <a:cubicBezTo>
                    <a:pt x="152036" y="44593"/>
                    <a:pt x="152036" y="55741"/>
                    <a:pt x="150800" y="63173"/>
                  </a:cubicBezTo>
                  <a:cubicBezTo>
                    <a:pt x="149564" y="66889"/>
                    <a:pt x="148327" y="70605"/>
                    <a:pt x="145855" y="74321"/>
                  </a:cubicBezTo>
                  <a:cubicBezTo>
                    <a:pt x="144619" y="78037"/>
                    <a:pt x="142147" y="81753"/>
                    <a:pt x="137203" y="86708"/>
                  </a:cubicBezTo>
                  <a:cubicBezTo>
                    <a:pt x="134731" y="89185"/>
                    <a:pt x="131023" y="91662"/>
                    <a:pt x="127314" y="94140"/>
                  </a:cubicBezTo>
                  <a:cubicBezTo>
                    <a:pt x="129787" y="95379"/>
                    <a:pt x="132259" y="97856"/>
                    <a:pt x="134731" y="99095"/>
                  </a:cubicBezTo>
                  <a:cubicBezTo>
                    <a:pt x="137203" y="100333"/>
                    <a:pt x="138439" y="102811"/>
                    <a:pt x="142147" y="105288"/>
                  </a:cubicBezTo>
                  <a:cubicBezTo>
                    <a:pt x="144619" y="109004"/>
                    <a:pt x="148327" y="112720"/>
                    <a:pt x="152036" y="117675"/>
                  </a:cubicBezTo>
                  <a:cubicBezTo>
                    <a:pt x="153272" y="120152"/>
                    <a:pt x="154508" y="123868"/>
                    <a:pt x="156980" y="126345"/>
                  </a:cubicBezTo>
                  <a:cubicBezTo>
                    <a:pt x="156980" y="130062"/>
                    <a:pt x="158216" y="133778"/>
                    <a:pt x="158216" y="137494"/>
                  </a:cubicBezTo>
                  <a:cubicBezTo>
                    <a:pt x="158216" y="142448"/>
                    <a:pt x="158216" y="144926"/>
                    <a:pt x="158216" y="148642"/>
                  </a:cubicBezTo>
                  <a:cubicBezTo>
                    <a:pt x="158216" y="151119"/>
                    <a:pt x="158216" y="153596"/>
                    <a:pt x="158216" y="157312"/>
                  </a:cubicBezTo>
                  <a:cubicBezTo>
                    <a:pt x="156980" y="159790"/>
                    <a:pt x="156980" y="162267"/>
                    <a:pt x="155744" y="164745"/>
                  </a:cubicBezTo>
                  <a:cubicBezTo>
                    <a:pt x="152036" y="172177"/>
                    <a:pt x="148327" y="180847"/>
                    <a:pt x="139675" y="189518"/>
                  </a:cubicBezTo>
                  <a:cubicBezTo>
                    <a:pt x="135967" y="191995"/>
                    <a:pt x="132259" y="195711"/>
                    <a:pt x="128551" y="196950"/>
                  </a:cubicBezTo>
                  <a:cubicBezTo>
                    <a:pt x="122370" y="200666"/>
                    <a:pt x="114954" y="201905"/>
                    <a:pt x="107537" y="204382"/>
                  </a:cubicBezTo>
                  <a:cubicBezTo>
                    <a:pt x="102593" y="204382"/>
                    <a:pt x="98885" y="204382"/>
                    <a:pt x="93941" y="204382"/>
                  </a:cubicBezTo>
                  <a:lnTo>
                    <a:pt x="33374" y="204382"/>
                  </a:lnTo>
                  <a:cubicBezTo>
                    <a:pt x="29665" y="204382"/>
                    <a:pt x="24721" y="204382"/>
                    <a:pt x="22249" y="204382"/>
                  </a:cubicBezTo>
                  <a:cubicBezTo>
                    <a:pt x="18541" y="203144"/>
                    <a:pt x="16069" y="203144"/>
                    <a:pt x="14833" y="201905"/>
                  </a:cubicBezTo>
                  <a:cubicBezTo>
                    <a:pt x="12361" y="201905"/>
                    <a:pt x="12361" y="200666"/>
                    <a:pt x="9889" y="200666"/>
                  </a:cubicBezTo>
                  <a:cubicBezTo>
                    <a:pt x="9889" y="199428"/>
                    <a:pt x="8652" y="199428"/>
                    <a:pt x="7416" y="198189"/>
                  </a:cubicBezTo>
                  <a:cubicBezTo>
                    <a:pt x="2472" y="193234"/>
                    <a:pt x="1236" y="188279"/>
                    <a:pt x="0" y="183325"/>
                  </a:cubicBezTo>
                  <a:cubicBezTo>
                    <a:pt x="0" y="182086"/>
                    <a:pt x="0" y="180847"/>
                    <a:pt x="0" y="178370"/>
                  </a:cubicBezTo>
                  <a:lnTo>
                    <a:pt x="0" y="27251"/>
                  </a:lnTo>
                  <a:cubicBezTo>
                    <a:pt x="0" y="21058"/>
                    <a:pt x="1236" y="16103"/>
                    <a:pt x="3708" y="12387"/>
                  </a:cubicBezTo>
                  <a:cubicBezTo>
                    <a:pt x="4944" y="9910"/>
                    <a:pt x="6180" y="8671"/>
                    <a:pt x="8652" y="7432"/>
                  </a:cubicBezTo>
                  <a:cubicBezTo>
                    <a:pt x="9889" y="6194"/>
                    <a:pt x="12361" y="4955"/>
                    <a:pt x="14833" y="3716"/>
                  </a:cubicBezTo>
                  <a:cubicBezTo>
                    <a:pt x="16069" y="2478"/>
                    <a:pt x="19777" y="1239"/>
                    <a:pt x="22249" y="1239"/>
                  </a:cubicBezTo>
                  <a:cubicBezTo>
                    <a:pt x="25957" y="0"/>
                    <a:pt x="29665" y="0"/>
                    <a:pt x="33374" y="0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59B07CA-67EC-0E4A-BFAE-0E417F84EABA}"/>
                </a:ext>
              </a:extLst>
            </p:cNvPr>
            <p:cNvSpPr/>
            <p:nvPr/>
          </p:nvSpPr>
          <p:spPr>
            <a:xfrm>
              <a:off x="11007819" y="7907325"/>
              <a:ext cx="125825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" h="165">
                  <a:moveTo>
                    <a:pt x="21" y="165"/>
                  </a:moveTo>
                  <a:lnTo>
                    <a:pt x="86" y="165"/>
                  </a:lnTo>
                  <a:cubicBezTo>
                    <a:pt x="90" y="165"/>
                    <a:pt x="94" y="165"/>
                    <a:pt x="97" y="160"/>
                  </a:cubicBezTo>
                  <a:cubicBezTo>
                    <a:pt x="102" y="154"/>
                    <a:pt x="103" y="146"/>
                    <a:pt x="100" y="138"/>
                  </a:cubicBezTo>
                  <a:cubicBezTo>
                    <a:pt x="100" y="137"/>
                    <a:pt x="100" y="135"/>
                    <a:pt x="99" y="134"/>
                  </a:cubicBezTo>
                  <a:cubicBezTo>
                    <a:pt x="99" y="133"/>
                    <a:pt x="98" y="132"/>
                    <a:pt x="97" y="132"/>
                  </a:cubicBezTo>
                  <a:cubicBezTo>
                    <a:pt x="94" y="127"/>
                    <a:pt x="90" y="127"/>
                    <a:pt x="86" y="127"/>
                  </a:cubicBezTo>
                  <a:lnTo>
                    <a:pt x="49" y="126"/>
                  </a:lnTo>
                  <a:lnTo>
                    <a:pt x="49" y="100"/>
                  </a:lnTo>
                  <a:lnTo>
                    <a:pt x="79" y="100"/>
                  </a:lnTo>
                  <a:cubicBezTo>
                    <a:pt x="83" y="100"/>
                    <a:pt x="87" y="100"/>
                    <a:pt x="92" y="94"/>
                  </a:cubicBezTo>
                  <a:cubicBezTo>
                    <a:pt x="97" y="88"/>
                    <a:pt x="97" y="80"/>
                    <a:pt x="94" y="71"/>
                  </a:cubicBezTo>
                  <a:cubicBezTo>
                    <a:pt x="93" y="70"/>
                    <a:pt x="92" y="69"/>
                    <a:pt x="92" y="68"/>
                  </a:cubicBezTo>
                  <a:cubicBezTo>
                    <a:pt x="87" y="63"/>
                    <a:pt x="83" y="62"/>
                    <a:pt x="79" y="62"/>
                  </a:cubicBezTo>
                  <a:lnTo>
                    <a:pt x="49" y="62"/>
                  </a:lnTo>
                  <a:lnTo>
                    <a:pt x="49" y="39"/>
                  </a:lnTo>
                  <a:lnTo>
                    <a:pt x="83" y="39"/>
                  </a:lnTo>
                  <a:cubicBezTo>
                    <a:pt x="87" y="39"/>
                    <a:pt x="90" y="38"/>
                    <a:pt x="95" y="34"/>
                  </a:cubicBezTo>
                  <a:cubicBezTo>
                    <a:pt x="95" y="34"/>
                    <a:pt x="96" y="33"/>
                    <a:pt x="97" y="32"/>
                  </a:cubicBezTo>
                  <a:cubicBezTo>
                    <a:pt x="101" y="26"/>
                    <a:pt x="101" y="18"/>
                    <a:pt x="99" y="11"/>
                  </a:cubicBezTo>
                  <a:cubicBezTo>
                    <a:pt x="98" y="9"/>
                    <a:pt x="97" y="8"/>
                    <a:pt x="97" y="7"/>
                  </a:cubicBezTo>
                  <a:cubicBezTo>
                    <a:pt x="92" y="1"/>
                    <a:pt x="88" y="0"/>
                    <a:pt x="83" y="0"/>
                  </a:cubicBezTo>
                  <a:lnTo>
                    <a:pt x="21" y="0"/>
                  </a:lnTo>
                  <a:cubicBezTo>
                    <a:pt x="18" y="0"/>
                    <a:pt x="15" y="1"/>
                    <a:pt x="11" y="3"/>
                  </a:cubicBezTo>
                  <a:cubicBezTo>
                    <a:pt x="9" y="3"/>
                    <a:pt x="8" y="5"/>
                    <a:pt x="7" y="6"/>
                  </a:cubicBezTo>
                  <a:cubicBezTo>
                    <a:pt x="2" y="9"/>
                    <a:pt x="0" y="15"/>
                    <a:pt x="0" y="20"/>
                  </a:cubicBezTo>
                  <a:lnTo>
                    <a:pt x="0" y="144"/>
                  </a:lnTo>
                  <a:cubicBezTo>
                    <a:pt x="0" y="146"/>
                    <a:pt x="1" y="148"/>
                    <a:pt x="1" y="149"/>
                  </a:cubicBezTo>
                  <a:cubicBezTo>
                    <a:pt x="1" y="151"/>
                    <a:pt x="2" y="152"/>
                    <a:pt x="2" y="154"/>
                  </a:cubicBezTo>
                  <a:cubicBezTo>
                    <a:pt x="3" y="155"/>
                    <a:pt x="4" y="157"/>
                    <a:pt x="6" y="158"/>
                  </a:cubicBezTo>
                  <a:cubicBezTo>
                    <a:pt x="10" y="163"/>
                    <a:pt x="16" y="165"/>
                    <a:pt x="21" y="165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CF8246F8-EF1D-F24F-A620-8E895E0601A9}"/>
                </a:ext>
              </a:extLst>
            </p:cNvPr>
            <p:cNvSpPr/>
            <p:nvPr/>
          </p:nvSpPr>
          <p:spPr>
            <a:xfrm>
              <a:off x="11152331" y="7907325"/>
              <a:ext cx="166239" cy="205628"/>
            </a:xfrm>
            <a:custGeom>
              <a:avLst/>
              <a:gdLst>
                <a:gd name="connsiteX0" fmla="*/ 58552 w 166239"/>
                <a:gd name="connsiteY0" fmla="*/ 42372 h 205628"/>
                <a:gd name="connsiteX1" fmla="*/ 58552 w 166239"/>
                <a:gd name="connsiteY1" fmla="*/ 88482 h 205628"/>
                <a:gd name="connsiteX2" fmla="*/ 70595 w 166239"/>
                <a:gd name="connsiteY2" fmla="*/ 88482 h 205628"/>
                <a:gd name="connsiteX3" fmla="*/ 74207 w 166239"/>
                <a:gd name="connsiteY3" fmla="*/ 87269 h 205628"/>
                <a:gd name="connsiteX4" fmla="*/ 88659 w 166239"/>
                <a:gd name="connsiteY4" fmla="*/ 81202 h 205628"/>
                <a:gd name="connsiteX5" fmla="*/ 92271 w 166239"/>
                <a:gd name="connsiteY5" fmla="*/ 52080 h 205628"/>
                <a:gd name="connsiteX6" fmla="*/ 88659 w 166239"/>
                <a:gd name="connsiteY6" fmla="*/ 48439 h 205628"/>
                <a:gd name="connsiteX7" fmla="*/ 75412 w 166239"/>
                <a:gd name="connsiteY7" fmla="*/ 42372 h 205628"/>
                <a:gd name="connsiteX8" fmla="*/ 73003 w 166239"/>
                <a:gd name="connsiteY8" fmla="*/ 42372 h 205628"/>
                <a:gd name="connsiteX9" fmla="*/ 70595 w 166239"/>
                <a:gd name="connsiteY9" fmla="*/ 42372 h 205628"/>
                <a:gd name="connsiteX10" fmla="*/ 58552 w 166239"/>
                <a:gd name="connsiteY10" fmla="*/ 42372 h 205628"/>
                <a:gd name="connsiteX11" fmla="*/ 21020 w 166239"/>
                <a:gd name="connsiteY11" fmla="*/ 0 h 205628"/>
                <a:gd name="connsiteX12" fmla="*/ 96446 w 166239"/>
                <a:gd name="connsiteY12" fmla="*/ 0 h 205628"/>
                <a:gd name="connsiteX13" fmla="*/ 132305 w 166239"/>
                <a:gd name="connsiteY13" fmla="*/ 14865 h 205628"/>
                <a:gd name="connsiteX14" fmla="*/ 143433 w 166239"/>
                <a:gd name="connsiteY14" fmla="*/ 24775 h 205628"/>
                <a:gd name="connsiteX15" fmla="*/ 154562 w 166239"/>
                <a:gd name="connsiteY15" fmla="*/ 64414 h 205628"/>
                <a:gd name="connsiteX16" fmla="*/ 136014 w 166239"/>
                <a:gd name="connsiteY16" fmla="*/ 109008 h 205628"/>
                <a:gd name="connsiteX17" fmla="*/ 123649 w 166239"/>
                <a:gd name="connsiteY17" fmla="*/ 116440 h 205628"/>
                <a:gd name="connsiteX18" fmla="*/ 163217 w 166239"/>
                <a:gd name="connsiteY18" fmla="*/ 167228 h 205628"/>
                <a:gd name="connsiteX19" fmla="*/ 155798 w 166239"/>
                <a:gd name="connsiteY19" fmla="*/ 195718 h 205628"/>
                <a:gd name="connsiteX20" fmla="*/ 149616 w 166239"/>
                <a:gd name="connsiteY20" fmla="*/ 199435 h 205628"/>
                <a:gd name="connsiteX21" fmla="*/ 118703 w 166239"/>
                <a:gd name="connsiteY21" fmla="*/ 201912 h 205628"/>
                <a:gd name="connsiteX22" fmla="*/ 111284 w 166239"/>
                <a:gd name="connsiteY22" fmla="*/ 196957 h 205628"/>
                <a:gd name="connsiteX23" fmla="*/ 58115 w 166239"/>
                <a:gd name="connsiteY23" fmla="*/ 126350 h 205628"/>
                <a:gd name="connsiteX24" fmla="*/ 58115 w 166239"/>
                <a:gd name="connsiteY24" fmla="*/ 183331 h 205628"/>
                <a:gd name="connsiteX25" fmla="*/ 51933 w 166239"/>
                <a:gd name="connsiteY25" fmla="*/ 198196 h 205628"/>
                <a:gd name="connsiteX26" fmla="*/ 48223 w 166239"/>
                <a:gd name="connsiteY26" fmla="*/ 200673 h 205628"/>
                <a:gd name="connsiteX27" fmla="*/ 43277 w 166239"/>
                <a:gd name="connsiteY27" fmla="*/ 201912 h 205628"/>
                <a:gd name="connsiteX28" fmla="*/ 38331 w 166239"/>
                <a:gd name="connsiteY28" fmla="*/ 204390 h 205628"/>
                <a:gd name="connsiteX29" fmla="*/ 30912 w 166239"/>
                <a:gd name="connsiteY29" fmla="*/ 205628 h 205628"/>
                <a:gd name="connsiteX30" fmla="*/ 13601 w 166239"/>
                <a:gd name="connsiteY30" fmla="*/ 201912 h 205628"/>
                <a:gd name="connsiteX31" fmla="*/ 8655 w 166239"/>
                <a:gd name="connsiteY31" fmla="*/ 200673 h 205628"/>
                <a:gd name="connsiteX32" fmla="*/ 6182 w 166239"/>
                <a:gd name="connsiteY32" fmla="*/ 198196 h 205628"/>
                <a:gd name="connsiteX33" fmla="*/ 0 w 166239"/>
                <a:gd name="connsiteY33" fmla="*/ 187047 h 205628"/>
                <a:gd name="connsiteX34" fmla="*/ 0 w 166239"/>
                <a:gd name="connsiteY34" fmla="*/ 183331 h 205628"/>
                <a:gd name="connsiteX35" fmla="*/ 0 w 166239"/>
                <a:gd name="connsiteY35" fmla="*/ 23536 h 205628"/>
                <a:gd name="connsiteX36" fmla="*/ 1236 w 166239"/>
                <a:gd name="connsiteY36" fmla="*/ 16104 h 205628"/>
                <a:gd name="connsiteX37" fmla="*/ 2473 w 166239"/>
                <a:gd name="connsiteY37" fmla="*/ 11149 h 205628"/>
                <a:gd name="connsiteX38" fmla="*/ 4946 w 166239"/>
                <a:gd name="connsiteY38" fmla="*/ 7433 h 205628"/>
                <a:gd name="connsiteX39" fmla="*/ 21020 w 166239"/>
                <a:gd name="connsiteY39" fmla="*/ 0 h 205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6239" h="205628">
                  <a:moveTo>
                    <a:pt x="58552" y="42372"/>
                  </a:moveTo>
                  <a:lnTo>
                    <a:pt x="58552" y="88482"/>
                  </a:lnTo>
                  <a:cubicBezTo>
                    <a:pt x="63369" y="88482"/>
                    <a:pt x="66982" y="88482"/>
                    <a:pt x="70595" y="88482"/>
                  </a:cubicBezTo>
                  <a:cubicBezTo>
                    <a:pt x="73003" y="88482"/>
                    <a:pt x="73003" y="88482"/>
                    <a:pt x="74207" y="87269"/>
                  </a:cubicBezTo>
                  <a:cubicBezTo>
                    <a:pt x="79025" y="87269"/>
                    <a:pt x="83842" y="86055"/>
                    <a:pt x="88659" y="81202"/>
                  </a:cubicBezTo>
                  <a:cubicBezTo>
                    <a:pt x="95884" y="72708"/>
                    <a:pt x="97089" y="61787"/>
                    <a:pt x="92271" y="52080"/>
                  </a:cubicBezTo>
                  <a:cubicBezTo>
                    <a:pt x="91067" y="50866"/>
                    <a:pt x="89863" y="49653"/>
                    <a:pt x="88659" y="48439"/>
                  </a:cubicBezTo>
                  <a:cubicBezTo>
                    <a:pt x="85046" y="43586"/>
                    <a:pt x="79025" y="42372"/>
                    <a:pt x="75412" y="42372"/>
                  </a:cubicBezTo>
                  <a:cubicBezTo>
                    <a:pt x="74207" y="42372"/>
                    <a:pt x="74207" y="42372"/>
                    <a:pt x="73003" y="42372"/>
                  </a:cubicBezTo>
                  <a:cubicBezTo>
                    <a:pt x="73003" y="42372"/>
                    <a:pt x="73003" y="42372"/>
                    <a:pt x="70595" y="42372"/>
                  </a:cubicBezTo>
                  <a:cubicBezTo>
                    <a:pt x="66982" y="42372"/>
                    <a:pt x="63369" y="42372"/>
                    <a:pt x="58552" y="42372"/>
                  </a:cubicBezTo>
                  <a:close/>
                  <a:moveTo>
                    <a:pt x="21020" y="0"/>
                  </a:moveTo>
                  <a:lnTo>
                    <a:pt x="96446" y="0"/>
                  </a:lnTo>
                  <a:cubicBezTo>
                    <a:pt x="108811" y="0"/>
                    <a:pt x="122413" y="6194"/>
                    <a:pt x="132305" y="14865"/>
                  </a:cubicBezTo>
                  <a:cubicBezTo>
                    <a:pt x="136014" y="17342"/>
                    <a:pt x="139724" y="21059"/>
                    <a:pt x="143433" y="24775"/>
                  </a:cubicBezTo>
                  <a:cubicBezTo>
                    <a:pt x="153325" y="38401"/>
                    <a:pt x="155798" y="50788"/>
                    <a:pt x="154562" y="64414"/>
                  </a:cubicBezTo>
                  <a:cubicBezTo>
                    <a:pt x="153325" y="79279"/>
                    <a:pt x="150852" y="94143"/>
                    <a:pt x="136014" y="109008"/>
                  </a:cubicBezTo>
                  <a:cubicBezTo>
                    <a:pt x="131068" y="112724"/>
                    <a:pt x="126122" y="115201"/>
                    <a:pt x="123649" y="116440"/>
                  </a:cubicBezTo>
                  <a:lnTo>
                    <a:pt x="163217" y="167228"/>
                  </a:lnTo>
                  <a:cubicBezTo>
                    <a:pt x="169399" y="177138"/>
                    <a:pt x="165690" y="187047"/>
                    <a:pt x="155798" y="195718"/>
                  </a:cubicBezTo>
                  <a:cubicBezTo>
                    <a:pt x="153325" y="196957"/>
                    <a:pt x="150852" y="198196"/>
                    <a:pt x="149616" y="199435"/>
                  </a:cubicBezTo>
                  <a:cubicBezTo>
                    <a:pt x="138487" y="205628"/>
                    <a:pt x="128595" y="208106"/>
                    <a:pt x="118703" y="201912"/>
                  </a:cubicBezTo>
                  <a:cubicBezTo>
                    <a:pt x="116230" y="200673"/>
                    <a:pt x="112521" y="198196"/>
                    <a:pt x="111284" y="196957"/>
                  </a:cubicBezTo>
                  <a:lnTo>
                    <a:pt x="58115" y="126350"/>
                  </a:lnTo>
                  <a:lnTo>
                    <a:pt x="58115" y="183331"/>
                  </a:lnTo>
                  <a:cubicBezTo>
                    <a:pt x="58115" y="188286"/>
                    <a:pt x="56879" y="192002"/>
                    <a:pt x="51933" y="198196"/>
                  </a:cubicBezTo>
                  <a:cubicBezTo>
                    <a:pt x="50696" y="198196"/>
                    <a:pt x="49460" y="199435"/>
                    <a:pt x="48223" y="200673"/>
                  </a:cubicBezTo>
                  <a:cubicBezTo>
                    <a:pt x="45750" y="200673"/>
                    <a:pt x="44514" y="201912"/>
                    <a:pt x="43277" y="201912"/>
                  </a:cubicBezTo>
                  <a:cubicBezTo>
                    <a:pt x="42041" y="203151"/>
                    <a:pt x="39568" y="204390"/>
                    <a:pt x="38331" y="204390"/>
                  </a:cubicBezTo>
                  <a:cubicBezTo>
                    <a:pt x="35858" y="204390"/>
                    <a:pt x="33385" y="204390"/>
                    <a:pt x="30912" y="205628"/>
                  </a:cubicBezTo>
                  <a:cubicBezTo>
                    <a:pt x="24730" y="205628"/>
                    <a:pt x="18547" y="204390"/>
                    <a:pt x="13601" y="201912"/>
                  </a:cubicBezTo>
                  <a:cubicBezTo>
                    <a:pt x="12365" y="201912"/>
                    <a:pt x="11128" y="200673"/>
                    <a:pt x="8655" y="200673"/>
                  </a:cubicBezTo>
                  <a:cubicBezTo>
                    <a:pt x="8655" y="199435"/>
                    <a:pt x="7419" y="198196"/>
                    <a:pt x="6182" y="198196"/>
                  </a:cubicBezTo>
                  <a:cubicBezTo>
                    <a:pt x="1236" y="194480"/>
                    <a:pt x="0" y="190764"/>
                    <a:pt x="0" y="187047"/>
                  </a:cubicBezTo>
                  <a:cubicBezTo>
                    <a:pt x="0" y="185809"/>
                    <a:pt x="0" y="184570"/>
                    <a:pt x="0" y="183331"/>
                  </a:cubicBezTo>
                  <a:lnTo>
                    <a:pt x="0" y="23536"/>
                  </a:lnTo>
                  <a:cubicBezTo>
                    <a:pt x="0" y="21059"/>
                    <a:pt x="0" y="18581"/>
                    <a:pt x="1236" y="16104"/>
                  </a:cubicBezTo>
                  <a:cubicBezTo>
                    <a:pt x="1236" y="13626"/>
                    <a:pt x="2473" y="12387"/>
                    <a:pt x="2473" y="11149"/>
                  </a:cubicBezTo>
                  <a:cubicBezTo>
                    <a:pt x="2473" y="8671"/>
                    <a:pt x="3709" y="8671"/>
                    <a:pt x="4946" y="7433"/>
                  </a:cubicBezTo>
                  <a:cubicBezTo>
                    <a:pt x="9892" y="1239"/>
                    <a:pt x="16074" y="0"/>
                    <a:pt x="21020" y="0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D9184F23-798A-B546-B242-DE8903AE2659}"/>
                </a:ext>
              </a:extLst>
            </p:cNvPr>
            <p:cNvSpPr/>
            <p:nvPr/>
          </p:nvSpPr>
          <p:spPr>
            <a:xfrm>
              <a:off x="11012799" y="8139124"/>
              <a:ext cx="295253" cy="3177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" h="256">
                  <a:moveTo>
                    <a:pt x="235" y="117"/>
                  </a:moveTo>
                  <a:cubicBezTo>
                    <a:pt x="235" y="115"/>
                    <a:pt x="234" y="114"/>
                    <a:pt x="233" y="113"/>
                  </a:cubicBezTo>
                  <a:cubicBezTo>
                    <a:pt x="233" y="112"/>
                    <a:pt x="232" y="110"/>
                    <a:pt x="232" y="109"/>
                  </a:cubicBezTo>
                  <a:cubicBezTo>
                    <a:pt x="230" y="107"/>
                    <a:pt x="228" y="106"/>
                    <a:pt x="226" y="105"/>
                  </a:cubicBezTo>
                  <a:cubicBezTo>
                    <a:pt x="225" y="104"/>
                    <a:pt x="224" y="103"/>
                    <a:pt x="222" y="103"/>
                  </a:cubicBezTo>
                  <a:cubicBezTo>
                    <a:pt x="221" y="103"/>
                    <a:pt x="220" y="103"/>
                    <a:pt x="217" y="102"/>
                  </a:cubicBezTo>
                  <a:cubicBezTo>
                    <a:pt x="215" y="102"/>
                    <a:pt x="212" y="102"/>
                    <a:pt x="210" y="102"/>
                  </a:cubicBezTo>
                  <a:lnTo>
                    <a:pt x="153" y="102"/>
                  </a:lnTo>
                  <a:cubicBezTo>
                    <a:pt x="146" y="102"/>
                    <a:pt x="139" y="103"/>
                    <a:pt x="132" y="108"/>
                  </a:cubicBezTo>
                  <a:cubicBezTo>
                    <a:pt x="131" y="109"/>
                    <a:pt x="129" y="111"/>
                    <a:pt x="128" y="113"/>
                  </a:cubicBezTo>
                  <a:cubicBezTo>
                    <a:pt x="127" y="114"/>
                    <a:pt x="126" y="116"/>
                    <a:pt x="124" y="118"/>
                  </a:cubicBezTo>
                  <a:cubicBezTo>
                    <a:pt x="122" y="124"/>
                    <a:pt x="120" y="131"/>
                    <a:pt x="122" y="139"/>
                  </a:cubicBezTo>
                  <a:cubicBezTo>
                    <a:pt x="122" y="141"/>
                    <a:pt x="123" y="144"/>
                    <a:pt x="123" y="146"/>
                  </a:cubicBezTo>
                  <a:cubicBezTo>
                    <a:pt x="124" y="148"/>
                    <a:pt x="125" y="150"/>
                    <a:pt x="126" y="152"/>
                  </a:cubicBezTo>
                  <a:cubicBezTo>
                    <a:pt x="131" y="159"/>
                    <a:pt x="137" y="161"/>
                    <a:pt x="143" y="162"/>
                  </a:cubicBezTo>
                  <a:cubicBezTo>
                    <a:pt x="145" y="163"/>
                    <a:pt x="147" y="163"/>
                    <a:pt x="148" y="163"/>
                  </a:cubicBezTo>
                  <a:cubicBezTo>
                    <a:pt x="151" y="163"/>
                    <a:pt x="153" y="163"/>
                    <a:pt x="155" y="163"/>
                  </a:cubicBezTo>
                  <a:cubicBezTo>
                    <a:pt x="157" y="163"/>
                    <a:pt x="158" y="163"/>
                    <a:pt x="159" y="163"/>
                  </a:cubicBezTo>
                  <a:cubicBezTo>
                    <a:pt x="161" y="163"/>
                    <a:pt x="161" y="163"/>
                    <a:pt x="163" y="163"/>
                  </a:cubicBezTo>
                  <a:cubicBezTo>
                    <a:pt x="164" y="166"/>
                    <a:pt x="164" y="167"/>
                    <a:pt x="165" y="170"/>
                  </a:cubicBezTo>
                  <a:cubicBezTo>
                    <a:pt x="165" y="171"/>
                    <a:pt x="165" y="171"/>
                    <a:pt x="164" y="172"/>
                  </a:cubicBezTo>
                  <a:cubicBezTo>
                    <a:pt x="164" y="175"/>
                    <a:pt x="163" y="179"/>
                    <a:pt x="161" y="183"/>
                  </a:cubicBezTo>
                  <a:cubicBezTo>
                    <a:pt x="159" y="184"/>
                    <a:pt x="158" y="185"/>
                    <a:pt x="157" y="186"/>
                  </a:cubicBezTo>
                  <a:cubicBezTo>
                    <a:pt x="153" y="188"/>
                    <a:pt x="149" y="190"/>
                    <a:pt x="145" y="190"/>
                  </a:cubicBezTo>
                  <a:cubicBezTo>
                    <a:pt x="141" y="192"/>
                    <a:pt x="136" y="192"/>
                    <a:pt x="131" y="192"/>
                  </a:cubicBezTo>
                  <a:cubicBezTo>
                    <a:pt x="127" y="192"/>
                    <a:pt x="123" y="192"/>
                    <a:pt x="119" y="191"/>
                  </a:cubicBezTo>
                  <a:cubicBezTo>
                    <a:pt x="116" y="190"/>
                    <a:pt x="112" y="190"/>
                    <a:pt x="109" y="188"/>
                  </a:cubicBezTo>
                  <a:cubicBezTo>
                    <a:pt x="102" y="186"/>
                    <a:pt x="97" y="183"/>
                    <a:pt x="92" y="177"/>
                  </a:cubicBezTo>
                  <a:cubicBezTo>
                    <a:pt x="89" y="174"/>
                    <a:pt x="85" y="170"/>
                    <a:pt x="83" y="166"/>
                  </a:cubicBezTo>
                  <a:cubicBezTo>
                    <a:pt x="78" y="159"/>
                    <a:pt x="75" y="151"/>
                    <a:pt x="74" y="142"/>
                  </a:cubicBezTo>
                  <a:cubicBezTo>
                    <a:pt x="73" y="133"/>
                    <a:pt x="73" y="124"/>
                    <a:pt x="74" y="114"/>
                  </a:cubicBezTo>
                  <a:cubicBezTo>
                    <a:pt x="76" y="105"/>
                    <a:pt x="80" y="95"/>
                    <a:pt x="85" y="87"/>
                  </a:cubicBezTo>
                  <a:cubicBezTo>
                    <a:pt x="87" y="84"/>
                    <a:pt x="89" y="81"/>
                    <a:pt x="92" y="78"/>
                  </a:cubicBezTo>
                  <a:cubicBezTo>
                    <a:pt x="94" y="77"/>
                    <a:pt x="96" y="75"/>
                    <a:pt x="98" y="74"/>
                  </a:cubicBezTo>
                  <a:cubicBezTo>
                    <a:pt x="101" y="72"/>
                    <a:pt x="103" y="71"/>
                    <a:pt x="106" y="70"/>
                  </a:cubicBezTo>
                  <a:cubicBezTo>
                    <a:pt x="109" y="68"/>
                    <a:pt x="113" y="67"/>
                    <a:pt x="118" y="67"/>
                  </a:cubicBezTo>
                  <a:cubicBezTo>
                    <a:pt x="126" y="64"/>
                    <a:pt x="137" y="64"/>
                    <a:pt x="148" y="64"/>
                  </a:cubicBezTo>
                  <a:cubicBezTo>
                    <a:pt x="150" y="65"/>
                    <a:pt x="152" y="65"/>
                    <a:pt x="154" y="66"/>
                  </a:cubicBezTo>
                  <a:cubicBezTo>
                    <a:pt x="157" y="66"/>
                    <a:pt x="159" y="67"/>
                    <a:pt x="165" y="68"/>
                  </a:cubicBezTo>
                  <a:cubicBezTo>
                    <a:pt x="170" y="71"/>
                    <a:pt x="180" y="74"/>
                    <a:pt x="189" y="78"/>
                  </a:cubicBezTo>
                  <a:cubicBezTo>
                    <a:pt x="197" y="81"/>
                    <a:pt x="206" y="80"/>
                    <a:pt x="215" y="74"/>
                  </a:cubicBezTo>
                  <a:cubicBezTo>
                    <a:pt x="217" y="73"/>
                    <a:pt x="219" y="71"/>
                    <a:pt x="221" y="69"/>
                  </a:cubicBezTo>
                  <a:cubicBezTo>
                    <a:pt x="228" y="61"/>
                    <a:pt x="232" y="50"/>
                    <a:pt x="230" y="40"/>
                  </a:cubicBezTo>
                  <a:cubicBezTo>
                    <a:pt x="228" y="37"/>
                    <a:pt x="227" y="34"/>
                    <a:pt x="225" y="31"/>
                  </a:cubicBezTo>
                  <a:cubicBezTo>
                    <a:pt x="224" y="30"/>
                    <a:pt x="223" y="29"/>
                    <a:pt x="222" y="28"/>
                  </a:cubicBezTo>
                  <a:cubicBezTo>
                    <a:pt x="214" y="22"/>
                    <a:pt x="205" y="16"/>
                    <a:pt x="198" y="13"/>
                  </a:cubicBezTo>
                  <a:cubicBezTo>
                    <a:pt x="190" y="9"/>
                    <a:pt x="184" y="7"/>
                    <a:pt x="176" y="5"/>
                  </a:cubicBezTo>
                  <a:cubicBezTo>
                    <a:pt x="170" y="4"/>
                    <a:pt x="163" y="3"/>
                    <a:pt x="156" y="1"/>
                  </a:cubicBezTo>
                  <a:cubicBezTo>
                    <a:pt x="148" y="1"/>
                    <a:pt x="140" y="0"/>
                    <a:pt x="132" y="0"/>
                  </a:cubicBezTo>
                  <a:cubicBezTo>
                    <a:pt x="122" y="0"/>
                    <a:pt x="111" y="1"/>
                    <a:pt x="101" y="3"/>
                  </a:cubicBezTo>
                  <a:cubicBezTo>
                    <a:pt x="90" y="5"/>
                    <a:pt x="81" y="9"/>
                    <a:pt x="71" y="13"/>
                  </a:cubicBezTo>
                  <a:cubicBezTo>
                    <a:pt x="61" y="18"/>
                    <a:pt x="53" y="23"/>
                    <a:pt x="44" y="30"/>
                  </a:cubicBezTo>
                  <a:cubicBezTo>
                    <a:pt x="36" y="37"/>
                    <a:pt x="28" y="45"/>
                    <a:pt x="22" y="54"/>
                  </a:cubicBezTo>
                  <a:cubicBezTo>
                    <a:pt x="16" y="62"/>
                    <a:pt x="12" y="70"/>
                    <a:pt x="8" y="79"/>
                  </a:cubicBezTo>
                  <a:cubicBezTo>
                    <a:pt x="5" y="89"/>
                    <a:pt x="2" y="100"/>
                    <a:pt x="1" y="110"/>
                  </a:cubicBezTo>
                  <a:cubicBezTo>
                    <a:pt x="0" y="121"/>
                    <a:pt x="-1" y="131"/>
                    <a:pt x="1" y="141"/>
                  </a:cubicBezTo>
                  <a:cubicBezTo>
                    <a:pt x="1" y="152"/>
                    <a:pt x="3" y="161"/>
                    <a:pt x="5" y="170"/>
                  </a:cubicBezTo>
                  <a:cubicBezTo>
                    <a:pt x="8" y="179"/>
                    <a:pt x="11" y="187"/>
                    <a:pt x="15" y="193"/>
                  </a:cubicBezTo>
                  <a:cubicBezTo>
                    <a:pt x="19" y="200"/>
                    <a:pt x="22" y="206"/>
                    <a:pt x="26" y="211"/>
                  </a:cubicBezTo>
                  <a:cubicBezTo>
                    <a:pt x="31" y="217"/>
                    <a:pt x="35" y="222"/>
                    <a:pt x="40" y="226"/>
                  </a:cubicBezTo>
                  <a:cubicBezTo>
                    <a:pt x="44" y="230"/>
                    <a:pt x="50" y="234"/>
                    <a:pt x="55" y="238"/>
                  </a:cubicBezTo>
                  <a:cubicBezTo>
                    <a:pt x="61" y="241"/>
                    <a:pt x="68" y="245"/>
                    <a:pt x="75" y="247"/>
                  </a:cubicBezTo>
                  <a:cubicBezTo>
                    <a:pt x="83" y="250"/>
                    <a:pt x="91" y="252"/>
                    <a:pt x="101" y="254"/>
                  </a:cubicBezTo>
                  <a:cubicBezTo>
                    <a:pt x="111" y="256"/>
                    <a:pt x="122" y="256"/>
                    <a:pt x="134" y="256"/>
                  </a:cubicBezTo>
                  <a:cubicBezTo>
                    <a:pt x="139" y="256"/>
                    <a:pt x="145" y="256"/>
                    <a:pt x="150" y="256"/>
                  </a:cubicBezTo>
                  <a:cubicBezTo>
                    <a:pt x="156" y="255"/>
                    <a:pt x="161" y="255"/>
                    <a:pt x="166" y="253"/>
                  </a:cubicBezTo>
                  <a:cubicBezTo>
                    <a:pt x="171" y="253"/>
                    <a:pt x="176" y="251"/>
                    <a:pt x="180" y="250"/>
                  </a:cubicBezTo>
                  <a:cubicBezTo>
                    <a:pt x="185" y="249"/>
                    <a:pt x="189" y="247"/>
                    <a:pt x="193" y="246"/>
                  </a:cubicBezTo>
                  <a:cubicBezTo>
                    <a:pt x="197" y="244"/>
                    <a:pt x="202" y="242"/>
                    <a:pt x="205" y="240"/>
                  </a:cubicBezTo>
                  <a:cubicBezTo>
                    <a:pt x="209" y="237"/>
                    <a:pt x="213" y="235"/>
                    <a:pt x="216" y="233"/>
                  </a:cubicBezTo>
                  <a:cubicBezTo>
                    <a:pt x="223" y="227"/>
                    <a:pt x="230" y="220"/>
                    <a:pt x="233" y="212"/>
                  </a:cubicBezTo>
                  <a:cubicBezTo>
                    <a:pt x="235" y="209"/>
                    <a:pt x="236" y="206"/>
                    <a:pt x="237" y="203"/>
                  </a:cubicBezTo>
                  <a:lnTo>
                    <a:pt x="238" y="135"/>
                  </a:lnTo>
                  <a:cubicBezTo>
                    <a:pt x="237" y="131"/>
                    <a:pt x="237" y="127"/>
                    <a:pt x="237" y="124"/>
                  </a:cubicBezTo>
                  <a:cubicBezTo>
                    <a:pt x="237" y="120"/>
                    <a:pt x="236" y="119"/>
                    <a:pt x="235" y="117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7F8A3DF2-6BB6-3F4A-8518-E750D9AF16D1}"/>
                </a:ext>
              </a:extLst>
            </p:cNvPr>
            <p:cNvSpPr/>
            <p:nvPr/>
          </p:nvSpPr>
          <p:spPr>
            <a:xfrm>
              <a:off x="10789806" y="7904833"/>
              <a:ext cx="193098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" h="169">
                  <a:moveTo>
                    <a:pt x="154" y="77"/>
                  </a:moveTo>
                  <a:cubicBezTo>
                    <a:pt x="154" y="76"/>
                    <a:pt x="153" y="75"/>
                    <a:pt x="153" y="74"/>
                  </a:cubicBezTo>
                  <a:cubicBezTo>
                    <a:pt x="152" y="72"/>
                    <a:pt x="150" y="70"/>
                    <a:pt x="148" y="70"/>
                  </a:cubicBezTo>
                  <a:cubicBezTo>
                    <a:pt x="147" y="69"/>
                    <a:pt x="147" y="68"/>
                    <a:pt x="146" y="68"/>
                  </a:cubicBezTo>
                  <a:cubicBezTo>
                    <a:pt x="143" y="68"/>
                    <a:pt x="140" y="67"/>
                    <a:pt x="137" y="67"/>
                  </a:cubicBezTo>
                  <a:lnTo>
                    <a:pt x="100" y="67"/>
                  </a:lnTo>
                  <a:cubicBezTo>
                    <a:pt x="95" y="67"/>
                    <a:pt x="89" y="68"/>
                    <a:pt x="84" y="74"/>
                  </a:cubicBezTo>
                  <a:cubicBezTo>
                    <a:pt x="80" y="79"/>
                    <a:pt x="79" y="85"/>
                    <a:pt x="79" y="91"/>
                  </a:cubicBezTo>
                  <a:cubicBezTo>
                    <a:pt x="80" y="93"/>
                    <a:pt x="80" y="94"/>
                    <a:pt x="80" y="96"/>
                  </a:cubicBezTo>
                  <a:cubicBezTo>
                    <a:pt x="81" y="98"/>
                    <a:pt x="82" y="99"/>
                    <a:pt x="82" y="100"/>
                  </a:cubicBezTo>
                  <a:cubicBezTo>
                    <a:pt x="86" y="105"/>
                    <a:pt x="90" y="106"/>
                    <a:pt x="93" y="107"/>
                  </a:cubicBezTo>
                  <a:cubicBezTo>
                    <a:pt x="95" y="107"/>
                    <a:pt x="96" y="107"/>
                    <a:pt x="97" y="107"/>
                  </a:cubicBezTo>
                  <a:cubicBezTo>
                    <a:pt x="99" y="107"/>
                    <a:pt x="100" y="107"/>
                    <a:pt x="101" y="107"/>
                  </a:cubicBezTo>
                  <a:cubicBezTo>
                    <a:pt x="102" y="107"/>
                    <a:pt x="104" y="107"/>
                    <a:pt x="104" y="107"/>
                  </a:cubicBezTo>
                  <a:cubicBezTo>
                    <a:pt x="106" y="107"/>
                    <a:pt x="106" y="107"/>
                    <a:pt x="107" y="108"/>
                  </a:cubicBezTo>
                  <a:cubicBezTo>
                    <a:pt x="107" y="109"/>
                    <a:pt x="107" y="110"/>
                    <a:pt x="108" y="112"/>
                  </a:cubicBezTo>
                  <a:cubicBezTo>
                    <a:pt x="108" y="113"/>
                    <a:pt x="107" y="113"/>
                    <a:pt x="107" y="115"/>
                  </a:cubicBezTo>
                  <a:cubicBezTo>
                    <a:pt x="107" y="117"/>
                    <a:pt x="106" y="118"/>
                    <a:pt x="105" y="120"/>
                  </a:cubicBezTo>
                  <a:cubicBezTo>
                    <a:pt x="99" y="126"/>
                    <a:pt x="93" y="126"/>
                    <a:pt x="86" y="126"/>
                  </a:cubicBezTo>
                  <a:cubicBezTo>
                    <a:pt x="83" y="126"/>
                    <a:pt x="80" y="126"/>
                    <a:pt x="78" y="126"/>
                  </a:cubicBezTo>
                  <a:cubicBezTo>
                    <a:pt x="71" y="124"/>
                    <a:pt x="65" y="122"/>
                    <a:pt x="60" y="117"/>
                  </a:cubicBezTo>
                  <a:cubicBezTo>
                    <a:pt x="58" y="115"/>
                    <a:pt x="56" y="112"/>
                    <a:pt x="54" y="110"/>
                  </a:cubicBezTo>
                  <a:cubicBezTo>
                    <a:pt x="51" y="105"/>
                    <a:pt x="49" y="99"/>
                    <a:pt x="48" y="94"/>
                  </a:cubicBezTo>
                  <a:cubicBezTo>
                    <a:pt x="47" y="88"/>
                    <a:pt x="47" y="82"/>
                    <a:pt x="49" y="76"/>
                  </a:cubicBezTo>
                  <a:cubicBezTo>
                    <a:pt x="50" y="69"/>
                    <a:pt x="52" y="63"/>
                    <a:pt x="55" y="57"/>
                  </a:cubicBezTo>
                  <a:cubicBezTo>
                    <a:pt x="56" y="55"/>
                    <a:pt x="58" y="54"/>
                    <a:pt x="60" y="52"/>
                  </a:cubicBezTo>
                  <a:cubicBezTo>
                    <a:pt x="61" y="50"/>
                    <a:pt x="63" y="50"/>
                    <a:pt x="64" y="49"/>
                  </a:cubicBezTo>
                  <a:cubicBezTo>
                    <a:pt x="66" y="48"/>
                    <a:pt x="67" y="47"/>
                    <a:pt x="69" y="46"/>
                  </a:cubicBezTo>
                  <a:cubicBezTo>
                    <a:pt x="71" y="46"/>
                    <a:pt x="74" y="44"/>
                    <a:pt x="77" y="44"/>
                  </a:cubicBezTo>
                  <a:cubicBezTo>
                    <a:pt x="83" y="43"/>
                    <a:pt x="90" y="42"/>
                    <a:pt x="97" y="43"/>
                  </a:cubicBezTo>
                  <a:cubicBezTo>
                    <a:pt x="98" y="43"/>
                    <a:pt x="99" y="43"/>
                    <a:pt x="101" y="43"/>
                  </a:cubicBezTo>
                  <a:cubicBezTo>
                    <a:pt x="102" y="44"/>
                    <a:pt x="104" y="44"/>
                    <a:pt x="108" y="46"/>
                  </a:cubicBezTo>
                  <a:cubicBezTo>
                    <a:pt x="112" y="47"/>
                    <a:pt x="118" y="49"/>
                    <a:pt x="123" y="52"/>
                  </a:cubicBezTo>
                  <a:cubicBezTo>
                    <a:pt x="130" y="54"/>
                    <a:pt x="137" y="54"/>
                    <a:pt x="145" y="46"/>
                  </a:cubicBezTo>
                  <a:cubicBezTo>
                    <a:pt x="150" y="39"/>
                    <a:pt x="153" y="31"/>
                    <a:pt x="149" y="24"/>
                  </a:cubicBezTo>
                  <a:cubicBezTo>
                    <a:pt x="148" y="22"/>
                    <a:pt x="147" y="20"/>
                    <a:pt x="145" y="19"/>
                  </a:cubicBezTo>
                  <a:cubicBezTo>
                    <a:pt x="140" y="14"/>
                    <a:pt x="134" y="11"/>
                    <a:pt x="129" y="9"/>
                  </a:cubicBezTo>
                  <a:cubicBezTo>
                    <a:pt x="124" y="7"/>
                    <a:pt x="120" y="5"/>
                    <a:pt x="116" y="4"/>
                  </a:cubicBezTo>
                  <a:cubicBezTo>
                    <a:pt x="107" y="2"/>
                    <a:pt x="96" y="0"/>
                    <a:pt x="86" y="0"/>
                  </a:cubicBezTo>
                  <a:cubicBezTo>
                    <a:pt x="79" y="0"/>
                    <a:pt x="72" y="1"/>
                    <a:pt x="66" y="3"/>
                  </a:cubicBezTo>
                  <a:cubicBezTo>
                    <a:pt x="59" y="4"/>
                    <a:pt x="52" y="6"/>
                    <a:pt x="46" y="9"/>
                  </a:cubicBezTo>
                  <a:cubicBezTo>
                    <a:pt x="40" y="12"/>
                    <a:pt x="34" y="16"/>
                    <a:pt x="28" y="20"/>
                  </a:cubicBezTo>
                  <a:cubicBezTo>
                    <a:pt x="23" y="25"/>
                    <a:pt x="18" y="30"/>
                    <a:pt x="14" y="36"/>
                  </a:cubicBezTo>
                  <a:cubicBezTo>
                    <a:pt x="10" y="41"/>
                    <a:pt x="8" y="47"/>
                    <a:pt x="5" y="53"/>
                  </a:cubicBezTo>
                  <a:cubicBezTo>
                    <a:pt x="3" y="59"/>
                    <a:pt x="1" y="66"/>
                    <a:pt x="0" y="72"/>
                  </a:cubicBezTo>
                  <a:cubicBezTo>
                    <a:pt x="0" y="80"/>
                    <a:pt x="-1" y="87"/>
                    <a:pt x="0" y="93"/>
                  </a:cubicBezTo>
                  <a:cubicBezTo>
                    <a:pt x="0" y="100"/>
                    <a:pt x="2" y="106"/>
                    <a:pt x="3" y="112"/>
                  </a:cubicBezTo>
                  <a:cubicBezTo>
                    <a:pt x="5" y="117"/>
                    <a:pt x="7" y="123"/>
                    <a:pt x="9" y="128"/>
                  </a:cubicBezTo>
                  <a:cubicBezTo>
                    <a:pt x="12" y="131"/>
                    <a:pt x="14" y="135"/>
                    <a:pt x="17" y="139"/>
                  </a:cubicBezTo>
                  <a:cubicBezTo>
                    <a:pt x="20" y="143"/>
                    <a:pt x="22" y="146"/>
                    <a:pt x="25" y="148"/>
                  </a:cubicBezTo>
                  <a:cubicBezTo>
                    <a:pt x="29" y="151"/>
                    <a:pt x="33" y="154"/>
                    <a:pt x="36" y="156"/>
                  </a:cubicBezTo>
                  <a:cubicBezTo>
                    <a:pt x="40" y="159"/>
                    <a:pt x="44" y="161"/>
                    <a:pt x="49" y="162"/>
                  </a:cubicBezTo>
                  <a:cubicBezTo>
                    <a:pt x="54" y="164"/>
                    <a:pt x="60" y="166"/>
                    <a:pt x="66" y="167"/>
                  </a:cubicBezTo>
                  <a:cubicBezTo>
                    <a:pt x="75" y="169"/>
                    <a:pt x="87" y="169"/>
                    <a:pt x="98" y="168"/>
                  </a:cubicBezTo>
                  <a:cubicBezTo>
                    <a:pt x="102" y="168"/>
                    <a:pt x="106" y="167"/>
                    <a:pt x="108" y="167"/>
                  </a:cubicBezTo>
                  <a:cubicBezTo>
                    <a:pt x="112" y="166"/>
                    <a:pt x="114" y="165"/>
                    <a:pt x="118" y="165"/>
                  </a:cubicBezTo>
                  <a:cubicBezTo>
                    <a:pt x="121" y="164"/>
                    <a:pt x="124" y="163"/>
                    <a:pt x="126" y="162"/>
                  </a:cubicBezTo>
                  <a:cubicBezTo>
                    <a:pt x="129" y="161"/>
                    <a:pt x="132" y="159"/>
                    <a:pt x="134" y="157"/>
                  </a:cubicBezTo>
                  <a:cubicBezTo>
                    <a:pt x="137" y="156"/>
                    <a:pt x="139" y="154"/>
                    <a:pt x="142" y="153"/>
                  </a:cubicBezTo>
                  <a:cubicBezTo>
                    <a:pt x="146" y="150"/>
                    <a:pt x="150" y="145"/>
                    <a:pt x="153" y="140"/>
                  </a:cubicBezTo>
                  <a:cubicBezTo>
                    <a:pt x="154" y="138"/>
                    <a:pt x="154" y="135"/>
                    <a:pt x="155" y="134"/>
                  </a:cubicBezTo>
                  <a:lnTo>
                    <a:pt x="156" y="89"/>
                  </a:lnTo>
                  <a:cubicBezTo>
                    <a:pt x="156" y="87"/>
                    <a:pt x="155" y="84"/>
                    <a:pt x="155" y="82"/>
                  </a:cubicBezTo>
                  <a:cubicBezTo>
                    <a:pt x="154" y="80"/>
                    <a:pt x="154" y="78"/>
                    <a:pt x="154" y="77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36469E46-BDE1-144D-8CB8-5A2A5070FCF9}"/>
                </a:ext>
              </a:extLst>
            </p:cNvPr>
            <p:cNvSpPr/>
            <p:nvPr/>
          </p:nvSpPr>
          <p:spPr>
            <a:xfrm>
              <a:off x="10703846" y="8145355"/>
              <a:ext cx="277812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248">
                  <a:moveTo>
                    <a:pt x="215" y="10"/>
                  </a:moveTo>
                  <a:cubicBezTo>
                    <a:pt x="214" y="9"/>
                    <a:pt x="213" y="7"/>
                    <a:pt x="211" y="7"/>
                  </a:cubicBezTo>
                  <a:cubicBezTo>
                    <a:pt x="209" y="5"/>
                    <a:pt x="207" y="5"/>
                    <a:pt x="205" y="4"/>
                  </a:cubicBezTo>
                  <a:cubicBezTo>
                    <a:pt x="199" y="1"/>
                    <a:pt x="191" y="0"/>
                    <a:pt x="183" y="0"/>
                  </a:cubicBezTo>
                  <a:cubicBezTo>
                    <a:pt x="180" y="0"/>
                    <a:pt x="177" y="1"/>
                    <a:pt x="175" y="2"/>
                  </a:cubicBezTo>
                  <a:cubicBezTo>
                    <a:pt x="173" y="3"/>
                    <a:pt x="171" y="3"/>
                    <a:pt x="168" y="4"/>
                  </a:cubicBezTo>
                  <a:cubicBezTo>
                    <a:pt x="166" y="5"/>
                    <a:pt x="165" y="5"/>
                    <a:pt x="163" y="7"/>
                  </a:cubicBezTo>
                  <a:cubicBezTo>
                    <a:pt x="161" y="7"/>
                    <a:pt x="160" y="9"/>
                    <a:pt x="158" y="10"/>
                  </a:cubicBezTo>
                  <a:cubicBezTo>
                    <a:pt x="152" y="16"/>
                    <a:pt x="150" y="23"/>
                    <a:pt x="150" y="29"/>
                  </a:cubicBezTo>
                  <a:lnTo>
                    <a:pt x="150" y="111"/>
                  </a:lnTo>
                  <a:cubicBezTo>
                    <a:pt x="126" y="83"/>
                    <a:pt x="103" y="56"/>
                    <a:pt x="90" y="39"/>
                  </a:cubicBezTo>
                  <a:cubicBezTo>
                    <a:pt x="76" y="23"/>
                    <a:pt x="73" y="19"/>
                    <a:pt x="70" y="16"/>
                  </a:cubicBezTo>
                  <a:cubicBezTo>
                    <a:pt x="68" y="13"/>
                    <a:pt x="66" y="11"/>
                    <a:pt x="64" y="10"/>
                  </a:cubicBezTo>
                  <a:cubicBezTo>
                    <a:pt x="63" y="9"/>
                    <a:pt x="61" y="7"/>
                    <a:pt x="59" y="6"/>
                  </a:cubicBezTo>
                  <a:cubicBezTo>
                    <a:pt x="56" y="5"/>
                    <a:pt x="54" y="4"/>
                    <a:pt x="52" y="3"/>
                  </a:cubicBezTo>
                  <a:cubicBezTo>
                    <a:pt x="43" y="0"/>
                    <a:pt x="35" y="0"/>
                    <a:pt x="26" y="3"/>
                  </a:cubicBezTo>
                  <a:cubicBezTo>
                    <a:pt x="23" y="3"/>
                    <a:pt x="20" y="4"/>
                    <a:pt x="17" y="5"/>
                  </a:cubicBezTo>
                  <a:cubicBezTo>
                    <a:pt x="15" y="7"/>
                    <a:pt x="12" y="8"/>
                    <a:pt x="10" y="10"/>
                  </a:cubicBezTo>
                  <a:cubicBezTo>
                    <a:pt x="2" y="16"/>
                    <a:pt x="0" y="23"/>
                    <a:pt x="0" y="29"/>
                  </a:cubicBezTo>
                  <a:lnTo>
                    <a:pt x="0" y="220"/>
                  </a:lnTo>
                  <a:cubicBezTo>
                    <a:pt x="0" y="222"/>
                    <a:pt x="0" y="223"/>
                    <a:pt x="1" y="224"/>
                  </a:cubicBezTo>
                  <a:cubicBezTo>
                    <a:pt x="2" y="229"/>
                    <a:pt x="4" y="234"/>
                    <a:pt x="9" y="239"/>
                  </a:cubicBezTo>
                  <a:cubicBezTo>
                    <a:pt x="10" y="240"/>
                    <a:pt x="11" y="241"/>
                    <a:pt x="13" y="242"/>
                  </a:cubicBezTo>
                  <a:cubicBezTo>
                    <a:pt x="15" y="243"/>
                    <a:pt x="17" y="244"/>
                    <a:pt x="19" y="245"/>
                  </a:cubicBezTo>
                  <a:cubicBezTo>
                    <a:pt x="26" y="248"/>
                    <a:pt x="34" y="249"/>
                    <a:pt x="41" y="248"/>
                  </a:cubicBezTo>
                  <a:cubicBezTo>
                    <a:pt x="44" y="248"/>
                    <a:pt x="46" y="248"/>
                    <a:pt x="49" y="247"/>
                  </a:cubicBezTo>
                  <a:cubicBezTo>
                    <a:pt x="51" y="246"/>
                    <a:pt x="54" y="246"/>
                    <a:pt x="56" y="245"/>
                  </a:cubicBezTo>
                  <a:cubicBezTo>
                    <a:pt x="57" y="244"/>
                    <a:pt x="59" y="243"/>
                    <a:pt x="61" y="242"/>
                  </a:cubicBezTo>
                  <a:cubicBezTo>
                    <a:pt x="63" y="241"/>
                    <a:pt x="64" y="240"/>
                    <a:pt x="65" y="239"/>
                  </a:cubicBezTo>
                  <a:cubicBezTo>
                    <a:pt x="72" y="233"/>
                    <a:pt x="74" y="226"/>
                    <a:pt x="74" y="220"/>
                  </a:cubicBezTo>
                  <a:lnTo>
                    <a:pt x="74" y="132"/>
                  </a:lnTo>
                  <a:lnTo>
                    <a:pt x="154" y="234"/>
                  </a:lnTo>
                  <a:cubicBezTo>
                    <a:pt x="166" y="246"/>
                    <a:pt x="177" y="249"/>
                    <a:pt x="188" y="248"/>
                  </a:cubicBezTo>
                  <a:cubicBezTo>
                    <a:pt x="193" y="248"/>
                    <a:pt x="199" y="246"/>
                    <a:pt x="204" y="244"/>
                  </a:cubicBezTo>
                  <a:cubicBezTo>
                    <a:pt x="206" y="243"/>
                    <a:pt x="208" y="241"/>
                    <a:pt x="210" y="240"/>
                  </a:cubicBezTo>
                  <a:cubicBezTo>
                    <a:pt x="219" y="234"/>
                    <a:pt x="223" y="227"/>
                    <a:pt x="224" y="220"/>
                  </a:cubicBezTo>
                  <a:lnTo>
                    <a:pt x="224" y="29"/>
                  </a:lnTo>
                  <a:cubicBezTo>
                    <a:pt x="224" y="23"/>
                    <a:pt x="223" y="16"/>
                    <a:pt x="215" y="10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EC54DF50-7343-524C-BB3B-1AB16472BA90}"/>
                </a:ext>
              </a:extLst>
            </p:cNvPr>
            <p:cNvSpPr/>
            <p:nvPr/>
          </p:nvSpPr>
          <p:spPr>
            <a:xfrm>
              <a:off x="10620378" y="7907325"/>
              <a:ext cx="167441" cy="204962"/>
            </a:xfrm>
            <a:custGeom>
              <a:avLst/>
              <a:gdLst>
                <a:gd name="connsiteX0" fmla="*/ 59798 w 167441"/>
                <a:gd name="connsiteY0" fmla="*/ 41126 h 204962"/>
                <a:gd name="connsiteX1" fmla="*/ 59798 w 167441"/>
                <a:gd name="connsiteY1" fmla="*/ 88483 h 204962"/>
                <a:gd name="connsiteX2" fmla="*/ 70636 w 167441"/>
                <a:gd name="connsiteY2" fmla="*/ 87269 h 204962"/>
                <a:gd name="connsiteX3" fmla="*/ 75453 w 167441"/>
                <a:gd name="connsiteY3" fmla="*/ 87269 h 204962"/>
                <a:gd name="connsiteX4" fmla="*/ 89905 w 167441"/>
                <a:gd name="connsiteY4" fmla="*/ 79983 h 204962"/>
                <a:gd name="connsiteX5" fmla="*/ 92313 w 167441"/>
                <a:gd name="connsiteY5" fmla="*/ 52055 h 204962"/>
                <a:gd name="connsiteX6" fmla="*/ 89905 w 167441"/>
                <a:gd name="connsiteY6" fmla="*/ 48412 h 204962"/>
                <a:gd name="connsiteX7" fmla="*/ 75453 w 167441"/>
                <a:gd name="connsiteY7" fmla="*/ 41126 h 204962"/>
                <a:gd name="connsiteX8" fmla="*/ 74249 w 167441"/>
                <a:gd name="connsiteY8" fmla="*/ 41126 h 204962"/>
                <a:gd name="connsiteX9" fmla="*/ 70636 w 167441"/>
                <a:gd name="connsiteY9" fmla="*/ 41126 h 204962"/>
                <a:gd name="connsiteX10" fmla="*/ 59798 w 167441"/>
                <a:gd name="connsiteY10" fmla="*/ 41126 h 204962"/>
                <a:gd name="connsiteX11" fmla="*/ 22258 w 167441"/>
                <a:gd name="connsiteY11" fmla="*/ 0 h 204962"/>
                <a:gd name="connsiteX12" fmla="*/ 97688 w 167441"/>
                <a:gd name="connsiteY12" fmla="*/ 0 h 204962"/>
                <a:gd name="connsiteX13" fmla="*/ 133549 w 167441"/>
                <a:gd name="connsiteY13" fmla="*/ 14864 h 204962"/>
                <a:gd name="connsiteX14" fmla="*/ 144678 w 167441"/>
                <a:gd name="connsiteY14" fmla="*/ 24774 h 204962"/>
                <a:gd name="connsiteX15" fmla="*/ 155807 w 167441"/>
                <a:gd name="connsiteY15" fmla="*/ 64412 h 204962"/>
                <a:gd name="connsiteX16" fmla="*/ 136022 w 167441"/>
                <a:gd name="connsiteY16" fmla="*/ 109004 h 204962"/>
                <a:gd name="connsiteX17" fmla="*/ 124893 w 167441"/>
                <a:gd name="connsiteY17" fmla="*/ 116436 h 204962"/>
                <a:gd name="connsiteX18" fmla="*/ 164463 w 167441"/>
                <a:gd name="connsiteY18" fmla="*/ 167222 h 204962"/>
                <a:gd name="connsiteX19" fmla="*/ 155807 w 167441"/>
                <a:gd name="connsiteY19" fmla="*/ 195711 h 204962"/>
                <a:gd name="connsiteX20" fmla="*/ 150861 w 167441"/>
                <a:gd name="connsiteY20" fmla="*/ 199428 h 204962"/>
                <a:gd name="connsiteX21" fmla="*/ 118710 w 167441"/>
                <a:gd name="connsiteY21" fmla="*/ 201905 h 204962"/>
                <a:gd name="connsiteX22" fmla="*/ 111291 w 167441"/>
                <a:gd name="connsiteY22" fmla="*/ 196950 h 204962"/>
                <a:gd name="connsiteX23" fmla="*/ 59355 w 167441"/>
                <a:gd name="connsiteY23" fmla="*/ 126345 h 204962"/>
                <a:gd name="connsiteX24" fmla="*/ 59355 w 167441"/>
                <a:gd name="connsiteY24" fmla="*/ 183325 h 204962"/>
                <a:gd name="connsiteX25" fmla="*/ 53172 w 167441"/>
                <a:gd name="connsiteY25" fmla="*/ 198189 h 204962"/>
                <a:gd name="connsiteX26" fmla="*/ 48226 w 167441"/>
                <a:gd name="connsiteY26" fmla="*/ 200666 h 204962"/>
                <a:gd name="connsiteX27" fmla="*/ 44516 w 167441"/>
                <a:gd name="connsiteY27" fmla="*/ 201905 h 204962"/>
                <a:gd name="connsiteX28" fmla="*/ 38333 w 167441"/>
                <a:gd name="connsiteY28" fmla="*/ 204382 h 204962"/>
                <a:gd name="connsiteX29" fmla="*/ 32151 w 167441"/>
                <a:gd name="connsiteY29" fmla="*/ 204382 h 204962"/>
                <a:gd name="connsiteX30" fmla="*/ 14839 w 167441"/>
                <a:gd name="connsiteY30" fmla="*/ 201905 h 204962"/>
                <a:gd name="connsiteX31" fmla="*/ 9893 w 167441"/>
                <a:gd name="connsiteY31" fmla="*/ 200666 h 204962"/>
                <a:gd name="connsiteX32" fmla="*/ 7419 w 167441"/>
                <a:gd name="connsiteY32" fmla="*/ 198189 h 204962"/>
                <a:gd name="connsiteX33" fmla="*/ 0 w 167441"/>
                <a:gd name="connsiteY33" fmla="*/ 187041 h 204962"/>
                <a:gd name="connsiteX34" fmla="*/ 0 w 167441"/>
                <a:gd name="connsiteY34" fmla="*/ 183325 h 204962"/>
                <a:gd name="connsiteX35" fmla="*/ 0 w 167441"/>
                <a:gd name="connsiteY35" fmla="*/ 23535 h 204962"/>
                <a:gd name="connsiteX36" fmla="*/ 2473 w 167441"/>
                <a:gd name="connsiteY36" fmla="*/ 16103 h 204962"/>
                <a:gd name="connsiteX37" fmla="*/ 3710 w 167441"/>
                <a:gd name="connsiteY37" fmla="*/ 11148 h 204962"/>
                <a:gd name="connsiteX38" fmla="*/ 4946 w 167441"/>
                <a:gd name="connsiteY38" fmla="*/ 7432 h 204962"/>
                <a:gd name="connsiteX39" fmla="*/ 22258 w 167441"/>
                <a:gd name="connsiteY39" fmla="*/ 0 h 20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7441" h="204962">
                  <a:moveTo>
                    <a:pt x="59798" y="41126"/>
                  </a:moveTo>
                  <a:lnTo>
                    <a:pt x="59798" y="88483"/>
                  </a:lnTo>
                  <a:cubicBezTo>
                    <a:pt x="64615" y="88483"/>
                    <a:pt x="68228" y="87269"/>
                    <a:pt x="70636" y="87269"/>
                  </a:cubicBezTo>
                  <a:cubicBezTo>
                    <a:pt x="74249" y="87269"/>
                    <a:pt x="74249" y="87269"/>
                    <a:pt x="75453" y="87269"/>
                  </a:cubicBezTo>
                  <a:cubicBezTo>
                    <a:pt x="80271" y="86055"/>
                    <a:pt x="85088" y="86055"/>
                    <a:pt x="89905" y="79983"/>
                  </a:cubicBezTo>
                  <a:cubicBezTo>
                    <a:pt x="95926" y="71483"/>
                    <a:pt x="98335" y="61769"/>
                    <a:pt x="92313" y="52055"/>
                  </a:cubicBezTo>
                  <a:cubicBezTo>
                    <a:pt x="91109" y="50841"/>
                    <a:pt x="91109" y="48412"/>
                    <a:pt x="89905" y="48412"/>
                  </a:cubicBezTo>
                  <a:cubicBezTo>
                    <a:pt x="85088" y="42341"/>
                    <a:pt x="80271" y="42341"/>
                    <a:pt x="75453" y="41126"/>
                  </a:cubicBezTo>
                  <a:cubicBezTo>
                    <a:pt x="75453" y="41126"/>
                    <a:pt x="75453" y="41126"/>
                    <a:pt x="74249" y="41126"/>
                  </a:cubicBezTo>
                  <a:cubicBezTo>
                    <a:pt x="74249" y="41126"/>
                    <a:pt x="74249" y="41126"/>
                    <a:pt x="70636" y="41126"/>
                  </a:cubicBezTo>
                  <a:cubicBezTo>
                    <a:pt x="68228" y="41126"/>
                    <a:pt x="64615" y="41126"/>
                    <a:pt x="59798" y="41126"/>
                  </a:cubicBezTo>
                  <a:close/>
                  <a:moveTo>
                    <a:pt x="22258" y="0"/>
                  </a:moveTo>
                  <a:lnTo>
                    <a:pt x="97688" y="0"/>
                  </a:lnTo>
                  <a:cubicBezTo>
                    <a:pt x="108818" y="0"/>
                    <a:pt x="122420" y="6194"/>
                    <a:pt x="133549" y="14864"/>
                  </a:cubicBezTo>
                  <a:cubicBezTo>
                    <a:pt x="137258" y="17342"/>
                    <a:pt x="140968" y="21058"/>
                    <a:pt x="144678" y="24774"/>
                  </a:cubicBezTo>
                  <a:cubicBezTo>
                    <a:pt x="153334" y="38399"/>
                    <a:pt x="155807" y="50786"/>
                    <a:pt x="155807" y="64412"/>
                  </a:cubicBezTo>
                  <a:cubicBezTo>
                    <a:pt x="153334" y="79276"/>
                    <a:pt x="152097" y="94140"/>
                    <a:pt x="136022" y="109004"/>
                  </a:cubicBezTo>
                  <a:cubicBezTo>
                    <a:pt x="132312" y="112720"/>
                    <a:pt x="127366" y="115197"/>
                    <a:pt x="124893" y="116436"/>
                  </a:cubicBezTo>
                  <a:lnTo>
                    <a:pt x="164463" y="167222"/>
                  </a:lnTo>
                  <a:cubicBezTo>
                    <a:pt x="170646" y="177131"/>
                    <a:pt x="166936" y="187041"/>
                    <a:pt x="155807" y="195711"/>
                  </a:cubicBezTo>
                  <a:cubicBezTo>
                    <a:pt x="153334" y="196950"/>
                    <a:pt x="152097" y="198189"/>
                    <a:pt x="150861" y="199428"/>
                  </a:cubicBezTo>
                  <a:cubicBezTo>
                    <a:pt x="139732" y="205621"/>
                    <a:pt x="128603" y="206860"/>
                    <a:pt x="118710" y="201905"/>
                  </a:cubicBezTo>
                  <a:cubicBezTo>
                    <a:pt x="116237" y="200666"/>
                    <a:pt x="113764" y="198189"/>
                    <a:pt x="111291" y="196950"/>
                  </a:cubicBezTo>
                  <a:lnTo>
                    <a:pt x="59355" y="126345"/>
                  </a:lnTo>
                  <a:lnTo>
                    <a:pt x="59355" y="183325"/>
                  </a:lnTo>
                  <a:cubicBezTo>
                    <a:pt x="59355" y="188279"/>
                    <a:pt x="58118" y="191995"/>
                    <a:pt x="53172" y="198189"/>
                  </a:cubicBezTo>
                  <a:cubicBezTo>
                    <a:pt x="50699" y="198189"/>
                    <a:pt x="50699" y="199428"/>
                    <a:pt x="48226" y="200666"/>
                  </a:cubicBezTo>
                  <a:cubicBezTo>
                    <a:pt x="46989" y="200666"/>
                    <a:pt x="45753" y="201905"/>
                    <a:pt x="44516" y="201905"/>
                  </a:cubicBezTo>
                  <a:cubicBezTo>
                    <a:pt x="43280" y="203144"/>
                    <a:pt x="40807" y="204382"/>
                    <a:pt x="38333" y="204382"/>
                  </a:cubicBezTo>
                  <a:cubicBezTo>
                    <a:pt x="37097" y="204382"/>
                    <a:pt x="34624" y="204382"/>
                    <a:pt x="32151" y="204382"/>
                  </a:cubicBezTo>
                  <a:cubicBezTo>
                    <a:pt x="25968" y="205621"/>
                    <a:pt x="19785" y="204382"/>
                    <a:pt x="14839" y="201905"/>
                  </a:cubicBezTo>
                  <a:cubicBezTo>
                    <a:pt x="13602" y="201905"/>
                    <a:pt x="11129" y="200666"/>
                    <a:pt x="9893" y="200666"/>
                  </a:cubicBezTo>
                  <a:cubicBezTo>
                    <a:pt x="8656" y="199428"/>
                    <a:pt x="7419" y="198189"/>
                    <a:pt x="7419" y="198189"/>
                  </a:cubicBezTo>
                  <a:cubicBezTo>
                    <a:pt x="2473" y="194473"/>
                    <a:pt x="1237" y="190757"/>
                    <a:pt x="0" y="187041"/>
                  </a:cubicBezTo>
                  <a:cubicBezTo>
                    <a:pt x="0" y="185802"/>
                    <a:pt x="0" y="184563"/>
                    <a:pt x="0" y="183325"/>
                  </a:cubicBezTo>
                  <a:lnTo>
                    <a:pt x="0" y="23535"/>
                  </a:lnTo>
                  <a:cubicBezTo>
                    <a:pt x="0" y="21058"/>
                    <a:pt x="1237" y="17342"/>
                    <a:pt x="2473" y="16103"/>
                  </a:cubicBezTo>
                  <a:cubicBezTo>
                    <a:pt x="2473" y="13626"/>
                    <a:pt x="2473" y="12387"/>
                    <a:pt x="3710" y="11148"/>
                  </a:cubicBezTo>
                  <a:cubicBezTo>
                    <a:pt x="3710" y="8671"/>
                    <a:pt x="4946" y="8671"/>
                    <a:pt x="4946" y="7432"/>
                  </a:cubicBezTo>
                  <a:cubicBezTo>
                    <a:pt x="11129" y="1239"/>
                    <a:pt x="16075" y="0"/>
                    <a:pt x="22258" y="0"/>
                  </a:cubicBezTo>
                  <a:close/>
                </a:path>
              </a:pathLst>
            </a:custGeom>
            <a:solidFill>
              <a:srgbClr val="C9323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2DB90EAD-1726-1F4C-BC4F-992660523399}"/>
                </a:ext>
              </a:extLst>
            </p:cNvPr>
            <p:cNvSpPr/>
            <p:nvPr/>
          </p:nvSpPr>
          <p:spPr>
            <a:xfrm>
              <a:off x="11324247" y="8598982"/>
              <a:ext cx="19933" cy="26171"/>
            </a:xfrm>
            <a:custGeom>
              <a:avLst/>
              <a:gdLst>
                <a:gd name="connsiteX0" fmla="*/ 3741 w 19933"/>
                <a:gd name="connsiteY0" fmla="*/ 2493 h 26171"/>
                <a:gd name="connsiteX1" fmla="*/ 3741 w 19933"/>
                <a:gd name="connsiteY1" fmla="*/ 11217 h 26171"/>
                <a:gd name="connsiteX2" fmla="*/ 8226 w 19933"/>
                <a:gd name="connsiteY2" fmla="*/ 11217 h 26171"/>
                <a:gd name="connsiteX3" fmla="*/ 14953 w 19933"/>
                <a:gd name="connsiteY3" fmla="*/ 6855 h 26171"/>
                <a:gd name="connsiteX4" fmla="*/ 9347 w 19933"/>
                <a:gd name="connsiteY4" fmla="*/ 2493 h 26171"/>
                <a:gd name="connsiteX5" fmla="*/ 0 w 19933"/>
                <a:gd name="connsiteY5" fmla="*/ 0 h 26171"/>
                <a:gd name="connsiteX6" fmla="*/ 10553 w 19933"/>
                <a:gd name="connsiteY6" fmla="*/ 0 h 26171"/>
                <a:gd name="connsiteX7" fmla="*/ 19933 w 19933"/>
                <a:gd name="connsiteY7" fmla="*/ 7138 h 26171"/>
                <a:gd name="connsiteX8" fmla="*/ 12898 w 19933"/>
                <a:gd name="connsiteY8" fmla="*/ 14275 h 26171"/>
                <a:gd name="connsiteX9" fmla="*/ 19933 w 19933"/>
                <a:gd name="connsiteY9" fmla="*/ 26171 h 26171"/>
                <a:gd name="connsiteX10" fmla="*/ 15243 w 19933"/>
                <a:gd name="connsiteY10" fmla="*/ 26171 h 26171"/>
                <a:gd name="connsiteX11" fmla="*/ 8208 w 19933"/>
                <a:gd name="connsiteY11" fmla="*/ 14275 h 26171"/>
                <a:gd name="connsiteX12" fmla="*/ 3518 w 19933"/>
                <a:gd name="connsiteY12" fmla="*/ 14275 h 26171"/>
                <a:gd name="connsiteX13" fmla="*/ 3518 w 19933"/>
                <a:gd name="connsiteY13" fmla="*/ 26171 h 26171"/>
                <a:gd name="connsiteX14" fmla="*/ 0 w 19933"/>
                <a:gd name="connsiteY14" fmla="*/ 26171 h 2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933" h="26171">
                  <a:moveTo>
                    <a:pt x="3741" y="2493"/>
                  </a:moveTo>
                  <a:lnTo>
                    <a:pt x="3741" y="11217"/>
                  </a:lnTo>
                  <a:lnTo>
                    <a:pt x="8226" y="11217"/>
                  </a:lnTo>
                  <a:cubicBezTo>
                    <a:pt x="11589" y="11217"/>
                    <a:pt x="14953" y="11217"/>
                    <a:pt x="14953" y="6855"/>
                  </a:cubicBezTo>
                  <a:cubicBezTo>
                    <a:pt x="14953" y="3584"/>
                    <a:pt x="12711" y="2493"/>
                    <a:pt x="9347" y="2493"/>
                  </a:cubicBezTo>
                  <a:close/>
                  <a:moveTo>
                    <a:pt x="0" y="0"/>
                  </a:moveTo>
                  <a:lnTo>
                    <a:pt x="10553" y="0"/>
                  </a:lnTo>
                  <a:cubicBezTo>
                    <a:pt x="16415" y="0"/>
                    <a:pt x="19933" y="2379"/>
                    <a:pt x="19933" y="7138"/>
                  </a:cubicBezTo>
                  <a:cubicBezTo>
                    <a:pt x="19933" y="11896"/>
                    <a:pt x="16415" y="14275"/>
                    <a:pt x="12898" y="14275"/>
                  </a:cubicBezTo>
                  <a:lnTo>
                    <a:pt x="19933" y="26171"/>
                  </a:lnTo>
                  <a:lnTo>
                    <a:pt x="15243" y="26171"/>
                  </a:lnTo>
                  <a:lnTo>
                    <a:pt x="8208" y="14275"/>
                  </a:lnTo>
                  <a:lnTo>
                    <a:pt x="3518" y="14275"/>
                  </a:lnTo>
                  <a:lnTo>
                    <a:pt x="3518" y="26171"/>
                  </a:lnTo>
                  <a:lnTo>
                    <a:pt x="0" y="26171"/>
                  </a:lnTo>
                  <a:close/>
                </a:path>
              </a:pathLst>
            </a:custGeom>
            <a:solidFill>
              <a:srgbClr val="DB923B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1D7DBEC2-26EE-C547-B30C-68663C46166D}"/>
                </a:ext>
              </a:extLst>
            </p:cNvPr>
            <p:cNvSpPr/>
            <p:nvPr/>
          </p:nvSpPr>
          <p:spPr>
            <a:xfrm>
              <a:off x="11310547" y="8589013"/>
              <a:ext cx="46094" cy="46110"/>
            </a:xfrm>
            <a:custGeom>
              <a:avLst/>
              <a:gdLst>
                <a:gd name="connsiteX0" fmla="*/ 23027 w 46094"/>
                <a:gd name="connsiteY0" fmla="*/ 2492 h 46110"/>
                <a:gd name="connsiteX1" fmla="*/ 3737 w 46094"/>
                <a:gd name="connsiteY1" fmla="*/ 23036 h 46110"/>
                <a:gd name="connsiteX2" fmla="*/ 23027 w 46094"/>
                <a:gd name="connsiteY2" fmla="*/ 42371 h 46110"/>
                <a:gd name="connsiteX3" fmla="*/ 41111 w 46094"/>
                <a:gd name="connsiteY3" fmla="*/ 23036 h 46110"/>
                <a:gd name="connsiteX4" fmla="*/ 23027 w 46094"/>
                <a:gd name="connsiteY4" fmla="*/ 2492 h 46110"/>
                <a:gd name="connsiteX5" fmla="*/ 23047 w 46094"/>
                <a:gd name="connsiteY5" fmla="*/ 0 h 46110"/>
                <a:gd name="connsiteX6" fmla="*/ 46094 w 46094"/>
                <a:gd name="connsiteY6" fmla="*/ 23055 h 46110"/>
                <a:gd name="connsiteX7" fmla="*/ 23047 w 46094"/>
                <a:gd name="connsiteY7" fmla="*/ 46110 h 46110"/>
                <a:gd name="connsiteX8" fmla="*/ 0 w 46094"/>
                <a:gd name="connsiteY8" fmla="*/ 23055 h 46110"/>
                <a:gd name="connsiteX9" fmla="*/ 23047 w 46094"/>
                <a:gd name="connsiteY9" fmla="*/ 0 h 46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094" h="46110">
                  <a:moveTo>
                    <a:pt x="23027" y="2492"/>
                  </a:moveTo>
                  <a:cubicBezTo>
                    <a:pt x="12176" y="2492"/>
                    <a:pt x="3737" y="12160"/>
                    <a:pt x="3737" y="23036"/>
                  </a:cubicBezTo>
                  <a:cubicBezTo>
                    <a:pt x="3737" y="33912"/>
                    <a:pt x="12176" y="42371"/>
                    <a:pt x="23027" y="42371"/>
                  </a:cubicBezTo>
                  <a:cubicBezTo>
                    <a:pt x="32672" y="42371"/>
                    <a:pt x="41111" y="33912"/>
                    <a:pt x="41111" y="23036"/>
                  </a:cubicBezTo>
                  <a:cubicBezTo>
                    <a:pt x="41111" y="12160"/>
                    <a:pt x="32672" y="2492"/>
                    <a:pt x="23027" y="2492"/>
                  </a:cubicBezTo>
                  <a:close/>
                  <a:moveTo>
                    <a:pt x="23047" y="0"/>
                  </a:moveTo>
                  <a:cubicBezTo>
                    <a:pt x="35177" y="0"/>
                    <a:pt x="46094" y="9707"/>
                    <a:pt x="46094" y="23055"/>
                  </a:cubicBezTo>
                  <a:cubicBezTo>
                    <a:pt x="46094" y="36403"/>
                    <a:pt x="35177" y="46110"/>
                    <a:pt x="23047" y="46110"/>
                  </a:cubicBezTo>
                  <a:cubicBezTo>
                    <a:pt x="9704" y="46110"/>
                    <a:pt x="0" y="36403"/>
                    <a:pt x="0" y="23055"/>
                  </a:cubicBezTo>
                  <a:cubicBezTo>
                    <a:pt x="0" y="9707"/>
                    <a:pt x="9704" y="0"/>
                    <a:pt x="23047" y="0"/>
                  </a:cubicBezTo>
                  <a:close/>
                </a:path>
              </a:pathLst>
            </a:custGeom>
            <a:solidFill>
              <a:srgbClr val="DB923B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71" name="Freeform 170">
            <a:extLst>
              <a:ext uri="{FF2B5EF4-FFF2-40B4-BE49-F238E27FC236}">
                <a16:creationId xmlns:a16="http://schemas.microsoft.com/office/drawing/2014/main" id="{3802ABD6-C27A-8944-B632-3617EA7624EA}"/>
              </a:ext>
            </a:extLst>
          </p:cNvPr>
          <p:cNvSpPr/>
          <p:nvPr/>
        </p:nvSpPr>
        <p:spPr>
          <a:xfrm>
            <a:off x="11876133" y="8333536"/>
            <a:ext cx="10946768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88" h="689">
                <a:moveTo>
                  <a:pt x="8788" y="689"/>
                </a:moveTo>
                <a:lnTo>
                  <a:pt x="0" y="689"/>
                </a:lnTo>
                <a:lnTo>
                  <a:pt x="0" y="0"/>
                </a:lnTo>
                <a:lnTo>
                  <a:pt x="8788" y="0"/>
                </a:lnTo>
                <a:close/>
              </a:path>
            </a:pathLst>
          </a:custGeom>
          <a:solidFill>
            <a:srgbClr val="C3C8CF">
              <a:alpha val="23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2" name="Freeform 171">
            <a:extLst>
              <a:ext uri="{FF2B5EF4-FFF2-40B4-BE49-F238E27FC236}">
                <a16:creationId xmlns:a16="http://schemas.microsoft.com/office/drawing/2014/main" id="{40316F7B-7D29-8449-AB11-BB1913BF3D79}"/>
              </a:ext>
            </a:extLst>
          </p:cNvPr>
          <p:cNvSpPr/>
          <p:nvPr/>
        </p:nvSpPr>
        <p:spPr>
          <a:xfrm>
            <a:off x="11876133" y="8333536"/>
            <a:ext cx="9099263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05" h="689">
                <a:moveTo>
                  <a:pt x="7305" y="689"/>
                </a:moveTo>
                <a:lnTo>
                  <a:pt x="0" y="689"/>
                </a:lnTo>
                <a:lnTo>
                  <a:pt x="0" y="0"/>
                </a:lnTo>
                <a:lnTo>
                  <a:pt x="7305" y="0"/>
                </a:lnTo>
                <a:close/>
              </a:path>
            </a:pathLst>
          </a:custGeom>
          <a:solidFill>
            <a:srgbClr val="FFB9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3" name="Straight Connector 172">
            <a:extLst>
              <a:ext uri="{FF2B5EF4-FFF2-40B4-BE49-F238E27FC236}">
                <a16:creationId xmlns:a16="http://schemas.microsoft.com/office/drawing/2014/main" id="{4AA7B5B9-47A2-C14A-941C-FD0D9DB66933}"/>
              </a:ext>
            </a:extLst>
          </p:cNvPr>
          <p:cNvSpPr/>
          <p:nvPr/>
        </p:nvSpPr>
        <p:spPr>
          <a:xfrm flipV="1">
            <a:off x="11962096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5" name="Straight Connector 174">
            <a:extLst>
              <a:ext uri="{FF2B5EF4-FFF2-40B4-BE49-F238E27FC236}">
                <a16:creationId xmlns:a16="http://schemas.microsoft.com/office/drawing/2014/main" id="{85BB4174-496F-9849-9143-672B8812C837}"/>
              </a:ext>
            </a:extLst>
          </p:cNvPr>
          <p:cNvSpPr/>
          <p:nvPr/>
        </p:nvSpPr>
        <p:spPr>
          <a:xfrm flipV="1">
            <a:off x="13935430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9" name="Straight Connector 178">
            <a:extLst>
              <a:ext uri="{FF2B5EF4-FFF2-40B4-BE49-F238E27FC236}">
                <a16:creationId xmlns:a16="http://schemas.microsoft.com/office/drawing/2014/main" id="{2A529553-2799-6648-8B63-100FA60ACA0C}"/>
              </a:ext>
            </a:extLst>
          </p:cNvPr>
          <p:cNvSpPr/>
          <p:nvPr/>
        </p:nvSpPr>
        <p:spPr>
          <a:xfrm flipV="1">
            <a:off x="16069471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3" name="Straight Connector 182">
            <a:extLst>
              <a:ext uri="{FF2B5EF4-FFF2-40B4-BE49-F238E27FC236}">
                <a16:creationId xmlns:a16="http://schemas.microsoft.com/office/drawing/2014/main" id="{972E7C63-9FCF-7E46-8408-A84A6FA956E2}"/>
              </a:ext>
            </a:extLst>
          </p:cNvPr>
          <p:cNvSpPr/>
          <p:nvPr/>
        </p:nvSpPr>
        <p:spPr>
          <a:xfrm flipV="1">
            <a:off x="18229670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7" name="Straight Connector 186">
            <a:extLst>
              <a:ext uri="{FF2B5EF4-FFF2-40B4-BE49-F238E27FC236}">
                <a16:creationId xmlns:a16="http://schemas.microsoft.com/office/drawing/2014/main" id="{AC99418D-B4BC-CA42-9356-3205A132F57B}"/>
              </a:ext>
            </a:extLst>
          </p:cNvPr>
          <p:cNvSpPr/>
          <p:nvPr/>
        </p:nvSpPr>
        <p:spPr>
          <a:xfrm flipV="1">
            <a:off x="20403580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91" name="Straight Connector 190">
            <a:extLst>
              <a:ext uri="{FF2B5EF4-FFF2-40B4-BE49-F238E27FC236}">
                <a16:creationId xmlns:a16="http://schemas.microsoft.com/office/drawing/2014/main" id="{A824A4AC-725D-3047-9A74-1FDDAFDBD802}"/>
              </a:ext>
            </a:extLst>
          </p:cNvPr>
          <p:cNvSpPr/>
          <p:nvPr/>
        </p:nvSpPr>
        <p:spPr>
          <a:xfrm flipV="1">
            <a:off x="22577487" y="7628170"/>
            <a:ext cx="0" cy="484783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AFC2E98E-8867-794A-A399-65B5E92F042E}"/>
              </a:ext>
            </a:extLst>
          </p:cNvPr>
          <p:cNvGrpSpPr/>
          <p:nvPr/>
        </p:nvGrpSpPr>
        <p:grpSpPr>
          <a:xfrm>
            <a:off x="10201521" y="11574684"/>
            <a:ext cx="1155119" cy="460972"/>
            <a:chOff x="10201521" y="11574684"/>
            <a:chExt cx="1155119" cy="460972"/>
          </a:xfrm>
        </p:grpSpPr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48CFFFFB-2D9C-2E43-801B-32321BBD826B}"/>
                </a:ext>
              </a:extLst>
            </p:cNvPr>
            <p:cNvSpPr/>
            <p:nvPr/>
          </p:nvSpPr>
          <p:spPr>
            <a:xfrm>
              <a:off x="10618193" y="11574684"/>
              <a:ext cx="377165" cy="355468"/>
            </a:xfrm>
            <a:custGeom>
              <a:avLst/>
              <a:gdLst>
                <a:gd name="connsiteX0" fmla="*/ 292454 w 377165"/>
                <a:gd name="connsiteY0" fmla="*/ 185981 h 355468"/>
                <a:gd name="connsiteX1" fmla="*/ 272865 w 377165"/>
                <a:gd name="connsiteY1" fmla="*/ 194588 h 355468"/>
                <a:gd name="connsiteX2" fmla="*/ 249603 w 377165"/>
                <a:gd name="connsiteY2" fmla="*/ 214262 h 355468"/>
                <a:gd name="connsiteX3" fmla="*/ 230014 w 377165"/>
                <a:gd name="connsiteY3" fmla="*/ 241314 h 355468"/>
                <a:gd name="connsiteX4" fmla="*/ 221444 w 377165"/>
                <a:gd name="connsiteY4" fmla="*/ 269595 h 355468"/>
                <a:gd name="connsiteX5" fmla="*/ 223893 w 377165"/>
                <a:gd name="connsiteY5" fmla="*/ 278202 h 355468"/>
                <a:gd name="connsiteX6" fmla="*/ 239809 w 377165"/>
                <a:gd name="connsiteY6" fmla="*/ 270824 h 355468"/>
                <a:gd name="connsiteX7" fmla="*/ 263071 w 377165"/>
                <a:gd name="connsiteY7" fmla="*/ 249921 h 355468"/>
                <a:gd name="connsiteX8" fmla="*/ 282660 w 377165"/>
                <a:gd name="connsiteY8" fmla="*/ 216721 h 355468"/>
                <a:gd name="connsiteX9" fmla="*/ 292454 w 377165"/>
                <a:gd name="connsiteY9" fmla="*/ 185981 h 355468"/>
                <a:gd name="connsiteX10" fmla="*/ 363506 w 377165"/>
                <a:gd name="connsiteY10" fmla="*/ 293 h 355468"/>
                <a:gd name="connsiteX11" fmla="*/ 377165 w 377165"/>
                <a:gd name="connsiteY11" fmla="*/ 18921 h 355468"/>
                <a:gd name="connsiteX12" fmla="*/ 373440 w 377165"/>
                <a:gd name="connsiteY12" fmla="*/ 36307 h 355468"/>
                <a:gd name="connsiteX13" fmla="*/ 356056 w 377165"/>
                <a:gd name="connsiteY13" fmla="*/ 105852 h 355468"/>
                <a:gd name="connsiteX14" fmla="*/ 354815 w 377165"/>
                <a:gd name="connsiteY14" fmla="*/ 110819 h 355468"/>
                <a:gd name="connsiteX15" fmla="*/ 353573 w 377165"/>
                <a:gd name="connsiteY15" fmla="*/ 115787 h 355468"/>
                <a:gd name="connsiteX16" fmla="*/ 352331 w 377165"/>
                <a:gd name="connsiteY16" fmla="*/ 124480 h 355468"/>
                <a:gd name="connsiteX17" fmla="*/ 349848 w 377165"/>
                <a:gd name="connsiteY17" fmla="*/ 133173 h 355468"/>
                <a:gd name="connsiteX18" fmla="*/ 359781 w 377165"/>
                <a:gd name="connsiteY18" fmla="*/ 140624 h 355468"/>
                <a:gd name="connsiteX19" fmla="*/ 365990 w 377165"/>
                <a:gd name="connsiteY19" fmla="*/ 161736 h 355468"/>
                <a:gd name="connsiteX20" fmla="*/ 356056 w 377165"/>
                <a:gd name="connsiteY20" fmla="*/ 181606 h 355468"/>
                <a:gd name="connsiteX21" fmla="*/ 342398 w 377165"/>
                <a:gd name="connsiteY21" fmla="*/ 185332 h 355468"/>
                <a:gd name="connsiteX22" fmla="*/ 341156 w 377165"/>
                <a:gd name="connsiteY22" fmla="*/ 191541 h 355468"/>
                <a:gd name="connsiteX23" fmla="*/ 338672 w 377165"/>
                <a:gd name="connsiteY23" fmla="*/ 208927 h 355468"/>
                <a:gd name="connsiteX24" fmla="*/ 336189 w 377165"/>
                <a:gd name="connsiteY24" fmla="*/ 235007 h 355468"/>
                <a:gd name="connsiteX25" fmla="*/ 334947 w 377165"/>
                <a:gd name="connsiteY25" fmla="*/ 261086 h 355468"/>
                <a:gd name="connsiteX26" fmla="*/ 338672 w 377165"/>
                <a:gd name="connsiteY26" fmla="*/ 297100 h 355468"/>
                <a:gd name="connsiteX27" fmla="*/ 343639 w 377165"/>
                <a:gd name="connsiteY27" fmla="*/ 312003 h 355468"/>
                <a:gd name="connsiteX28" fmla="*/ 346123 w 377165"/>
                <a:gd name="connsiteY28" fmla="*/ 314486 h 355468"/>
                <a:gd name="connsiteX29" fmla="*/ 348606 w 377165"/>
                <a:gd name="connsiteY29" fmla="*/ 320696 h 355468"/>
                <a:gd name="connsiteX30" fmla="*/ 349848 w 377165"/>
                <a:gd name="connsiteY30" fmla="*/ 328147 h 355468"/>
                <a:gd name="connsiteX31" fmla="*/ 342398 w 377165"/>
                <a:gd name="connsiteY31" fmla="*/ 343049 h 355468"/>
                <a:gd name="connsiteX32" fmla="*/ 333706 w 377165"/>
                <a:gd name="connsiteY32" fmla="*/ 350501 h 355468"/>
                <a:gd name="connsiteX33" fmla="*/ 321289 w 377165"/>
                <a:gd name="connsiteY33" fmla="*/ 355468 h 355468"/>
                <a:gd name="connsiteX34" fmla="*/ 320047 w 377165"/>
                <a:gd name="connsiteY34" fmla="*/ 355468 h 355468"/>
                <a:gd name="connsiteX35" fmla="*/ 297697 w 377165"/>
                <a:gd name="connsiteY35" fmla="*/ 344291 h 355468"/>
                <a:gd name="connsiteX36" fmla="*/ 287763 w 377165"/>
                <a:gd name="connsiteY36" fmla="*/ 326905 h 355468"/>
                <a:gd name="connsiteX37" fmla="*/ 284038 w 377165"/>
                <a:gd name="connsiteY37" fmla="*/ 285923 h 355468"/>
                <a:gd name="connsiteX38" fmla="*/ 261687 w 377165"/>
                <a:gd name="connsiteY38" fmla="*/ 308277 h 355468"/>
                <a:gd name="connsiteX39" fmla="*/ 233128 w 377165"/>
                <a:gd name="connsiteY39" fmla="*/ 325663 h 355468"/>
                <a:gd name="connsiteX40" fmla="*/ 212020 w 377165"/>
                <a:gd name="connsiteY40" fmla="*/ 333114 h 355468"/>
                <a:gd name="connsiteX41" fmla="*/ 202086 w 377165"/>
                <a:gd name="connsiteY41" fmla="*/ 334356 h 355468"/>
                <a:gd name="connsiteX42" fmla="*/ 200844 w 377165"/>
                <a:gd name="connsiteY42" fmla="*/ 334356 h 355468"/>
                <a:gd name="connsiteX43" fmla="*/ 180977 w 377165"/>
                <a:gd name="connsiteY43" fmla="*/ 328147 h 355468"/>
                <a:gd name="connsiteX44" fmla="*/ 174769 w 377165"/>
                <a:gd name="connsiteY44" fmla="*/ 318212 h 355468"/>
                <a:gd name="connsiteX45" fmla="*/ 167319 w 377165"/>
                <a:gd name="connsiteY45" fmla="*/ 328147 h 355468"/>
                <a:gd name="connsiteX46" fmla="*/ 156143 w 377165"/>
                <a:gd name="connsiteY46" fmla="*/ 335598 h 355468"/>
                <a:gd name="connsiteX47" fmla="*/ 143727 w 377165"/>
                <a:gd name="connsiteY47" fmla="*/ 339324 h 355468"/>
                <a:gd name="connsiteX48" fmla="*/ 121376 w 377165"/>
                <a:gd name="connsiteY48" fmla="*/ 328147 h 355468"/>
                <a:gd name="connsiteX49" fmla="*/ 108959 w 377165"/>
                <a:gd name="connsiteY49" fmla="*/ 300826 h 355468"/>
                <a:gd name="connsiteX50" fmla="*/ 105234 w 377165"/>
                <a:gd name="connsiteY50" fmla="*/ 267295 h 355468"/>
                <a:gd name="connsiteX51" fmla="*/ 106476 w 377165"/>
                <a:gd name="connsiteY51" fmla="*/ 241216 h 355468"/>
                <a:gd name="connsiteX52" fmla="*/ 107717 w 377165"/>
                <a:gd name="connsiteY52" fmla="*/ 222588 h 355468"/>
                <a:gd name="connsiteX53" fmla="*/ 61775 w 377165"/>
                <a:gd name="connsiteY53" fmla="*/ 294616 h 355468"/>
                <a:gd name="connsiteX54" fmla="*/ 59291 w 377165"/>
                <a:gd name="connsiteY54" fmla="*/ 303309 h 355468"/>
                <a:gd name="connsiteX55" fmla="*/ 49358 w 377165"/>
                <a:gd name="connsiteY55" fmla="*/ 336840 h 355468"/>
                <a:gd name="connsiteX56" fmla="*/ 34457 w 377165"/>
                <a:gd name="connsiteY56" fmla="*/ 350501 h 355468"/>
                <a:gd name="connsiteX57" fmla="*/ 23282 w 377165"/>
                <a:gd name="connsiteY57" fmla="*/ 352984 h 355468"/>
                <a:gd name="connsiteX58" fmla="*/ 5898 w 377165"/>
                <a:gd name="connsiteY58" fmla="*/ 345533 h 355468"/>
                <a:gd name="connsiteX59" fmla="*/ 932 w 377165"/>
                <a:gd name="connsiteY59" fmla="*/ 328147 h 355468"/>
                <a:gd name="connsiteX60" fmla="*/ 932 w 377165"/>
                <a:gd name="connsiteY60" fmla="*/ 303309 h 355468"/>
                <a:gd name="connsiteX61" fmla="*/ 3415 w 377165"/>
                <a:gd name="connsiteY61" fmla="*/ 275988 h 355468"/>
                <a:gd name="connsiteX62" fmla="*/ 7140 w 377165"/>
                <a:gd name="connsiteY62" fmla="*/ 248667 h 355468"/>
                <a:gd name="connsiteX63" fmla="*/ 13349 w 377165"/>
                <a:gd name="connsiteY63" fmla="*/ 217620 h 355468"/>
                <a:gd name="connsiteX64" fmla="*/ 20799 w 377165"/>
                <a:gd name="connsiteY64" fmla="*/ 187815 h 355468"/>
                <a:gd name="connsiteX65" fmla="*/ 31974 w 377165"/>
                <a:gd name="connsiteY65" fmla="*/ 166704 h 355468"/>
                <a:gd name="connsiteX66" fmla="*/ 39424 w 377165"/>
                <a:gd name="connsiteY66" fmla="*/ 155527 h 355468"/>
                <a:gd name="connsiteX67" fmla="*/ 49358 w 377165"/>
                <a:gd name="connsiteY67" fmla="*/ 146834 h 355468"/>
                <a:gd name="connsiteX68" fmla="*/ 69225 w 377165"/>
                <a:gd name="connsiteY68" fmla="*/ 141866 h 355468"/>
                <a:gd name="connsiteX69" fmla="*/ 76675 w 377165"/>
                <a:gd name="connsiteY69" fmla="*/ 143108 h 355468"/>
                <a:gd name="connsiteX70" fmla="*/ 82883 w 377165"/>
                <a:gd name="connsiteY70" fmla="*/ 148076 h 355468"/>
                <a:gd name="connsiteX71" fmla="*/ 84125 w 377165"/>
                <a:gd name="connsiteY71" fmla="*/ 159252 h 355468"/>
                <a:gd name="connsiteX72" fmla="*/ 79158 w 377165"/>
                <a:gd name="connsiteY72" fmla="*/ 177881 h 355468"/>
                <a:gd name="connsiteX73" fmla="*/ 75433 w 377165"/>
                <a:gd name="connsiteY73" fmla="*/ 186574 h 355468"/>
                <a:gd name="connsiteX74" fmla="*/ 70467 w 377165"/>
                <a:gd name="connsiteY74" fmla="*/ 200234 h 355468"/>
                <a:gd name="connsiteX75" fmla="*/ 105234 w 377165"/>
                <a:gd name="connsiteY75" fmla="*/ 162978 h 355468"/>
                <a:gd name="connsiteX76" fmla="*/ 136276 w 377165"/>
                <a:gd name="connsiteY76" fmla="*/ 151801 h 355468"/>
                <a:gd name="connsiteX77" fmla="*/ 138760 w 377165"/>
                <a:gd name="connsiteY77" fmla="*/ 151801 h 355468"/>
                <a:gd name="connsiteX78" fmla="*/ 162352 w 377165"/>
                <a:gd name="connsiteY78" fmla="*/ 174155 h 355468"/>
                <a:gd name="connsiteX79" fmla="*/ 159869 w 377165"/>
                <a:gd name="connsiteY79" fmla="*/ 213895 h 355468"/>
                <a:gd name="connsiteX80" fmla="*/ 158627 w 377165"/>
                <a:gd name="connsiteY80" fmla="*/ 218862 h 355468"/>
                <a:gd name="connsiteX81" fmla="*/ 158627 w 377165"/>
                <a:gd name="connsiteY81" fmla="*/ 225072 h 355468"/>
                <a:gd name="connsiteX82" fmla="*/ 156143 w 377165"/>
                <a:gd name="connsiteY82" fmla="*/ 237490 h 355468"/>
                <a:gd name="connsiteX83" fmla="*/ 156143 w 377165"/>
                <a:gd name="connsiteY83" fmla="*/ 251151 h 355468"/>
                <a:gd name="connsiteX84" fmla="*/ 157385 w 377165"/>
                <a:gd name="connsiteY84" fmla="*/ 269779 h 355468"/>
                <a:gd name="connsiteX85" fmla="*/ 163594 w 377165"/>
                <a:gd name="connsiteY85" fmla="*/ 283439 h 355468"/>
                <a:gd name="connsiteX86" fmla="*/ 168560 w 377165"/>
                <a:gd name="connsiteY86" fmla="*/ 288407 h 355468"/>
                <a:gd name="connsiteX87" fmla="*/ 168560 w 377165"/>
                <a:gd name="connsiteY87" fmla="*/ 280956 h 355468"/>
                <a:gd name="connsiteX88" fmla="*/ 185944 w 377165"/>
                <a:gd name="connsiteY88" fmla="*/ 222588 h 355468"/>
                <a:gd name="connsiteX89" fmla="*/ 219470 w 377165"/>
                <a:gd name="connsiteY89" fmla="*/ 176639 h 355468"/>
                <a:gd name="connsiteX90" fmla="*/ 260446 w 377165"/>
                <a:gd name="connsiteY90" fmla="*/ 145592 h 355468"/>
                <a:gd name="connsiteX91" fmla="*/ 302663 w 377165"/>
                <a:gd name="connsiteY91" fmla="*/ 129448 h 355468"/>
                <a:gd name="connsiteX92" fmla="*/ 305147 w 377165"/>
                <a:gd name="connsiteY92" fmla="*/ 112061 h 355468"/>
                <a:gd name="connsiteX93" fmla="*/ 308872 w 377165"/>
                <a:gd name="connsiteY93" fmla="*/ 89708 h 355468"/>
                <a:gd name="connsiteX94" fmla="*/ 312597 w 377165"/>
                <a:gd name="connsiteY94" fmla="*/ 73563 h 355468"/>
                <a:gd name="connsiteX95" fmla="*/ 315080 w 377165"/>
                <a:gd name="connsiteY95" fmla="*/ 57419 h 355468"/>
                <a:gd name="connsiteX96" fmla="*/ 320047 w 377165"/>
                <a:gd name="connsiteY96" fmla="*/ 40033 h 355468"/>
                <a:gd name="connsiteX97" fmla="*/ 325014 w 377165"/>
                <a:gd name="connsiteY97" fmla="*/ 26372 h 355468"/>
                <a:gd name="connsiteX98" fmla="*/ 363506 w 377165"/>
                <a:gd name="connsiteY98" fmla="*/ 293 h 355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l="l" t="t" r="r" b="b"/>
              <a:pathLst>
                <a:path w="377165" h="355468">
                  <a:moveTo>
                    <a:pt x="292454" y="185981"/>
                  </a:moveTo>
                  <a:cubicBezTo>
                    <a:pt x="286332" y="187211"/>
                    <a:pt x="278987" y="190899"/>
                    <a:pt x="272865" y="194588"/>
                  </a:cubicBezTo>
                  <a:cubicBezTo>
                    <a:pt x="264295" y="199507"/>
                    <a:pt x="256949" y="206884"/>
                    <a:pt x="249603" y="214262"/>
                  </a:cubicBezTo>
                  <a:cubicBezTo>
                    <a:pt x="241033" y="221640"/>
                    <a:pt x="236136" y="231477"/>
                    <a:pt x="230014" y="241314"/>
                  </a:cubicBezTo>
                  <a:cubicBezTo>
                    <a:pt x="226341" y="251151"/>
                    <a:pt x="222668" y="260987"/>
                    <a:pt x="221444" y="269595"/>
                  </a:cubicBezTo>
                  <a:cubicBezTo>
                    <a:pt x="221444" y="273284"/>
                    <a:pt x="220220" y="278202"/>
                    <a:pt x="223893" y="278202"/>
                  </a:cubicBezTo>
                  <a:cubicBezTo>
                    <a:pt x="227566" y="279432"/>
                    <a:pt x="233687" y="276972"/>
                    <a:pt x="239809" y="270824"/>
                  </a:cubicBezTo>
                  <a:cubicBezTo>
                    <a:pt x="247155" y="265906"/>
                    <a:pt x="255725" y="259758"/>
                    <a:pt x="263071" y="249921"/>
                  </a:cubicBezTo>
                  <a:cubicBezTo>
                    <a:pt x="270416" y="240084"/>
                    <a:pt x="276538" y="229017"/>
                    <a:pt x="282660" y="216721"/>
                  </a:cubicBezTo>
                  <a:cubicBezTo>
                    <a:pt x="287557" y="206884"/>
                    <a:pt x="290005" y="197048"/>
                    <a:pt x="292454" y="185981"/>
                  </a:cubicBezTo>
                  <a:close/>
                  <a:moveTo>
                    <a:pt x="363506" y="293"/>
                  </a:moveTo>
                  <a:cubicBezTo>
                    <a:pt x="375923" y="1535"/>
                    <a:pt x="377165" y="12712"/>
                    <a:pt x="377165" y="18921"/>
                  </a:cubicBezTo>
                  <a:cubicBezTo>
                    <a:pt x="375923" y="23889"/>
                    <a:pt x="375923" y="28856"/>
                    <a:pt x="373440" y="36307"/>
                  </a:cubicBezTo>
                  <a:cubicBezTo>
                    <a:pt x="362265" y="77289"/>
                    <a:pt x="356056" y="104610"/>
                    <a:pt x="356056" y="105852"/>
                  </a:cubicBezTo>
                  <a:cubicBezTo>
                    <a:pt x="354815" y="107094"/>
                    <a:pt x="354815" y="108336"/>
                    <a:pt x="354815" y="110819"/>
                  </a:cubicBezTo>
                  <a:cubicBezTo>
                    <a:pt x="354815" y="112061"/>
                    <a:pt x="353573" y="113303"/>
                    <a:pt x="353573" y="115787"/>
                  </a:cubicBezTo>
                  <a:cubicBezTo>
                    <a:pt x="352331" y="118271"/>
                    <a:pt x="352331" y="120754"/>
                    <a:pt x="352331" y="124480"/>
                  </a:cubicBezTo>
                  <a:cubicBezTo>
                    <a:pt x="351089" y="126964"/>
                    <a:pt x="351089" y="129448"/>
                    <a:pt x="349848" y="133173"/>
                  </a:cubicBezTo>
                  <a:cubicBezTo>
                    <a:pt x="354815" y="135657"/>
                    <a:pt x="357298" y="138141"/>
                    <a:pt x="359781" y="140624"/>
                  </a:cubicBezTo>
                  <a:cubicBezTo>
                    <a:pt x="365990" y="145592"/>
                    <a:pt x="367231" y="153043"/>
                    <a:pt x="365990" y="161736"/>
                  </a:cubicBezTo>
                  <a:cubicBezTo>
                    <a:pt x="365990" y="170429"/>
                    <a:pt x="362265" y="176639"/>
                    <a:pt x="356056" y="181606"/>
                  </a:cubicBezTo>
                  <a:cubicBezTo>
                    <a:pt x="352331" y="184090"/>
                    <a:pt x="347364" y="185332"/>
                    <a:pt x="342398" y="185332"/>
                  </a:cubicBezTo>
                  <a:cubicBezTo>
                    <a:pt x="342398" y="186574"/>
                    <a:pt x="341156" y="189057"/>
                    <a:pt x="341156" y="191541"/>
                  </a:cubicBezTo>
                  <a:lnTo>
                    <a:pt x="338672" y="208927"/>
                  </a:lnTo>
                  <a:cubicBezTo>
                    <a:pt x="338672" y="218862"/>
                    <a:pt x="337431" y="226313"/>
                    <a:pt x="336189" y="235007"/>
                  </a:cubicBezTo>
                  <a:cubicBezTo>
                    <a:pt x="336189" y="243700"/>
                    <a:pt x="334947" y="252393"/>
                    <a:pt x="334947" y="261086"/>
                  </a:cubicBezTo>
                  <a:cubicBezTo>
                    <a:pt x="333706" y="277230"/>
                    <a:pt x="334947" y="285923"/>
                    <a:pt x="338672" y="297100"/>
                  </a:cubicBezTo>
                  <a:cubicBezTo>
                    <a:pt x="338672" y="300826"/>
                    <a:pt x="341156" y="305793"/>
                    <a:pt x="343639" y="312003"/>
                  </a:cubicBezTo>
                  <a:cubicBezTo>
                    <a:pt x="344881" y="312003"/>
                    <a:pt x="344881" y="313244"/>
                    <a:pt x="346123" y="314486"/>
                  </a:cubicBezTo>
                  <a:cubicBezTo>
                    <a:pt x="347364" y="315728"/>
                    <a:pt x="348606" y="318212"/>
                    <a:pt x="348606" y="320696"/>
                  </a:cubicBezTo>
                  <a:cubicBezTo>
                    <a:pt x="349848" y="324421"/>
                    <a:pt x="349848" y="325663"/>
                    <a:pt x="349848" y="328147"/>
                  </a:cubicBezTo>
                  <a:cubicBezTo>
                    <a:pt x="348606" y="334356"/>
                    <a:pt x="346123" y="339324"/>
                    <a:pt x="342398" y="343049"/>
                  </a:cubicBezTo>
                  <a:cubicBezTo>
                    <a:pt x="339914" y="346775"/>
                    <a:pt x="336189" y="349259"/>
                    <a:pt x="333706" y="350501"/>
                  </a:cubicBezTo>
                  <a:cubicBezTo>
                    <a:pt x="329981" y="352984"/>
                    <a:pt x="326256" y="354226"/>
                    <a:pt x="321289" y="355468"/>
                  </a:cubicBezTo>
                  <a:lnTo>
                    <a:pt x="320047" y="355468"/>
                  </a:lnTo>
                  <a:cubicBezTo>
                    <a:pt x="310114" y="355468"/>
                    <a:pt x="302663" y="350501"/>
                    <a:pt x="297697" y="344291"/>
                  </a:cubicBezTo>
                  <a:cubicBezTo>
                    <a:pt x="292730" y="338082"/>
                    <a:pt x="290246" y="333114"/>
                    <a:pt x="287763" y="326905"/>
                  </a:cubicBezTo>
                  <a:cubicBezTo>
                    <a:pt x="282796" y="310761"/>
                    <a:pt x="284038" y="298342"/>
                    <a:pt x="284038" y="285923"/>
                  </a:cubicBezTo>
                  <a:cubicBezTo>
                    <a:pt x="276588" y="295858"/>
                    <a:pt x="269138" y="302068"/>
                    <a:pt x="261687" y="308277"/>
                  </a:cubicBezTo>
                  <a:cubicBezTo>
                    <a:pt x="251754" y="315728"/>
                    <a:pt x="241820" y="321937"/>
                    <a:pt x="233128" y="325663"/>
                  </a:cubicBezTo>
                  <a:cubicBezTo>
                    <a:pt x="225678" y="329389"/>
                    <a:pt x="216986" y="331872"/>
                    <a:pt x="212020" y="333114"/>
                  </a:cubicBezTo>
                  <a:cubicBezTo>
                    <a:pt x="205811" y="334356"/>
                    <a:pt x="203328" y="334356"/>
                    <a:pt x="202086" y="334356"/>
                  </a:cubicBezTo>
                  <a:lnTo>
                    <a:pt x="200844" y="334356"/>
                  </a:lnTo>
                  <a:cubicBezTo>
                    <a:pt x="193394" y="334356"/>
                    <a:pt x="185944" y="331872"/>
                    <a:pt x="180977" y="328147"/>
                  </a:cubicBezTo>
                  <a:cubicBezTo>
                    <a:pt x="178494" y="325663"/>
                    <a:pt x="176011" y="321937"/>
                    <a:pt x="174769" y="318212"/>
                  </a:cubicBezTo>
                  <a:cubicBezTo>
                    <a:pt x="172285" y="321937"/>
                    <a:pt x="169802" y="324421"/>
                    <a:pt x="167319" y="328147"/>
                  </a:cubicBezTo>
                  <a:cubicBezTo>
                    <a:pt x="163594" y="331872"/>
                    <a:pt x="161110" y="334356"/>
                    <a:pt x="156143" y="335598"/>
                  </a:cubicBezTo>
                  <a:cubicBezTo>
                    <a:pt x="149935" y="338082"/>
                    <a:pt x="148693" y="338082"/>
                    <a:pt x="143727" y="339324"/>
                  </a:cubicBezTo>
                  <a:cubicBezTo>
                    <a:pt x="132551" y="339324"/>
                    <a:pt x="127584" y="335598"/>
                    <a:pt x="121376" y="328147"/>
                  </a:cubicBezTo>
                  <a:cubicBezTo>
                    <a:pt x="115168" y="321937"/>
                    <a:pt x="111442" y="310761"/>
                    <a:pt x="108959" y="300826"/>
                  </a:cubicBezTo>
                  <a:cubicBezTo>
                    <a:pt x="106476" y="292133"/>
                    <a:pt x="105234" y="283439"/>
                    <a:pt x="105234" y="267295"/>
                  </a:cubicBezTo>
                  <a:cubicBezTo>
                    <a:pt x="105234" y="257360"/>
                    <a:pt x="105234" y="249909"/>
                    <a:pt x="106476" y="241216"/>
                  </a:cubicBezTo>
                  <a:lnTo>
                    <a:pt x="107717" y="222588"/>
                  </a:lnTo>
                  <a:cubicBezTo>
                    <a:pt x="97784" y="223830"/>
                    <a:pt x="76675" y="236248"/>
                    <a:pt x="61775" y="294616"/>
                  </a:cubicBezTo>
                  <a:cubicBezTo>
                    <a:pt x="61775" y="297100"/>
                    <a:pt x="60533" y="299584"/>
                    <a:pt x="59291" y="303309"/>
                  </a:cubicBezTo>
                  <a:cubicBezTo>
                    <a:pt x="55566" y="319454"/>
                    <a:pt x="53083" y="331872"/>
                    <a:pt x="49358" y="336840"/>
                  </a:cubicBezTo>
                  <a:cubicBezTo>
                    <a:pt x="44391" y="345533"/>
                    <a:pt x="38183" y="349259"/>
                    <a:pt x="34457" y="350501"/>
                  </a:cubicBezTo>
                  <a:cubicBezTo>
                    <a:pt x="29491" y="352984"/>
                    <a:pt x="24524" y="352984"/>
                    <a:pt x="23282" y="352984"/>
                  </a:cubicBezTo>
                  <a:cubicBezTo>
                    <a:pt x="15832" y="354226"/>
                    <a:pt x="9624" y="350501"/>
                    <a:pt x="5898" y="345533"/>
                  </a:cubicBezTo>
                  <a:cubicBezTo>
                    <a:pt x="4657" y="341807"/>
                    <a:pt x="2173" y="335598"/>
                    <a:pt x="932" y="328147"/>
                  </a:cubicBezTo>
                  <a:cubicBezTo>
                    <a:pt x="-310" y="319454"/>
                    <a:pt x="-310" y="310761"/>
                    <a:pt x="932" y="303309"/>
                  </a:cubicBezTo>
                  <a:cubicBezTo>
                    <a:pt x="932" y="294616"/>
                    <a:pt x="2173" y="284681"/>
                    <a:pt x="3415" y="275988"/>
                  </a:cubicBezTo>
                  <a:cubicBezTo>
                    <a:pt x="4657" y="267295"/>
                    <a:pt x="5898" y="257360"/>
                    <a:pt x="7140" y="248667"/>
                  </a:cubicBezTo>
                  <a:cubicBezTo>
                    <a:pt x="9624" y="237490"/>
                    <a:pt x="12107" y="227555"/>
                    <a:pt x="13349" y="217620"/>
                  </a:cubicBezTo>
                  <a:cubicBezTo>
                    <a:pt x="15832" y="207685"/>
                    <a:pt x="18315" y="197750"/>
                    <a:pt x="20799" y="187815"/>
                  </a:cubicBezTo>
                  <a:cubicBezTo>
                    <a:pt x="24524" y="179122"/>
                    <a:pt x="27007" y="171671"/>
                    <a:pt x="31974" y="166704"/>
                  </a:cubicBezTo>
                  <a:cubicBezTo>
                    <a:pt x="33216" y="161736"/>
                    <a:pt x="35699" y="159252"/>
                    <a:pt x="39424" y="155527"/>
                  </a:cubicBezTo>
                  <a:cubicBezTo>
                    <a:pt x="41908" y="151801"/>
                    <a:pt x="45633" y="149317"/>
                    <a:pt x="49358" y="146834"/>
                  </a:cubicBezTo>
                  <a:cubicBezTo>
                    <a:pt x="55566" y="143108"/>
                    <a:pt x="61775" y="141866"/>
                    <a:pt x="69225" y="141866"/>
                  </a:cubicBezTo>
                  <a:cubicBezTo>
                    <a:pt x="71708" y="141866"/>
                    <a:pt x="74192" y="141866"/>
                    <a:pt x="76675" y="143108"/>
                  </a:cubicBezTo>
                  <a:cubicBezTo>
                    <a:pt x="77917" y="144350"/>
                    <a:pt x="80400" y="145592"/>
                    <a:pt x="82883" y="148076"/>
                  </a:cubicBezTo>
                  <a:cubicBezTo>
                    <a:pt x="84125" y="151801"/>
                    <a:pt x="85367" y="155527"/>
                    <a:pt x="84125" y="159252"/>
                  </a:cubicBezTo>
                  <a:cubicBezTo>
                    <a:pt x="84125" y="165462"/>
                    <a:pt x="81642" y="171671"/>
                    <a:pt x="79158" y="177881"/>
                  </a:cubicBezTo>
                  <a:cubicBezTo>
                    <a:pt x="77917" y="181606"/>
                    <a:pt x="76675" y="184090"/>
                    <a:pt x="75433" y="186574"/>
                  </a:cubicBezTo>
                  <a:cubicBezTo>
                    <a:pt x="72950" y="191541"/>
                    <a:pt x="71708" y="196509"/>
                    <a:pt x="70467" y="200234"/>
                  </a:cubicBezTo>
                  <a:cubicBezTo>
                    <a:pt x="79158" y="186574"/>
                    <a:pt x="91575" y="172913"/>
                    <a:pt x="105234" y="162978"/>
                  </a:cubicBezTo>
                  <a:cubicBezTo>
                    <a:pt x="113926" y="158011"/>
                    <a:pt x="125101" y="153043"/>
                    <a:pt x="136276" y="151801"/>
                  </a:cubicBezTo>
                  <a:lnTo>
                    <a:pt x="138760" y="151801"/>
                  </a:lnTo>
                  <a:cubicBezTo>
                    <a:pt x="154902" y="151801"/>
                    <a:pt x="161110" y="166704"/>
                    <a:pt x="162352" y="174155"/>
                  </a:cubicBezTo>
                  <a:cubicBezTo>
                    <a:pt x="163594" y="185332"/>
                    <a:pt x="162352" y="197750"/>
                    <a:pt x="159869" y="213895"/>
                  </a:cubicBezTo>
                  <a:cubicBezTo>
                    <a:pt x="159869" y="215137"/>
                    <a:pt x="159869" y="216378"/>
                    <a:pt x="158627" y="218862"/>
                  </a:cubicBezTo>
                  <a:cubicBezTo>
                    <a:pt x="158627" y="220104"/>
                    <a:pt x="158627" y="222588"/>
                    <a:pt x="158627" y="225072"/>
                  </a:cubicBezTo>
                  <a:cubicBezTo>
                    <a:pt x="157385" y="230039"/>
                    <a:pt x="156143" y="233765"/>
                    <a:pt x="156143" y="237490"/>
                  </a:cubicBezTo>
                  <a:cubicBezTo>
                    <a:pt x="156143" y="241216"/>
                    <a:pt x="156143" y="246183"/>
                    <a:pt x="156143" y="251151"/>
                  </a:cubicBezTo>
                  <a:cubicBezTo>
                    <a:pt x="154902" y="257360"/>
                    <a:pt x="156143" y="263570"/>
                    <a:pt x="157385" y="269779"/>
                  </a:cubicBezTo>
                  <a:cubicBezTo>
                    <a:pt x="158627" y="274746"/>
                    <a:pt x="161110" y="278472"/>
                    <a:pt x="163594" y="283439"/>
                  </a:cubicBezTo>
                  <a:cubicBezTo>
                    <a:pt x="164835" y="285923"/>
                    <a:pt x="166077" y="287165"/>
                    <a:pt x="168560" y="288407"/>
                  </a:cubicBezTo>
                  <a:cubicBezTo>
                    <a:pt x="168560" y="285923"/>
                    <a:pt x="168560" y="283439"/>
                    <a:pt x="168560" y="280956"/>
                  </a:cubicBezTo>
                  <a:cubicBezTo>
                    <a:pt x="171044" y="261086"/>
                    <a:pt x="176011" y="241216"/>
                    <a:pt x="185944" y="222588"/>
                  </a:cubicBezTo>
                  <a:cubicBezTo>
                    <a:pt x="194636" y="206444"/>
                    <a:pt x="205811" y="191541"/>
                    <a:pt x="219470" y="176639"/>
                  </a:cubicBezTo>
                  <a:cubicBezTo>
                    <a:pt x="230645" y="164220"/>
                    <a:pt x="244304" y="154285"/>
                    <a:pt x="260446" y="145592"/>
                  </a:cubicBezTo>
                  <a:cubicBezTo>
                    <a:pt x="274104" y="138141"/>
                    <a:pt x="287763" y="133173"/>
                    <a:pt x="302663" y="129448"/>
                  </a:cubicBezTo>
                  <a:cubicBezTo>
                    <a:pt x="303905" y="123238"/>
                    <a:pt x="303905" y="118271"/>
                    <a:pt x="305147" y="112061"/>
                  </a:cubicBezTo>
                  <a:cubicBezTo>
                    <a:pt x="306388" y="104610"/>
                    <a:pt x="306388" y="97159"/>
                    <a:pt x="308872" y="89708"/>
                  </a:cubicBezTo>
                  <a:cubicBezTo>
                    <a:pt x="311355" y="79773"/>
                    <a:pt x="311355" y="78531"/>
                    <a:pt x="312597" y="73563"/>
                  </a:cubicBezTo>
                  <a:cubicBezTo>
                    <a:pt x="312597" y="68596"/>
                    <a:pt x="313839" y="63628"/>
                    <a:pt x="315080" y="57419"/>
                  </a:cubicBezTo>
                  <a:cubicBezTo>
                    <a:pt x="317564" y="51210"/>
                    <a:pt x="317564" y="46242"/>
                    <a:pt x="320047" y="40033"/>
                  </a:cubicBezTo>
                  <a:cubicBezTo>
                    <a:pt x="322530" y="33824"/>
                    <a:pt x="322530" y="31340"/>
                    <a:pt x="325014" y="26372"/>
                  </a:cubicBezTo>
                  <a:cubicBezTo>
                    <a:pt x="329981" y="11470"/>
                    <a:pt x="344881" y="-2191"/>
                    <a:pt x="363506" y="293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0033B664-19DA-004F-B198-EEDE7C901340}"/>
                </a:ext>
              </a:extLst>
            </p:cNvPr>
            <p:cNvSpPr/>
            <p:nvPr/>
          </p:nvSpPr>
          <p:spPr>
            <a:xfrm>
              <a:off x="10961725" y="11707078"/>
              <a:ext cx="193098" cy="324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" h="261">
                  <a:moveTo>
                    <a:pt x="155" y="13"/>
                  </a:moveTo>
                  <a:cubicBezTo>
                    <a:pt x="156" y="16"/>
                    <a:pt x="156" y="19"/>
                    <a:pt x="155" y="24"/>
                  </a:cubicBezTo>
                  <a:cubicBezTo>
                    <a:pt x="155" y="29"/>
                    <a:pt x="154" y="34"/>
                    <a:pt x="153" y="39"/>
                  </a:cubicBezTo>
                  <a:cubicBezTo>
                    <a:pt x="153" y="39"/>
                    <a:pt x="146" y="66"/>
                    <a:pt x="143" y="79"/>
                  </a:cubicBezTo>
                  <a:cubicBezTo>
                    <a:pt x="141" y="90"/>
                    <a:pt x="140" y="98"/>
                    <a:pt x="138" y="107"/>
                  </a:cubicBezTo>
                  <a:cubicBezTo>
                    <a:pt x="137" y="117"/>
                    <a:pt x="135" y="137"/>
                    <a:pt x="133" y="151"/>
                  </a:cubicBezTo>
                  <a:cubicBezTo>
                    <a:pt x="130" y="179"/>
                    <a:pt x="130" y="186"/>
                    <a:pt x="122" y="207"/>
                  </a:cubicBezTo>
                  <a:cubicBezTo>
                    <a:pt x="114" y="228"/>
                    <a:pt x="96" y="243"/>
                    <a:pt x="89" y="248"/>
                  </a:cubicBezTo>
                  <a:cubicBezTo>
                    <a:pt x="73" y="256"/>
                    <a:pt x="56" y="260"/>
                    <a:pt x="38" y="261"/>
                  </a:cubicBezTo>
                  <a:cubicBezTo>
                    <a:pt x="37" y="260"/>
                    <a:pt x="36" y="260"/>
                    <a:pt x="35" y="260"/>
                  </a:cubicBezTo>
                  <a:cubicBezTo>
                    <a:pt x="33" y="260"/>
                    <a:pt x="31" y="260"/>
                    <a:pt x="29" y="260"/>
                  </a:cubicBezTo>
                  <a:cubicBezTo>
                    <a:pt x="9" y="256"/>
                    <a:pt x="-2" y="244"/>
                    <a:pt x="0" y="228"/>
                  </a:cubicBezTo>
                  <a:cubicBezTo>
                    <a:pt x="1" y="220"/>
                    <a:pt x="8" y="215"/>
                    <a:pt x="16" y="216"/>
                  </a:cubicBezTo>
                  <a:cubicBezTo>
                    <a:pt x="23" y="217"/>
                    <a:pt x="31" y="218"/>
                    <a:pt x="38" y="218"/>
                  </a:cubicBezTo>
                  <a:cubicBezTo>
                    <a:pt x="57" y="217"/>
                    <a:pt x="72" y="211"/>
                    <a:pt x="79" y="197"/>
                  </a:cubicBezTo>
                  <a:cubicBezTo>
                    <a:pt x="88" y="183"/>
                    <a:pt x="89" y="174"/>
                    <a:pt x="90" y="161"/>
                  </a:cubicBezTo>
                  <a:cubicBezTo>
                    <a:pt x="90" y="159"/>
                    <a:pt x="91" y="157"/>
                    <a:pt x="91" y="155"/>
                  </a:cubicBezTo>
                  <a:cubicBezTo>
                    <a:pt x="91" y="148"/>
                    <a:pt x="92" y="142"/>
                    <a:pt x="94" y="135"/>
                  </a:cubicBezTo>
                  <a:cubicBezTo>
                    <a:pt x="90" y="140"/>
                    <a:pt x="87" y="144"/>
                    <a:pt x="84" y="146"/>
                  </a:cubicBezTo>
                  <a:cubicBezTo>
                    <a:pt x="78" y="153"/>
                    <a:pt x="72" y="157"/>
                    <a:pt x="67" y="160"/>
                  </a:cubicBezTo>
                  <a:cubicBezTo>
                    <a:pt x="61" y="164"/>
                    <a:pt x="55" y="165"/>
                    <a:pt x="49" y="166"/>
                  </a:cubicBezTo>
                  <a:cubicBezTo>
                    <a:pt x="39" y="166"/>
                    <a:pt x="33" y="163"/>
                    <a:pt x="28" y="156"/>
                  </a:cubicBezTo>
                  <a:cubicBezTo>
                    <a:pt x="24" y="150"/>
                    <a:pt x="20" y="142"/>
                    <a:pt x="18" y="134"/>
                  </a:cubicBezTo>
                  <a:cubicBezTo>
                    <a:pt x="16" y="124"/>
                    <a:pt x="15" y="116"/>
                    <a:pt x="15" y="106"/>
                  </a:cubicBezTo>
                  <a:cubicBezTo>
                    <a:pt x="15" y="97"/>
                    <a:pt x="15" y="88"/>
                    <a:pt x="16" y="81"/>
                  </a:cubicBezTo>
                  <a:cubicBezTo>
                    <a:pt x="18" y="56"/>
                    <a:pt x="23" y="36"/>
                    <a:pt x="31" y="22"/>
                  </a:cubicBezTo>
                  <a:cubicBezTo>
                    <a:pt x="39" y="7"/>
                    <a:pt x="50" y="-1"/>
                    <a:pt x="63" y="0"/>
                  </a:cubicBezTo>
                  <a:cubicBezTo>
                    <a:pt x="63" y="0"/>
                    <a:pt x="64" y="0"/>
                    <a:pt x="66" y="0"/>
                  </a:cubicBezTo>
                  <a:cubicBezTo>
                    <a:pt x="71" y="1"/>
                    <a:pt x="75" y="3"/>
                    <a:pt x="77" y="8"/>
                  </a:cubicBezTo>
                  <a:cubicBezTo>
                    <a:pt x="78" y="10"/>
                    <a:pt x="79" y="14"/>
                    <a:pt x="78" y="18"/>
                  </a:cubicBezTo>
                  <a:cubicBezTo>
                    <a:pt x="78" y="22"/>
                    <a:pt x="76" y="26"/>
                    <a:pt x="73" y="32"/>
                  </a:cubicBezTo>
                  <a:cubicBezTo>
                    <a:pt x="71" y="36"/>
                    <a:pt x="68" y="42"/>
                    <a:pt x="67" y="48"/>
                  </a:cubicBezTo>
                  <a:cubicBezTo>
                    <a:pt x="64" y="54"/>
                    <a:pt x="62" y="60"/>
                    <a:pt x="61" y="66"/>
                  </a:cubicBezTo>
                  <a:cubicBezTo>
                    <a:pt x="59" y="72"/>
                    <a:pt x="58" y="80"/>
                    <a:pt x="57" y="87"/>
                  </a:cubicBezTo>
                  <a:cubicBezTo>
                    <a:pt x="57" y="90"/>
                    <a:pt x="57" y="92"/>
                    <a:pt x="57" y="95"/>
                  </a:cubicBezTo>
                  <a:cubicBezTo>
                    <a:pt x="56" y="99"/>
                    <a:pt x="56" y="103"/>
                    <a:pt x="57" y="106"/>
                  </a:cubicBezTo>
                  <a:cubicBezTo>
                    <a:pt x="57" y="109"/>
                    <a:pt x="57" y="112"/>
                    <a:pt x="59" y="115"/>
                  </a:cubicBezTo>
                  <a:cubicBezTo>
                    <a:pt x="59" y="116"/>
                    <a:pt x="61" y="117"/>
                    <a:pt x="62" y="117"/>
                  </a:cubicBezTo>
                  <a:cubicBezTo>
                    <a:pt x="62" y="117"/>
                    <a:pt x="63" y="117"/>
                    <a:pt x="64" y="117"/>
                  </a:cubicBezTo>
                  <a:cubicBezTo>
                    <a:pt x="66" y="117"/>
                    <a:pt x="68" y="117"/>
                    <a:pt x="70" y="116"/>
                  </a:cubicBezTo>
                  <a:cubicBezTo>
                    <a:pt x="71" y="115"/>
                    <a:pt x="74" y="112"/>
                    <a:pt x="78" y="106"/>
                  </a:cubicBezTo>
                  <a:cubicBezTo>
                    <a:pt x="81" y="103"/>
                    <a:pt x="86" y="95"/>
                    <a:pt x="90" y="84"/>
                  </a:cubicBezTo>
                  <a:cubicBezTo>
                    <a:pt x="93" y="79"/>
                    <a:pt x="95" y="71"/>
                    <a:pt x="98" y="63"/>
                  </a:cubicBezTo>
                  <a:cubicBezTo>
                    <a:pt x="101" y="54"/>
                    <a:pt x="107" y="35"/>
                    <a:pt x="110" y="27"/>
                  </a:cubicBezTo>
                  <a:cubicBezTo>
                    <a:pt x="112" y="22"/>
                    <a:pt x="114" y="18"/>
                    <a:pt x="117" y="14"/>
                  </a:cubicBezTo>
                  <a:cubicBezTo>
                    <a:pt x="119" y="10"/>
                    <a:pt x="123" y="7"/>
                    <a:pt x="126" y="5"/>
                  </a:cubicBezTo>
                  <a:cubicBezTo>
                    <a:pt x="130" y="2"/>
                    <a:pt x="135" y="0"/>
                    <a:pt x="141" y="1"/>
                  </a:cubicBezTo>
                  <a:cubicBezTo>
                    <a:pt x="142" y="1"/>
                    <a:pt x="143" y="1"/>
                    <a:pt x="146" y="1"/>
                  </a:cubicBezTo>
                  <a:cubicBezTo>
                    <a:pt x="147" y="2"/>
                    <a:pt x="150" y="3"/>
                    <a:pt x="152" y="5"/>
                  </a:cubicBezTo>
                  <a:cubicBezTo>
                    <a:pt x="153" y="7"/>
                    <a:pt x="154" y="9"/>
                    <a:pt x="155" y="13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420529C8-EDBF-7342-A9ED-AE91A771DBA7}"/>
                </a:ext>
              </a:extLst>
            </p:cNvPr>
            <p:cNvSpPr/>
            <p:nvPr/>
          </p:nvSpPr>
          <p:spPr>
            <a:xfrm>
              <a:off x="11167280" y="11650998"/>
              <a:ext cx="46094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62">
                  <a:moveTo>
                    <a:pt x="0" y="53"/>
                  </a:moveTo>
                  <a:cubicBezTo>
                    <a:pt x="0" y="50"/>
                    <a:pt x="0" y="47"/>
                    <a:pt x="1" y="45"/>
                  </a:cubicBezTo>
                  <a:cubicBezTo>
                    <a:pt x="1" y="43"/>
                    <a:pt x="3" y="39"/>
                    <a:pt x="4" y="36"/>
                  </a:cubicBezTo>
                  <a:cubicBezTo>
                    <a:pt x="5" y="31"/>
                    <a:pt x="5" y="26"/>
                    <a:pt x="4" y="22"/>
                  </a:cubicBezTo>
                  <a:cubicBezTo>
                    <a:pt x="3" y="17"/>
                    <a:pt x="3" y="12"/>
                    <a:pt x="4" y="9"/>
                  </a:cubicBezTo>
                  <a:cubicBezTo>
                    <a:pt x="6" y="4"/>
                    <a:pt x="10" y="1"/>
                    <a:pt x="13" y="0"/>
                  </a:cubicBezTo>
                  <a:cubicBezTo>
                    <a:pt x="18" y="0"/>
                    <a:pt x="23" y="0"/>
                    <a:pt x="27" y="2"/>
                  </a:cubicBezTo>
                  <a:cubicBezTo>
                    <a:pt x="32" y="4"/>
                    <a:pt x="36" y="9"/>
                    <a:pt x="37" y="14"/>
                  </a:cubicBezTo>
                  <a:cubicBezTo>
                    <a:pt x="39" y="22"/>
                    <a:pt x="38" y="28"/>
                    <a:pt x="37" y="34"/>
                  </a:cubicBezTo>
                  <a:cubicBezTo>
                    <a:pt x="36" y="40"/>
                    <a:pt x="34" y="46"/>
                    <a:pt x="30" y="50"/>
                  </a:cubicBezTo>
                  <a:cubicBezTo>
                    <a:pt x="29" y="54"/>
                    <a:pt x="25" y="57"/>
                    <a:pt x="22" y="59"/>
                  </a:cubicBezTo>
                  <a:cubicBezTo>
                    <a:pt x="19" y="61"/>
                    <a:pt x="13" y="63"/>
                    <a:pt x="6" y="60"/>
                  </a:cubicBezTo>
                  <a:cubicBezTo>
                    <a:pt x="4" y="59"/>
                    <a:pt x="1" y="55"/>
                    <a:pt x="0" y="53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969FC50-C81E-7D4A-9BE9-9D5D8F2AF8CF}"/>
                </a:ext>
              </a:extLst>
            </p:cNvPr>
            <p:cNvSpPr/>
            <p:nvPr/>
          </p:nvSpPr>
          <p:spPr>
            <a:xfrm>
              <a:off x="11147348" y="11712060"/>
              <a:ext cx="155724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71">
                  <a:moveTo>
                    <a:pt x="117" y="121"/>
                  </a:moveTo>
                  <a:cubicBezTo>
                    <a:pt x="116" y="132"/>
                    <a:pt x="112" y="141"/>
                    <a:pt x="105" y="147"/>
                  </a:cubicBezTo>
                  <a:cubicBezTo>
                    <a:pt x="98" y="154"/>
                    <a:pt x="90" y="159"/>
                    <a:pt x="82" y="163"/>
                  </a:cubicBezTo>
                  <a:cubicBezTo>
                    <a:pt x="73" y="166"/>
                    <a:pt x="65" y="168"/>
                    <a:pt x="56" y="170"/>
                  </a:cubicBezTo>
                  <a:cubicBezTo>
                    <a:pt x="49" y="171"/>
                    <a:pt x="42" y="171"/>
                    <a:pt x="36" y="170"/>
                  </a:cubicBezTo>
                  <a:lnTo>
                    <a:pt x="35" y="170"/>
                  </a:lnTo>
                  <a:cubicBezTo>
                    <a:pt x="21" y="168"/>
                    <a:pt x="12" y="164"/>
                    <a:pt x="7" y="157"/>
                  </a:cubicBezTo>
                  <a:cubicBezTo>
                    <a:pt x="1" y="149"/>
                    <a:pt x="-1" y="142"/>
                    <a:pt x="0" y="135"/>
                  </a:cubicBezTo>
                  <a:cubicBezTo>
                    <a:pt x="1" y="125"/>
                    <a:pt x="6" y="121"/>
                    <a:pt x="10" y="119"/>
                  </a:cubicBezTo>
                  <a:cubicBezTo>
                    <a:pt x="14" y="117"/>
                    <a:pt x="18" y="116"/>
                    <a:pt x="22" y="116"/>
                  </a:cubicBezTo>
                  <a:cubicBezTo>
                    <a:pt x="26" y="116"/>
                    <a:pt x="30" y="118"/>
                    <a:pt x="35" y="121"/>
                  </a:cubicBezTo>
                  <a:cubicBezTo>
                    <a:pt x="38" y="124"/>
                    <a:pt x="42" y="125"/>
                    <a:pt x="48" y="126"/>
                  </a:cubicBezTo>
                  <a:cubicBezTo>
                    <a:pt x="55" y="127"/>
                    <a:pt x="60" y="127"/>
                    <a:pt x="64" y="125"/>
                  </a:cubicBezTo>
                  <a:cubicBezTo>
                    <a:pt x="66" y="124"/>
                    <a:pt x="68" y="122"/>
                    <a:pt x="68" y="121"/>
                  </a:cubicBezTo>
                  <a:cubicBezTo>
                    <a:pt x="68" y="120"/>
                    <a:pt x="68" y="119"/>
                    <a:pt x="66" y="118"/>
                  </a:cubicBezTo>
                  <a:cubicBezTo>
                    <a:pt x="63" y="114"/>
                    <a:pt x="60" y="113"/>
                    <a:pt x="56" y="111"/>
                  </a:cubicBezTo>
                  <a:cubicBezTo>
                    <a:pt x="52" y="109"/>
                    <a:pt x="48" y="107"/>
                    <a:pt x="42" y="104"/>
                  </a:cubicBezTo>
                  <a:cubicBezTo>
                    <a:pt x="37" y="102"/>
                    <a:pt x="32" y="99"/>
                    <a:pt x="27" y="96"/>
                  </a:cubicBezTo>
                  <a:cubicBezTo>
                    <a:pt x="22" y="92"/>
                    <a:pt x="18" y="88"/>
                    <a:pt x="15" y="83"/>
                  </a:cubicBezTo>
                  <a:cubicBezTo>
                    <a:pt x="12" y="78"/>
                    <a:pt x="10" y="72"/>
                    <a:pt x="12" y="64"/>
                  </a:cubicBezTo>
                  <a:cubicBezTo>
                    <a:pt x="13" y="56"/>
                    <a:pt x="16" y="48"/>
                    <a:pt x="22" y="40"/>
                  </a:cubicBezTo>
                  <a:cubicBezTo>
                    <a:pt x="34" y="23"/>
                    <a:pt x="51" y="10"/>
                    <a:pt x="70" y="4"/>
                  </a:cubicBezTo>
                  <a:cubicBezTo>
                    <a:pt x="80" y="0"/>
                    <a:pt x="90" y="-1"/>
                    <a:pt x="100" y="1"/>
                  </a:cubicBezTo>
                  <a:cubicBezTo>
                    <a:pt x="109" y="2"/>
                    <a:pt x="116" y="6"/>
                    <a:pt x="120" y="13"/>
                  </a:cubicBezTo>
                  <a:cubicBezTo>
                    <a:pt x="125" y="20"/>
                    <a:pt x="127" y="29"/>
                    <a:pt x="125" y="42"/>
                  </a:cubicBezTo>
                  <a:cubicBezTo>
                    <a:pt x="125" y="47"/>
                    <a:pt x="122" y="53"/>
                    <a:pt x="119" y="57"/>
                  </a:cubicBezTo>
                  <a:cubicBezTo>
                    <a:pt x="116" y="61"/>
                    <a:pt x="111" y="66"/>
                    <a:pt x="101" y="64"/>
                  </a:cubicBezTo>
                  <a:cubicBezTo>
                    <a:pt x="94" y="63"/>
                    <a:pt x="92" y="60"/>
                    <a:pt x="91" y="56"/>
                  </a:cubicBezTo>
                  <a:cubicBezTo>
                    <a:pt x="90" y="54"/>
                    <a:pt x="89" y="51"/>
                    <a:pt x="89" y="49"/>
                  </a:cubicBezTo>
                  <a:cubicBezTo>
                    <a:pt x="88" y="47"/>
                    <a:pt x="88" y="45"/>
                    <a:pt x="87" y="44"/>
                  </a:cubicBezTo>
                  <a:cubicBezTo>
                    <a:pt x="86" y="43"/>
                    <a:pt x="84" y="42"/>
                    <a:pt x="83" y="43"/>
                  </a:cubicBezTo>
                  <a:cubicBezTo>
                    <a:pt x="83" y="43"/>
                    <a:pt x="81" y="43"/>
                    <a:pt x="78" y="44"/>
                  </a:cubicBezTo>
                  <a:cubicBezTo>
                    <a:pt x="75" y="45"/>
                    <a:pt x="72" y="46"/>
                    <a:pt x="70" y="47"/>
                  </a:cubicBezTo>
                  <a:cubicBezTo>
                    <a:pt x="67" y="49"/>
                    <a:pt x="64" y="51"/>
                    <a:pt x="62" y="53"/>
                  </a:cubicBezTo>
                  <a:cubicBezTo>
                    <a:pt x="60" y="55"/>
                    <a:pt x="60" y="57"/>
                    <a:pt x="59" y="60"/>
                  </a:cubicBezTo>
                  <a:cubicBezTo>
                    <a:pt x="59" y="61"/>
                    <a:pt x="58" y="62"/>
                    <a:pt x="61" y="64"/>
                  </a:cubicBezTo>
                  <a:cubicBezTo>
                    <a:pt x="63" y="67"/>
                    <a:pt x="67" y="70"/>
                    <a:pt x="71" y="72"/>
                  </a:cubicBezTo>
                  <a:cubicBezTo>
                    <a:pt x="75" y="75"/>
                    <a:pt x="80" y="77"/>
                    <a:pt x="85" y="79"/>
                  </a:cubicBezTo>
                  <a:cubicBezTo>
                    <a:pt x="91" y="83"/>
                    <a:pt x="96" y="86"/>
                    <a:pt x="101" y="89"/>
                  </a:cubicBezTo>
                  <a:cubicBezTo>
                    <a:pt x="107" y="93"/>
                    <a:pt x="110" y="97"/>
                    <a:pt x="113" y="102"/>
                  </a:cubicBezTo>
                  <a:cubicBezTo>
                    <a:pt x="117" y="108"/>
                    <a:pt x="118" y="114"/>
                    <a:pt x="117" y="121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5A4D95F7-4F2F-3249-A46E-601AAAEC56CB}"/>
                </a:ext>
              </a:extLst>
            </p:cNvPr>
            <p:cNvSpPr/>
            <p:nvPr/>
          </p:nvSpPr>
          <p:spPr>
            <a:xfrm>
              <a:off x="10201521" y="11624198"/>
              <a:ext cx="417941" cy="411458"/>
            </a:xfrm>
            <a:custGeom>
              <a:avLst/>
              <a:gdLst>
                <a:gd name="connsiteX0" fmla="*/ 370423 w 417941"/>
                <a:gd name="connsiteY0" fmla="*/ 150177 h 411458"/>
                <a:gd name="connsiteX1" fmla="*/ 361915 w 417941"/>
                <a:gd name="connsiteY1" fmla="*/ 156299 h 411458"/>
                <a:gd name="connsiteX2" fmla="*/ 344899 w 417941"/>
                <a:gd name="connsiteY2" fmla="*/ 175889 h 411458"/>
                <a:gd name="connsiteX3" fmla="*/ 331530 w 417941"/>
                <a:gd name="connsiteY3" fmla="*/ 201600 h 411458"/>
                <a:gd name="connsiteX4" fmla="*/ 326668 w 417941"/>
                <a:gd name="connsiteY4" fmla="*/ 219966 h 411458"/>
                <a:gd name="connsiteX5" fmla="*/ 332745 w 417941"/>
                <a:gd name="connsiteY5" fmla="*/ 216293 h 411458"/>
                <a:gd name="connsiteX6" fmla="*/ 350976 w 417941"/>
                <a:gd name="connsiteY6" fmla="*/ 204049 h 411458"/>
                <a:gd name="connsiteX7" fmla="*/ 367992 w 417941"/>
                <a:gd name="connsiteY7" fmla="*/ 183235 h 411458"/>
                <a:gd name="connsiteX8" fmla="*/ 376500 w 417941"/>
                <a:gd name="connsiteY8" fmla="*/ 157523 h 411458"/>
                <a:gd name="connsiteX9" fmla="*/ 370423 w 417941"/>
                <a:gd name="connsiteY9" fmla="*/ 150177 h 411458"/>
                <a:gd name="connsiteX10" fmla="*/ 284708 w 417941"/>
                <a:gd name="connsiteY10" fmla="*/ 625 h 411458"/>
                <a:gd name="connsiteX11" fmla="*/ 313276 w 417941"/>
                <a:gd name="connsiteY11" fmla="*/ 22990 h 411458"/>
                <a:gd name="connsiteX12" fmla="*/ 307066 w 417941"/>
                <a:gd name="connsiteY12" fmla="*/ 45355 h 411458"/>
                <a:gd name="connsiteX13" fmla="*/ 293403 w 417941"/>
                <a:gd name="connsiteY13" fmla="*/ 83871 h 411458"/>
                <a:gd name="connsiteX14" fmla="*/ 257382 w 417941"/>
                <a:gd name="connsiteY14" fmla="*/ 216816 h 411458"/>
                <a:gd name="connsiteX15" fmla="*/ 258624 w 417941"/>
                <a:gd name="connsiteY15" fmla="*/ 216816 h 411458"/>
                <a:gd name="connsiteX16" fmla="*/ 262351 w 417941"/>
                <a:gd name="connsiteY16" fmla="*/ 218059 h 411458"/>
                <a:gd name="connsiteX17" fmla="*/ 277256 w 417941"/>
                <a:gd name="connsiteY17" fmla="*/ 220544 h 411458"/>
                <a:gd name="connsiteX18" fmla="*/ 297129 w 417941"/>
                <a:gd name="connsiteY18" fmla="*/ 170845 h 411458"/>
                <a:gd name="connsiteX19" fmla="*/ 312034 w 417941"/>
                <a:gd name="connsiteY19" fmla="*/ 147238 h 411458"/>
                <a:gd name="connsiteX20" fmla="*/ 328181 w 417941"/>
                <a:gd name="connsiteY20" fmla="*/ 128600 h 411458"/>
                <a:gd name="connsiteX21" fmla="*/ 348054 w 417941"/>
                <a:gd name="connsiteY21" fmla="*/ 113691 h 411458"/>
                <a:gd name="connsiteX22" fmla="*/ 372896 w 417941"/>
                <a:gd name="connsiteY22" fmla="*/ 106236 h 411458"/>
                <a:gd name="connsiteX23" fmla="*/ 374138 w 417941"/>
                <a:gd name="connsiteY23" fmla="*/ 106236 h 411458"/>
                <a:gd name="connsiteX24" fmla="*/ 389043 w 417941"/>
                <a:gd name="connsiteY24" fmla="*/ 106236 h 411458"/>
                <a:gd name="connsiteX25" fmla="*/ 402706 w 417941"/>
                <a:gd name="connsiteY25" fmla="*/ 109963 h 411458"/>
                <a:gd name="connsiteX26" fmla="*/ 413885 w 417941"/>
                <a:gd name="connsiteY26" fmla="*/ 123631 h 411458"/>
                <a:gd name="connsiteX27" fmla="*/ 417611 w 417941"/>
                <a:gd name="connsiteY27" fmla="*/ 148480 h 411458"/>
                <a:gd name="connsiteX28" fmla="*/ 407674 w 417941"/>
                <a:gd name="connsiteY28" fmla="*/ 186997 h 411458"/>
                <a:gd name="connsiteX29" fmla="*/ 386559 w 417941"/>
                <a:gd name="connsiteY29" fmla="*/ 220544 h 411458"/>
                <a:gd name="connsiteX30" fmla="*/ 356749 w 417941"/>
                <a:gd name="connsiteY30" fmla="*/ 245393 h 411458"/>
                <a:gd name="connsiteX31" fmla="*/ 325697 w 417941"/>
                <a:gd name="connsiteY31" fmla="*/ 259060 h 411458"/>
                <a:gd name="connsiteX32" fmla="*/ 328181 w 417941"/>
                <a:gd name="connsiteY32" fmla="*/ 267758 h 411458"/>
                <a:gd name="connsiteX33" fmla="*/ 334391 w 417941"/>
                <a:gd name="connsiteY33" fmla="*/ 275213 h 411458"/>
                <a:gd name="connsiteX34" fmla="*/ 349296 w 417941"/>
                <a:gd name="connsiteY34" fmla="*/ 276455 h 411458"/>
                <a:gd name="connsiteX35" fmla="*/ 362959 w 417941"/>
                <a:gd name="connsiteY35" fmla="*/ 269000 h 411458"/>
                <a:gd name="connsiteX36" fmla="*/ 382833 w 417941"/>
                <a:gd name="connsiteY36" fmla="*/ 259060 h 411458"/>
                <a:gd name="connsiteX37" fmla="*/ 385317 w 417941"/>
                <a:gd name="connsiteY37" fmla="*/ 259060 h 411458"/>
                <a:gd name="connsiteX38" fmla="*/ 395253 w 417941"/>
                <a:gd name="connsiteY38" fmla="*/ 264030 h 411458"/>
                <a:gd name="connsiteX39" fmla="*/ 396496 w 417941"/>
                <a:gd name="connsiteY39" fmla="*/ 282668 h 411458"/>
                <a:gd name="connsiteX40" fmla="*/ 348054 w 417941"/>
                <a:gd name="connsiteY40" fmla="*/ 326154 h 411458"/>
                <a:gd name="connsiteX41" fmla="*/ 341844 w 417941"/>
                <a:gd name="connsiteY41" fmla="*/ 327397 h 411458"/>
                <a:gd name="connsiteX42" fmla="*/ 340602 w 417941"/>
                <a:gd name="connsiteY42" fmla="*/ 327397 h 411458"/>
                <a:gd name="connsiteX43" fmla="*/ 334391 w 417941"/>
                <a:gd name="connsiteY43" fmla="*/ 328639 h 411458"/>
                <a:gd name="connsiteX44" fmla="*/ 303339 w 417941"/>
                <a:gd name="connsiteY44" fmla="*/ 324912 h 411458"/>
                <a:gd name="connsiteX45" fmla="*/ 285950 w 417941"/>
                <a:gd name="connsiteY45" fmla="*/ 308760 h 411458"/>
                <a:gd name="connsiteX46" fmla="*/ 273529 w 417941"/>
                <a:gd name="connsiteY46" fmla="*/ 282668 h 411458"/>
                <a:gd name="connsiteX47" fmla="*/ 273529 w 417941"/>
                <a:gd name="connsiteY47" fmla="*/ 276455 h 411458"/>
                <a:gd name="connsiteX48" fmla="*/ 272287 w 417941"/>
                <a:gd name="connsiteY48" fmla="*/ 272728 h 411458"/>
                <a:gd name="connsiteX49" fmla="*/ 271045 w 417941"/>
                <a:gd name="connsiteY49" fmla="*/ 269000 h 411458"/>
                <a:gd name="connsiteX50" fmla="*/ 271045 w 417941"/>
                <a:gd name="connsiteY50" fmla="*/ 265273 h 411458"/>
                <a:gd name="connsiteX51" fmla="*/ 247446 w 417941"/>
                <a:gd name="connsiteY51" fmla="*/ 261545 h 411458"/>
                <a:gd name="connsiteX52" fmla="*/ 242477 w 417941"/>
                <a:gd name="connsiteY52" fmla="*/ 278940 h 411458"/>
                <a:gd name="connsiteX53" fmla="*/ 228814 w 417941"/>
                <a:gd name="connsiteY53" fmla="*/ 339821 h 411458"/>
                <a:gd name="connsiteX54" fmla="*/ 201489 w 417941"/>
                <a:gd name="connsiteY54" fmla="*/ 373368 h 411458"/>
                <a:gd name="connsiteX55" fmla="*/ 181615 w 417941"/>
                <a:gd name="connsiteY55" fmla="*/ 374611 h 411458"/>
                <a:gd name="connsiteX56" fmla="*/ 151805 w 417941"/>
                <a:gd name="connsiteY56" fmla="*/ 336094 h 411458"/>
                <a:gd name="connsiteX57" fmla="*/ 138142 w 417941"/>
                <a:gd name="connsiteY57" fmla="*/ 219301 h 411458"/>
                <a:gd name="connsiteX58" fmla="*/ 138142 w 417941"/>
                <a:gd name="connsiteY58" fmla="*/ 209361 h 411458"/>
                <a:gd name="connsiteX59" fmla="*/ 138142 w 417941"/>
                <a:gd name="connsiteY59" fmla="*/ 205634 h 411458"/>
                <a:gd name="connsiteX60" fmla="*/ 138142 w 417941"/>
                <a:gd name="connsiteY60" fmla="*/ 201907 h 411458"/>
                <a:gd name="connsiteX61" fmla="*/ 135658 w 417941"/>
                <a:gd name="connsiteY61" fmla="*/ 201907 h 411458"/>
                <a:gd name="connsiteX62" fmla="*/ 131932 w 417941"/>
                <a:gd name="connsiteY62" fmla="*/ 208119 h 411458"/>
                <a:gd name="connsiteX63" fmla="*/ 119511 w 417941"/>
                <a:gd name="connsiteY63" fmla="*/ 252848 h 411458"/>
                <a:gd name="connsiteX64" fmla="*/ 99638 w 417941"/>
                <a:gd name="connsiteY64" fmla="*/ 331124 h 411458"/>
                <a:gd name="connsiteX65" fmla="*/ 85975 w 417941"/>
                <a:gd name="connsiteY65" fmla="*/ 382066 h 411458"/>
                <a:gd name="connsiteX66" fmla="*/ 57407 w 417941"/>
                <a:gd name="connsiteY66" fmla="*/ 409400 h 411458"/>
                <a:gd name="connsiteX67" fmla="*/ 31323 w 417941"/>
                <a:gd name="connsiteY67" fmla="*/ 410643 h 411458"/>
                <a:gd name="connsiteX68" fmla="*/ 10208 w 417941"/>
                <a:gd name="connsiteY68" fmla="*/ 379581 h 411458"/>
                <a:gd name="connsiteX69" fmla="*/ 3997 w 417941"/>
                <a:gd name="connsiteY69" fmla="*/ 343549 h 411458"/>
                <a:gd name="connsiteX70" fmla="*/ 1513 w 417941"/>
                <a:gd name="connsiteY70" fmla="*/ 255333 h 411458"/>
                <a:gd name="connsiteX71" fmla="*/ 7723 w 417941"/>
                <a:gd name="connsiteY71" fmla="*/ 132328 h 411458"/>
                <a:gd name="connsiteX72" fmla="*/ 8966 w 417941"/>
                <a:gd name="connsiteY72" fmla="*/ 100024 h 411458"/>
                <a:gd name="connsiteX73" fmla="*/ 7723 w 417941"/>
                <a:gd name="connsiteY73" fmla="*/ 77659 h 411458"/>
                <a:gd name="connsiteX74" fmla="*/ 1513 w 417941"/>
                <a:gd name="connsiteY74" fmla="*/ 66477 h 411458"/>
                <a:gd name="connsiteX75" fmla="*/ 271 w 417941"/>
                <a:gd name="connsiteY75" fmla="*/ 62749 h 411458"/>
                <a:gd name="connsiteX76" fmla="*/ 31323 w 417941"/>
                <a:gd name="connsiteY76" fmla="*/ 40385 h 411458"/>
                <a:gd name="connsiteX77" fmla="*/ 62375 w 417941"/>
                <a:gd name="connsiteY77" fmla="*/ 44112 h 411458"/>
                <a:gd name="connsiteX78" fmla="*/ 68586 w 417941"/>
                <a:gd name="connsiteY78" fmla="*/ 68962 h 411458"/>
                <a:gd name="connsiteX79" fmla="*/ 68586 w 417941"/>
                <a:gd name="connsiteY79" fmla="*/ 85114 h 411458"/>
                <a:gd name="connsiteX80" fmla="*/ 59891 w 417941"/>
                <a:gd name="connsiteY80" fmla="*/ 158420 h 411458"/>
                <a:gd name="connsiteX81" fmla="*/ 53681 w 417941"/>
                <a:gd name="connsiteY81" fmla="*/ 245393 h 411458"/>
                <a:gd name="connsiteX82" fmla="*/ 54923 w 417941"/>
                <a:gd name="connsiteY82" fmla="*/ 290122 h 411458"/>
                <a:gd name="connsiteX83" fmla="*/ 57407 w 417941"/>
                <a:gd name="connsiteY83" fmla="*/ 292607 h 411458"/>
                <a:gd name="connsiteX84" fmla="*/ 62375 w 417941"/>
                <a:gd name="connsiteY84" fmla="*/ 285152 h 411458"/>
                <a:gd name="connsiteX85" fmla="*/ 63617 w 417941"/>
                <a:gd name="connsiteY85" fmla="*/ 276455 h 411458"/>
                <a:gd name="connsiteX86" fmla="*/ 66101 w 417941"/>
                <a:gd name="connsiteY86" fmla="*/ 267758 h 411458"/>
                <a:gd name="connsiteX87" fmla="*/ 87217 w 417941"/>
                <a:gd name="connsiteY87" fmla="*/ 194452 h 411458"/>
                <a:gd name="connsiteX88" fmla="*/ 114543 w 417941"/>
                <a:gd name="connsiteY88" fmla="*/ 112448 h 411458"/>
                <a:gd name="connsiteX89" fmla="*/ 148079 w 417941"/>
                <a:gd name="connsiteY89" fmla="*/ 61507 h 411458"/>
                <a:gd name="connsiteX90" fmla="*/ 185341 w 417941"/>
                <a:gd name="connsiteY90" fmla="*/ 77659 h 411458"/>
                <a:gd name="connsiteX91" fmla="*/ 186583 w 417941"/>
                <a:gd name="connsiteY91" fmla="*/ 114933 h 411458"/>
                <a:gd name="connsiteX92" fmla="*/ 190310 w 417941"/>
                <a:gd name="connsiteY92" fmla="*/ 232968 h 411458"/>
                <a:gd name="connsiteX93" fmla="*/ 192794 w 417941"/>
                <a:gd name="connsiteY93" fmla="*/ 265273 h 411458"/>
                <a:gd name="connsiteX94" fmla="*/ 196520 w 417941"/>
                <a:gd name="connsiteY94" fmla="*/ 269000 h 411458"/>
                <a:gd name="connsiteX95" fmla="*/ 200246 w 417941"/>
                <a:gd name="connsiteY95" fmla="*/ 260303 h 411458"/>
                <a:gd name="connsiteX96" fmla="*/ 202731 w 417941"/>
                <a:gd name="connsiteY96" fmla="*/ 250363 h 411458"/>
                <a:gd name="connsiteX97" fmla="*/ 215151 w 417941"/>
                <a:gd name="connsiteY97" fmla="*/ 188239 h 411458"/>
                <a:gd name="connsiteX98" fmla="*/ 243719 w 417941"/>
                <a:gd name="connsiteY98" fmla="*/ 75174 h 411458"/>
                <a:gd name="connsiteX99" fmla="*/ 284708 w 417941"/>
                <a:gd name="connsiteY99" fmla="*/ 625 h 411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417941" h="411458">
                  <a:moveTo>
                    <a:pt x="370423" y="150177"/>
                  </a:moveTo>
                  <a:cubicBezTo>
                    <a:pt x="369208" y="150177"/>
                    <a:pt x="365561" y="152626"/>
                    <a:pt x="361915" y="156299"/>
                  </a:cubicBezTo>
                  <a:cubicBezTo>
                    <a:pt x="357053" y="159972"/>
                    <a:pt x="350976" y="167318"/>
                    <a:pt x="344899" y="175889"/>
                  </a:cubicBezTo>
                  <a:cubicBezTo>
                    <a:pt x="338822" y="184459"/>
                    <a:pt x="335176" y="193030"/>
                    <a:pt x="331530" y="201600"/>
                  </a:cubicBezTo>
                  <a:cubicBezTo>
                    <a:pt x="329099" y="207722"/>
                    <a:pt x="326668" y="213844"/>
                    <a:pt x="326668" y="219966"/>
                  </a:cubicBezTo>
                  <a:cubicBezTo>
                    <a:pt x="329099" y="218742"/>
                    <a:pt x="330314" y="217517"/>
                    <a:pt x="332745" y="216293"/>
                  </a:cubicBezTo>
                  <a:cubicBezTo>
                    <a:pt x="340038" y="213844"/>
                    <a:pt x="344899" y="208947"/>
                    <a:pt x="350976" y="204049"/>
                  </a:cubicBezTo>
                  <a:cubicBezTo>
                    <a:pt x="357053" y="199152"/>
                    <a:pt x="363130" y="191806"/>
                    <a:pt x="367992" y="183235"/>
                  </a:cubicBezTo>
                  <a:cubicBezTo>
                    <a:pt x="371638" y="177113"/>
                    <a:pt x="376500" y="166094"/>
                    <a:pt x="376500" y="157523"/>
                  </a:cubicBezTo>
                  <a:cubicBezTo>
                    <a:pt x="376500" y="156299"/>
                    <a:pt x="376500" y="150177"/>
                    <a:pt x="370423" y="150177"/>
                  </a:cubicBezTo>
                  <a:close/>
                  <a:moveTo>
                    <a:pt x="284708" y="625"/>
                  </a:moveTo>
                  <a:cubicBezTo>
                    <a:pt x="302097" y="-3102"/>
                    <a:pt x="310792" y="10565"/>
                    <a:pt x="313276" y="22990"/>
                  </a:cubicBezTo>
                  <a:cubicBezTo>
                    <a:pt x="313276" y="27960"/>
                    <a:pt x="310792" y="37900"/>
                    <a:pt x="307066" y="45355"/>
                  </a:cubicBezTo>
                  <a:lnTo>
                    <a:pt x="293403" y="83871"/>
                  </a:lnTo>
                  <a:cubicBezTo>
                    <a:pt x="284708" y="109963"/>
                    <a:pt x="273529" y="148480"/>
                    <a:pt x="257382" y="216816"/>
                  </a:cubicBezTo>
                  <a:lnTo>
                    <a:pt x="258624" y="216816"/>
                  </a:lnTo>
                  <a:cubicBezTo>
                    <a:pt x="259866" y="216816"/>
                    <a:pt x="262351" y="216816"/>
                    <a:pt x="262351" y="218059"/>
                  </a:cubicBezTo>
                  <a:cubicBezTo>
                    <a:pt x="266077" y="218059"/>
                    <a:pt x="273529" y="220544"/>
                    <a:pt x="277256" y="220544"/>
                  </a:cubicBezTo>
                  <a:cubicBezTo>
                    <a:pt x="283466" y="200664"/>
                    <a:pt x="289676" y="184512"/>
                    <a:pt x="297129" y="170845"/>
                  </a:cubicBezTo>
                  <a:cubicBezTo>
                    <a:pt x="302097" y="160905"/>
                    <a:pt x="308308" y="150965"/>
                    <a:pt x="312034" y="147238"/>
                  </a:cubicBezTo>
                  <a:cubicBezTo>
                    <a:pt x="317002" y="139783"/>
                    <a:pt x="321971" y="133570"/>
                    <a:pt x="328181" y="128600"/>
                  </a:cubicBezTo>
                  <a:cubicBezTo>
                    <a:pt x="334391" y="123631"/>
                    <a:pt x="341844" y="118661"/>
                    <a:pt x="348054" y="113691"/>
                  </a:cubicBezTo>
                  <a:cubicBezTo>
                    <a:pt x="355507" y="111206"/>
                    <a:pt x="364201" y="107478"/>
                    <a:pt x="372896" y="106236"/>
                  </a:cubicBezTo>
                  <a:lnTo>
                    <a:pt x="374138" y="106236"/>
                  </a:lnTo>
                  <a:cubicBezTo>
                    <a:pt x="377864" y="104993"/>
                    <a:pt x="384075" y="104993"/>
                    <a:pt x="389043" y="106236"/>
                  </a:cubicBezTo>
                  <a:cubicBezTo>
                    <a:pt x="394011" y="106236"/>
                    <a:pt x="398980" y="107478"/>
                    <a:pt x="402706" y="109963"/>
                  </a:cubicBezTo>
                  <a:cubicBezTo>
                    <a:pt x="407674" y="113691"/>
                    <a:pt x="411401" y="118661"/>
                    <a:pt x="413885" y="123631"/>
                  </a:cubicBezTo>
                  <a:cubicBezTo>
                    <a:pt x="416369" y="131085"/>
                    <a:pt x="418853" y="138540"/>
                    <a:pt x="417611" y="148480"/>
                  </a:cubicBezTo>
                  <a:cubicBezTo>
                    <a:pt x="416369" y="162147"/>
                    <a:pt x="412643" y="174572"/>
                    <a:pt x="407674" y="186997"/>
                  </a:cubicBezTo>
                  <a:cubicBezTo>
                    <a:pt x="401464" y="198179"/>
                    <a:pt x="394011" y="210604"/>
                    <a:pt x="386559" y="220544"/>
                  </a:cubicBezTo>
                  <a:cubicBezTo>
                    <a:pt x="376622" y="229241"/>
                    <a:pt x="367928" y="237938"/>
                    <a:pt x="356749" y="245393"/>
                  </a:cubicBezTo>
                  <a:cubicBezTo>
                    <a:pt x="348054" y="250363"/>
                    <a:pt x="336876" y="255333"/>
                    <a:pt x="325697" y="259060"/>
                  </a:cubicBezTo>
                  <a:cubicBezTo>
                    <a:pt x="325697" y="261545"/>
                    <a:pt x="326939" y="264030"/>
                    <a:pt x="328181" y="267758"/>
                  </a:cubicBezTo>
                  <a:cubicBezTo>
                    <a:pt x="329423" y="272728"/>
                    <a:pt x="330665" y="273970"/>
                    <a:pt x="334391" y="275213"/>
                  </a:cubicBezTo>
                  <a:cubicBezTo>
                    <a:pt x="338118" y="276455"/>
                    <a:pt x="341844" y="277698"/>
                    <a:pt x="349296" y="276455"/>
                  </a:cubicBezTo>
                  <a:cubicBezTo>
                    <a:pt x="354265" y="275213"/>
                    <a:pt x="359233" y="271485"/>
                    <a:pt x="362959" y="269000"/>
                  </a:cubicBezTo>
                  <a:cubicBezTo>
                    <a:pt x="369170" y="264030"/>
                    <a:pt x="374138" y="260303"/>
                    <a:pt x="382833" y="259060"/>
                  </a:cubicBezTo>
                  <a:lnTo>
                    <a:pt x="385317" y="259060"/>
                  </a:lnTo>
                  <a:cubicBezTo>
                    <a:pt x="390285" y="259060"/>
                    <a:pt x="394011" y="261545"/>
                    <a:pt x="395253" y="264030"/>
                  </a:cubicBezTo>
                  <a:cubicBezTo>
                    <a:pt x="397738" y="266515"/>
                    <a:pt x="398980" y="272728"/>
                    <a:pt x="396496" y="282668"/>
                  </a:cubicBezTo>
                  <a:cubicBezTo>
                    <a:pt x="387801" y="305032"/>
                    <a:pt x="365443" y="321184"/>
                    <a:pt x="348054" y="326154"/>
                  </a:cubicBezTo>
                  <a:cubicBezTo>
                    <a:pt x="345570" y="326154"/>
                    <a:pt x="343086" y="327397"/>
                    <a:pt x="341844" y="327397"/>
                  </a:cubicBezTo>
                  <a:lnTo>
                    <a:pt x="340602" y="327397"/>
                  </a:lnTo>
                  <a:cubicBezTo>
                    <a:pt x="338118" y="328639"/>
                    <a:pt x="335633" y="328639"/>
                    <a:pt x="334391" y="328639"/>
                  </a:cubicBezTo>
                  <a:cubicBezTo>
                    <a:pt x="321971" y="329882"/>
                    <a:pt x="310792" y="328639"/>
                    <a:pt x="303339" y="324912"/>
                  </a:cubicBezTo>
                  <a:cubicBezTo>
                    <a:pt x="297129" y="319942"/>
                    <a:pt x="290919" y="314972"/>
                    <a:pt x="285950" y="308760"/>
                  </a:cubicBezTo>
                  <a:cubicBezTo>
                    <a:pt x="280982" y="301305"/>
                    <a:pt x="277256" y="292607"/>
                    <a:pt x="273529" y="282668"/>
                  </a:cubicBezTo>
                  <a:lnTo>
                    <a:pt x="273529" y="276455"/>
                  </a:lnTo>
                  <a:cubicBezTo>
                    <a:pt x="272287" y="275213"/>
                    <a:pt x="272287" y="273970"/>
                    <a:pt x="272287" y="272728"/>
                  </a:cubicBezTo>
                  <a:lnTo>
                    <a:pt x="271045" y="269000"/>
                  </a:lnTo>
                  <a:cubicBezTo>
                    <a:pt x="271045" y="267758"/>
                    <a:pt x="271045" y="266515"/>
                    <a:pt x="271045" y="265273"/>
                  </a:cubicBezTo>
                  <a:cubicBezTo>
                    <a:pt x="264835" y="264030"/>
                    <a:pt x="249930" y="262788"/>
                    <a:pt x="247446" y="261545"/>
                  </a:cubicBezTo>
                  <a:cubicBezTo>
                    <a:pt x="246203" y="266515"/>
                    <a:pt x="243719" y="272728"/>
                    <a:pt x="242477" y="278940"/>
                  </a:cubicBezTo>
                  <a:cubicBezTo>
                    <a:pt x="238751" y="298820"/>
                    <a:pt x="230056" y="328639"/>
                    <a:pt x="228814" y="339821"/>
                  </a:cubicBezTo>
                  <a:cubicBezTo>
                    <a:pt x="223846" y="357216"/>
                    <a:pt x="218878" y="368398"/>
                    <a:pt x="201489" y="373368"/>
                  </a:cubicBezTo>
                  <a:cubicBezTo>
                    <a:pt x="201489" y="373368"/>
                    <a:pt x="192794" y="377096"/>
                    <a:pt x="181615" y="374611"/>
                  </a:cubicBezTo>
                  <a:cubicBezTo>
                    <a:pt x="156773" y="370883"/>
                    <a:pt x="156773" y="352246"/>
                    <a:pt x="151805" y="336094"/>
                  </a:cubicBezTo>
                  <a:cubicBezTo>
                    <a:pt x="145595" y="312487"/>
                    <a:pt x="139384" y="252848"/>
                    <a:pt x="138142" y="219301"/>
                  </a:cubicBezTo>
                  <a:lnTo>
                    <a:pt x="138142" y="209361"/>
                  </a:lnTo>
                  <a:lnTo>
                    <a:pt x="138142" y="205634"/>
                  </a:lnTo>
                  <a:cubicBezTo>
                    <a:pt x="138142" y="204392"/>
                    <a:pt x="138142" y="203149"/>
                    <a:pt x="138142" y="201907"/>
                  </a:cubicBezTo>
                  <a:cubicBezTo>
                    <a:pt x="136900" y="201907"/>
                    <a:pt x="136900" y="200664"/>
                    <a:pt x="135658" y="201907"/>
                  </a:cubicBezTo>
                  <a:cubicBezTo>
                    <a:pt x="134416" y="201907"/>
                    <a:pt x="133174" y="203149"/>
                    <a:pt x="131932" y="208119"/>
                  </a:cubicBezTo>
                  <a:cubicBezTo>
                    <a:pt x="128206" y="218059"/>
                    <a:pt x="123237" y="235453"/>
                    <a:pt x="119511" y="252848"/>
                  </a:cubicBezTo>
                  <a:cubicBezTo>
                    <a:pt x="112059" y="280183"/>
                    <a:pt x="103364" y="312487"/>
                    <a:pt x="99638" y="331124"/>
                  </a:cubicBezTo>
                  <a:lnTo>
                    <a:pt x="85975" y="382066"/>
                  </a:lnTo>
                  <a:cubicBezTo>
                    <a:pt x="82249" y="396975"/>
                    <a:pt x="67343" y="405673"/>
                    <a:pt x="57407" y="409400"/>
                  </a:cubicBezTo>
                  <a:cubicBezTo>
                    <a:pt x="46228" y="411885"/>
                    <a:pt x="40018" y="411885"/>
                    <a:pt x="31323" y="410643"/>
                  </a:cubicBezTo>
                  <a:cubicBezTo>
                    <a:pt x="20144" y="406915"/>
                    <a:pt x="13934" y="393248"/>
                    <a:pt x="10208" y="379581"/>
                  </a:cubicBezTo>
                  <a:cubicBezTo>
                    <a:pt x="8966" y="373368"/>
                    <a:pt x="5239" y="359701"/>
                    <a:pt x="3997" y="343549"/>
                  </a:cubicBezTo>
                  <a:cubicBezTo>
                    <a:pt x="1513" y="311244"/>
                    <a:pt x="271" y="287637"/>
                    <a:pt x="1513" y="255333"/>
                  </a:cubicBezTo>
                  <a:cubicBezTo>
                    <a:pt x="1513" y="218059"/>
                    <a:pt x="5239" y="162147"/>
                    <a:pt x="7723" y="132328"/>
                  </a:cubicBezTo>
                  <a:lnTo>
                    <a:pt x="8966" y="100024"/>
                  </a:lnTo>
                  <a:cubicBezTo>
                    <a:pt x="8966" y="88841"/>
                    <a:pt x="8966" y="82629"/>
                    <a:pt x="7723" y="77659"/>
                  </a:cubicBezTo>
                  <a:cubicBezTo>
                    <a:pt x="6481" y="72689"/>
                    <a:pt x="3997" y="70204"/>
                    <a:pt x="1513" y="66477"/>
                  </a:cubicBezTo>
                  <a:cubicBezTo>
                    <a:pt x="271" y="65234"/>
                    <a:pt x="271" y="63992"/>
                    <a:pt x="271" y="62749"/>
                  </a:cubicBezTo>
                  <a:cubicBezTo>
                    <a:pt x="-2213" y="56537"/>
                    <a:pt x="12692" y="44112"/>
                    <a:pt x="31323" y="40385"/>
                  </a:cubicBezTo>
                  <a:cubicBezTo>
                    <a:pt x="43744" y="36657"/>
                    <a:pt x="54923" y="35415"/>
                    <a:pt x="62375" y="44112"/>
                  </a:cubicBezTo>
                  <a:cubicBezTo>
                    <a:pt x="68586" y="50325"/>
                    <a:pt x="69828" y="56537"/>
                    <a:pt x="68586" y="68962"/>
                  </a:cubicBezTo>
                  <a:cubicBezTo>
                    <a:pt x="68586" y="72689"/>
                    <a:pt x="68586" y="78901"/>
                    <a:pt x="68586" y="85114"/>
                  </a:cubicBezTo>
                  <a:cubicBezTo>
                    <a:pt x="66101" y="104993"/>
                    <a:pt x="61133" y="139783"/>
                    <a:pt x="59891" y="158420"/>
                  </a:cubicBezTo>
                  <a:cubicBezTo>
                    <a:pt x="56165" y="185754"/>
                    <a:pt x="54923" y="218059"/>
                    <a:pt x="53681" y="245393"/>
                  </a:cubicBezTo>
                  <a:cubicBezTo>
                    <a:pt x="53681" y="259060"/>
                    <a:pt x="52439" y="286395"/>
                    <a:pt x="54923" y="290122"/>
                  </a:cubicBezTo>
                  <a:cubicBezTo>
                    <a:pt x="54923" y="292607"/>
                    <a:pt x="56165" y="293850"/>
                    <a:pt x="57407" y="292607"/>
                  </a:cubicBezTo>
                  <a:cubicBezTo>
                    <a:pt x="58649" y="292607"/>
                    <a:pt x="59891" y="291365"/>
                    <a:pt x="62375" y="285152"/>
                  </a:cubicBezTo>
                  <a:lnTo>
                    <a:pt x="63617" y="276455"/>
                  </a:lnTo>
                  <a:lnTo>
                    <a:pt x="66101" y="267758"/>
                  </a:lnTo>
                  <a:cubicBezTo>
                    <a:pt x="66101" y="267758"/>
                    <a:pt x="78522" y="227999"/>
                    <a:pt x="87217" y="194452"/>
                  </a:cubicBezTo>
                  <a:cubicBezTo>
                    <a:pt x="98396" y="163390"/>
                    <a:pt x="108332" y="131085"/>
                    <a:pt x="114543" y="112448"/>
                  </a:cubicBezTo>
                  <a:cubicBezTo>
                    <a:pt x="125721" y="85114"/>
                    <a:pt x="130690" y="65234"/>
                    <a:pt x="148079" y="61507"/>
                  </a:cubicBezTo>
                  <a:cubicBezTo>
                    <a:pt x="165468" y="56537"/>
                    <a:pt x="181615" y="63992"/>
                    <a:pt x="185341" y="77659"/>
                  </a:cubicBezTo>
                  <a:cubicBezTo>
                    <a:pt x="186583" y="83871"/>
                    <a:pt x="186583" y="88841"/>
                    <a:pt x="186583" y="114933"/>
                  </a:cubicBezTo>
                  <a:cubicBezTo>
                    <a:pt x="185341" y="160905"/>
                    <a:pt x="187826" y="196937"/>
                    <a:pt x="190310" y="232968"/>
                  </a:cubicBezTo>
                  <a:cubicBezTo>
                    <a:pt x="190310" y="247878"/>
                    <a:pt x="191552" y="260303"/>
                    <a:pt x="192794" y="265273"/>
                  </a:cubicBezTo>
                  <a:cubicBezTo>
                    <a:pt x="192794" y="269000"/>
                    <a:pt x="195278" y="269000"/>
                    <a:pt x="196520" y="269000"/>
                  </a:cubicBezTo>
                  <a:cubicBezTo>
                    <a:pt x="199004" y="269000"/>
                    <a:pt x="199004" y="266515"/>
                    <a:pt x="200246" y="260303"/>
                  </a:cubicBezTo>
                  <a:lnTo>
                    <a:pt x="202731" y="250363"/>
                  </a:lnTo>
                  <a:cubicBezTo>
                    <a:pt x="206457" y="229241"/>
                    <a:pt x="211425" y="209361"/>
                    <a:pt x="215151" y="188239"/>
                  </a:cubicBezTo>
                  <a:cubicBezTo>
                    <a:pt x="222604" y="150965"/>
                    <a:pt x="232541" y="112448"/>
                    <a:pt x="243719" y="75174"/>
                  </a:cubicBezTo>
                  <a:cubicBezTo>
                    <a:pt x="257382" y="25475"/>
                    <a:pt x="267319" y="4353"/>
                    <a:pt x="284708" y="625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95480DD0-10F5-D74B-8FF6-F8167398A444}"/>
                </a:ext>
              </a:extLst>
            </p:cNvPr>
            <p:cNvSpPr/>
            <p:nvPr/>
          </p:nvSpPr>
          <p:spPr>
            <a:xfrm>
              <a:off x="11321759" y="11877808"/>
              <a:ext cx="21178" cy="28663"/>
            </a:xfrm>
            <a:custGeom>
              <a:avLst/>
              <a:gdLst>
                <a:gd name="connsiteX0" fmla="*/ 4983 w 21178"/>
                <a:gd name="connsiteY0" fmla="*/ 3742 h 28663"/>
                <a:gd name="connsiteX1" fmla="*/ 4983 w 21178"/>
                <a:gd name="connsiteY1" fmla="*/ 11219 h 28663"/>
                <a:gd name="connsiteX2" fmla="*/ 9468 w 21178"/>
                <a:gd name="connsiteY2" fmla="*/ 11219 h 28663"/>
                <a:gd name="connsiteX3" fmla="*/ 16195 w 21178"/>
                <a:gd name="connsiteY3" fmla="*/ 8015 h 28663"/>
                <a:gd name="connsiteX4" fmla="*/ 9468 w 21178"/>
                <a:gd name="connsiteY4" fmla="*/ 3742 h 28663"/>
                <a:gd name="connsiteX5" fmla="*/ 0 w 21178"/>
                <a:gd name="connsiteY5" fmla="*/ 0 h 28663"/>
                <a:gd name="connsiteX6" fmla="*/ 10589 w 21178"/>
                <a:gd name="connsiteY6" fmla="*/ 0 h 28663"/>
                <a:gd name="connsiteX7" fmla="*/ 21178 w 21178"/>
                <a:gd name="connsiteY7" fmla="*/ 8360 h 28663"/>
                <a:gd name="connsiteX8" fmla="*/ 14119 w 21178"/>
                <a:gd name="connsiteY8" fmla="*/ 15526 h 28663"/>
                <a:gd name="connsiteX9" fmla="*/ 21178 w 21178"/>
                <a:gd name="connsiteY9" fmla="*/ 28663 h 28663"/>
                <a:gd name="connsiteX10" fmla="*/ 16472 w 21178"/>
                <a:gd name="connsiteY10" fmla="*/ 28663 h 28663"/>
                <a:gd name="connsiteX11" fmla="*/ 9412 w 21178"/>
                <a:gd name="connsiteY11" fmla="*/ 15526 h 28663"/>
                <a:gd name="connsiteX12" fmla="*/ 4706 w 21178"/>
                <a:gd name="connsiteY12" fmla="*/ 15526 h 28663"/>
                <a:gd name="connsiteX13" fmla="*/ 4706 w 21178"/>
                <a:gd name="connsiteY13" fmla="*/ 28663 h 28663"/>
                <a:gd name="connsiteX14" fmla="*/ 0 w 21178"/>
                <a:gd name="connsiteY14" fmla="*/ 28663 h 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178" h="28663">
                  <a:moveTo>
                    <a:pt x="4983" y="3742"/>
                  </a:moveTo>
                  <a:lnTo>
                    <a:pt x="4983" y="11219"/>
                  </a:lnTo>
                  <a:lnTo>
                    <a:pt x="9468" y="11219"/>
                  </a:lnTo>
                  <a:cubicBezTo>
                    <a:pt x="12831" y="11219"/>
                    <a:pt x="16195" y="11219"/>
                    <a:pt x="16195" y="8015"/>
                  </a:cubicBezTo>
                  <a:cubicBezTo>
                    <a:pt x="16195" y="3742"/>
                    <a:pt x="12831" y="3742"/>
                    <a:pt x="9468" y="3742"/>
                  </a:cubicBezTo>
                  <a:close/>
                  <a:moveTo>
                    <a:pt x="0" y="0"/>
                  </a:moveTo>
                  <a:lnTo>
                    <a:pt x="10589" y="0"/>
                  </a:lnTo>
                  <a:cubicBezTo>
                    <a:pt x="17648" y="0"/>
                    <a:pt x="21178" y="2389"/>
                    <a:pt x="21178" y="8360"/>
                  </a:cubicBezTo>
                  <a:cubicBezTo>
                    <a:pt x="21178" y="13137"/>
                    <a:pt x="17648" y="15526"/>
                    <a:pt x="14119" y="15526"/>
                  </a:cubicBezTo>
                  <a:lnTo>
                    <a:pt x="21178" y="28663"/>
                  </a:lnTo>
                  <a:lnTo>
                    <a:pt x="16472" y="28663"/>
                  </a:lnTo>
                  <a:lnTo>
                    <a:pt x="9412" y="15526"/>
                  </a:lnTo>
                  <a:lnTo>
                    <a:pt x="4706" y="15526"/>
                  </a:lnTo>
                  <a:lnTo>
                    <a:pt x="4706" y="28663"/>
                  </a:lnTo>
                  <a:lnTo>
                    <a:pt x="0" y="28663"/>
                  </a:ln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6CC22D45-3A76-C74A-BFA6-87EE4E02D60A}"/>
                </a:ext>
              </a:extLst>
            </p:cNvPr>
            <p:cNvSpPr/>
            <p:nvPr/>
          </p:nvSpPr>
          <p:spPr>
            <a:xfrm>
              <a:off x="11305563" y="11866592"/>
              <a:ext cx="51077" cy="51095"/>
            </a:xfrm>
            <a:custGeom>
              <a:avLst/>
              <a:gdLst>
                <a:gd name="connsiteX0" fmla="*/ 25539 w 51077"/>
                <a:gd name="connsiteY0" fmla="*/ 3739 h 51095"/>
                <a:gd name="connsiteX1" fmla="*/ 4984 w 51077"/>
                <a:gd name="connsiteY1" fmla="*/ 25548 h 51095"/>
                <a:gd name="connsiteX2" fmla="*/ 25539 w 51077"/>
                <a:gd name="connsiteY2" fmla="*/ 47357 h 51095"/>
                <a:gd name="connsiteX3" fmla="*/ 46095 w 51077"/>
                <a:gd name="connsiteY3" fmla="*/ 25548 h 51095"/>
                <a:gd name="connsiteX4" fmla="*/ 25539 w 51077"/>
                <a:gd name="connsiteY4" fmla="*/ 3739 h 51095"/>
                <a:gd name="connsiteX5" fmla="*/ 25539 w 51077"/>
                <a:gd name="connsiteY5" fmla="*/ 0 h 51095"/>
                <a:gd name="connsiteX6" fmla="*/ 51077 w 51077"/>
                <a:gd name="connsiteY6" fmla="*/ 25548 h 51095"/>
                <a:gd name="connsiteX7" fmla="*/ 25539 w 51077"/>
                <a:gd name="connsiteY7" fmla="*/ 51095 h 51095"/>
                <a:gd name="connsiteX8" fmla="*/ 0 w 51077"/>
                <a:gd name="connsiteY8" fmla="*/ 25548 h 51095"/>
                <a:gd name="connsiteX9" fmla="*/ 25539 w 51077"/>
                <a:gd name="connsiteY9" fmla="*/ 0 h 51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077" h="51095">
                  <a:moveTo>
                    <a:pt x="25539" y="3739"/>
                  </a:moveTo>
                  <a:cubicBezTo>
                    <a:pt x="13448" y="3739"/>
                    <a:pt x="4984" y="13432"/>
                    <a:pt x="4984" y="25548"/>
                  </a:cubicBezTo>
                  <a:cubicBezTo>
                    <a:pt x="4984" y="37664"/>
                    <a:pt x="13448" y="47357"/>
                    <a:pt x="25539" y="47357"/>
                  </a:cubicBezTo>
                  <a:cubicBezTo>
                    <a:pt x="37631" y="47357"/>
                    <a:pt x="46095" y="37664"/>
                    <a:pt x="46095" y="25548"/>
                  </a:cubicBezTo>
                  <a:cubicBezTo>
                    <a:pt x="46095" y="13432"/>
                    <a:pt x="37631" y="3739"/>
                    <a:pt x="25539" y="3739"/>
                  </a:cubicBezTo>
                  <a:close/>
                  <a:moveTo>
                    <a:pt x="25539" y="0"/>
                  </a:moveTo>
                  <a:cubicBezTo>
                    <a:pt x="40132" y="0"/>
                    <a:pt x="51077" y="10949"/>
                    <a:pt x="51077" y="25548"/>
                  </a:cubicBezTo>
                  <a:cubicBezTo>
                    <a:pt x="51077" y="40146"/>
                    <a:pt x="40132" y="51095"/>
                    <a:pt x="25539" y="51095"/>
                  </a:cubicBezTo>
                  <a:cubicBezTo>
                    <a:pt x="12161" y="51095"/>
                    <a:pt x="0" y="40146"/>
                    <a:pt x="0" y="25548"/>
                  </a:cubicBezTo>
                  <a:cubicBezTo>
                    <a:pt x="0" y="10949"/>
                    <a:pt x="12161" y="0"/>
                    <a:pt x="25539" y="0"/>
                  </a:cubicBezTo>
                  <a:close/>
                </a:path>
              </a:pathLst>
            </a:custGeom>
            <a:solidFill>
              <a:srgbClr val="DC1438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06" name="Freeform 205">
            <a:extLst>
              <a:ext uri="{FF2B5EF4-FFF2-40B4-BE49-F238E27FC236}">
                <a16:creationId xmlns:a16="http://schemas.microsoft.com/office/drawing/2014/main" id="{190B01AD-915C-0745-957A-AD4E4D3FEC48}"/>
              </a:ext>
            </a:extLst>
          </p:cNvPr>
          <p:cNvSpPr/>
          <p:nvPr/>
        </p:nvSpPr>
        <p:spPr>
          <a:xfrm>
            <a:off x="11876133" y="12003681"/>
            <a:ext cx="10946768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88" h="689">
                <a:moveTo>
                  <a:pt x="8788" y="689"/>
                </a:moveTo>
                <a:lnTo>
                  <a:pt x="0" y="689"/>
                </a:lnTo>
                <a:lnTo>
                  <a:pt x="0" y="0"/>
                </a:lnTo>
                <a:lnTo>
                  <a:pt x="8788" y="0"/>
                </a:lnTo>
                <a:close/>
              </a:path>
            </a:pathLst>
          </a:custGeom>
          <a:solidFill>
            <a:srgbClr val="C3C8CF">
              <a:alpha val="23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Freeform 206">
            <a:extLst>
              <a:ext uri="{FF2B5EF4-FFF2-40B4-BE49-F238E27FC236}">
                <a16:creationId xmlns:a16="http://schemas.microsoft.com/office/drawing/2014/main" id="{B523486C-B695-5548-8CDD-A5F0D9964D2E}"/>
              </a:ext>
            </a:extLst>
          </p:cNvPr>
          <p:cNvSpPr/>
          <p:nvPr/>
        </p:nvSpPr>
        <p:spPr>
          <a:xfrm>
            <a:off x="11876133" y="12003681"/>
            <a:ext cx="8108858" cy="8574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510" h="689">
                <a:moveTo>
                  <a:pt x="6510" y="689"/>
                </a:moveTo>
                <a:lnTo>
                  <a:pt x="0" y="689"/>
                </a:lnTo>
                <a:lnTo>
                  <a:pt x="0" y="0"/>
                </a:lnTo>
                <a:lnTo>
                  <a:pt x="6510" y="0"/>
                </a:lnTo>
                <a:close/>
              </a:path>
            </a:pathLst>
          </a:custGeom>
          <a:solidFill>
            <a:srgbClr val="FFB900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Straight Connector 207">
            <a:extLst>
              <a:ext uri="{FF2B5EF4-FFF2-40B4-BE49-F238E27FC236}">
                <a16:creationId xmlns:a16="http://schemas.microsoft.com/office/drawing/2014/main" id="{08B06E19-6D09-FB49-A3A8-D5C62294A9BB}"/>
              </a:ext>
            </a:extLst>
          </p:cNvPr>
          <p:cNvSpPr/>
          <p:nvPr/>
        </p:nvSpPr>
        <p:spPr>
          <a:xfrm flipV="1">
            <a:off x="11962096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0" name="Straight Connector 209">
            <a:extLst>
              <a:ext uri="{FF2B5EF4-FFF2-40B4-BE49-F238E27FC236}">
                <a16:creationId xmlns:a16="http://schemas.microsoft.com/office/drawing/2014/main" id="{60ABCF19-226E-7E42-98C5-7ACC81771E35}"/>
              </a:ext>
            </a:extLst>
          </p:cNvPr>
          <p:cNvSpPr/>
          <p:nvPr/>
        </p:nvSpPr>
        <p:spPr>
          <a:xfrm flipV="1">
            <a:off x="13935430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4" name="Straight Connector 213">
            <a:extLst>
              <a:ext uri="{FF2B5EF4-FFF2-40B4-BE49-F238E27FC236}">
                <a16:creationId xmlns:a16="http://schemas.microsoft.com/office/drawing/2014/main" id="{084C30BB-706A-CC4D-8911-0E722DB4ADE1}"/>
              </a:ext>
            </a:extLst>
          </p:cNvPr>
          <p:cNvSpPr/>
          <p:nvPr/>
        </p:nvSpPr>
        <p:spPr>
          <a:xfrm flipV="1">
            <a:off x="16069471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8" name="Straight Connector 217">
            <a:extLst>
              <a:ext uri="{FF2B5EF4-FFF2-40B4-BE49-F238E27FC236}">
                <a16:creationId xmlns:a16="http://schemas.microsoft.com/office/drawing/2014/main" id="{31597027-EE5E-5F41-AD07-8C91F3FD20DF}"/>
              </a:ext>
            </a:extLst>
          </p:cNvPr>
          <p:cNvSpPr/>
          <p:nvPr/>
        </p:nvSpPr>
        <p:spPr>
          <a:xfrm flipV="1">
            <a:off x="18229670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2" name="Straight Connector 221">
            <a:extLst>
              <a:ext uri="{FF2B5EF4-FFF2-40B4-BE49-F238E27FC236}">
                <a16:creationId xmlns:a16="http://schemas.microsoft.com/office/drawing/2014/main" id="{3BFC3A6B-6113-7E42-B16B-A5F0DEF249D9}"/>
              </a:ext>
            </a:extLst>
          </p:cNvPr>
          <p:cNvSpPr/>
          <p:nvPr/>
        </p:nvSpPr>
        <p:spPr>
          <a:xfrm flipV="1">
            <a:off x="20403580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6" name="Straight Connector 225">
            <a:extLst>
              <a:ext uri="{FF2B5EF4-FFF2-40B4-BE49-F238E27FC236}">
                <a16:creationId xmlns:a16="http://schemas.microsoft.com/office/drawing/2014/main" id="{B4254348-DDFF-6B49-A6E7-7226C5211F47}"/>
              </a:ext>
            </a:extLst>
          </p:cNvPr>
          <p:cNvSpPr/>
          <p:nvPr/>
        </p:nvSpPr>
        <p:spPr>
          <a:xfrm flipV="1">
            <a:off x="22577487" y="11297069"/>
            <a:ext cx="0" cy="486026"/>
          </a:xfrm>
          <a:prstGeom prst="line">
            <a:avLst/>
          </a:prstGeom>
          <a:noFill/>
          <a:ln w="12700" cap="flat">
            <a:solidFill>
              <a:srgbClr val="FFB900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84BE0981-B94F-8640-A894-00A8673E330A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40E5A936-05F3-CA41-8B6F-B7750BF214B0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FD5F9C2-A390-3949-9544-1B2734E2BAF9}"/>
              </a:ext>
            </a:extLst>
          </p:cNvPr>
          <p:cNvSpPr txBox="1"/>
          <p:nvPr/>
        </p:nvSpPr>
        <p:spPr>
          <a:xfrm>
            <a:off x="2381543" y="324827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CALORIES COMPARISON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1DF3D954-445D-8243-916B-37509BD9FAB5}"/>
              </a:ext>
            </a:extLst>
          </p:cNvPr>
          <p:cNvSpPr txBox="1"/>
          <p:nvPr/>
        </p:nvSpPr>
        <p:spPr>
          <a:xfrm>
            <a:off x="2381543" y="3707420"/>
            <a:ext cx="5981704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fast food: </a:t>
            </a:r>
            <a:r>
              <a:rPr lang="en-US" sz="2400" spc="-10" dirty="0" err="1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french</a:t>
            </a: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 fries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52A88FC5-C7D0-D54C-8468-C9E3F516B53C}"/>
              </a:ext>
            </a:extLst>
          </p:cNvPr>
          <p:cNvSpPr txBox="1"/>
          <p:nvPr/>
        </p:nvSpPr>
        <p:spPr>
          <a:xfrm>
            <a:off x="11389222" y="3274777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41272C1B-5AC9-ED43-98B2-4B16F828F620}"/>
              </a:ext>
            </a:extLst>
          </p:cNvPr>
          <p:cNvSpPr txBox="1"/>
          <p:nvPr/>
        </p:nvSpPr>
        <p:spPr>
          <a:xfrm>
            <a:off x="13366071" y="3272282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100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033F58-B461-D54E-8637-24A508797325}"/>
              </a:ext>
            </a:extLst>
          </p:cNvPr>
          <p:cNvSpPr txBox="1"/>
          <p:nvPr/>
        </p:nvSpPr>
        <p:spPr>
          <a:xfrm>
            <a:off x="15496649" y="3272732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200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0DD6915B-B78D-5741-94C7-7D158483BD61}"/>
              </a:ext>
            </a:extLst>
          </p:cNvPr>
          <p:cNvSpPr txBox="1"/>
          <p:nvPr/>
        </p:nvSpPr>
        <p:spPr>
          <a:xfrm>
            <a:off x="17665085" y="3272737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300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B949E40-55F3-D84F-A261-C8DDEED3FFAD}"/>
              </a:ext>
            </a:extLst>
          </p:cNvPr>
          <p:cNvSpPr txBox="1"/>
          <p:nvPr/>
        </p:nvSpPr>
        <p:spPr>
          <a:xfrm>
            <a:off x="19833518" y="3272735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400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663F8C6B-1597-8E40-926E-44B892F2D2B6}"/>
              </a:ext>
            </a:extLst>
          </p:cNvPr>
          <p:cNvSpPr txBox="1"/>
          <p:nvPr/>
        </p:nvSpPr>
        <p:spPr>
          <a:xfrm>
            <a:off x="22010658" y="3272266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500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E3EBF725-6EAE-1248-9A8C-515197DD11DC}"/>
              </a:ext>
            </a:extLst>
          </p:cNvPr>
          <p:cNvSpPr txBox="1"/>
          <p:nvPr/>
        </p:nvSpPr>
        <p:spPr>
          <a:xfrm>
            <a:off x="11389222" y="6967018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DC6F4D1-5379-3442-94B2-720E385CB3D6}"/>
              </a:ext>
            </a:extLst>
          </p:cNvPr>
          <p:cNvSpPr txBox="1"/>
          <p:nvPr/>
        </p:nvSpPr>
        <p:spPr>
          <a:xfrm>
            <a:off x="13366071" y="6964523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100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6A29A59B-83B5-CB4F-B869-28F49CD840A8}"/>
              </a:ext>
            </a:extLst>
          </p:cNvPr>
          <p:cNvSpPr txBox="1"/>
          <p:nvPr/>
        </p:nvSpPr>
        <p:spPr>
          <a:xfrm>
            <a:off x="15496649" y="6964973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200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72E5F3D-5171-404F-9B9C-16054EB81841}"/>
              </a:ext>
            </a:extLst>
          </p:cNvPr>
          <p:cNvSpPr txBox="1"/>
          <p:nvPr/>
        </p:nvSpPr>
        <p:spPr>
          <a:xfrm>
            <a:off x="17665085" y="6964978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300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DEF2E7EB-F0DC-0F44-B0C2-4D0C09B3A39B}"/>
              </a:ext>
            </a:extLst>
          </p:cNvPr>
          <p:cNvSpPr txBox="1"/>
          <p:nvPr/>
        </p:nvSpPr>
        <p:spPr>
          <a:xfrm>
            <a:off x="19833518" y="6964976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400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0E69FF30-4093-2E4C-81E9-42AC19F20C27}"/>
              </a:ext>
            </a:extLst>
          </p:cNvPr>
          <p:cNvSpPr txBox="1"/>
          <p:nvPr/>
        </p:nvSpPr>
        <p:spPr>
          <a:xfrm>
            <a:off x="22010658" y="6964507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500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9BC2F28-1EC8-C94A-9F5A-EB5561077330}"/>
              </a:ext>
            </a:extLst>
          </p:cNvPr>
          <p:cNvSpPr txBox="1"/>
          <p:nvPr/>
        </p:nvSpPr>
        <p:spPr>
          <a:xfrm>
            <a:off x="11380101" y="10626361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87111EA-FF77-404A-8A64-E1BDA42A9BB8}"/>
              </a:ext>
            </a:extLst>
          </p:cNvPr>
          <p:cNvSpPr txBox="1"/>
          <p:nvPr/>
        </p:nvSpPr>
        <p:spPr>
          <a:xfrm>
            <a:off x="13356950" y="10623866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100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D497205F-4BD9-BC47-99D3-47296EE3C1CA}"/>
              </a:ext>
            </a:extLst>
          </p:cNvPr>
          <p:cNvSpPr txBox="1"/>
          <p:nvPr/>
        </p:nvSpPr>
        <p:spPr>
          <a:xfrm>
            <a:off x="15487528" y="10624316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200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7670B495-1D51-3847-81B4-15C55AFF0502}"/>
              </a:ext>
            </a:extLst>
          </p:cNvPr>
          <p:cNvSpPr txBox="1"/>
          <p:nvPr/>
        </p:nvSpPr>
        <p:spPr>
          <a:xfrm>
            <a:off x="17655964" y="10624321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300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7BB7D75-D3B8-204A-9968-626BAB2E6015}"/>
              </a:ext>
            </a:extLst>
          </p:cNvPr>
          <p:cNvSpPr txBox="1"/>
          <p:nvPr/>
        </p:nvSpPr>
        <p:spPr>
          <a:xfrm>
            <a:off x="19824397" y="10624319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400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FFDE56A6-F11D-D849-93BF-9618A14E7CFA}"/>
              </a:ext>
            </a:extLst>
          </p:cNvPr>
          <p:cNvSpPr txBox="1"/>
          <p:nvPr/>
        </p:nvSpPr>
        <p:spPr>
          <a:xfrm>
            <a:off x="22001537" y="10623850"/>
            <a:ext cx="1142412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1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308651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roup 326">
            <a:extLst>
              <a:ext uri="{FF2B5EF4-FFF2-40B4-BE49-F238E27FC236}">
                <a16:creationId xmlns:a16="http://schemas.microsoft.com/office/drawing/2014/main" id="{94572203-57B4-6C4E-BDAA-2970B58A585C}"/>
              </a:ext>
            </a:extLst>
          </p:cNvPr>
          <p:cNvGrpSpPr/>
          <p:nvPr/>
        </p:nvGrpSpPr>
        <p:grpSpPr>
          <a:xfrm>
            <a:off x="2400644" y="3293784"/>
            <a:ext cx="4819968" cy="9678217"/>
            <a:chOff x="2400644" y="3293784"/>
            <a:chExt cx="4819968" cy="9678217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15E268C1-1CB2-144B-8915-68EFCAFC74CB}"/>
                </a:ext>
              </a:extLst>
            </p:cNvPr>
            <p:cNvSpPr/>
            <p:nvPr/>
          </p:nvSpPr>
          <p:spPr>
            <a:xfrm>
              <a:off x="2400644" y="3293784"/>
              <a:ext cx="3969092" cy="9678217"/>
            </a:xfrm>
            <a:prstGeom prst="roundRect">
              <a:avLst>
                <a:gd name="adj" fmla="val 10085"/>
              </a:avLst>
            </a:pr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E7AE6B7-C6C0-844C-9B08-3C27F4200861}"/>
                </a:ext>
              </a:extLst>
            </p:cNvPr>
            <p:cNvSpPr/>
            <p:nvPr/>
          </p:nvSpPr>
          <p:spPr>
            <a:xfrm>
              <a:off x="3251520" y="3293784"/>
              <a:ext cx="3969092" cy="96782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7" h="7767">
                  <a:moveTo>
                    <a:pt x="2921" y="7767"/>
                  </a:moveTo>
                  <a:lnTo>
                    <a:pt x="266" y="7767"/>
                  </a:lnTo>
                  <a:cubicBezTo>
                    <a:pt x="119" y="7767"/>
                    <a:pt x="0" y="7648"/>
                    <a:pt x="0" y="7501"/>
                  </a:cubicBezTo>
                  <a:lnTo>
                    <a:pt x="0" y="266"/>
                  </a:lnTo>
                  <a:cubicBezTo>
                    <a:pt x="0" y="119"/>
                    <a:pt x="119" y="0"/>
                    <a:pt x="266" y="0"/>
                  </a:cubicBezTo>
                  <a:lnTo>
                    <a:pt x="2921" y="0"/>
                  </a:lnTo>
                  <a:cubicBezTo>
                    <a:pt x="3068" y="0"/>
                    <a:pt x="3187" y="119"/>
                    <a:pt x="3187" y="266"/>
                  </a:cubicBezTo>
                  <a:lnTo>
                    <a:pt x="3187" y="7501"/>
                  </a:lnTo>
                  <a:cubicBezTo>
                    <a:pt x="3187" y="7648"/>
                    <a:pt x="3068" y="7767"/>
                    <a:pt x="2921" y="776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4DD58DA3-656B-1048-A349-D73DBDE50F66}"/>
                </a:ext>
              </a:extLst>
            </p:cNvPr>
            <p:cNvSpPr/>
            <p:nvPr/>
          </p:nvSpPr>
          <p:spPr>
            <a:xfrm>
              <a:off x="3251520" y="3293784"/>
              <a:ext cx="3969092" cy="9678217"/>
            </a:xfrm>
            <a:prstGeom prst="roundRect">
              <a:avLst>
                <a:gd name="adj" fmla="val 7671"/>
              </a:avLst>
            </a:prstGeom>
            <a:solidFill>
              <a:srgbClr val="FCBB2D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6C3FB8ED-7E0B-2E45-8AAF-DB184F2C0A74}"/>
                </a:ext>
              </a:extLst>
            </p:cNvPr>
            <p:cNvSpPr/>
            <p:nvPr/>
          </p:nvSpPr>
          <p:spPr>
            <a:xfrm>
              <a:off x="3717446" y="3829659"/>
              <a:ext cx="3038483" cy="4303230"/>
            </a:xfrm>
            <a:prstGeom prst="roundRect">
              <a:avLst>
                <a:gd name="adj" fmla="val 11250"/>
              </a:avLst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id="{20620579-F8F1-644B-812A-C7E47D47DC74}"/>
                </a:ext>
              </a:extLst>
            </p:cNvPr>
            <p:cNvGrpSpPr/>
            <p:nvPr/>
          </p:nvGrpSpPr>
          <p:grpSpPr>
            <a:xfrm>
              <a:off x="4212022" y="4690804"/>
              <a:ext cx="2048082" cy="2799034"/>
              <a:chOff x="4212022" y="4690804"/>
              <a:chExt cx="2048082" cy="2799034"/>
            </a:xfrm>
          </p:grpSpPr>
          <p:sp>
            <p:nvSpPr>
              <p:cNvPr id="136" name="Freeform 135">
                <a:extLst>
                  <a:ext uri="{FF2B5EF4-FFF2-40B4-BE49-F238E27FC236}">
                    <a16:creationId xmlns:a16="http://schemas.microsoft.com/office/drawing/2014/main" id="{7245CB42-BACB-F349-8B40-14FA7365B8CF}"/>
                  </a:ext>
                </a:extLst>
              </p:cNvPr>
              <p:cNvSpPr/>
              <p:nvPr/>
            </p:nvSpPr>
            <p:spPr>
              <a:xfrm>
                <a:off x="4331621" y="5044736"/>
                <a:ext cx="1840034" cy="244510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78" h="1963">
                    <a:moveTo>
                      <a:pt x="739" y="0"/>
                    </a:moveTo>
                    <a:lnTo>
                      <a:pt x="0" y="0"/>
                    </a:lnTo>
                    <a:lnTo>
                      <a:pt x="150" y="1800"/>
                    </a:lnTo>
                    <a:cubicBezTo>
                      <a:pt x="158" y="1892"/>
                      <a:pt x="235" y="1963"/>
                      <a:pt x="327" y="1963"/>
                    </a:cubicBezTo>
                    <a:lnTo>
                      <a:pt x="739" y="1963"/>
                    </a:lnTo>
                    <a:lnTo>
                      <a:pt x="1151" y="1963"/>
                    </a:lnTo>
                    <a:cubicBezTo>
                      <a:pt x="1244" y="1963"/>
                      <a:pt x="1321" y="1892"/>
                      <a:pt x="1329" y="1800"/>
                    </a:cubicBezTo>
                    <a:lnTo>
                      <a:pt x="1478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7" name="Freeform 136">
                <a:extLst>
                  <a:ext uri="{FF2B5EF4-FFF2-40B4-BE49-F238E27FC236}">
                    <a16:creationId xmlns:a16="http://schemas.microsoft.com/office/drawing/2014/main" id="{AA958570-77AB-AE41-A76D-C60F861AD8E0}"/>
                  </a:ext>
                </a:extLst>
              </p:cNvPr>
              <p:cNvSpPr/>
              <p:nvPr/>
            </p:nvSpPr>
            <p:spPr>
              <a:xfrm>
                <a:off x="4331621" y="5044736"/>
                <a:ext cx="1840034" cy="244510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78" h="1963">
                    <a:moveTo>
                      <a:pt x="739" y="0"/>
                    </a:moveTo>
                    <a:lnTo>
                      <a:pt x="0" y="0"/>
                    </a:lnTo>
                    <a:lnTo>
                      <a:pt x="150" y="1800"/>
                    </a:lnTo>
                    <a:cubicBezTo>
                      <a:pt x="158" y="1892"/>
                      <a:pt x="235" y="1963"/>
                      <a:pt x="327" y="1963"/>
                    </a:cubicBezTo>
                    <a:lnTo>
                      <a:pt x="739" y="1963"/>
                    </a:lnTo>
                    <a:lnTo>
                      <a:pt x="1151" y="1963"/>
                    </a:lnTo>
                    <a:cubicBezTo>
                      <a:pt x="1244" y="1963"/>
                      <a:pt x="1321" y="1892"/>
                      <a:pt x="1329" y="1800"/>
                    </a:cubicBezTo>
                    <a:lnTo>
                      <a:pt x="1478" y="0"/>
                    </a:lnTo>
                    <a:close/>
                  </a:path>
                </a:pathLst>
              </a:custGeom>
              <a:solidFill>
                <a:srgbClr val="FCBB2D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8" name="Freeform 137">
                <a:extLst>
                  <a:ext uri="{FF2B5EF4-FFF2-40B4-BE49-F238E27FC236}">
                    <a16:creationId xmlns:a16="http://schemas.microsoft.com/office/drawing/2014/main" id="{4CC6FD93-B18E-E64E-BF73-1411402C6F82}"/>
                  </a:ext>
                </a:extLst>
              </p:cNvPr>
              <p:cNvSpPr/>
              <p:nvPr/>
            </p:nvSpPr>
            <p:spPr>
              <a:xfrm>
                <a:off x="4386433" y="5690283"/>
                <a:ext cx="1731650" cy="12387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1" h="995">
                    <a:moveTo>
                      <a:pt x="82" y="995"/>
                    </a:moveTo>
                    <a:lnTo>
                      <a:pt x="1309" y="995"/>
                    </a:lnTo>
                    <a:lnTo>
                      <a:pt x="13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39" name="Freeform 138">
                <a:extLst>
                  <a:ext uri="{FF2B5EF4-FFF2-40B4-BE49-F238E27FC236}">
                    <a16:creationId xmlns:a16="http://schemas.microsoft.com/office/drawing/2014/main" id="{E3D87451-5851-7C4A-B4C1-E2E16B31F61C}"/>
                  </a:ext>
                </a:extLst>
              </p:cNvPr>
              <p:cNvSpPr/>
              <p:nvPr/>
            </p:nvSpPr>
            <p:spPr>
              <a:xfrm>
                <a:off x="4212022" y="4690804"/>
                <a:ext cx="2048082" cy="41000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45" h="330">
                    <a:moveTo>
                      <a:pt x="1560" y="146"/>
                    </a:moveTo>
                    <a:lnTo>
                      <a:pt x="1517" y="146"/>
                    </a:lnTo>
                    <a:cubicBezTo>
                      <a:pt x="1518" y="143"/>
                      <a:pt x="1518" y="140"/>
                      <a:pt x="1518" y="136"/>
                    </a:cubicBezTo>
                    <a:lnTo>
                      <a:pt x="1518" y="84"/>
                    </a:lnTo>
                    <a:cubicBezTo>
                      <a:pt x="1518" y="38"/>
                      <a:pt x="1480" y="0"/>
                      <a:pt x="1433" y="0"/>
                    </a:cubicBezTo>
                    <a:lnTo>
                      <a:pt x="213" y="0"/>
                    </a:lnTo>
                    <a:cubicBezTo>
                      <a:pt x="165" y="0"/>
                      <a:pt x="128" y="38"/>
                      <a:pt x="128" y="84"/>
                    </a:cubicBezTo>
                    <a:lnTo>
                      <a:pt x="128" y="136"/>
                    </a:lnTo>
                    <a:cubicBezTo>
                      <a:pt x="128" y="140"/>
                      <a:pt x="128" y="143"/>
                      <a:pt x="128" y="146"/>
                    </a:cubicBezTo>
                    <a:lnTo>
                      <a:pt x="85" y="146"/>
                    </a:lnTo>
                    <a:cubicBezTo>
                      <a:pt x="38" y="146"/>
                      <a:pt x="0" y="184"/>
                      <a:pt x="0" y="230"/>
                    </a:cubicBezTo>
                    <a:lnTo>
                      <a:pt x="0" y="246"/>
                    </a:lnTo>
                    <a:cubicBezTo>
                      <a:pt x="0" y="292"/>
                      <a:pt x="38" y="330"/>
                      <a:pt x="85" y="330"/>
                    </a:cubicBezTo>
                    <a:lnTo>
                      <a:pt x="1560" y="330"/>
                    </a:lnTo>
                    <a:cubicBezTo>
                      <a:pt x="1608" y="330"/>
                      <a:pt x="1645" y="292"/>
                      <a:pt x="1645" y="246"/>
                    </a:cubicBezTo>
                    <a:lnTo>
                      <a:pt x="1645" y="230"/>
                    </a:lnTo>
                    <a:cubicBezTo>
                      <a:pt x="1645" y="184"/>
                      <a:pt x="1608" y="146"/>
                      <a:pt x="1560" y="146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" name="Freeform 139">
                <a:extLst>
                  <a:ext uri="{FF2B5EF4-FFF2-40B4-BE49-F238E27FC236}">
                    <a16:creationId xmlns:a16="http://schemas.microsoft.com/office/drawing/2014/main" id="{90A48776-1C9E-B44B-A602-53CD7E000897}"/>
                  </a:ext>
                </a:extLst>
              </p:cNvPr>
              <p:cNvSpPr/>
              <p:nvPr/>
            </p:nvSpPr>
            <p:spPr>
              <a:xfrm>
                <a:off x="5140137" y="5979408"/>
                <a:ext cx="383704" cy="49724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9" h="400">
                    <a:moveTo>
                      <a:pt x="95" y="86"/>
                    </a:moveTo>
                    <a:cubicBezTo>
                      <a:pt x="193" y="161"/>
                      <a:pt x="194" y="295"/>
                      <a:pt x="242" y="400"/>
                    </a:cubicBezTo>
                    <a:cubicBezTo>
                      <a:pt x="310" y="357"/>
                      <a:pt x="330" y="248"/>
                      <a:pt x="285" y="145"/>
                    </a:cubicBezTo>
                    <a:cubicBezTo>
                      <a:pt x="237" y="35"/>
                      <a:pt x="131" y="-26"/>
                      <a:pt x="49" y="10"/>
                    </a:cubicBezTo>
                    <a:cubicBezTo>
                      <a:pt x="30" y="18"/>
                      <a:pt x="13" y="31"/>
                      <a:pt x="0" y="48"/>
                    </a:cubicBezTo>
                    <a:cubicBezTo>
                      <a:pt x="34" y="55"/>
                      <a:pt x="69" y="62"/>
                      <a:pt x="95" y="86"/>
                    </a:cubicBezTo>
                    <a:close/>
                  </a:path>
                </a:pathLst>
              </a:custGeom>
              <a:solidFill>
                <a:srgbClr val="FFCEA9">
                  <a:alpha val="4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" name="Freeform 140">
                <a:extLst>
                  <a:ext uri="{FF2B5EF4-FFF2-40B4-BE49-F238E27FC236}">
                    <a16:creationId xmlns:a16="http://schemas.microsoft.com/office/drawing/2014/main" id="{E9314957-D865-4A43-9CA1-F3AB5A1F6678}"/>
                  </a:ext>
                </a:extLst>
              </p:cNvPr>
              <p:cNvSpPr/>
              <p:nvPr/>
            </p:nvSpPr>
            <p:spPr>
              <a:xfrm>
                <a:off x="5075359" y="6087830"/>
                <a:ext cx="315185" cy="4399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54" h="354">
                    <a:moveTo>
                      <a:pt x="144" y="75"/>
                    </a:moveTo>
                    <a:cubicBezTo>
                      <a:pt x="113" y="25"/>
                      <a:pt x="66" y="14"/>
                      <a:pt x="23" y="0"/>
                    </a:cubicBezTo>
                    <a:cubicBezTo>
                      <a:pt x="-6" y="54"/>
                      <a:pt x="-9" y="133"/>
                      <a:pt x="24" y="208"/>
                    </a:cubicBezTo>
                    <a:cubicBezTo>
                      <a:pt x="71" y="316"/>
                      <a:pt x="173" y="376"/>
                      <a:pt x="254" y="346"/>
                    </a:cubicBezTo>
                    <a:cubicBezTo>
                      <a:pt x="211" y="259"/>
                      <a:pt x="204" y="154"/>
                      <a:pt x="144" y="75"/>
                    </a:cubicBezTo>
                    <a:close/>
                  </a:path>
                </a:pathLst>
              </a:custGeom>
              <a:solidFill>
                <a:srgbClr val="FFCEA9">
                  <a:alpha val="46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" name="Freeform 141">
                <a:extLst>
                  <a:ext uri="{FF2B5EF4-FFF2-40B4-BE49-F238E27FC236}">
                    <a16:creationId xmlns:a16="http://schemas.microsoft.com/office/drawing/2014/main" id="{DD472F1A-A03D-1B42-8670-F52CDB126D4F}"/>
                  </a:ext>
                </a:extLst>
              </p:cNvPr>
              <p:cNvSpPr/>
              <p:nvPr/>
            </p:nvSpPr>
            <p:spPr>
              <a:xfrm>
                <a:off x="4555860" y="5044736"/>
                <a:ext cx="1615792" cy="244510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8" h="1963">
                    <a:moveTo>
                      <a:pt x="971" y="1963"/>
                    </a:moveTo>
                    <a:cubicBezTo>
                      <a:pt x="1064" y="1963"/>
                      <a:pt x="1141" y="1892"/>
                      <a:pt x="1149" y="1800"/>
                    </a:cubicBezTo>
                    <a:lnTo>
                      <a:pt x="1298" y="0"/>
                    </a:lnTo>
                    <a:lnTo>
                      <a:pt x="1034" y="0"/>
                    </a:lnTo>
                    <a:cubicBezTo>
                      <a:pt x="984" y="388"/>
                      <a:pt x="883" y="765"/>
                      <a:pt x="667" y="1087"/>
                    </a:cubicBezTo>
                    <a:cubicBezTo>
                      <a:pt x="474" y="1375"/>
                      <a:pt x="198" y="1599"/>
                      <a:pt x="0" y="1885"/>
                    </a:cubicBezTo>
                    <a:cubicBezTo>
                      <a:pt x="32" y="1932"/>
                      <a:pt x="86" y="1963"/>
                      <a:pt x="147" y="1963"/>
                    </a:cubicBezTo>
                    <a:lnTo>
                      <a:pt x="559" y="1963"/>
                    </a:lnTo>
                    <a:close/>
                  </a:path>
                </a:pathLst>
              </a:custGeom>
              <a:solidFill>
                <a:srgbClr val="000000">
                  <a:alpha val="1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68A78E63-9658-B849-86DD-BD23DC277019}"/>
              </a:ext>
            </a:extLst>
          </p:cNvPr>
          <p:cNvGrpSpPr/>
          <p:nvPr/>
        </p:nvGrpSpPr>
        <p:grpSpPr>
          <a:xfrm>
            <a:off x="9779468" y="3293784"/>
            <a:ext cx="4819965" cy="9678217"/>
            <a:chOff x="9779468" y="3293784"/>
            <a:chExt cx="4819965" cy="9678217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2CBD0B1D-8868-BB47-964B-07E3C21B89D7}"/>
                </a:ext>
              </a:extLst>
            </p:cNvPr>
            <p:cNvSpPr/>
            <p:nvPr/>
          </p:nvSpPr>
          <p:spPr>
            <a:xfrm>
              <a:off x="9779468" y="3293784"/>
              <a:ext cx="3969092" cy="9678217"/>
            </a:xfrm>
            <a:prstGeom prst="roundRect">
              <a:avLst>
                <a:gd name="adj" fmla="val 7891"/>
              </a:avLst>
            </a:pr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0921534B-32F2-6342-957C-A928B90E76E2}"/>
                </a:ext>
              </a:extLst>
            </p:cNvPr>
            <p:cNvSpPr/>
            <p:nvPr/>
          </p:nvSpPr>
          <p:spPr>
            <a:xfrm>
              <a:off x="10630341" y="3293784"/>
              <a:ext cx="3969092" cy="96782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7" h="7767">
                  <a:moveTo>
                    <a:pt x="2921" y="7767"/>
                  </a:moveTo>
                  <a:lnTo>
                    <a:pt x="266" y="7767"/>
                  </a:lnTo>
                  <a:cubicBezTo>
                    <a:pt x="120" y="7767"/>
                    <a:pt x="0" y="7648"/>
                    <a:pt x="0" y="7501"/>
                  </a:cubicBezTo>
                  <a:lnTo>
                    <a:pt x="0" y="266"/>
                  </a:lnTo>
                  <a:cubicBezTo>
                    <a:pt x="0" y="119"/>
                    <a:pt x="120" y="0"/>
                    <a:pt x="266" y="0"/>
                  </a:cubicBezTo>
                  <a:lnTo>
                    <a:pt x="2921" y="0"/>
                  </a:lnTo>
                  <a:cubicBezTo>
                    <a:pt x="3068" y="0"/>
                    <a:pt x="3187" y="119"/>
                    <a:pt x="3187" y="266"/>
                  </a:cubicBezTo>
                  <a:lnTo>
                    <a:pt x="3187" y="7501"/>
                  </a:lnTo>
                  <a:cubicBezTo>
                    <a:pt x="3187" y="7648"/>
                    <a:pt x="3068" y="7767"/>
                    <a:pt x="2921" y="776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Rounded Rectangle 142">
              <a:extLst>
                <a:ext uri="{FF2B5EF4-FFF2-40B4-BE49-F238E27FC236}">
                  <a16:creationId xmlns:a16="http://schemas.microsoft.com/office/drawing/2014/main" id="{C1A5582F-445B-3047-AF13-769F75114B02}"/>
                </a:ext>
              </a:extLst>
            </p:cNvPr>
            <p:cNvSpPr/>
            <p:nvPr/>
          </p:nvSpPr>
          <p:spPr>
            <a:xfrm>
              <a:off x="10630341" y="3293784"/>
              <a:ext cx="3969092" cy="9678217"/>
            </a:xfrm>
            <a:prstGeom prst="roundRect">
              <a:avLst>
                <a:gd name="adj" fmla="val 4819"/>
              </a:avLst>
            </a:prstGeom>
            <a:solidFill>
              <a:srgbClr val="631D08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Rounded Rectangle 143">
              <a:extLst>
                <a:ext uri="{FF2B5EF4-FFF2-40B4-BE49-F238E27FC236}">
                  <a16:creationId xmlns:a16="http://schemas.microsoft.com/office/drawing/2014/main" id="{E38B50F2-649F-3A4D-852B-921D42547DEA}"/>
                </a:ext>
              </a:extLst>
            </p:cNvPr>
            <p:cNvSpPr/>
            <p:nvPr/>
          </p:nvSpPr>
          <p:spPr>
            <a:xfrm>
              <a:off x="11095025" y="3829659"/>
              <a:ext cx="3038483" cy="4303230"/>
            </a:xfrm>
            <a:prstGeom prst="roundRect">
              <a:avLst>
                <a:gd name="adj" fmla="val 11852"/>
              </a:avLst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21" name="Group 320">
              <a:extLst>
                <a:ext uri="{FF2B5EF4-FFF2-40B4-BE49-F238E27FC236}">
                  <a16:creationId xmlns:a16="http://schemas.microsoft.com/office/drawing/2014/main" id="{37AB737D-B32A-444D-8886-399641DC57DB}"/>
                </a:ext>
              </a:extLst>
            </p:cNvPr>
            <p:cNvGrpSpPr/>
            <p:nvPr/>
          </p:nvGrpSpPr>
          <p:grpSpPr>
            <a:xfrm>
              <a:off x="12127782" y="3956778"/>
              <a:ext cx="975455" cy="3933100"/>
              <a:chOff x="12127782" y="3956778"/>
              <a:chExt cx="975455" cy="3933100"/>
            </a:xfrm>
          </p:grpSpPr>
          <p:sp>
            <p:nvSpPr>
              <p:cNvPr id="210" name="Freeform 209">
                <a:extLst>
                  <a:ext uri="{FF2B5EF4-FFF2-40B4-BE49-F238E27FC236}">
                    <a16:creationId xmlns:a16="http://schemas.microsoft.com/office/drawing/2014/main" id="{0B4B79B5-B0DF-5048-AEA1-B6687CC6CB40}"/>
                  </a:ext>
                </a:extLst>
              </p:cNvPr>
              <p:cNvSpPr/>
              <p:nvPr/>
            </p:nvSpPr>
            <p:spPr>
              <a:xfrm>
                <a:off x="12127782" y="4025321"/>
                <a:ext cx="975455" cy="38645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4" h="3102">
                    <a:moveTo>
                      <a:pt x="585" y="725"/>
                    </a:moveTo>
                    <a:lnTo>
                      <a:pt x="585" y="0"/>
                    </a:lnTo>
                    <a:lnTo>
                      <a:pt x="198" y="0"/>
                    </a:lnTo>
                    <a:lnTo>
                      <a:pt x="198" y="725"/>
                    </a:lnTo>
                    <a:cubicBezTo>
                      <a:pt x="198" y="831"/>
                      <a:pt x="157" y="933"/>
                      <a:pt x="83" y="1010"/>
                    </a:cubicBezTo>
                    <a:cubicBezTo>
                      <a:pt x="30" y="1065"/>
                      <a:pt x="0" y="1140"/>
                      <a:pt x="0" y="1217"/>
                    </a:cubicBezTo>
                    <a:lnTo>
                      <a:pt x="0" y="3013"/>
                    </a:lnTo>
                    <a:cubicBezTo>
                      <a:pt x="0" y="3062"/>
                      <a:pt x="176" y="3102"/>
                      <a:pt x="391" y="3102"/>
                    </a:cubicBezTo>
                    <a:cubicBezTo>
                      <a:pt x="608" y="3102"/>
                      <a:pt x="784" y="3062"/>
                      <a:pt x="784" y="3013"/>
                    </a:cubicBezTo>
                    <a:lnTo>
                      <a:pt x="784" y="1217"/>
                    </a:lnTo>
                    <a:cubicBezTo>
                      <a:pt x="784" y="1140"/>
                      <a:pt x="753" y="1065"/>
                      <a:pt x="700" y="1010"/>
                    </a:cubicBezTo>
                    <a:cubicBezTo>
                      <a:pt x="627" y="933"/>
                      <a:pt x="585" y="831"/>
                      <a:pt x="585" y="725"/>
                    </a:cubicBez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1" name="Freeform 210">
                <a:extLst>
                  <a:ext uri="{FF2B5EF4-FFF2-40B4-BE49-F238E27FC236}">
                    <a16:creationId xmlns:a16="http://schemas.microsoft.com/office/drawing/2014/main" id="{A6B5E655-58F3-8E44-A553-B656C647A026}"/>
                  </a:ext>
                </a:extLst>
              </p:cNvPr>
              <p:cNvSpPr/>
              <p:nvPr/>
            </p:nvSpPr>
            <p:spPr>
              <a:xfrm>
                <a:off x="12191318" y="4076413"/>
                <a:ext cx="847138" cy="37499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1" h="3010">
                    <a:moveTo>
                      <a:pt x="340" y="3010"/>
                    </a:moveTo>
                    <a:cubicBezTo>
                      <a:pt x="148" y="3010"/>
                      <a:pt x="30" y="2980"/>
                      <a:pt x="0" y="2960"/>
                    </a:cubicBezTo>
                    <a:lnTo>
                      <a:pt x="0" y="1176"/>
                    </a:lnTo>
                    <a:cubicBezTo>
                      <a:pt x="0" y="1111"/>
                      <a:pt x="25" y="1050"/>
                      <a:pt x="69" y="1004"/>
                    </a:cubicBezTo>
                    <a:cubicBezTo>
                      <a:pt x="152" y="918"/>
                      <a:pt x="198" y="804"/>
                      <a:pt x="198" y="684"/>
                    </a:cubicBezTo>
                    <a:lnTo>
                      <a:pt x="198" y="0"/>
                    </a:lnTo>
                    <a:lnTo>
                      <a:pt x="483" y="0"/>
                    </a:lnTo>
                    <a:lnTo>
                      <a:pt x="483" y="684"/>
                    </a:lnTo>
                    <a:cubicBezTo>
                      <a:pt x="483" y="804"/>
                      <a:pt x="529" y="918"/>
                      <a:pt x="613" y="1004"/>
                    </a:cubicBezTo>
                    <a:cubicBezTo>
                      <a:pt x="657" y="1050"/>
                      <a:pt x="681" y="1111"/>
                      <a:pt x="681" y="1176"/>
                    </a:cubicBezTo>
                    <a:lnTo>
                      <a:pt x="681" y="2960"/>
                    </a:lnTo>
                    <a:cubicBezTo>
                      <a:pt x="651" y="2980"/>
                      <a:pt x="534" y="3010"/>
                      <a:pt x="340" y="3010"/>
                    </a:cubicBezTo>
                    <a:close/>
                  </a:path>
                </a:pathLst>
              </a:custGeom>
              <a:solidFill>
                <a:srgbClr val="FC8A24">
                  <a:alpha val="32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2" name="Freeform 211">
                <a:extLst>
                  <a:ext uri="{FF2B5EF4-FFF2-40B4-BE49-F238E27FC236}">
                    <a16:creationId xmlns:a16="http://schemas.microsoft.com/office/drawing/2014/main" id="{3FD18958-4597-5C40-B4FF-C9A278D7CDF4}"/>
                  </a:ext>
                </a:extLst>
              </p:cNvPr>
              <p:cNvSpPr/>
              <p:nvPr/>
            </p:nvSpPr>
            <p:spPr>
              <a:xfrm>
                <a:off x="12266069" y="4076413"/>
                <a:ext cx="695152" cy="367388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59" h="2949">
                    <a:moveTo>
                      <a:pt x="279" y="2949"/>
                    </a:moveTo>
                    <a:cubicBezTo>
                      <a:pt x="161" y="2949"/>
                      <a:pt x="79" y="2938"/>
                      <a:pt x="29" y="2926"/>
                    </a:cubicBezTo>
                    <a:cubicBezTo>
                      <a:pt x="12" y="2923"/>
                      <a:pt x="0" y="2908"/>
                      <a:pt x="0" y="2890"/>
                    </a:cubicBezTo>
                    <a:lnTo>
                      <a:pt x="0" y="1176"/>
                    </a:lnTo>
                    <a:cubicBezTo>
                      <a:pt x="0" y="1127"/>
                      <a:pt x="18" y="1081"/>
                      <a:pt x="52" y="1046"/>
                    </a:cubicBezTo>
                    <a:cubicBezTo>
                      <a:pt x="146" y="948"/>
                      <a:pt x="197" y="820"/>
                      <a:pt x="197" y="684"/>
                    </a:cubicBezTo>
                    <a:lnTo>
                      <a:pt x="197" y="0"/>
                    </a:lnTo>
                    <a:lnTo>
                      <a:pt x="362" y="0"/>
                    </a:lnTo>
                    <a:lnTo>
                      <a:pt x="362" y="677"/>
                    </a:lnTo>
                    <a:cubicBezTo>
                      <a:pt x="362" y="814"/>
                      <a:pt x="411" y="948"/>
                      <a:pt x="506" y="1046"/>
                    </a:cubicBezTo>
                    <a:cubicBezTo>
                      <a:pt x="541" y="1080"/>
                      <a:pt x="559" y="1127"/>
                      <a:pt x="559" y="1176"/>
                    </a:cubicBezTo>
                    <a:lnTo>
                      <a:pt x="559" y="2890"/>
                    </a:lnTo>
                    <a:cubicBezTo>
                      <a:pt x="559" y="2908"/>
                      <a:pt x="547" y="2923"/>
                      <a:pt x="530" y="2926"/>
                    </a:cubicBezTo>
                    <a:cubicBezTo>
                      <a:pt x="480" y="2938"/>
                      <a:pt x="398" y="2949"/>
                      <a:pt x="279" y="2949"/>
                    </a:cubicBezTo>
                    <a:close/>
                  </a:path>
                </a:pathLst>
              </a:custGeom>
              <a:solidFill>
                <a:srgbClr val="FCBB2D">
                  <a:alpha val="2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3" name="Freeform 212">
                <a:extLst>
                  <a:ext uri="{FF2B5EF4-FFF2-40B4-BE49-F238E27FC236}">
                    <a16:creationId xmlns:a16="http://schemas.microsoft.com/office/drawing/2014/main" id="{7F327888-66FE-0E48-BF90-016A102FF03F}"/>
                  </a:ext>
                </a:extLst>
              </p:cNvPr>
              <p:cNvSpPr/>
              <p:nvPr/>
            </p:nvSpPr>
            <p:spPr>
              <a:xfrm>
                <a:off x="12339570" y="3956778"/>
                <a:ext cx="548148" cy="11839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1" h="96">
                    <a:moveTo>
                      <a:pt x="393" y="96"/>
                    </a:moveTo>
                    <a:lnTo>
                      <a:pt x="48" y="96"/>
                    </a:lnTo>
                    <a:cubicBezTo>
                      <a:pt x="22" y="96"/>
                      <a:pt x="0" y="75"/>
                      <a:pt x="0" y="48"/>
                    </a:cubicBezTo>
                    <a:cubicBezTo>
                      <a:pt x="0" y="22"/>
                      <a:pt x="22" y="0"/>
                      <a:pt x="48" y="0"/>
                    </a:cubicBezTo>
                    <a:lnTo>
                      <a:pt x="393" y="0"/>
                    </a:lnTo>
                    <a:cubicBezTo>
                      <a:pt x="420" y="0"/>
                      <a:pt x="441" y="22"/>
                      <a:pt x="441" y="48"/>
                    </a:cubicBezTo>
                    <a:cubicBezTo>
                      <a:pt x="441" y="75"/>
                      <a:pt x="420" y="96"/>
                      <a:pt x="393" y="96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E63CBDE7-3A15-F44A-BDC3-EDE76CEE49BA}"/>
                  </a:ext>
                </a:extLst>
              </p:cNvPr>
              <p:cNvSpPr/>
              <p:nvPr/>
            </p:nvSpPr>
            <p:spPr>
              <a:xfrm>
                <a:off x="12127782" y="6074122"/>
                <a:ext cx="975455" cy="12599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4" h="1012">
                    <a:moveTo>
                      <a:pt x="784" y="988"/>
                    </a:moveTo>
                    <a:cubicBezTo>
                      <a:pt x="670" y="1002"/>
                      <a:pt x="543" y="1012"/>
                      <a:pt x="402" y="1012"/>
                    </a:cubicBezTo>
                    <a:cubicBezTo>
                      <a:pt x="254" y="1013"/>
                      <a:pt x="119" y="1002"/>
                      <a:pt x="0" y="988"/>
                    </a:cubicBezTo>
                    <a:lnTo>
                      <a:pt x="0" y="0"/>
                    </a:lnTo>
                    <a:cubicBezTo>
                      <a:pt x="121" y="11"/>
                      <a:pt x="253" y="17"/>
                      <a:pt x="395" y="17"/>
                    </a:cubicBezTo>
                    <a:cubicBezTo>
                      <a:pt x="534" y="17"/>
                      <a:pt x="664" y="10"/>
                      <a:pt x="78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5706BF1C-23D0-6D42-BABE-79A272183911}"/>
                  </a:ext>
                </a:extLst>
              </p:cNvPr>
              <p:cNvSpPr/>
              <p:nvPr/>
            </p:nvSpPr>
            <p:spPr>
              <a:xfrm>
                <a:off x="12494049" y="5497118"/>
                <a:ext cx="48586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" h="39">
                    <a:moveTo>
                      <a:pt x="40" y="20"/>
                    </a:moveTo>
                    <a:cubicBezTo>
                      <a:pt x="40" y="31"/>
                      <a:pt x="31" y="39"/>
                      <a:pt x="20" y="39"/>
                    </a:cubicBezTo>
                    <a:cubicBezTo>
                      <a:pt x="9" y="39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8BCCDED7-216F-034C-80CF-682C35BAAC58}"/>
                  </a:ext>
                </a:extLst>
              </p:cNvPr>
              <p:cNvSpPr/>
              <p:nvPr/>
            </p:nvSpPr>
            <p:spPr>
              <a:xfrm>
                <a:off x="12391890" y="5399912"/>
                <a:ext cx="48586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" h="40">
                    <a:moveTo>
                      <a:pt x="40" y="20"/>
                    </a:moveTo>
                    <a:cubicBezTo>
                      <a:pt x="40" y="31"/>
                      <a:pt x="31" y="40"/>
                      <a:pt x="20" y="40"/>
                    </a:cubicBez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BFA6E5FC-1616-394F-AA53-7F3D86C389AD}"/>
                  </a:ext>
                </a:extLst>
              </p:cNvPr>
              <p:cNvSpPr/>
              <p:nvPr/>
            </p:nvSpPr>
            <p:spPr>
              <a:xfrm>
                <a:off x="12766874" y="7416311"/>
                <a:ext cx="48586" cy="4860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" h="40">
                    <a:moveTo>
                      <a:pt x="40" y="21"/>
                    </a:moveTo>
                    <a:cubicBezTo>
                      <a:pt x="40" y="32"/>
                      <a:pt x="31" y="40"/>
                      <a:pt x="20" y="40"/>
                    </a:cubicBezTo>
                    <a:cubicBezTo>
                      <a:pt x="9" y="40"/>
                      <a:pt x="0" y="32"/>
                      <a:pt x="0" y="21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1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8" name="Freeform 217">
                <a:extLst>
                  <a:ext uri="{FF2B5EF4-FFF2-40B4-BE49-F238E27FC236}">
                    <a16:creationId xmlns:a16="http://schemas.microsoft.com/office/drawing/2014/main" id="{B3B9A937-496E-3843-ACAA-35BAB52B9150}"/>
                  </a:ext>
                </a:extLst>
              </p:cNvPr>
              <p:cNvSpPr/>
              <p:nvPr/>
            </p:nvSpPr>
            <p:spPr>
              <a:xfrm>
                <a:off x="12920109" y="7442482"/>
                <a:ext cx="47340" cy="4735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9" h="39">
                    <a:moveTo>
                      <a:pt x="39" y="19"/>
                    </a:moveTo>
                    <a:cubicBezTo>
                      <a:pt x="39" y="30"/>
                      <a:pt x="31" y="39"/>
                      <a:pt x="20" y="39"/>
                    </a:cubicBezTo>
                    <a:cubicBezTo>
                      <a:pt x="9" y="39"/>
                      <a:pt x="0" y="30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9" name="Freeform 218">
                <a:extLst>
                  <a:ext uri="{FF2B5EF4-FFF2-40B4-BE49-F238E27FC236}">
                    <a16:creationId xmlns:a16="http://schemas.microsoft.com/office/drawing/2014/main" id="{D4317D0C-A635-5C4B-9C8A-932D534A2AB1}"/>
                  </a:ext>
                </a:extLst>
              </p:cNvPr>
              <p:cNvSpPr/>
              <p:nvPr/>
            </p:nvSpPr>
            <p:spPr>
              <a:xfrm>
                <a:off x="12730746" y="7562120"/>
                <a:ext cx="79731" cy="785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5" h="64">
                    <a:moveTo>
                      <a:pt x="65" y="32"/>
                    </a:moveTo>
                    <a:cubicBezTo>
                      <a:pt x="65" y="50"/>
                      <a:pt x="50" y="64"/>
                      <a:pt x="32" y="64"/>
                    </a:cubicBezTo>
                    <a:cubicBezTo>
                      <a:pt x="14" y="64"/>
                      <a:pt x="0" y="50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cubicBezTo>
                      <a:pt x="50" y="0"/>
                      <a:pt x="65" y="14"/>
                      <a:pt x="65" y="32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0" name="Freeform 219">
                <a:extLst>
                  <a:ext uri="{FF2B5EF4-FFF2-40B4-BE49-F238E27FC236}">
                    <a16:creationId xmlns:a16="http://schemas.microsoft.com/office/drawing/2014/main" id="{3EC59381-51F4-9949-9E89-05389B209984}"/>
                  </a:ext>
                </a:extLst>
              </p:cNvPr>
              <p:cNvSpPr/>
              <p:nvPr/>
            </p:nvSpPr>
            <p:spPr>
              <a:xfrm>
                <a:off x="12497786" y="4223471"/>
                <a:ext cx="78485" cy="7975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4" h="65">
                    <a:moveTo>
                      <a:pt x="64" y="33"/>
                    </a:moveTo>
                    <a:cubicBezTo>
                      <a:pt x="64" y="50"/>
                      <a:pt x="50" y="65"/>
                      <a:pt x="32" y="65"/>
                    </a:cubicBezTo>
                    <a:cubicBezTo>
                      <a:pt x="14" y="65"/>
                      <a:pt x="0" y="50"/>
                      <a:pt x="0" y="33"/>
                    </a:cubicBezTo>
                    <a:cubicBezTo>
                      <a:pt x="0" y="15"/>
                      <a:pt x="14" y="0"/>
                      <a:pt x="32" y="0"/>
                    </a:cubicBezTo>
                    <a:cubicBezTo>
                      <a:pt x="50" y="0"/>
                      <a:pt x="64" y="15"/>
                      <a:pt x="64" y="33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1" name="Freeform 220">
                <a:extLst>
                  <a:ext uri="{FF2B5EF4-FFF2-40B4-BE49-F238E27FC236}">
                    <a16:creationId xmlns:a16="http://schemas.microsoft.com/office/drawing/2014/main" id="{E46E29E0-F4B4-284D-9C71-F8B4FC95AE49}"/>
                  </a:ext>
                </a:extLst>
              </p:cNvPr>
              <p:cNvSpPr/>
              <p:nvPr/>
            </p:nvSpPr>
            <p:spPr>
              <a:xfrm>
                <a:off x="12613645" y="4315692"/>
                <a:ext cx="5356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3">
                    <a:moveTo>
                      <a:pt x="44" y="21"/>
                    </a:moveTo>
                    <a:cubicBezTo>
                      <a:pt x="44" y="33"/>
                      <a:pt x="34" y="43"/>
                      <a:pt x="22" y="43"/>
                    </a:cubicBezTo>
                    <a:cubicBezTo>
                      <a:pt x="10" y="43"/>
                      <a:pt x="0" y="33"/>
                      <a:pt x="0" y="21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34" y="0"/>
                      <a:pt x="44" y="10"/>
                      <a:pt x="44" y="21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DE250A26-8059-684C-B7CD-C7AC51FCCE84}"/>
                  </a:ext>
                </a:extLst>
              </p:cNvPr>
              <p:cNvSpPr/>
              <p:nvPr/>
            </p:nvSpPr>
            <p:spPr>
              <a:xfrm>
                <a:off x="12127782" y="6527749"/>
                <a:ext cx="975455" cy="418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4" h="337">
                    <a:moveTo>
                      <a:pt x="0" y="1"/>
                    </a:moveTo>
                    <a:lnTo>
                      <a:pt x="0" y="323"/>
                    </a:lnTo>
                    <a:cubicBezTo>
                      <a:pt x="122" y="332"/>
                      <a:pt x="252" y="337"/>
                      <a:pt x="389" y="337"/>
                    </a:cubicBezTo>
                    <a:cubicBezTo>
                      <a:pt x="528" y="337"/>
                      <a:pt x="660" y="332"/>
                      <a:pt x="784" y="323"/>
                    </a:cubicBezTo>
                    <a:lnTo>
                      <a:pt x="784" y="0"/>
                    </a:lnTo>
                    <a:cubicBezTo>
                      <a:pt x="657" y="7"/>
                      <a:pt x="523" y="12"/>
                      <a:pt x="384" y="12"/>
                    </a:cubicBezTo>
                    <a:cubicBezTo>
                      <a:pt x="250" y="12"/>
                      <a:pt x="122" y="8"/>
                      <a:pt x="0" y="1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3" name="Freeform 222">
                <a:extLst>
                  <a:ext uri="{FF2B5EF4-FFF2-40B4-BE49-F238E27FC236}">
                    <a16:creationId xmlns:a16="http://schemas.microsoft.com/office/drawing/2014/main" id="{00B94352-9402-F140-9613-AD7669D5151A}"/>
                  </a:ext>
                </a:extLst>
              </p:cNvPr>
              <p:cNvSpPr/>
              <p:nvPr/>
            </p:nvSpPr>
            <p:spPr>
              <a:xfrm>
                <a:off x="12127782" y="6074122"/>
                <a:ext cx="975455" cy="125993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84" h="1012">
                    <a:moveTo>
                      <a:pt x="784" y="988"/>
                    </a:moveTo>
                    <a:lnTo>
                      <a:pt x="784" y="0"/>
                    </a:lnTo>
                    <a:cubicBezTo>
                      <a:pt x="784" y="0"/>
                      <a:pt x="607" y="353"/>
                      <a:pt x="391" y="481"/>
                    </a:cubicBezTo>
                    <a:cubicBezTo>
                      <a:pt x="176" y="610"/>
                      <a:pt x="0" y="988"/>
                      <a:pt x="0" y="988"/>
                    </a:cubicBezTo>
                    <a:cubicBezTo>
                      <a:pt x="119" y="1002"/>
                      <a:pt x="254" y="1013"/>
                      <a:pt x="402" y="1012"/>
                    </a:cubicBezTo>
                    <a:cubicBezTo>
                      <a:pt x="543" y="1012"/>
                      <a:pt x="670" y="1002"/>
                      <a:pt x="784" y="988"/>
                    </a:cubicBezTo>
                    <a:close/>
                  </a:path>
                </a:pathLst>
              </a:custGeom>
              <a:solidFill>
                <a:srgbClr val="000000">
                  <a:alpha val="7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61F59118-D2B7-7F49-9F5E-378F1B35CC7A}"/>
              </a:ext>
            </a:extLst>
          </p:cNvPr>
          <p:cNvGrpSpPr/>
          <p:nvPr/>
        </p:nvGrpSpPr>
        <p:grpSpPr>
          <a:xfrm>
            <a:off x="17157047" y="3293784"/>
            <a:ext cx="4819968" cy="9678217"/>
            <a:chOff x="17157047" y="3293784"/>
            <a:chExt cx="4819968" cy="9678217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5F10BB15-873F-EB40-9498-83F1EFAA2DB4}"/>
                </a:ext>
              </a:extLst>
            </p:cNvPr>
            <p:cNvSpPr/>
            <p:nvPr/>
          </p:nvSpPr>
          <p:spPr>
            <a:xfrm>
              <a:off x="17157047" y="3293784"/>
              <a:ext cx="3969092" cy="9678217"/>
            </a:xfrm>
            <a:prstGeom prst="roundRect">
              <a:avLst>
                <a:gd name="adj" fmla="val 8549"/>
              </a:avLst>
            </a:pr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B2538F5-C96E-E849-921E-F89C2D983540}"/>
                </a:ext>
              </a:extLst>
            </p:cNvPr>
            <p:cNvSpPr/>
            <p:nvPr/>
          </p:nvSpPr>
          <p:spPr>
            <a:xfrm>
              <a:off x="18007923" y="3293784"/>
              <a:ext cx="3969092" cy="96782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7" h="7767">
                  <a:moveTo>
                    <a:pt x="2921" y="7767"/>
                  </a:moveTo>
                  <a:lnTo>
                    <a:pt x="266" y="7767"/>
                  </a:lnTo>
                  <a:cubicBezTo>
                    <a:pt x="119" y="7767"/>
                    <a:pt x="0" y="7648"/>
                    <a:pt x="0" y="7501"/>
                  </a:cubicBezTo>
                  <a:lnTo>
                    <a:pt x="0" y="266"/>
                  </a:lnTo>
                  <a:cubicBezTo>
                    <a:pt x="0" y="119"/>
                    <a:pt x="119" y="0"/>
                    <a:pt x="266" y="0"/>
                  </a:cubicBezTo>
                  <a:lnTo>
                    <a:pt x="2921" y="0"/>
                  </a:lnTo>
                  <a:cubicBezTo>
                    <a:pt x="3068" y="0"/>
                    <a:pt x="3187" y="119"/>
                    <a:pt x="3187" y="266"/>
                  </a:cubicBezTo>
                  <a:lnTo>
                    <a:pt x="3187" y="7501"/>
                  </a:lnTo>
                  <a:cubicBezTo>
                    <a:pt x="3187" y="7648"/>
                    <a:pt x="3068" y="7767"/>
                    <a:pt x="2921" y="7767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Rounded Rectangle 223">
              <a:extLst>
                <a:ext uri="{FF2B5EF4-FFF2-40B4-BE49-F238E27FC236}">
                  <a16:creationId xmlns:a16="http://schemas.microsoft.com/office/drawing/2014/main" id="{C5A04484-6CCF-EF40-B700-CB2C8596FC07}"/>
                </a:ext>
              </a:extLst>
            </p:cNvPr>
            <p:cNvSpPr/>
            <p:nvPr/>
          </p:nvSpPr>
          <p:spPr>
            <a:xfrm>
              <a:off x="18007923" y="3293784"/>
              <a:ext cx="3969092" cy="9678217"/>
            </a:xfrm>
            <a:prstGeom prst="roundRect">
              <a:avLst>
                <a:gd name="adj" fmla="val 7671"/>
              </a:avLst>
            </a:prstGeom>
            <a:solidFill>
              <a:srgbClr val="C62222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Rounded Rectangle 224">
              <a:extLst>
                <a:ext uri="{FF2B5EF4-FFF2-40B4-BE49-F238E27FC236}">
                  <a16:creationId xmlns:a16="http://schemas.microsoft.com/office/drawing/2014/main" id="{1000C2BF-8359-5947-AC0F-61A04CC1F873}"/>
                </a:ext>
              </a:extLst>
            </p:cNvPr>
            <p:cNvSpPr/>
            <p:nvPr/>
          </p:nvSpPr>
          <p:spPr>
            <a:xfrm>
              <a:off x="18472603" y="3829659"/>
              <a:ext cx="3039732" cy="4303230"/>
            </a:xfrm>
            <a:prstGeom prst="roundRect">
              <a:avLst>
                <a:gd name="adj" fmla="val 12756"/>
              </a:avLst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grpSp>
          <p:nvGrpSpPr>
            <p:cNvPr id="324" name="Group 323">
              <a:extLst>
                <a:ext uri="{FF2B5EF4-FFF2-40B4-BE49-F238E27FC236}">
                  <a16:creationId xmlns:a16="http://schemas.microsoft.com/office/drawing/2014/main" id="{2DBAE5D6-C69F-9945-BBA1-F16C13B92D47}"/>
                </a:ext>
              </a:extLst>
            </p:cNvPr>
            <p:cNvGrpSpPr/>
            <p:nvPr/>
          </p:nvGrpSpPr>
          <p:grpSpPr>
            <a:xfrm>
              <a:off x="19235028" y="4478948"/>
              <a:ext cx="1514883" cy="3410926"/>
              <a:chOff x="19235028" y="4478948"/>
              <a:chExt cx="1514883" cy="3410926"/>
            </a:xfrm>
          </p:grpSpPr>
          <p:sp>
            <p:nvSpPr>
              <p:cNvPr id="292" name="Freeform 291">
                <a:extLst>
                  <a:ext uri="{FF2B5EF4-FFF2-40B4-BE49-F238E27FC236}">
                    <a16:creationId xmlns:a16="http://schemas.microsoft.com/office/drawing/2014/main" id="{073F687F-21E0-5C48-8143-EEA344C53CF9}"/>
                  </a:ext>
                </a:extLst>
              </p:cNvPr>
              <p:cNvSpPr/>
              <p:nvPr/>
            </p:nvSpPr>
            <p:spPr>
              <a:xfrm>
                <a:off x="19235028" y="4485179"/>
                <a:ext cx="1514883" cy="34046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7" h="2733">
                    <a:moveTo>
                      <a:pt x="1066" y="67"/>
                    </a:moveTo>
                    <a:cubicBezTo>
                      <a:pt x="1066" y="30"/>
                      <a:pt x="861" y="0"/>
                      <a:pt x="608" y="0"/>
                    </a:cubicBezTo>
                    <a:cubicBezTo>
                      <a:pt x="356" y="0"/>
                      <a:pt x="151" y="30"/>
                      <a:pt x="151" y="67"/>
                    </a:cubicBezTo>
                    <a:cubicBezTo>
                      <a:pt x="151" y="67"/>
                      <a:pt x="-39" y="825"/>
                      <a:pt x="7" y="1064"/>
                    </a:cubicBezTo>
                    <a:cubicBezTo>
                      <a:pt x="42" y="1250"/>
                      <a:pt x="163" y="1406"/>
                      <a:pt x="389" y="1536"/>
                    </a:cubicBezTo>
                    <a:cubicBezTo>
                      <a:pt x="441" y="1566"/>
                      <a:pt x="497" y="1585"/>
                      <a:pt x="555" y="1591"/>
                    </a:cubicBezTo>
                    <a:lnTo>
                      <a:pt x="555" y="2320"/>
                    </a:lnTo>
                    <a:cubicBezTo>
                      <a:pt x="555" y="2434"/>
                      <a:pt x="528" y="2547"/>
                      <a:pt x="476" y="2649"/>
                    </a:cubicBezTo>
                    <a:lnTo>
                      <a:pt x="342" y="2649"/>
                    </a:lnTo>
                    <a:cubicBezTo>
                      <a:pt x="319" y="2649"/>
                      <a:pt x="299" y="2668"/>
                      <a:pt x="299" y="2691"/>
                    </a:cubicBezTo>
                    <a:cubicBezTo>
                      <a:pt x="299" y="2714"/>
                      <a:pt x="319" y="2733"/>
                      <a:pt x="342" y="2733"/>
                    </a:cubicBezTo>
                    <a:lnTo>
                      <a:pt x="431" y="2733"/>
                    </a:lnTo>
                    <a:lnTo>
                      <a:pt x="786" y="2733"/>
                    </a:lnTo>
                    <a:lnTo>
                      <a:pt x="876" y="2733"/>
                    </a:lnTo>
                    <a:cubicBezTo>
                      <a:pt x="899" y="2733"/>
                      <a:pt x="918" y="2714"/>
                      <a:pt x="918" y="2691"/>
                    </a:cubicBezTo>
                    <a:cubicBezTo>
                      <a:pt x="918" y="2668"/>
                      <a:pt x="899" y="2649"/>
                      <a:pt x="876" y="2649"/>
                    </a:cubicBezTo>
                    <a:lnTo>
                      <a:pt x="741" y="2649"/>
                    </a:lnTo>
                    <a:cubicBezTo>
                      <a:pt x="689" y="2547"/>
                      <a:pt x="662" y="2434"/>
                      <a:pt x="662" y="2320"/>
                    </a:cubicBezTo>
                    <a:lnTo>
                      <a:pt x="662" y="1591"/>
                    </a:lnTo>
                    <a:cubicBezTo>
                      <a:pt x="720" y="1585"/>
                      <a:pt x="776" y="1566"/>
                      <a:pt x="828" y="1536"/>
                    </a:cubicBezTo>
                    <a:cubicBezTo>
                      <a:pt x="1055" y="1406"/>
                      <a:pt x="1175" y="1250"/>
                      <a:pt x="1210" y="1064"/>
                    </a:cubicBezTo>
                    <a:cubicBezTo>
                      <a:pt x="1256" y="825"/>
                      <a:pt x="1066" y="67"/>
                      <a:pt x="1066" y="6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3" name="Freeform 292">
                <a:extLst>
                  <a:ext uri="{FF2B5EF4-FFF2-40B4-BE49-F238E27FC236}">
                    <a16:creationId xmlns:a16="http://schemas.microsoft.com/office/drawing/2014/main" id="{BAACBE48-B834-7E4F-B334-31D64E1F1C3A}"/>
                  </a:ext>
                </a:extLst>
              </p:cNvPr>
              <p:cNvSpPr/>
              <p:nvPr/>
            </p:nvSpPr>
            <p:spPr>
              <a:xfrm>
                <a:off x="19235028" y="4485179"/>
                <a:ext cx="1514883" cy="34046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7" h="2733">
                    <a:moveTo>
                      <a:pt x="1066" y="67"/>
                    </a:moveTo>
                    <a:cubicBezTo>
                      <a:pt x="1066" y="30"/>
                      <a:pt x="861" y="0"/>
                      <a:pt x="608" y="0"/>
                    </a:cubicBezTo>
                    <a:cubicBezTo>
                      <a:pt x="356" y="0"/>
                      <a:pt x="151" y="30"/>
                      <a:pt x="151" y="67"/>
                    </a:cubicBezTo>
                    <a:cubicBezTo>
                      <a:pt x="151" y="67"/>
                      <a:pt x="-39" y="825"/>
                      <a:pt x="7" y="1064"/>
                    </a:cubicBezTo>
                    <a:cubicBezTo>
                      <a:pt x="42" y="1250"/>
                      <a:pt x="163" y="1406"/>
                      <a:pt x="389" y="1536"/>
                    </a:cubicBezTo>
                    <a:cubicBezTo>
                      <a:pt x="441" y="1566"/>
                      <a:pt x="497" y="1585"/>
                      <a:pt x="555" y="1591"/>
                    </a:cubicBezTo>
                    <a:lnTo>
                      <a:pt x="555" y="2320"/>
                    </a:lnTo>
                    <a:cubicBezTo>
                      <a:pt x="555" y="2434"/>
                      <a:pt x="528" y="2547"/>
                      <a:pt x="476" y="2649"/>
                    </a:cubicBezTo>
                    <a:lnTo>
                      <a:pt x="342" y="2649"/>
                    </a:lnTo>
                    <a:cubicBezTo>
                      <a:pt x="319" y="2649"/>
                      <a:pt x="299" y="2668"/>
                      <a:pt x="299" y="2691"/>
                    </a:cubicBezTo>
                    <a:cubicBezTo>
                      <a:pt x="299" y="2714"/>
                      <a:pt x="319" y="2733"/>
                      <a:pt x="342" y="2733"/>
                    </a:cubicBezTo>
                    <a:lnTo>
                      <a:pt x="431" y="2733"/>
                    </a:lnTo>
                    <a:lnTo>
                      <a:pt x="786" y="2733"/>
                    </a:lnTo>
                    <a:lnTo>
                      <a:pt x="876" y="2733"/>
                    </a:lnTo>
                    <a:cubicBezTo>
                      <a:pt x="899" y="2733"/>
                      <a:pt x="918" y="2714"/>
                      <a:pt x="918" y="2691"/>
                    </a:cubicBezTo>
                    <a:cubicBezTo>
                      <a:pt x="918" y="2668"/>
                      <a:pt x="899" y="2649"/>
                      <a:pt x="876" y="2649"/>
                    </a:cubicBezTo>
                    <a:lnTo>
                      <a:pt x="741" y="2649"/>
                    </a:lnTo>
                    <a:cubicBezTo>
                      <a:pt x="689" y="2547"/>
                      <a:pt x="662" y="2434"/>
                      <a:pt x="662" y="2320"/>
                    </a:cubicBezTo>
                    <a:lnTo>
                      <a:pt x="662" y="1591"/>
                    </a:lnTo>
                    <a:cubicBezTo>
                      <a:pt x="720" y="1585"/>
                      <a:pt x="776" y="1566"/>
                      <a:pt x="828" y="1536"/>
                    </a:cubicBezTo>
                    <a:cubicBezTo>
                      <a:pt x="1055" y="1406"/>
                      <a:pt x="1175" y="1250"/>
                      <a:pt x="1210" y="1064"/>
                    </a:cubicBezTo>
                    <a:cubicBezTo>
                      <a:pt x="1256" y="825"/>
                      <a:pt x="1066" y="67"/>
                      <a:pt x="1066" y="67"/>
                    </a:cubicBezTo>
                    <a:close/>
                  </a:path>
                </a:pathLst>
              </a:custGeom>
              <a:solidFill>
                <a:srgbClr val="9DDBF4">
                  <a:alpha val="4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4" name="Freeform 293">
                <a:extLst>
                  <a:ext uri="{FF2B5EF4-FFF2-40B4-BE49-F238E27FC236}">
                    <a16:creationId xmlns:a16="http://schemas.microsoft.com/office/drawing/2014/main" id="{91432DC6-ADDE-D148-A10B-CB134D3FEEE6}"/>
                  </a:ext>
                </a:extLst>
              </p:cNvPr>
              <p:cNvSpPr/>
              <p:nvPr/>
            </p:nvSpPr>
            <p:spPr>
              <a:xfrm>
                <a:off x="19235028" y="5419851"/>
                <a:ext cx="1514883" cy="10468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7" h="841">
                    <a:moveTo>
                      <a:pt x="1210" y="314"/>
                    </a:moveTo>
                    <a:cubicBezTo>
                      <a:pt x="1224" y="244"/>
                      <a:pt x="1216" y="128"/>
                      <a:pt x="1200" y="0"/>
                    </a:cubicBezTo>
                    <a:lnTo>
                      <a:pt x="17" y="0"/>
                    </a:lnTo>
                    <a:cubicBezTo>
                      <a:pt x="0" y="128"/>
                      <a:pt x="-6" y="244"/>
                      <a:pt x="7" y="314"/>
                    </a:cubicBezTo>
                    <a:cubicBezTo>
                      <a:pt x="42" y="500"/>
                      <a:pt x="163" y="656"/>
                      <a:pt x="389" y="786"/>
                    </a:cubicBezTo>
                    <a:cubicBezTo>
                      <a:pt x="441" y="816"/>
                      <a:pt x="497" y="835"/>
                      <a:pt x="555" y="841"/>
                    </a:cubicBezTo>
                    <a:lnTo>
                      <a:pt x="662" y="841"/>
                    </a:lnTo>
                    <a:cubicBezTo>
                      <a:pt x="662" y="841"/>
                      <a:pt x="673" y="839"/>
                      <a:pt x="692" y="836"/>
                    </a:cubicBezTo>
                    <a:cubicBezTo>
                      <a:pt x="739" y="827"/>
                      <a:pt x="785" y="811"/>
                      <a:pt x="828" y="786"/>
                    </a:cubicBezTo>
                    <a:cubicBezTo>
                      <a:pt x="1055" y="656"/>
                      <a:pt x="1175" y="500"/>
                      <a:pt x="1210" y="314"/>
                    </a:cubicBezTo>
                    <a:close/>
                  </a:path>
                </a:pathLst>
              </a:custGeom>
              <a:solidFill>
                <a:srgbClr val="C6222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5" name="Freeform 294">
                <a:extLst>
                  <a:ext uri="{FF2B5EF4-FFF2-40B4-BE49-F238E27FC236}">
                    <a16:creationId xmlns:a16="http://schemas.microsoft.com/office/drawing/2014/main" id="{D50DDAFD-52CD-F046-B2BB-5A302771743D}"/>
                  </a:ext>
                </a:extLst>
              </p:cNvPr>
              <p:cNvSpPr/>
              <p:nvPr/>
            </p:nvSpPr>
            <p:spPr>
              <a:xfrm>
                <a:off x="19256203" y="5362525"/>
                <a:ext cx="1473772" cy="11589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84" h="94">
                    <a:moveTo>
                      <a:pt x="1184" y="46"/>
                    </a:moveTo>
                    <a:cubicBezTo>
                      <a:pt x="1184" y="73"/>
                      <a:pt x="919" y="94"/>
                      <a:pt x="592" y="94"/>
                    </a:cubicBezTo>
                    <a:cubicBezTo>
                      <a:pt x="265" y="94"/>
                      <a:pt x="0" y="73"/>
                      <a:pt x="0" y="46"/>
                    </a:cubicBezTo>
                    <a:cubicBezTo>
                      <a:pt x="0" y="21"/>
                      <a:pt x="265" y="0"/>
                      <a:pt x="592" y="0"/>
                    </a:cubicBezTo>
                    <a:cubicBezTo>
                      <a:pt x="919" y="0"/>
                      <a:pt x="1184" y="21"/>
                      <a:pt x="1184" y="46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6" name="Freeform 295">
                <a:extLst>
                  <a:ext uri="{FF2B5EF4-FFF2-40B4-BE49-F238E27FC236}">
                    <a16:creationId xmlns:a16="http://schemas.microsoft.com/office/drawing/2014/main" id="{7EB64150-12A8-AD45-AB06-C61853BD40AB}"/>
                  </a:ext>
                </a:extLst>
              </p:cNvPr>
              <p:cNvSpPr/>
              <p:nvPr/>
            </p:nvSpPr>
            <p:spPr>
              <a:xfrm>
                <a:off x="19316004" y="4614787"/>
                <a:ext cx="854613" cy="183445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687" h="1473">
                    <a:moveTo>
                      <a:pt x="549" y="1416"/>
                    </a:moveTo>
                    <a:cubicBezTo>
                      <a:pt x="323" y="1292"/>
                      <a:pt x="203" y="1141"/>
                      <a:pt x="167" y="963"/>
                    </a:cubicBezTo>
                    <a:cubicBezTo>
                      <a:pt x="122" y="733"/>
                      <a:pt x="307" y="20"/>
                      <a:pt x="307" y="20"/>
                    </a:cubicBezTo>
                    <a:lnTo>
                      <a:pt x="152" y="0"/>
                    </a:lnTo>
                    <a:cubicBezTo>
                      <a:pt x="152" y="0"/>
                      <a:pt x="-39" y="733"/>
                      <a:pt x="7" y="963"/>
                    </a:cubicBezTo>
                    <a:cubicBezTo>
                      <a:pt x="42" y="1141"/>
                      <a:pt x="163" y="1292"/>
                      <a:pt x="389" y="1416"/>
                    </a:cubicBezTo>
                    <a:cubicBezTo>
                      <a:pt x="481" y="1467"/>
                      <a:pt x="586" y="1485"/>
                      <a:pt x="687" y="1466"/>
                    </a:cubicBezTo>
                    <a:cubicBezTo>
                      <a:pt x="639" y="1458"/>
                      <a:pt x="593" y="1441"/>
                      <a:pt x="549" y="1416"/>
                    </a:cubicBezTo>
                    <a:close/>
                  </a:path>
                </a:pathLst>
              </a:custGeom>
              <a:solidFill>
                <a:srgbClr val="FFFFFF">
                  <a:alpha val="6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3" name="Freeform 322">
                <a:extLst>
                  <a:ext uri="{FF2B5EF4-FFF2-40B4-BE49-F238E27FC236}">
                    <a16:creationId xmlns:a16="http://schemas.microsoft.com/office/drawing/2014/main" id="{B33C81A4-6D6E-264B-8691-36B95FE265E1}"/>
                  </a:ext>
                </a:extLst>
              </p:cNvPr>
              <p:cNvSpPr/>
              <p:nvPr/>
            </p:nvSpPr>
            <p:spPr>
              <a:xfrm>
                <a:off x="19416912" y="4478948"/>
                <a:ext cx="1151112" cy="178211"/>
              </a:xfrm>
              <a:custGeom>
                <a:avLst/>
                <a:gdLst>
                  <a:gd name="connsiteX0" fmla="*/ 574934 w 1151112"/>
                  <a:gd name="connsiteY0" fmla="*/ 11216 h 178211"/>
                  <a:gd name="connsiteX1" fmla="*/ 174234 w 1151112"/>
                  <a:gd name="connsiteY1" fmla="*/ 35941 h 178211"/>
                  <a:gd name="connsiteX2" fmla="*/ 12460 w 1151112"/>
                  <a:gd name="connsiteY2" fmla="*/ 89100 h 178211"/>
                  <a:gd name="connsiteX3" fmla="*/ 174234 w 1151112"/>
                  <a:gd name="connsiteY3" fmla="*/ 142259 h 178211"/>
                  <a:gd name="connsiteX4" fmla="*/ 574934 w 1151112"/>
                  <a:gd name="connsiteY4" fmla="*/ 165748 h 178211"/>
                  <a:gd name="connsiteX5" fmla="*/ 976880 w 1151112"/>
                  <a:gd name="connsiteY5" fmla="*/ 142259 h 178211"/>
                  <a:gd name="connsiteX6" fmla="*/ 1138656 w 1151112"/>
                  <a:gd name="connsiteY6" fmla="*/ 89100 h 178211"/>
                  <a:gd name="connsiteX7" fmla="*/ 976880 w 1151112"/>
                  <a:gd name="connsiteY7" fmla="*/ 35941 h 178211"/>
                  <a:gd name="connsiteX8" fmla="*/ 574934 w 1151112"/>
                  <a:gd name="connsiteY8" fmla="*/ 11216 h 178211"/>
                  <a:gd name="connsiteX9" fmla="*/ 574934 w 1151112"/>
                  <a:gd name="connsiteY9" fmla="*/ 0 h 178211"/>
                  <a:gd name="connsiteX10" fmla="*/ 1151112 w 1151112"/>
                  <a:gd name="connsiteY10" fmla="*/ 89106 h 178211"/>
                  <a:gd name="connsiteX11" fmla="*/ 574934 w 1151112"/>
                  <a:gd name="connsiteY11" fmla="*/ 178211 h 178211"/>
                  <a:gd name="connsiteX12" fmla="*/ 0 w 1151112"/>
                  <a:gd name="connsiteY12" fmla="*/ 89106 h 178211"/>
                  <a:gd name="connsiteX13" fmla="*/ 574934 w 1151112"/>
                  <a:gd name="connsiteY13" fmla="*/ 0 h 178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51112" h="178211">
                    <a:moveTo>
                      <a:pt x="574934" y="11216"/>
                    </a:moveTo>
                    <a:cubicBezTo>
                      <a:pt x="424360" y="11216"/>
                      <a:pt x="281252" y="21106"/>
                      <a:pt x="174234" y="35941"/>
                    </a:cubicBezTo>
                    <a:cubicBezTo>
                      <a:pt x="54770" y="54485"/>
                      <a:pt x="12460" y="75502"/>
                      <a:pt x="12460" y="89100"/>
                    </a:cubicBezTo>
                    <a:cubicBezTo>
                      <a:pt x="12460" y="102699"/>
                      <a:pt x="54770" y="123716"/>
                      <a:pt x="174234" y="142259"/>
                    </a:cubicBezTo>
                    <a:cubicBezTo>
                      <a:pt x="281252" y="157094"/>
                      <a:pt x="424360" y="165748"/>
                      <a:pt x="574934" y="165748"/>
                    </a:cubicBezTo>
                    <a:cubicBezTo>
                      <a:pt x="727998" y="165748"/>
                      <a:pt x="869862" y="157094"/>
                      <a:pt x="976880" y="142259"/>
                    </a:cubicBezTo>
                    <a:cubicBezTo>
                      <a:pt x="1096344" y="123716"/>
                      <a:pt x="1138656" y="102699"/>
                      <a:pt x="1138656" y="89100"/>
                    </a:cubicBezTo>
                    <a:cubicBezTo>
                      <a:pt x="1138656" y="75502"/>
                      <a:pt x="1096344" y="54485"/>
                      <a:pt x="976880" y="35941"/>
                    </a:cubicBezTo>
                    <a:cubicBezTo>
                      <a:pt x="869862" y="21106"/>
                      <a:pt x="727998" y="11216"/>
                      <a:pt x="574934" y="11216"/>
                    </a:cubicBezTo>
                    <a:close/>
                    <a:moveTo>
                      <a:pt x="574934" y="0"/>
                    </a:moveTo>
                    <a:cubicBezTo>
                      <a:pt x="854936" y="0"/>
                      <a:pt x="1151112" y="30940"/>
                      <a:pt x="1151112" y="89106"/>
                    </a:cubicBezTo>
                    <a:cubicBezTo>
                      <a:pt x="1151112" y="147272"/>
                      <a:pt x="854936" y="178211"/>
                      <a:pt x="574934" y="178211"/>
                    </a:cubicBezTo>
                    <a:cubicBezTo>
                      <a:pt x="297424" y="178211"/>
                      <a:pt x="0" y="147272"/>
                      <a:pt x="0" y="89106"/>
                    </a:cubicBezTo>
                    <a:cubicBezTo>
                      <a:pt x="0" y="30940"/>
                      <a:pt x="297424" y="0"/>
                      <a:pt x="574934" y="0"/>
                    </a:cubicBezTo>
                    <a:close/>
                  </a:path>
                </a:pathLst>
              </a:custGeom>
              <a:solidFill>
                <a:srgbClr val="9DDBF4"/>
              </a:solidFill>
              <a:ln cap="flat">
                <a:noFill/>
                <a:prstDash val="solid"/>
              </a:ln>
            </p:spPr>
            <p:txBody>
              <a:bodyPr vert="horz" wrap="square" lIns="90000" tIns="45000" rIns="90000" bIns="45000" anchor="ctr" anchorCtr="1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328" name="TextBox 327">
            <a:extLst>
              <a:ext uri="{FF2B5EF4-FFF2-40B4-BE49-F238E27FC236}">
                <a16:creationId xmlns:a16="http://schemas.microsoft.com/office/drawing/2014/main" id="{839B6E40-923B-FC48-9C42-0E22E5EB7B48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2DA2F549-7FC3-1B43-9846-7B22D8443438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54F4A8E7-6E3F-1346-894E-214F981EE748}"/>
              </a:ext>
            </a:extLst>
          </p:cNvPr>
          <p:cNvSpPr txBox="1"/>
          <p:nvPr/>
        </p:nvSpPr>
        <p:spPr>
          <a:xfrm>
            <a:off x="3483339" y="8524148"/>
            <a:ext cx="34928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COFFEE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5FC78834-F5EE-0845-B117-01DC1633423C}"/>
              </a:ext>
            </a:extLst>
          </p:cNvPr>
          <p:cNvSpPr txBox="1"/>
          <p:nvPr/>
        </p:nvSpPr>
        <p:spPr>
          <a:xfrm>
            <a:off x="3483337" y="10961460"/>
            <a:ext cx="349281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8D4B0D08-3284-D746-8765-1E1E558D2A84}"/>
              </a:ext>
            </a:extLst>
          </p:cNvPr>
          <p:cNvSpPr txBox="1"/>
          <p:nvPr/>
        </p:nvSpPr>
        <p:spPr>
          <a:xfrm>
            <a:off x="3483339" y="10262816"/>
            <a:ext cx="34928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ALCOHOL AVG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19B201E-28DF-6A45-AA47-AB8F5530A5BD}"/>
              </a:ext>
            </a:extLst>
          </p:cNvPr>
          <p:cNvSpPr txBox="1"/>
          <p:nvPr/>
        </p:nvSpPr>
        <p:spPr>
          <a:xfrm>
            <a:off x="3483339" y="9149642"/>
            <a:ext cx="349281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F2BF4D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0%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E8E73F70-BD32-FD4D-B586-10263FE484C1}"/>
              </a:ext>
            </a:extLst>
          </p:cNvPr>
          <p:cNvSpPr txBox="1"/>
          <p:nvPr/>
        </p:nvSpPr>
        <p:spPr>
          <a:xfrm>
            <a:off x="10860182" y="8637161"/>
            <a:ext cx="34928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BEER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8A08C3E0-5014-BF4A-94C1-B8B20CF4842C}"/>
              </a:ext>
            </a:extLst>
          </p:cNvPr>
          <p:cNvSpPr txBox="1"/>
          <p:nvPr/>
        </p:nvSpPr>
        <p:spPr>
          <a:xfrm>
            <a:off x="10860180" y="10951185"/>
            <a:ext cx="349281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6A1591F-8296-AB42-A20C-9458F78E6309}"/>
              </a:ext>
            </a:extLst>
          </p:cNvPr>
          <p:cNvSpPr txBox="1"/>
          <p:nvPr/>
        </p:nvSpPr>
        <p:spPr>
          <a:xfrm>
            <a:off x="10860182" y="10252541"/>
            <a:ext cx="34928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ALCOHOL AVG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7146D969-C5EA-5240-9B37-520839827687}"/>
              </a:ext>
            </a:extLst>
          </p:cNvPr>
          <p:cNvSpPr txBox="1"/>
          <p:nvPr/>
        </p:nvSpPr>
        <p:spPr>
          <a:xfrm>
            <a:off x="10860182" y="9221559"/>
            <a:ext cx="349281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5B220F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7%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CF11AB96-0D37-4B4B-A244-E0510510B517}"/>
              </a:ext>
            </a:extLst>
          </p:cNvPr>
          <p:cNvSpPr txBox="1"/>
          <p:nvPr/>
        </p:nvSpPr>
        <p:spPr>
          <a:xfrm>
            <a:off x="18247297" y="8637162"/>
            <a:ext cx="34928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WINE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B5AF8391-47D3-0B49-9963-A499F45E1CCB}"/>
              </a:ext>
            </a:extLst>
          </p:cNvPr>
          <p:cNvSpPr txBox="1"/>
          <p:nvPr/>
        </p:nvSpPr>
        <p:spPr>
          <a:xfrm>
            <a:off x="18247295" y="10951186"/>
            <a:ext cx="349281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53F9F793-A1B4-9645-A774-0733046F4885}"/>
              </a:ext>
            </a:extLst>
          </p:cNvPr>
          <p:cNvSpPr txBox="1"/>
          <p:nvPr/>
        </p:nvSpPr>
        <p:spPr>
          <a:xfrm>
            <a:off x="18247297" y="10252542"/>
            <a:ext cx="34928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ALCOHOL AVG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EED82F73-226E-2846-B434-ADED9761BA57}"/>
              </a:ext>
            </a:extLst>
          </p:cNvPr>
          <p:cNvSpPr txBox="1"/>
          <p:nvPr/>
        </p:nvSpPr>
        <p:spPr>
          <a:xfrm>
            <a:off x="18247297" y="9221560"/>
            <a:ext cx="349281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rgbClr val="B6342C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8476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2B33D157-7CE4-0B42-A6D0-FAA08BBA4487}"/>
              </a:ext>
            </a:extLst>
          </p:cNvPr>
          <p:cNvSpPr/>
          <p:nvPr/>
        </p:nvSpPr>
        <p:spPr>
          <a:xfrm>
            <a:off x="7350175" y="3292538"/>
            <a:ext cx="9676064" cy="96807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768" h="7769">
                <a:moveTo>
                  <a:pt x="7207" y="1874"/>
                </a:moveTo>
                <a:cubicBezTo>
                  <a:pt x="6095" y="38"/>
                  <a:pt x="3708" y="-549"/>
                  <a:pt x="1873" y="562"/>
                </a:cubicBezTo>
                <a:cubicBezTo>
                  <a:pt x="38" y="1673"/>
                  <a:pt x="-549" y="4061"/>
                  <a:pt x="561" y="5895"/>
                </a:cubicBezTo>
                <a:cubicBezTo>
                  <a:pt x="1673" y="7730"/>
                  <a:pt x="4060" y="8317"/>
                  <a:pt x="5895" y="7207"/>
                </a:cubicBezTo>
                <a:cubicBezTo>
                  <a:pt x="7730" y="6096"/>
                  <a:pt x="8317" y="3709"/>
                  <a:pt x="7207" y="1874"/>
                </a:cubicBezTo>
                <a:close/>
              </a:path>
            </a:pathLst>
          </a:custGeom>
          <a:solidFill>
            <a:srgbClr val="C3C8CF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520" name="Chart 519">
            <a:extLst>
              <a:ext uri="{FF2B5EF4-FFF2-40B4-BE49-F238E27FC236}">
                <a16:creationId xmlns:a16="http://schemas.microsoft.com/office/drawing/2014/main" id="{D7BBEB70-567A-E14F-B669-A9CE662C4B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353916"/>
              </p:ext>
            </p:extLst>
          </p:nvPr>
        </p:nvGraphicFramePr>
        <p:xfrm>
          <a:off x="7025347" y="3602182"/>
          <a:ext cx="10326956" cy="914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03CC6ED-4EBA-E347-9716-4E8C9BD84916}"/>
              </a:ext>
            </a:extLst>
          </p:cNvPr>
          <p:cNvSpPr/>
          <p:nvPr/>
        </p:nvSpPr>
        <p:spPr>
          <a:xfrm>
            <a:off x="17492165" y="3293784"/>
            <a:ext cx="4535928" cy="4461501"/>
          </a:xfrm>
          <a:prstGeom prst="roundRect">
            <a:avLst>
              <a:gd name="adj" fmla="val 6907"/>
            </a:avLst>
          </a:prstGeom>
          <a:solidFill>
            <a:srgbClr val="C3C8CF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03" name="Group 602">
            <a:extLst>
              <a:ext uri="{FF2B5EF4-FFF2-40B4-BE49-F238E27FC236}">
                <a16:creationId xmlns:a16="http://schemas.microsoft.com/office/drawing/2014/main" id="{3F96DD92-8ACB-FD4C-A972-94BB3BE4EDFC}"/>
              </a:ext>
            </a:extLst>
          </p:cNvPr>
          <p:cNvGrpSpPr/>
          <p:nvPr/>
        </p:nvGrpSpPr>
        <p:grpSpPr>
          <a:xfrm>
            <a:off x="18144960" y="4609802"/>
            <a:ext cx="1087576" cy="1358390"/>
            <a:chOff x="18144960" y="4609802"/>
            <a:chExt cx="1087576" cy="1358390"/>
          </a:xfrm>
        </p:grpSpPr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B7DF457E-80F8-6F4E-A9AB-BCAF48EA20E1}"/>
                </a:ext>
              </a:extLst>
            </p:cNvPr>
            <p:cNvSpPr/>
            <p:nvPr/>
          </p:nvSpPr>
          <p:spPr>
            <a:xfrm>
              <a:off x="18452670" y="4978686"/>
              <a:ext cx="779866" cy="9895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7" h="795">
                  <a:moveTo>
                    <a:pt x="83" y="33"/>
                  </a:moveTo>
                  <a:cubicBezTo>
                    <a:pt x="-4" y="92"/>
                    <a:pt x="-27" y="207"/>
                    <a:pt x="34" y="282"/>
                  </a:cubicBezTo>
                  <a:cubicBezTo>
                    <a:pt x="96" y="357"/>
                    <a:pt x="162" y="434"/>
                    <a:pt x="230" y="512"/>
                  </a:cubicBezTo>
                  <a:cubicBezTo>
                    <a:pt x="312" y="604"/>
                    <a:pt x="393" y="690"/>
                    <a:pt x="473" y="772"/>
                  </a:cubicBezTo>
                  <a:cubicBezTo>
                    <a:pt x="501" y="800"/>
                    <a:pt x="548" y="803"/>
                    <a:pt x="585" y="779"/>
                  </a:cubicBezTo>
                  <a:cubicBezTo>
                    <a:pt x="621" y="755"/>
                    <a:pt x="636" y="710"/>
                    <a:pt x="620" y="673"/>
                  </a:cubicBezTo>
                  <a:cubicBezTo>
                    <a:pt x="575" y="569"/>
                    <a:pt x="525" y="461"/>
                    <a:pt x="471" y="351"/>
                  </a:cubicBezTo>
                  <a:cubicBezTo>
                    <a:pt x="426" y="257"/>
                    <a:pt x="379" y="167"/>
                    <a:pt x="333" y="82"/>
                  </a:cubicBezTo>
                  <a:cubicBezTo>
                    <a:pt x="287" y="-3"/>
                    <a:pt x="172" y="-26"/>
                    <a:pt x="83" y="33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A5E59985-591E-3449-92C9-AE252842A5B8}"/>
                </a:ext>
              </a:extLst>
            </p:cNvPr>
            <p:cNvSpPr/>
            <p:nvPr/>
          </p:nvSpPr>
          <p:spPr>
            <a:xfrm>
              <a:off x="18929809" y="5561921"/>
              <a:ext cx="195589" cy="1507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" h="122">
                  <a:moveTo>
                    <a:pt x="145" y="0"/>
                  </a:moveTo>
                  <a:lnTo>
                    <a:pt x="8" y="92"/>
                  </a:lnTo>
                  <a:cubicBezTo>
                    <a:pt x="0" y="98"/>
                    <a:pt x="-3" y="108"/>
                    <a:pt x="2" y="115"/>
                  </a:cubicBezTo>
                  <a:cubicBezTo>
                    <a:pt x="7" y="123"/>
                    <a:pt x="17" y="124"/>
                    <a:pt x="25" y="119"/>
                  </a:cubicBezTo>
                  <a:lnTo>
                    <a:pt x="158" y="29"/>
                  </a:lnTo>
                  <a:cubicBezTo>
                    <a:pt x="154" y="20"/>
                    <a:pt x="150" y="10"/>
                    <a:pt x="145" y="0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24259367-F2E3-3E43-9A53-18DD10EA5A9B}"/>
                </a:ext>
              </a:extLst>
            </p:cNvPr>
            <p:cNvSpPr/>
            <p:nvPr/>
          </p:nvSpPr>
          <p:spPr>
            <a:xfrm>
              <a:off x="18723007" y="5214224"/>
              <a:ext cx="232963" cy="173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" h="140">
                  <a:moveTo>
                    <a:pt x="2" y="134"/>
                  </a:moveTo>
                  <a:cubicBezTo>
                    <a:pt x="7" y="141"/>
                    <a:pt x="18" y="142"/>
                    <a:pt x="26" y="137"/>
                  </a:cubicBezTo>
                  <a:lnTo>
                    <a:pt x="188" y="29"/>
                  </a:lnTo>
                  <a:cubicBezTo>
                    <a:pt x="183" y="19"/>
                    <a:pt x="178" y="9"/>
                    <a:pt x="173" y="0"/>
                  </a:cubicBezTo>
                  <a:lnTo>
                    <a:pt x="8" y="110"/>
                  </a:lnTo>
                  <a:cubicBezTo>
                    <a:pt x="0" y="116"/>
                    <a:pt x="-3" y="126"/>
                    <a:pt x="2" y="134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5EEAD964-877D-D74F-BF3A-C7DEC04494F6}"/>
                </a:ext>
              </a:extLst>
            </p:cNvPr>
            <p:cNvSpPr/>
            <p:nvPr/>
          </p:nvSpPr>
          <p:spPr>
            <a:xfrm>
              <a:off x="18472603" y="5124495"/>
              <a:ext cx="277812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163">
                  <a:moveTo>
                    <a:pt x="198" y="4"/>
                  </a:moveTo>
                  <a:lnTo>
                    <a:pt x="0" y="137"/>
                  </a:lnTo>
                  <a:cubicBezTo>
                    <a:pt x="5" y="146"/>
                    <a:pt x="11" y="155"/>
                    <a:pt x="18" y="163"/>
                  </a:cubicBezTo>
                  <a:lnTo>
                    <a:pt x="216" y="30"/>
                  </a:lnTo>
                  <a:cubicBezTo>
                    <a:pt x="224" y="25"/>
                    <a:pt x="227" y="15"/>
                    <a:pt x="222" y="7"/>
                  </a:cubicBezTo>
                  <a:cubicBezTo>
                    <a:pt x="217" y="0"/>
                    <a:pt x="206" y="-2"/>
                    <a:pt x="198" y="4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15A3D02C-0B0E-F744-9BF7-EAFE9329CD88}"/>
                </a:ext>
              </a:extLst>
            </p:cNvPr>
            <p:cNvSpPr/>
            <p:nvPr/>
          </p:nvSpPr>
          <p:spPr>
            <a:xfrm>
              <a:off x="18983378" y="5811167"/>
              <a:ext cx="125825" cy="97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" h="79">
                  <a:moveTo>
                    <a:pt x="99" y="7"/>
                  </a:moveTo>
                  <a:cubicBezTo>
                    <a:pt x="94" y="0"/>
                    <a:pt x="84" y="-2"/>
                    <a:pt x="76" y="4"/>
                  </a:cubicBezTo>
                  <a:lnTo>
                    <a:pt x="0" y="55"/>
                  </a:lnTo>
                  <a:cubicBezTo>
                    <a:pt x="7" y="63"/>
                    <a:pt x="15" y="70"/>
                    <a:pt x="22" y="79"/>
                  </a:cubicBezTo>
                  <a:lnTo>
                    <a:pt x="94" y="30"/>
                  </a:lnTo>
                  <a:cubicBezTo>
                    <a:pt x="102" y="25"/>
                    <a:pt x="104" y="15"/>
                    <a:pt x="99" y="7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DDAA625-E37C-A34B-8C1E-AB14DC5B2AA6}"/>
                </a:ext>
              </a:extLst>
            </p:cNvPr>
            <p:cNvSpPr/>
            <p:nvPr/>
          </p:nvSpPr>
          <p:spPr>
            <a:xfrm>
              <a:off x="18719270" y="5468454"/>
              <a:ext cx="209293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" h="124">
                  <a:moveTo>
                    <a:pt x="167" y="7"/>
                  </a:moveTo>
                  <a:cubicBezTo>
                    <a:pt x="162" y="0"/>
                    <a:pt x="151" y="-2"/>
                    <a:pt x="144" y="4"/>
                  </a:cubicBezTo>
                  <a:lnTo>
                    <a:pt x="0" y="100"/>
                  </a:lnTo>
                  <a:cubicBezTo>
                    <a:pt x="5" y="106"/>
                    <a:pt x="11" y="113"/>
                    <a:pt x="16" y="119"/>
                  </a:cubicBezTo>
                  <a:cubicBezTo>
                    <a:pt x="18" y="120"/>
                    <a:pt x="19" y="122"/>
                    <a:pt x="21" y="124"/>
                  </a:cubicBezTo>
                  <a:lnTo>
                    <a:pt x="161" y="30"/>
                  </a:lnTo>
                  <a:cubicBezTo>
                    <a:pt x="169" y="25"/>
                    <a:pt x="172" y="15"/>
                    <a:pt x="167" y="7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F0EDE440-953A-B843-97C5-7CCEB705DD56}"/>
                </a:ext>
              </a:extLst>
            </p:cNvPr>
            <p:cNvSpPr/>
            <p:nvPr/>
          </p:nvSpPr>
          <p:spPr>
            <a:xfrm>
              <a:off x="18527418" y="5016073"/>
              <a:ext cx="107138" cy="747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61">
                  <a:moveTo>
                    <a:pt x="87" y="1"/>
                  </a:moveTo>
                  <a:cubicBezTo>
                    <a:pt x="91" y="7"/>
                    <a:pt x="74" y="23"/>
                    <a:pt x="50" y="40"/>
                  </a:cubicBezTo>
                  <a:cubicBezTo>
                    <a:pt x="26" y="56"/>
                    <a:pt x="4" y="65"/>
                    <a:pt x="1" y="59"/>
                  </a:cubicBezTo>
                  <a:cubicBezTo>
                    <a:pt x="-3" y="54"/>
                    <a:pt x="14" y="37"/>
                    <a:pt x="38" y="21"/>
                  </a:cubicBezTo>
                  <a:cubicBezTo>
                    <a:pt x="62" y="5"/>
                    <a:pt x="84" y="-4"/>
                    <a:pt x="87" y="1"/>
                  </a:cubicBezTo>
                  <a:close/>
                </a:path>
              </a:pathLst>
            </a:custGeom>
            <a:solidFill>
              <a:srgbClr val="EA434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3E22CD1-E9C9-5548-82D8-BC942BA89570}"/>
                </a:ext>
              </a:extLst>
            </p:cNvPr>
            <p:cNvSpPr/>
            <p:nvPr/>
          </p:nvSpPr>
          <p:spPr>
            <a:xfrm>
              <a:off x="18260819" y="4642204"/>
              <a:ext cx="308956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318">
                  <a:moveTo>
                    <a:pt x="249" y="310"/>
                  </a:moveTo>
                  <a:cubicBezTo>
                    <a:pt x="251" y="318"/>
                    <a:pt x="238" y="322"/>
                    <a:pt x="236" y="314"/>
                  </a:cubicBezTo>
                  <a:cubicBezTo>
                    <a:pt x="234" y="305"/>
                    <a:pt x="208" y="277"/>
                    <a:pt x="198" y="270"/>
                  </a:cubicBezTo>
                  <a:cubicBezTo>
                    <a:pt x="189" y="264"/>
                    <a:pt x="165" y="274"/>
                    <a:pt x="154" y="265"/>
                  </a:cubicBezTo>
                  <a:cubicBezTo>
                    <a:pt x="144" y="259"/>
                    <a:pt x="148" y="234"/>
                    <a:pt x="138" y="226"/>
                  </a:cubicBezTo>
                  <a:cubicBezTo>
                    <a:pt x="128" y="218"/>
                    <a:pt x="104" y="226"/>
                    <a:pt x="94" y="218"/>
                  </a:cubicBezTo>
                  <a:cubicBezTo>
                    <a:pt x="84" y="210"/>
                    <a:pt x="91" y="186"/>
                    <a:pt x="82" y="177"/>
                  </a:cubicBezTo>
                  <a:cubicBezTo>
                    <a:pt x="73" y="168"/>
                    <a:pt x="48" y="173"/>
                    <a:pt x="40" y="164"/>
                  </a:cubicBezTo>
                  <a:cubicBezTo>
                    <a:pt x="32" y="154"/>
                    <a:pt x="42" y="131"/>
                    <a:pt x="36" y="121"/>
                  </a:cubicBezTo>
                  <a:cubicBezTo>
                    <a:pt x="29" y="110"/>
                    <a:pt x="4" y="107"/>
                    <a:pt x="1" y="96"/>
                  </a:cubicBezTo>
                  <a:cubicBezTo>
                    <a:pt x="-3" y="83"/>
                    <a:pt x="17" y="69"/>
                    <a:pt x="20" y="56"/>
                  </a:cubicBezTo>
                  <a:cubicBezTo>
                    <a:pt x="23" y="44"/>
                    <a:pt x="12" y="24"/>
                    <a:pt x="23" y="13"/>
                  </a:cubicBezTo>
                  <a:cubicBezTo>
                    <a:pt x="35" y="2"/>
                    <a:pt x="55" y="13"/>
                    <a:pt x="69" y="12"/>
                  </a:cubicBezTo>
                  <a:cubicBezTo>
                    <a:pt x="81" y="10"/>
                    <a:pt x="101" y="-5"/>
                    <a:pt x="115" y="2"/>
                  </a:cubicBezTo>
                  <a:cubicBezTo>
                    <a:pt x="125" y="8"/>
                    <a:pt x="122" y="34"/>
                    <a:pt x="132" y="44"/>
                  </a:cubicBezTo>
                  <a:cubicBezTo>
                    <a:pt x="141" y="53"/>
                    <a:pt x="167" y="50"/>
                    <a:pt x="174" y="62"/>
                  </a:cubicBezTo>
                  <a:cubicBezTo>
                    <a:pt x="182" y="72"/>
                    <a:pt x="171" y="95"/>
                    <a:pt x="177" y="108"/>
                  </a:cubicBezTo>
                  <a:cubicBezTo>
                    <a:pt x="183" y="119"/>
                    <a:pt x="208" y="122"/>
                    <a:pt x="213" y="134"/>
                  </a:cubicBezTo>
                  <a:cubicBezTo>
                    <a:pt x="219" y="147"/>
                    <a:pt x="202" y="168"/>
                    <a:pt x="206" y="180"/>
                  </a:cubicBezTo>
                  <a:cubicBezTo>
                    <a:pt x="210" y="194"/>
                    <a:pt x="233" y="202"/>
                    <a:pt x="236" y="215"/>
                  </a:cubicBezTo>
                  <a:cubicBezTo>
                    <a:pt x="237" y="229"/>
                    <a:pt x="218" y="246"/>
                    <a:pt x="218" y="259"/>
                  </a:cubicBezTo>
                  <a:cubicBezTo>
                    <a:pt x="218" y="269"/>
                    <a:pt x="247" y="299"/>
                    <a:pt x="249" y="310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ED5E6EE9-D612-6841-A0CC-A98F2E0D71A8}"/>
                </a:ext>
              </a:extLst>
            </p:cNvPr>
            <p:cNvSpPr/>
            <p:nvPr/>
          </p:nvSpPr>
          <p:spPr>
            <a:xfrm>
              <a:off x="18325596" y="4642204"/>
              <a:ext cx="226734" cy="314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253">
                  <a:moveTo>
                    <a:pt x="160" y="134"/>
                  </a:moveTo>
                  <a:cubicBezTo>
                    <a:pt x="155" y="122"/>
                    <a:pt x="130" y="119"/>
                    <a:pt x="124" y="108"/>
                  </a:cubicBezTo>
                  <a:cubicBezTo>
                    <a:pt x="118" y="95"/>
                    <a:pt x="129" y="72"/>
                    <a:pt x="121" y="62"/>
                  </a:cubicBezTo>
                  <a:cubicBezTo>
                    <a:pt x="114" y="50"/>
                    <a:pt x="88" y="53"/>
                    <a:pt x="79" y="44"/>
                  </a:cubicBezTo>
                  <a:cubicBezTo>
                    <a:pt x="69" y="34"/>
                    <a:pt x="72" y="8"/>
                    <a:pt x="62" y="2"/>
                  </a:cubicBezTo>
                  <a:cubicBezTo>
                    <a:pt x="48" y="-5"/>
                    <a:pt x="28" y="10"/>
                    <a:pt x="16" y="12"/>
                  </a:cubicBezTo>
                  <a:cubicBezTo>
                    <a:pt x="11" y="12"/>
                    <a:pt x="6" y="11"/>
                    <a:pt x="0" y="10"/>
                  </a:cubicBezTo>
                  <a:cubicBezTo>
                    <a:pt x="1" y="11"/>
                    <a:pt x="2" y="12"/>
                    <a:pt x="3" y="13"/>
                  </a:cubicBezTo>
                  <a:cubicBezTo>
                    <a:pt x="16" y="24"/>
                    <a:pt x="16" y="43"/>
                    <a:pt x="21" y="59"/>
                  </a:cubicBezTo>
                  <a:cubicBezTo>
                    <a:pt x="23" y="64"/>
                    <a:pt x="25" y="69"/>
                    <a:pt x="30" y="71"/>
                  </a:cubicBezTo>
                  <a:cubicBezTo>
                    <a:pt x="33" y="73"/>
                    <a:pt x="39" y="74"/>
                    <a:pt x="44" y="75"/>
                  </a:cubicBezTo>
                  <a:cubicBezTo>
                    <a:pt x="67" y="78"/>
                    <a:pt x="86" y="97"/>
                    <a:pt x="88" y="120"/>
                  </a:cubicBezTo>
                  <a:cubicBezTo>
                    <a:pt x="88" y="127"/>
                    <a:pt x="88" y="136"/>
                    <a:pt x="94" y="139"/>
                  </a:cubicBezTo>
                  <a:cubicBezTo>
                    <a:pt x="97" y="142"/>
                    <a:pt x="101" y="142"/>
                    <a:pt x="104" y="143"/>
                  </a:cubicBezTo>
                  <a:cubicBezTo>
                    <a:pt x="121" y="148"/>
                    <a:pt x="127" y="166"/>
                    <a:pt x="132" y="182"/>
                  </a:cubicBezTo>
                  <a:cubicBezTo>
                    <a:pt x="137" y="200"/>
                    <a:pt x="143" y="217"/>
                    <a:pt x="151" y="234"/>
                  </a:cubicBezTo>
                  <a:cubicBezTo>
                    <a:pt x="155" y="240"/>
                    <a:pt x="159" y="248"/>
                    <a:pt x="166" y="253"/>
                  </a:cubicBezTo>
                  <a:cubicBezTo>
                    <a:pt x="170" y="241"/>
                    <a:pt x="184" y="227"/>
                    <a:pt x="183" y="215"/>
                  </a:cubicBezTo>
                  <a:cubicBezTo>
                    <a:pt x="180" y="202"/>
                    <a:pt x="157" y="194"/>
                    <a:pt x="153" y="180"/>
                  </a:cubicBezTo>
                  <a:cubicBezTo>
                    <a:pt x="149" y="168"/>
                    <a:pt x="166" y="147"/>
                    <a:pt x="160" y="134"/>
                  </a:cubicBezTo>
                  <a:close/>
                </a:path>
              </a:pathLst>
            </a:custGeom>
            <a:solidFill>
              <a:srgbClr val="5CA971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F7795F7F-BCD2-9441-A23F-F222CFC99C47}"/>
                </a:ext>
              </a:extLst>
            </p:cNvPr>
            <p:cNvSpPr/>
            <p:nvPr/>
          </p:nvSpPr>
          <p:spPr>
            <a:xfrm>
              <a:off x="18144960" y="4861541"/>
              <a:ext cx="439764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4" h="171">
                  <a:moveTo>
                    <a:pt x="351" y="147"/>
                  </a:moveTo>
                  <a:cubicBezTo>
                    <a:pt x="358" y="152"/>
                    <a:pt x="349" y="163"/>
                    <a:pt x="342" y="158"/>
                  </a:cubicBezTo>
                  <a:cubicBezTo>
                    <a:pt x="334" y="153"/>
                    <a:pt x="325" y="145"/>
                    <a:pt x="312" y="146"/>
                  </a:cubicBezTo>
                  <a:cubicBezTo>
                    <a:pt x="301" y="147"/>
                    <a:pt x="287" y="169"/>
                    <a:pt x="272" y="170"/>
                  </a:cubicBezTo>
                  <a:cubicBezTo>
                    <a:pt x="260" y="170"/>
                    <a:pt x="247" y="150"/>
                    <a:pt x="233" y="151"/>
                  </a:cubicBezTo>
                  <a:cubicBezTo>
                    <a:pt x="220" y="151"/>
                    <a:pt x="205" y="171"/>
                    <a:pt x="192" y="171"/>
                  </a:cubicBezTo>
                  <a:cubicBezTo>
                    <a:pt x="178" y="170"/>
                    <a:pt x="168" y="149"/>
                    <a:pt x="155" y="148"/>
                  </a:cubicBezTo>
                  <a:cubicBezTo>
                    <a:pt x="142" y="147"/>
                    <a:pt x="124" y="165"/>
                    <a:pt x="112" y="163"/>
                  </a:cubicBezTo>
                  <a:cubicBezTo>
                    <a:pt x="98" y="161"/>
                    <a:pt x="92" y="138"/>
                    <a:pt x="81" y="135"/>
                  </a:cubicBezTo>
                  <a:cubicBezTo>
                    <a:pt x="67" y="130"/>
                    <a:pt x="45" y="144"/>
                    <a:pt x="35" y="137"/>
                  </a:cubicBezTo>
                  <a:cubicBezTo>
                    <a:pt x="24" y="130"/>
                    <a:pt x="30" y="107"/>
                    <a:pt x="25" y="97"/>
                  </a:cubicBezTo>
                  <a:cubicBezTo>
                    <a:pt x="20" y="86"/>
                    <a:pt x="-2" y="78"/>
                    <a:pt x="0" y="64"/>
                  </a:cubicBezTo>
                  <a:cubicBezTo>
                    <a:pt x="3" y="48"/>
                    <a:pt x="27" y="44"/>
                    <a:pt x="37" y="35"/>
                  </a:cubicBezTo>
                  <a:cubicBezTo>
                    <a:pt x="47" y="26"/>
                    <a:pt x="54" y="3"/>
                    <a:pt x="70" y="0"/>
                  </a:cubicBezTo>
                  <a:cubicBezTo>
                    <a:pt x="82" y="-2"/>
                    <a:pt x="96" y="19"/>
                    <a:pt x="111" y="20"/>
                  </a:cubicBezTo>
                  <a:cubicBezTo>
                    <a:pt x="124" y="21"/>
                    <a:pt x="144" y="4"/>
                    <a:pt x="158" y="8"/>
                  </a:cubicBezTo>
                  <a:cubicBezTo>
                    <a:pt x="171" y="10"/>
                    <a:pt x="176" y="34"/>
                    <a:pt x="189" y="40"/>
                  </a:cubicBezTo>
                  <a:cubicBezTo>
                    <a:pt x="202" y="45"/>
                    <a:pt x="225" y="31"/>
                    <a:pt x="237" y="37"/>
                  </a:cubicBezTo>
                  <a:cubicBezTo>
                    <a:pt x="249" y="44"/>
                    <a:pt x="250" y="69"/>
                    <a:pt x="261" y="76"/>
                  </a:cubicBezTo>
                  <a:cubicBezTo>
                    <a:pt x="272" y="83"/>
                    <a:pt x="298" y="75"/>
                    <a:pt x="307" y="83"/>
                  </a:cubicBezTo>
                  <a:cubicBezTo>
                    <a:pt x="318" y="92"/>
                    <a:pt x="312" y="116"/>
                    <a:pt x="321" y="126"/>
                  </a:cubicBezTo>
                  <a:cubicBezTo>
                    <a:pt x="328" y="134"/>
                    <a:pt x="341" y="140"/>
                    <a:pt x="351" y="147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41F1999C-9705-9641-AEEF-AFDABB3B4351}"/>
                </a:ext>
              </a:extLst>
            </p:cNvPr>
            <p:cNvSpPr/>
            <p:nvPr/>
          </p:nvSpPr>
          <p:spPr>
            <a:xfrm>
              <a:off x="18146206" y="4861541"/>
              <a:ext cx="394916" cy="153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124">
                  <a:moveTo>
                    <a:pt x="318" y="123"/>
                  </a:moveTo>
                  <a:cubicBezTo>
                    <a:pt x="312" y="112"/>
                    <a:pt x="316" y="91"/>
                    <a:pt x="306" y="83"/>
                  </a:cubicBezTo>
                  <a:cubicBezTo>
                    <a:pt x="297" y="75"/>
                    <a:pt x="271" y="83"/>
                    <a:pt x="260" y="76"/>
                  </a:cubicBezTo>
                  <a:cubicBezTo>
                    <a:pt x="249" y="69"/>
                    <a:pt x="248" y="44"/>
                    <a:pt x="236" y="37"/>
                  </a:cubicBezTo>
                  <a:cubicBezTo>
                    <a:pt x="224" y="31"/>
                    <a:pt x="201" y="45"/>
                    <a:pt x="188" y="40"/>
                  </a:cubicBezTo>
                  <a:cubicBezTo>
                    <a:pt x="175" y="34"/>
                    <a:pt x="170" y="10"/>
                    <a:pt x="157" y="8"/>
                  </a:cubicBezTo>
                  <a:cubicBezTo>
                    <a:pt x="143" y="4"/>
                    <a:pt x="123" y="21"/>
                    <a:pt x="110" y="20"/>
                  </a:cubicBezTo>
                  <a:cubicBezTo>
                    <a:pt x="95" y="19"/>
                    <a:pt x="81" y="-2"/>
                    <a:pt x="69" y="0"/>
                  </a:cubicBezTo>
                  <a:cubicBezTo>
                    <a:pt x="53" y="3"/>
                    <a:pt x="46" y="26"/>
                    <a:pt x="36" y="35"/>
                  </a:cubicBezTo>
                  <a:cubicBezTo>
                    <a:pt x="26" y="44"/>
                    <a:pt x="4" y="47"/>
                    <a:pt x="0" y="62"/>
                  </a:cubicBezTo>
                  <a:cubicBezTo>
                    <a:pt x="3" y="61"/>
                    <a:pt x="6" y="60"/>
                    <a:pt x="9" y="58"/>
                  </a:cubicBezTo>
                  <a:cubicBezTo>
                    <a:pt x="29" y="51"/>
                    <a:pt x="41" y="51"/>
                    <a:pt x="59" y="61"/>
                  </a:cubicBezTo>
                  <a:cubicBezTo>
                    <a:pt x="73" y="68"/>
                    <a:pt x="87" y="63"/>
                    <a:pt x="102" y="59"/>
                  </a:cubicBezTo>
                  <a:cubicBezTo>
                    <a:pt x="120" y="53"/>
                    <a:pt x="138" y="50"/>
                    <a:pt x="150" y="65"/>
                  </a:cubicBezTo>
                  <a:cubicBezTo>
                    <a:pt x="154" y="71"/>
                    <a:pt x="157" y="77"/>
                    <a:pt x="162" y="82"/>
                  </a:cubicBezTo>
                  <a:cubicBezTo>
                    <a:pt x="182" y="100"/>
                    <a:pt x="207" y="75"/>
                    <a:pt x="227" y="86"/>
                  </a:cubicBezTo>
                  <a:cubicBezTo>
                    <a:pt x="238" y="93"/>
                    <a:pt x="240" y="108"/>
                    <a:pt x="251" y="113"/>
                  </a:cubicBezTo>
                  <a:cubicBezTo>
                    <a:pt x="258" y="116"/>
                    <a:pt x="266" y="114"/>
                    <a:pt x="273" y="115"/>
                  </a:cubicBezTo>
                  <a:cubicBezTo>
                    <a:pt x="282" y="116"/>
                    <a:pt x="290" y="119"/>
                    <a:pt x="299" y="121"/>
                  </a:cubicBezTo>
                  <a:cubicBezTo>
                    <a:pt x="305" y="123"/>
                    <a:pt x="312" y="124"/>
                    <a:pt x="318" y="123"/>
                  </a:cubicBezTo>
                  <a:close/>
                </a:path>
              </a:pathLst>
            </a:custGeom>
            <a:solidFill>
              <a:srgbClr val="5CA971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69A1D393-9935-0C4B-9517-80E6012F9BC5}"/>
                </a:ext>
              </a:extLst>
            </p:cNvPr>
            <p:cNvSpPr/>
            <p:nvPr/>
          </p:nvSpPr>
          <p:spPr>
            <a:xfrm>
              <a:off x="18496273" y="4609802"/>
              <a:ext cx="210539" cy="448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" h="361">
                  <a:moveTo>
                    <a:pt x="58" y="356"/>
                  </a:moveTo>
                  <a:cubicBezTo>
                    <a:pt x="59" y="364"/>
                    <a:pt x="72" y="360"/>
                    <a:pt x="71" y="352"/>
                  </a:cubicBezTo>
                  <a:cubicBezTo>
                    <a:pt x="69" y="343"/>
                    <a:pt x="65" y="331"/>
                    <a:pt x="71" y="320"/>
                  </a:cubicBezTo>
                  <a:cubicBezTo>
                    <a:pt x="77" y="309"/>
                    <a:pt x="102" y="305"/>
                    <a:pt x="109" y="292"/>
                  </a:cubicBezTo>
                  <a:cubicBezTo>
                    <a:pt x="114" y="281"/>
                    <a:pt x="100" y="261"/>
                    <a:pt x="105" y="249"/>
                  </a:cubicBezTo>
                  <a:cubicBezTo>
                    <a:pt x="111" y="237"/>
                    <a:pt x="136" y="231"/>
                    <a:pt x="140" y="218"/>
                  </a:cubicBezTo>
                  <a:cubicBezTo>
                    <a:pt x="145" y="205"/>
                    <a:pt x="130" y="188"/>
                    <a:pt x="134" y="175"/>
                  </a:cubicBezTo>
                  <a:cubicBezTo>
                    <a:pt x="138" y="163"/>
                    <a:pt x="162" y="154"/>
                    <a:pt x="165" y="141"/>
                  </a:cubicBezTo>
                  <a:cubicBezTo>
                    <a:pt x="168" y="128"/>
                    <a:pt x="150" y="114"/>
                    <a:pt x="150" y="101"/>
                  </a:cubicBezTo>
                  <a:cubicBezTo>
                    <a:pt x="151" y="88"/>
                    <a:pt x="173" y="72"/>
                    <a:pt x="170" y="60"/>
                  </a:cubicBezTo>
                  <a:cubicBezTo>
                    <a:pt x="168" y="47"/>
                    <a:pt x="145" y="45"/>
                    <a:pt x="137" y="36"/>
                  </a:cubicBezTo>
                  <a:cubicBezTo>
                    <a:pt x="129" y="28"/>
                    <a:pt x="131" y="5"/>
                    <a:pt x="116" y="1"/>
                  </a:cubicBezTo>
                  <a:cubicBezTo>
                    <a:pt x="100" y="-3"/>
                    <a:pt x="87" y="18"/>
                    <a:pt x="76" y="24"/>
                  </a:cubicBezTo>
                  <a:cubicBezTo>
                    <a:pt x="63" y="30"/>
                    <a:pt x="40" y="27"/>
                    <a:pt x="31" y="40"/>
                  </a:cubicBezTo>
                  <a:cubicBezTo>
                    <a:pt x="24" y="51"/>
                    <a:pt x="38" y="71"/>
                    <a:pt x="33" y="85"/>
                  </a:cubicBezTo>
                  <a:cubicBezTo>
                    <a:pt x="29" y="98"/>
                    <a:pt x="5" y="109"/>
                    <a:pt x="3" y="124"/>
                  </a:cubicBezTo>
                  <a:cubicBezTo>
                    <a:pt x="1" y="137"/>
                    <a:pt x="21" y="151"/>
                    <a:pt x="20" y="166"/>
                  </a:cubicBezTo>
                  <a:cubicBezTo>
                    <a:pt x="20" y="179"/>
                    <a:pt x="0" y="195"/>
                    <a:pt x="0" y="209"/>
                  </a:cubicBezTo>
                  <a:cubicBezTo>
                    <a:pt x="1" y="222"/>
                    <a:pt x="24" y="232"/>
                    <a:pt x="27" y="245"/>
                  </a:cubicBezTo>
                  <a:cubicBezTo>
                    <a:pt x="29" y="259"/>
                    <a:pt x="11" y="278"/>
                    <a:pt x="15" y="291"/>
                  </a:cubicBezTo>
                  <a:cubicBezTo>
                    <a:pt x="19" y="304"/>
                    <a:pt x="44" y="309"/>
                    <a:pt x="49" y="320"/>
                  </a:cubicBezTo>
                  <a:cubicBezTo>
                    <a:pt x="53" y="329"/>
                    <a:pt x="55" y="344"/>
                    <a:pt x="58" y="356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18B81C40-5EE2-4645-9FE6-B9EE02AB22DA}"/>
                </a:ext>
              </a:extLst>
            </p:cNvPr>
            <p:cNvSpPr/>
            <p:nvPr/>
          </p:nvSpPr>
          <p:spPr>
            <a:xfrm>
              <a:off x="18566038" y="4611049"/>
              <a:ext cx="140774" cy="4012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" h="323">
                  <a:moveTo>
                    <a:pt x="60" y="0"/>
                  </a:moveTo>
                  <a:cubicBezTo>
                    <a:pt x="59" y="0"/>
                    <a:pt x="58" y="0"/>
                    <a:pt x="56" y="0"/>
                  </a:cubicBezTo>
                  <a:cubicBezTo>
                    <a:pt x="55" y="4"/>
                    <a:pt x="55" y="8"/>
                    <a:pt x="54" y="12"/>
                  </a:cubicBezTo>
                  <a:cubicBezTo>
                    <a:pt x="54" y="22"/>
                    <a:pt x="56" y="32"/>
                    <a:pt x="55" y="43"/>
                  </a:cubicBezTo>
                  <a:cubicBezTo>
                    <a:pt x="54" y="56"/>
                    <a:pt x="47" y="67"/>
                    <a:pt x="37" y="76"/>
                  </a:cubicBezTo>
                  <a:cubicBezTo>
                    <a:pt x="29" y="84"/>
                    <a:pt x="29" y="90"/>
                    <a:pt x="31" y="99"/>
                  </a:cubicBezTo>
                  <a:cubicBezTo>
                    <a:pt x="34" y="116"/>
                    <a:pt x="31" y="135"/>
                    <a:pt x="22" y="149"/>
                  </a:cubicBezTo>
                  <a:cubicBezTo>
                    <a:pt x="14" y="162"/>
                    <a:pt x="-1" y="174"/>
                    <a:pt x="0" y="189"/>
                  </a:cubicBezTo>
                  <a:cubicBezTo>
                    <a:pt x="0" y="199"/>
                    <a:pt x="7" y="207"/>
                    <a:pt x="11" y="215"/>
                  </a:cubicBezTo>
                  <a:cubicBezTo>
                    <a:pt x="20" y="234"/>
                    <a:pt x="14" y="257"/>
                    <a:pt x="8" y="279"/>
                  </a:cubicBezTo>
                  <a:cubicBezTo>
                    <a:pt x="2" y="298"/>
                    <a:pt x="3" y="313"/>
                    <a:pt x="14" y="323"/>
                  </a:cubicBezTo>
                  <a:cubicBezTo>
                    <a:pt x="15" y="322"/>
                    <a:pt x="15" y="321"/>
                    <a:pt x="15" y="320"/>
                  </a:cubicBezTo>
                  <a:cubicBezTo>
                    <a:pt x="21" y="309"/>
                    <a:pt x="46" y="305"/>
                    <a:pt x="53" y="292"/>
                  </a:cubicBezTo>
                  <a:cubicBezTo>
                    <a:pt x="58" y="281"/>
                    <a:pt x="44" y="261"/>
                    <a:pt x="50" y="249"/>
                  </a:cubicBezTo>
                  <a:cubicBezTo>
                    <a:pt x="55" y="237"/>
                    <a:pt x="80" y="231"/>
                    <a:pt x="84" y="218"/>
                  </a:cubicBezTo>
                  <a:cubicBezTo>
                    <a:pt x="89" y="205"/>
                    <a:pt x="74" y="188"/>
                    <a:pt x="78" y="175"/>
                  </a:cubicBezTo>
                  <a:cubicBezTo>
                    <a:pt x="82" y="163"/>
                    <a:pt x="106" y="154"/>
                    <a:pt x="109" y="141"/>
                  </a:cubicBezTo>
                  <a:cubicBezTo>
                    <a:pt x="112" y="128"/>
                    <a:pt x="94" y="114"/>
                    <a:pt x="94" y="101"/>
                  </a:cubicBezTo>
                  <a:cubicBezTo>
                    <a:pt x="95" y="88"/>
                    <a:pt x="117" y="72"/>
                    <a:pt x="114" y="60"/>
                  </a:cubicBezTo>
                  <a:cubicBezTo>
                    <a:pt x="112" y="47"/>
                    <a:pt x="89" y="45"/>
                    <a:pt x="81" y="36"/>
                  </a:cubicBezTo>
                  <a:cubicBezTo>
                    <a:pt x="73" y="27"/>
                    <a:pt x="75" y="4"/>
                    <a:pt x="60" y="0"/>
                  </a:cubicBezTo>
                  <a:close/>
                </a:path>
              </a:pathLst>
            </a:custGeom>
            <a:solidFill>
              <a:srgbClr val="5CA971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04" name="Group 603">
            <a:extLst>
              <a:ext uri="{FF2B5EF4-FFF2-40B4-BE49-F238E27FC236}">
                <a16:creationId xmlns:a16="http://schemas.microsoft.com/office/drawing/2014/main" id="{7B7DA6CB-1BE2-7849-9CD9-703368E840D0}"/>
              </a:ext>
            </a:extLst>
          </p:cNvPr>
          <p:cNvGrpSpPr/>
          <p:nvPr/>
        </p:nvGrpSpPr>
        <p:grpSpPr>
          <a:xfrm>
            <a:off x="19378294" y="4824154"/>
            <a:ext cx="948048" cy="932180"/>
            <a:chOff x="19378294" y="4824154"/>
            <a:chExt cx="948048" cy="932180"/>
          </a:xfrm>
        </p:grpSpPr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1971F14-7002-CD46-8251-5216C595944F}"/>
                </a:ext>
              </a:extLst>
            </p:cNvPr>
            <p:cNvSpPr/>
            <p:nvPr/>
          </p:nvSpPr>
          <p:spPr>
            <a:xfrm>
              <a:off x="19413176" y="5004857"/>
              <a:ext cx="900707" cy="563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453">
                  <a:moveTo>
                    <a:pt x="50" y="11"/>
                  </a:moveTo>
                  <a:cubicBezTo>
                    <a:pt x="50" y="11"/>
                    <a:pt x="210" y="500"/>
                    <a:pt x="637" y="152"/>
                  </a:cubicBezTo>
                  <a:lnTo>
                    <a:pt x="655" y="107"/>
                  </a:lnTo>
                  <a:cubicBezTo>
                    <a:pt x="659" y="99"/>
                    <a:pt x="669" y="96"/>
                    <a:pt x="676" y="100"/>
                  </a:cubicBezTo>
                  <a:lnTo>
                    <a:pt x="717" y="125"/>
                  </a:lnTo>
                  <a:cubicBezTo>
                    <a:pt x="725" y="130"/>
                    <a:pt x="726" y="140"/>
                    <a:pt x="720" y="147"/>
                  </a:cubicBezTo>
                  <a:lnTo>
                    <a:pt x="684" y="187"/>
                  </a:lnTo>
                  <a:cubicBezTo>
                    <a:pt x="684" y="187"/>
                    <a:pt x="580" y="516"/>
                    <a:pt x="253" y="442"/>
                  </a:cubicBezTo>
                  <a:cubicBezTo>
                    <a:pt x="-73" y="367"/>
                    <a:pt x="-14" y="-77"/>
                    <a:pt x="50" y="1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8FC2AC05-85BD-CB43-9F63-0CD92C2B040D}"/>
                </a:ext>
              </a:extLst>
            </p:cNvPr>
            <p:cNvSpPr/>
            <p:nvPr/>
          </p:nvSpPr>
          <p:spPr>
            <a:xfrm>
              <a:off x="19413176" y="5006103"/>
              <a:ext cx="900707" cy="563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453">
                  <a:moveTo>
                    <a:pt x="685" y="187"/>
                  </a:moveTo>
                  <a:lnTo>
                    <a:pt x="721" y="147"/>
                  </a:lnTo>
                  <a:cubicBezTo>
                    <a:pt x="727" y="140"/>
                    <a:pt x="726" y="130"/>
                    <a:pt x="718" y="125"/>
                  </a:cubicBezTo>
                  <a:lnTo>
                    <a:pt x="709" y="120"/>
                  </a:lnTo>
                  <a:cubicBezTo>
                    <a:pt x="652" y="194"/>
                    <a:pt x="474" y="401"/>
                    <a:pt x="281" y="364"/>
                  </a:cubicBezTo>
                  <a:cubicBezTo>
                    <a:pt x="44" y="319"/>
                    <a:pt x="35" y="1"/>
                    <a:pt x="35" y="0"/>
                  </a:cubicBezTo>
                  <a:cubicBezTo>
                    <a:pt x="-21" y="-6"/>
                    <a:pt x="-45" y="373"/>
                    <a:pt x="254" y="442"/>
                  </a:cubicBezTo>
                  <a:cubicBezTo>
                    <a:pt x="581" y="516"/>
                    <a:pt x="685" y="187"/>
                    <a:pt x="685" y="187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02E5946C-1F26-304D-8F93-37E90EB0578B}"/>
                </a:ext>
              </a:extLst>
            </p:cNvPr>
            <p:cNvSpPr/>
            <p:nvPr/>
          </p:nvSpPr>
          <p:spPr>
            <a:xfrm>
              <a:off x="20206745" y="5128234"/>
              <a:ext cx="107138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89">
                  <a:moveTo>
                    <a:pt x="80" y="27"/>
                  </a:moveTo>
                  <a:lnTo>
                    <a:pt x="39" y="2"/>
                  </a:lnTo>
                  <a:cubicBezTo>
                    <a:pt x="32" y="-2"/>
                    <a:pt x="22" y="1"/>
                    <a:pt x="18" y="9"/>
                  </a:cubicBezTo>
                  <a:lnTo>
                    <a:pt x="0" y="54"/>
                  </a:lnTo>
                  <a:lnTo>
                    <a:pt x="47" y="89"/>
                  </a:lnTo>
                  <a:lnTo>
                    <a:pt x="83" y="49"/>
                  </a:lnTo>
                  <a:cubicBezTo>
                    <a:pt x="89" y="42"/>
                    <a:pt x="88" y="32"/>
                    <a:pt x="80" y="27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849B5BCE-824B-E54B-9FAB-E276C26F125A}"/>
                </a:ext>
              </a:extLst>
            </p:cNvPr>
            <p:cNvSpPr/>
            <p:nvPr/>
          </p:nvSpPr>
          <p:spPr>
            <a:xfrm>
              <a:off x="19567651" y="4824154"/>
              <a:ext cx="728788" cy="570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459">
                  <a:moveTo>
                    <a:pt x="82" y="14"/>
                  </a:moveTo>
                  <a:cubicBezTo>
                    <a:pt x="82" y="14"/>
                    <a:pt x="78" y="447"/>
                    <a:pt x="512" y="282"/>
                  </a:cubicBezTo>
                  <a:lnTo>
                    <a:pt x="540" y="252"/>
                  </a:lnTo>
                  <a:cubicBezTo>
                    <a:pt x="544" y="246"/>
                    <a:pt x="553" y="246"/>
                    <a:pt x="558" y="252"/>
                  </a:cubicBezTo>
                  <a:lnTo>
                    <a:pt x="583" y="282"/>
                  </a:lnTo>
                  <a:cubicBezTo>
                    <a:pt x="588" y="288"/>
                    <a:pt x="587" y="297"/>
                    <a:pt x="580" y="300"/>
                  </a:cubicBezTo>
                  <a:lnTo>
                    <a:pt x="540" y="322"/>
                  </a:lnTo>
                  <a:cubicBezTo>
                    <a:pt x="540" y="322"/>
                    <a:pt x="370" y="557"/>
                    <a:pt x="129" y="412"/>
                  </a:cubicBezTo>
                  <a:cubicBezTo>
                    <a:pt x="-112" y="266"/>
                    <a:pt x="53" y="-73"/>
                    <a:pt x="82" y="14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C6456B2-FF36-8D44-9279-489B8DE84055}"/>
                </a:ext>
              </a:extLst>
            </p:cNvPr>
            <p:cNvSpPr/>
            <p:nvPr/>
          </p:nvSpPr>
          <p:spPr>
            <a:xfrm>
              <a:off x="19568900" y="4824154"/>
              <a:ext cx="728788" cy="570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459">
                  <a:moveTo>
                    <a:pt x="539" y="322"/>
                  </a:moveTo>
                  <a:lnTo>
                    <a:pt x="579" y="300"/>
                  </a:lnTo>
                  <a:cubicBezTo>
                    <a:pt x="586" y="297"/>
                    <a:pt x="587" y="288"/>
                    <a:pt x="582" y="282"/>
                  </a:cubicBezTo>
                  <a:lnTo>
                    <a:pt x="576" y="275"/>
                  </a:lnTo>
                  <a:cubicBezTo>
                    <a:pt x="511" y="320"/>
                    <a:pt x="315" y="437"/>
                    <a:pt x="170" y="357"/>
                  </a:cubicBezTo>
                  <a:cubicBezTo>
                    <a:pt x="-8" y="258"/>
                    <a:pt x="70" y="2"/>
                    <a:pt x="71" y="1"/>
                  </a:cubicBezTo>
                  <a:cubicBezTo>
                    <a:pt x="28" y="-18"/>
                    <a:pt x="-92" y="278"/>
                    <a:pt x="128" y="412"/>
                  </a:cubicBezTo>
                  <a:cubicBezTo>
                    <a:pt x="369" y="557"/>
                    <a:pt x="539" y="322"/>
                    <a:pt x="539" y="322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A453BEA8-6BC4-9F42-89A8-06C517C9AC2A}"/>
                </a:ext>
              </a:extLst>
            </p:cNvPr>
            <p:cNvSpPr/>
            <p:nvPr/>
          </p:nvSpPr>
          <p:spPr>
            <a:xfrm>
              <a:off x="20205499" y="5131972"/>
              <a:ext cx="90943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74">
                  <a:moveTo>
                    <a:pt x="71" y="34"/>
                  </a:moveTo>
                  <a:lnTo>
                    <a:pt x="46" y="4"/>
                  </a:lnTo>
                  <a:cubicBezTo>
                    <a:pt x="41" y="-1"/>
                    <a:pt x="32" y="-1"/>
                    <a:pt x="28" y="4"/>
                  </a:cubicBezTo>
                  <a:lnTo>
                    <a:pt x="0" y="34"/>
                  </a:lnTo>
                  <a:lnTo>
                    <a:pt x="28" y="74"/>
                  </a:lnTo>
                  <a:lnTo>
                    <a:pt x="68" y="52"/>
                  </a:lnTo>
                  <a:cubicBezTo>
                    <a:pt x="75" y="49"/>
                    <a:pt x="76" y="40"/>
                    <a:pt x="71" y="34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5C7D97B6-26B3-F34B-8D54-9313F9784347}"/>
                </a:ext>
              </a:extLst>
            </p:cNvPr>
            <p:cNvSpPr/>
            <p:nvPr/>
          </p:nvSpPr>
          <p:spPr>
            <a:xfrm>
              <a:off x="19378294" y="5128234"/>
              <a:ext cx="948048" cy="6268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2" h="504">
                  <a:moveTo>
                    <a:pt x="35" y="141"/>
                  </a:moveTo>
                  <a:cubicBezTo>
                    <a:pt x="35" y="141"/>
                    <a:pt x="375" y="576"/>
                    <a:pt x="678" y="67"/>
                  </a:cubicBezTo>
                  <a:lnTo>
                    <a:pt x="681" y="14"/>
                  </a:lnTo>
                  <a:cubicBezTo>
                    <a:pt x="681" y="5"/>
                    <a:pt x="690" y="-2"/>
                    <a:pt x="699" y="0"/>
                  </a:cubicBezTo>
                  <a:lnTo>
                    <a:pt x="749" y="11"/>
                  </a:lnTo>
                  <a:cubicBezTo>
                    <a:pt x="759" y="13"/>
                    <a:pt x="764" y="23"/>
                    <a:pt x="761" y="32"/>
                  </a:cubicBezTo>
                  <a:lnTo>
                    <a:pt x="739" y="85"/>
                  </a:lnTo>
                  <a:cubicBezTo>
                    <a:pt x="739" y="85"/>
                    <a:pt x="755" y="455"/>
                    <a:pt x="398" y="501"/>
                  </a:cubicBezTo>
                  <a:cubicBezTo>
                    <a:pt x="41" y="546"/>
                    <a:pt x="-63" y="76"/>
                    <a:pt x="35" y="141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7CDFD0D8-E995-E942-A209-D8BA392CECFB}"/>
                </a:ext>
              </a:extLst>
            </p:cNvPr>
            <p:cNvSpPr/>
            <p:nvPr/>
          </p:nvSpPr>
          <p:spPr>
            <a:xfrm>
              <a:off x="19379540" y="5139450"/>
              <a:ext cx="946802" cy="616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1" h="496">
                  <a:moveTo>
                    <a:pt x="738" y="77"/>
                  </a:moveTo>
                  <a:lnTo>
                    <a:pt x="760" y="24"/>
                  </a:lnTo>
                  <a:cubicBezTo>
                    <a:pt x="763" y="15"/>
                    <a:pt x="758" y="5"/>
                    <a:pt x="748" y="3"/>
                  </a:cubicBezTo>
                  <a:lnTo>
                    <a:pt x="737" y="0"/>
                  </a:lnTo>
                  <a:cubicBezTo>
                    <a:pt x="707" y="96"/>
                    <a:pt x="604" y="370"/>
                    <a:pt x="396" y="405"/>
                  </a:cubicBezTo>
                  <a:cubicBezTo>
                    <a:pt x="140" y="447"/>
                    <a:pt x="14" y="129"/>
                    <a:pt x="14" y="127"/>
                  </a:cubicBezTo>
                  <a:cubicBezTo>
                    <a:pt x="-44" y="142"/>
                    <a:pt x="71" y="534"/>
                    <a:pt x="397" y="493"/>
                  </a:cubicBezTo>
                  <a:cubicBezTo>
                    <a:pt x="754" y="447"/>
                    <a:pt x="738" y="77"/>
                    <a:pt x="738" y="77"/>
                  </a:cubicBezTo>
                  <a:close/>
                </a:path>
              </a:pathLst>
            </a:custGeom>
            <a:solidFill>
              <a:srgbClr val="FC8A24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53493F0B-9D5B-6A44-AAC1-D0A613C85574}"/>
                </a:ext>
              </a:extLst>
            </p:cNvPr>
            <p:cNvSpPr/>
            <p:nvPr/>
          </p:nvSpPr>
          <p:spPr>
            <a:xfrm>
              <a:off x="20222941" y="5128234"/>
              <a:ext cx="103401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" h="85">
                  <a:moveTo>
                    <a:pt x="71" y="11"/>
                  </a:moveTo>
                  <a:lnTo>
                    <a:pt x="21" y="0"/>
                  </a:lnTo>
                  <a:cubicBezTo>
                    <a:pt x="12" y="-2"/>
                    <a:pt x="3" y="5"/>
                    <a:pt x="3" y="14"/>
                  </a:cubicBezTo>
                  <a:lnTo>
                    <a:pt x="0" y="67"/>
                  </a:lnTo>
                  <a:lnTo>
                    <a:pt x="61" y="85"/>
                  </a:lnTo>
                  <a:lnTo>
                    <a:pt x="83" y="32"/>
                  </a:lnTo>
                  <a:cubicBezTo>
                    <a:pt x="86" y="23"/>
                    <a:pt x="81" y="13"/>
                    <a:pt x="71" y="11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05" name="Group 604">
            <a:extLst>
              <a:ext uri="{FF2B5EF4-FFF2-40B4-BE49-F238E27FC236}">
                <a16:creationId xmlns:a16="http://schemas.microsoft.com/office/drawing/2014/main" id="{6307F5D2-7C6B-2140-BDD8-DDFA3A73CF5D}"/>
              </a:ext>
            </a:extLst>
          </p:cNvPr>
          <p:cNvGrpSpPr/>
          <p:nvPr/>
        </p:nvGrpSpPr>
        <p:grpSpPr>
          <a:xfrm>
            <a:off x="20412301" y="5144435"/>
            <a:ext cx="962997" cy="1550309"/>
            <a:chOff x="20412301" y="5144435"/>
            <a:chExt cx="962997" cy="1550309"/>
          </a:xfrm>
        </p:grpSpPr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9AB1833D-E36A-0546-9176-007A1E6A85A5}"/>
                </a:ext>
              </a:extLst>
            </p:cNvPr>
            <p:cNvSpPr/>
            <p:nvPr/>
          </p:nvSpPr>
          <p:spPr>
            <a:xfrm>
              <a:off x="20434725" y="5166867"/>
              <a:ext cx="918149" cy="15054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8" h="1209">
                  <a:moveTo>
                    <a:pt x="369" y="1209"/>
                  </a:moveTo>
                  <a:cubicBezTo>
                    <a:pt x="244" y="1209"/>
                    <a:pt x="109" y="1147"/>
                    <a:pt x="49" y="1033"/>
                  </a:cubicBezTo>
                  <a:cubicBezTo>
                    <a:pt x="-7" y="923"/>
                    <a:pt x="-15" y="795"/>
                    <a:pt x="27" y="680"/>
                  </a:cubicBezTo>
                  <a:cubicBezTo>
                    <a:pt x="90" y="502"/>
                    <a:pt x="199" y="202"/>
                    <a:pt x="248" y="85"/>
                  </a:cubicBezTo>
                  <a:cubicBezTo>
                    <a:pt x="267" y="40"/>
                    <a:pt x="308" y="7"/>
                    <a:pt x="357" y="1"/>
                  </a:cubicBezTo>
                  <a:cubicBezTo>
                    <a:pt x="361" y="0"/>
                    <a:pt x="366" y="0"/>
                    <a:pt x="369" y="0"/>
                  </a:cubicBezTo>
                  <a:cubicBezTo>
                    <a:pt x="373" y="0"/>
                    <a:pt x="377" y="0"/>
                    <a:pt x="381" y="1"/>
                  </a:cubicBezTo>
                  <a:cubicBezTo>
                    <a:pt x="431" y="7"/>
                    <a:pt x="472" y="40"/>
                    <a:pt x="491" y="85"/>
                  </a:cubicBezTo>
                  <a:cubicBezTo>
                    <a:pt x="539" y="202"/>
                    <a:pt x="648" y="502"/>
                    <a:pt x="712" y="680"/>
                  </a:cubicBezTo>
                  <a:cubicBezTo>
                    <a:pt x="753" y="795"/>
                    <a:pt x="746" y="923"/>
                    <a:pt x="689" y="1033"/>
                  </a:cubicBezTo>
                  <a:cubicBezTo>
                    <a:pt x="630" y="1147"/>
                    <a:pt x="495" y="1209"/>
                    <a:pt x="369" y="1209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916F75E0-7DE0-AE42-89CA-3446F067E36C}"/>
                </a:ext>
              </a:extLst>
            </p:cNvPr>
            <p:cNvSpPr/>
            <p:nvPr/>
          </p:nvSpPr>
          <p:spPr>
            <a:xfrm>
              <a:off x="20412301" y="5144435"/>
              <a:ext cx="962997" cy="15503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4" h="1245">
                  <a:moveTo>
                    <a:pt x="387" y="36"/>
                  </a:moveTo>
                  <a:cubicBezTo>
                    <a:pt x="384" y="36"/>
                    <a:pt x="381" y="36"/>
                    <a:pt x="377" y="37"/>
                  </a:cubicBezTo>
                  <a:cubicBezTo>
                    <a:pt x="335" y="42"/>
                    <a:pt x="299" y="70"/>
                    <a:pt x="283" y="110"/>
                  </a:cubicBezTo>
                  <a:cubicBezTo>
                    <a:pt x="234" y="227"/>
                    <a:pt x="123" y="532"/>
                    <a:pt x="62" y="704"/>
                  </a:cubicBezTo>
                  <a:cubicBezTo>
                    <a:pt x="21" y="815"/>
                    <a:pt x="30" y="939"/>
                    <a:pt x="83" y="1042"/>
                  </a:cubicBezTo>
                  <a:cubicBezTo>
                    <a:pt x="143" y="1158"/>
                    <a:pt x="280" y="1209"/>
                    <a:pt x="387" y="1209"/>
                  </a:cubicBezTo>
                  <a:cubicBezTo>
                    <a:pt x="496" y="1209"/>
                    <a:pt x="631" y="1158"/>
                    <a:pt x="691" y="1042"/>
                  </a:cubicBezTo>
                  <a:cubicBezTo>
                    <a:pt x="745" y="939"/>
                    <a:pt x="753" y="815"/>
                    <a:pt x="713" y="704"/>
                  </a:cubicBezTo>
                  <a:cubicBezTo>
                    <a:pt x="651" y="532"/>
                    <a:pt x="541" y="227"/>
                    <a:pt x="492" y="110"/>
                  </a:cubicBezTo>
                  <a:cubicBezTo>
                    <a:pt x="475" y="70"/>
                    <a:pt x="439" y="42"/>
                    <a:pt x="397" y="37"/>
                  </a:cubicBezTo>
                  <a:cubicBezTo>
                    <a:pt x="393" y="36"/>
                    <a:pt x="390" y="36"/>
                    <a:pt x="387" y="36"/>
                  </a:cubicBezTo>
                  <a:close/>
                  <a:moveTo>
                    <a:pt x="387" y="1245"/>
                  </a:moveTo>
                  <a:cubicBezTo>
                    <a:pt x="321" y="1245"/>
                    <a:pt x="253" y="1228"/>
                    <a:pt x="194" y="1197"/>
                  </a:cubicBezTo>
                  <a:cubicBezTo>
                    <a:pt x="131" y="1165"/>
                    <a:pt x="82" y="1116"/>
                    <a:pt x="52" y="1059"/>
                  </a:cubicBezTo>
                  <a:cubicBezTo>
                    <a:pt x="-7" y="947"/>
                    <a:pt x="-16" y="813"/>
                    <a:pt x="28" y="692"/>
                  </a:cubicBezTo>
                  <a:cubicBezTo>
                    <a:pt x="89" y="520"/>
                    <a:pt x="200" y="214"/>
                    <a:pt x="250" y="96"/>
                  </a:cubicBezTo>
                  <a:cubicBezTo>
                    <a:pt x="271" y="45"/>
                    <a:pt x="318" y="8"/>
                    <a:pt x="373" y="1"/>
                  </a:cubicBezTo>
                  <a:cubicBezTo>
                    <a:pt x="378" y="0"/>
                    <a:pt x="383" y="0"/>
                    <a:pt x="387" y="0"/>
                  </a:cubicBezTo>
                  <a:cubicBezTo>
                    <a:pt x="392" y="0"/>
                    <a:pt x="397" y="0"/>
                    <a:pt x="402" y="1"/>
                  </a:cubicBezTo>
                  <a:cubicBezTo>
                    <a:pt x="456" y="8"/>
                    <a:pt x="503" y="45"/>
                    <a:pt x="525" y="96"/>
                  </a:cubicBezTo>
                  <a:cubicBezTo>
                    <a:pt x="575" y="214"/>
                    <a:pt x="685" y="520"/>
                    <a:pt x="747" y="692"/>
                  </a:cubicBezTo>
                  <a:cubicBezTo>
                    <a:pt x="790" y="813"/>
                    <a:pt x="782" y="947"/>
                    <a:pt x="723" y="1059"/>
                  </a:cubicBezTo>
                  <a:cubicBezTo>
                    <a:pt x="693" y="1116"/>
                    <a:pt x="644" y="1165"/>
                    <a:pt x="581" y="1197"/>
                  </a:cubicBezTo>
                  <a:cubicBezTo>
                    <a:pt x="522" y="1229"/>
                    <a:pt x="453" y="1245"/>
                    <a:pt x="387" y="1245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C5E7513C-3562-DB4E-9766-DB5AA935168D}"/>
                </a:ext>
              </a:extLst>
            </p:cNvPr>
            <p:cNvSpPr/>
            <p:nvPr/>
          </p:nvSpPr>
          <p:spPr>
            <a:xfrm>
              <a:off x="20690112" y="5637941"/>
              <a:ext cx="407374" cy="7876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8" h="633">
                  <a:moveTo>
                    <a:pt x="164" y="633"/>
                  </a:moveTo>
                  <a:cubicBezTo>
                    <a:pt x="108" y="633"/>
                    <a:pt x="48" y="600"/>
                    <a:pt x="21" y="540"/>
                  </a:cubicBezTo>
                  <a:cubicBezTo>
                    <a:pt x="-4" y="483"/>
                    <a:pt x="-7" y="416"/>
                    <a:pt x="12" y="356"/>
                  </a:cubicBezTo>
                  <a:cubicBezTo>
                    <a:pt x="40" y="263"/>
                    <a:pt x="88" y="105"/>
                    <a:pt x="110" y="44"/>
                  </a:cubicBezTo>
                  <a:cubicBezTo>
                    <a:pt x="118" y="21"/>
                    <a:pt x="136" y="4"/>
                    <a:pt x="158" y="0"/>
                  </a:cubicBezTo>
                  <a:cubicBezTo>
                    <a:pt x="160" y="0"/>
                    <a:pt x="162" y="0"/>
                    <a:pt x="164" y="0"/>
                  </a:cubicBezTo>
                  <a:cubicBezTo>
                    <a:pt x="165" y="0"/>
                    <a:pt x="167" y="0"/>
                    <a:pt x="169" y="0"/>
                  </a:cubicBezTo>
                  <a:cubicBezTo>
                    <a:pt x="191" y="4"/>
                    <a:pt x="209" y="21"/>
                    <a:pt x="218" y="44"/>
                  </a:cubicBezTo>
                  <a:cubicBezTo>
                    <a:pt x="239" y="105"/>
                    <a:pt x="288" y="263"/>
                    <a:pt x="316" y="356"/>
                  </a:cubicBezTo>
                  <a:cubicBezTo>
                    <a:pt x="334" y="416"/>
                    <a:pt x="331" y="483"/>
                    <a:pt x="306" y="540"/>
                  </a:cubicBezTo>
                  <a:cubicBezTo>
                    <a:pt x="279" y="600"/>
                    <a:pt x="219" y="633"/>
                    <a:pt x="164" y="633"/>
                  </a:cubicBezTo>
                  <a:close/>
                </a:path>
              </a:pathLst>
            </a:custGeom>
            <a:solidFill>
              <a:srgbClr val="C62222">
                <a:alpha val="4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7A62F20A-C3DA-2F4C-8FFE-86E7436C96A2}"/>
                </a:ext>
              </a:extLst>
            </p:cNvPr>
            <p:cNvSpPr/>
            <p:nvPr/>
          </p:nvSpPr>
          <p:spPr>
            <a:xfrm>
              <a:off x="20863274" y="5608032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4"/>
                  </a:moveTo>
                  <a:cubicBezTo>
                    <a:pt x="49" y="37"/>
                    <a:pt x="38" y="48"/>
                    <a:pt x="25" y="48"/>
                  </a:cubicBezTo>
                  <a:cubicBezTo>
                    <a:pt x="12" y="48"/>
                    <a:pt x="0" y="37"/>
                    <a:pt x="0" y="24"/>
                  </a:cubicBezTo>
                  <a:cubicBezTo>
                    <a:pt x="0" y="11"/>
                    <a:pt x="12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8EFFD00F-154F-F44D-B27E-365CCA1DA59F}"/>
                </a:ext>
              </a:extLst>
            </p:cNvPr>
            <p:cNvSpPr/>
            <p:nvPr/>
          </p:nvSpPr>
          <p:spPr>
            <a:xfrm>
              <a:off x="20918089" y="5646665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B11C657-D02A-4C4B-9F38-605AD556E4DF}"/>
                </a:ext>
              </a:extLst>
            </p:cNvPr>
            <p:cNvSpPr/>
            <p:nvPr/>
          </p:nvSpPr>
          <p:spPr>
            <a:xfrm>
              <a:off x="20941762" y="5736394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5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2" y="48"/>
                    <a:pt x="0" y="38"/>
                    <a:pt x="0" y="25"/>
                  </a:cubicBezTo>
                  <a:cubicBezTo>
                    <a:pt x="0" y="11"/>
                    <a:pt x="12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B6ABB432-26A6-B241-A104-DAA43B3D0EE2}"/>
                </a:ext>
              </a:extLst>
            </p:cNvPr>
            <p:cNvSpPr/>
            <p:nvPr/>
          </p:nvSpPr>
          <p:spPr>
            <a:xfrm>
              <a:off x="20726240" y="5923328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3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0" y="48"/>
                    <a:pt x="0" y="37"/>
                    <a:pt x="0" y="23"/>
                  </a:cubicBezTo>
                  <a:cubicBezTo>
                    <a:pt x="0" y="10"/>
                    <a:pt x="10" y="0"/>
                    <a:pt x="24" y="0"/>
                  </a:cubicBezTo>
                  <a:cubicBezTo>
                    <a:pt x="37" y="0"/>
                    <a:pt x="48" y="10"/>
                    <a:pt x="48" y="2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FB30B256-47BF-F145-B57E-B8DEBAD0292B}"/>
                </a:ext>
              </a:extLst>
            </p:cNvPr>
            <p:cNvSpPr/>
            <p:nvPr/>
          </p:nvSpPr>
          <p:spPr>
            <a:xfrm>
              <a:off x="20695096" y="6015549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4"/>
                  </a:moveTo>
                  <a:cubicBezTo>
                    <a:pt x="49" y="37"/>
                    <a:pt x="38" y="48"/>
                    <a:pt x="25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10"/>
                    <a:pt x="11" y="0"/>
                    <a:pt x="25" y="0"/>
                  </a:cubicBezTo>
                  <a:cubicBezTo>
                    <a:pt x="38" y="0"/>
                    <a:pt x="49" y="10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FFADCEAF-0470-0F4E-9DB8-46DD0998A086}"/>
                </a:ext>
              </a:extLst>
            </p:cNvPr>
            <p:cNvSpPr/>
            <p:nvPr/>
          </p:nvSpPr>
          <p:spPr>
            <a:xfrm>
              <a:off x="20673917" y="6107770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5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1" y="48"/>
                    <a:pt x="0" y="38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6F82E4BF-43AE-334B-BF03-A7965550EEEF}"/>
                </a:ext>
              </a:extLst>
            </p:cNvPr>
            <p:cNvSpPr/>
            <p:nvPr/>
          </p:nvSpPr>
          <p:spPr>
            <a:xfrm>
              <a:off x="20941762" y="5808671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5"/>
                  </a:moveTo>
                  <a:cubicBezTo>
                    <a:pt x="49" y="38"/>
                    <a:pt x="38" y="49"/>
                    <a:pt x="25" y="49"/>
                  </a:cubicBezTo>
                  <a:cubicBezTo>
                    <a:pt x="12" y="49"/>
                    <a:pt x="0" y="38"/>
                    <a:pt x="0" y="25"/>
                  </a:cubicBezTo>
                  <a:cubicBezTo>
                    <a:pt x="0" y="11"/>
                    <a:pt x="12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2486D3E-0879-8D49-AA37-045A23C4A732}"/>
                </a:ext>
              </a:extLst>
            </p:cNvPr>
            <p:cNvSpPr/>
            <p:nvPr/>
          </p:nvSpPr>
          <p:spPr>
            <a:xfrm>
              <a:off x="20957958" y="6001840"/>
              <a:ext cx="5730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8">
                  <a:moveTo>
                    <a:pt x="47" y="25"/>
                  </a:moveTo>
                  <a:cubicBezTo>
                    <a:pt x="47" y="37"/>
                    <a:pt x="37" y="48"/>
                    <a:pt x="23" y="48"/>
                  </a:cubicBezTo>
                  <a:cubicBezTo>
                    <a:pt x="10" y="48"/>
                    <a:pt x="0" y="37"/>
                    <a:pt x="0" y="25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37" y="0"/>
                    <a:pt x="47" y="11"/>
                    <a:pt x="47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9428019D-ECD5-2A44-BC54-9734FCF35F34}"/>
                </a:ext>
              </a:extLst>
            </p:cNvPr>
            <p:cNvSpPr/>
            <p:nvPr/>
          </p:nvSpPr>
          <p:spPr>
            <a:xfrm>
              <a:off x="21067587" y="6175066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5"/>
                  </a:moveTo>
                  <a:cubicBezTo>
                    <a:pt x="49" y="38"/>
                    <a:pt x="38" y="49"/>
                    <a:pt x="24" y="49"/>
                  </a:cubicBezTo>
                  <a:cubicBezTo>
                    <a:pt x="11" y="49"/>
                    <a:pt x="0" y="38"/>
                    <a:pt x="0" y="25"/>
                  </a:cubicBezTo>
                  <a:cubicBezTo>
                    <a:pt x="0" y="12"/>
                    <a:pt x="11" y="0"/>
                    <a:pt x="24" y="0"/>
                  </a:cubicBezTo>
                  <a:cubicBezTo>
                    <a:pt x="38" y="0"/>
                    <a:pt x="49" y="12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62FA62B6-8699-5344-B701-C81A429E9068}"/>
                </a:ext>
              </a:extLst>
            </p:cNvPr>
            <p:cNvSpPr/>
            <p:nvPr/>
          </p:nvSpPr>
          <p:spPr>
            <a:xfrm>
              <a:off x="20779809" y="5748856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5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1" y="48"/>
                    <a:pt x="0" y="38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D456CF46-060F-8F41-AD48-B3F6FFA08FC6}"/>
                </a:ext>
              </a:extLst>
            </p:cNvPr>
            <p:cNvSpPr/>
            <p:nvPr/>
          </p:nvSpPr>
          <p:spPr>
            <a:xfrm>
              <a:off x="20888190" y="5869740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8"/>
                    <a:pt x="37" y="48"/>
                    <a:pt x="24" y="48"/>
                  </a:cubicBezTo>
                  <a:cubicBezTo>
                    <a:pt x="10" y="48"/>
                    <a:pt x="0" y="38"/>
                    <a:pt x="0" y="24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C4543986-FBF7-DC42-BD67-90DBFE38C069}"/>
                </a:ext>
              </a:extLst>
            </p:cNvPr>
            <p:cNvSpPr/>
            <p:nvPr/>
          </p:nvSpPr>
          <p:spPr>
            <a:xfrm>
              <a:off x="20889436" y="6096554"/>
              <a:ext cx="58552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9">
                  <a:moveTo>
                    <a:pt x="48" y="24"/>
                  </a:moveTo>
                  <a:cubicBezTo>
                    <a:pt x="48" y="38"/>
                    <a:pt x="38" y="49"/>
                    <a:pt x="24" y="49"/>
                  </a:cubicBezTo>
                  <a:cubicBezTo>
                    <a:pt x="10" y="49"/>
                    <a:pt x="0" y="38"/>
                    <a:pt x="0" y="24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80EEAE71-83D9-B94C-8261-714231436F01}"/>
                </a:ext>
              </a:extLst>
            </p:cNvPr>
            <p:cNvSpPr/>
            <p:nvPr/>
          </p:nvSpPr>
          <p:spPr>
            <a:xfrm>
              <a:off x="20815937" y="6232393"/>
              <a:ext cx="58552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9">
                  <a:moveTo>
                    <a:pt x="48" y="25"/>
                  </a:moveTo>
                  <a:cubicBezTo>
                    <a:pt x="48" y="38"/>
                    <a:pt x="37" y="49"/>
                    <a:pt x="24" y="49"/>
                  </a:cubicBezTo>
                  <a:cubicBezTo>
                    <a:pt x="11" y="49"/>
                    <a:pt x="0" y="38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72861882-6356-1840-98E8-F1E40E76556B}"/>
                </a:ext>
              </a:extLst>
            </p:cNvPr>
            <p:cNvSpPr/>
            <p:nvPr/>
          </p:nvSpPr>
          <p:spPr>
            <a:xfrm>
              <a:off x="20918089" y="6183790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3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3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746FA07C-69B2-7047-A178-FB28155D8898}"/>
                </a:ext>
              </a:extLst>
            </p:cNvPr>
            <p:cNvSpPr/>
            <p:nvPr/>
          </p:nvSpPr>
          <p:spPr>
            <a:xfrm>
              <a:off x="20916847" y="6285981"/>
              <a:ext cx="58552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9">
                  <a:moveTo>
                    <a:pt x="48" y="25"/>
                  </a:moveTo>
                  <a:cubicBezTo>
                    <a:pt x="48" y="38"/>
                    <a:pt x="37" y="49"/>
                    <a:pt x="23" y="49"/>
                  </a:cubicBezTo>
                  <a:cubicBezTo>
                    <a:pt x="11" y="49"/>
                    <a:pt x="0" y="38"/>
                    <a:pt x="0" y="25"/>
                  </a:cubicBezTo>
                  <a:cubicBezTo>
                    <a:pt x="0" y="11"/>
                    <a:pt x="11" y="0"/>
                    <a:pt x="23" y="0"/>
                  </a:cubicBezTo>
                  <a:cubicBezTo>
                    <a:pt x="37" y="0"/>
                    <a:pt x="48" y="11"/>
                    <a:pt x="48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094D6AE-6FF4-D749-9808-932D0F4C7530}"/>
                </a:ext>
              </a:extLst>
            </p:cNvPr>
            <p:cNvSpPr/>
            <p:nvPr/>
          </p:nvSpPr>
          <p:spPr>
            <a:xfrm>
              <a:off x="20945500" y="6365739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4"/>
                  </a:moveTo>
                  <a:cubicBezTo>
                    <a:pt x="49" y="38"/>
                    <a:pt x="38" y="49"/>
                    <a:pt x="25" y="49"/>
                  </a:cubicBez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A3422EE0-B2A3-0649-876A-257CC6F96668}"/>
                </a:ext>
              </a:extLst>
            </p:cNvPr>
            <p:cNvSpPr/>
            <p:nvPr/>
          </p:nvSpPr>
          <p:spPr>
            <a:xfrm>
              <a:off x="20840853" y="5806182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7"/>
                    <a:pt x="37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7" y="0"/>
                    <a:pt x="48" y="10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DCDD240-DE8D-3347-BBC4-2CA6F92788DC}"/>
                </a:ext>
              </a:extLst>
            </p:cNvPr>
            <p:cNvSpPr/>
            <p:nvPr/>
          </p:nvSpPr>
          <p:spPr>
            <a:xfrm>
              <a:off x="20888190" y="5971931"/>
              <a:ext cx="58552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9">
                  <a:moveTo>
                    <a:pt x="48" y="24"/>
                  </a:moveTo>
                  <a:cubicBezTo>
                    <a:pt x="48" y="37"/>
                    <a:pt x="37" y="49"/>
                    <a:pt x="24" y="49"/>
                  </a:cubicBezTo>
                  <a:cubicBezTo>
                    <a:pt x="10" y="49"/>
                    <a:pt x="0" y="37"/>
                    <a:pt x="0" y="24"/>
                  </a:cubicBezTo>
                  <a:cubicBezTo>
                    <a:pt x="0" y="10"/>
                    <a:pt x="10" y="0"/>
                    <a:pt x="24" y="0"/>
                  </a:cubicBezTo>
                  <a:cubicBezTo>
                    <a:pt x="37" y="0"/>
                    <a:pt x="48" y="10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A62DE501-4134-2142-9CAB-7A31999C1B3D}"/>
                </a:ext>
              </a:extLst>
            </p:cNvPr>
            <p:cNvSpPr/>
            <p:nvPr/>
          </p:nvSpPr>
          <p:spPr>
            <a:xfrm>
              <a:off x="20815937" y="5912108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41777992-B3E3-C74D-AA2E-918146BC0CDB}"/>
                </a:ext>
              </a:extLst>
            </p:cNvPr>
            <p:cNvSpPr/>
            <p:nvPr/>
          </p:nvSpPr>
          <p:spPr>
            <a:xfrm>
              <a:off x="20791022" y="6023026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5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1" y="48"/>
                    <a:pt x="0" y="38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B0BC42A2-2DA7-BF4C-8405-578F63F89EC2}"/>
                </a:ext>
              </a:extLst>
            </p:cNvPr>
            <p:cNvSpPr/>
            <p:nvPr/>
          </p:nvSpPr>
          <p:spPr>
            <a:xfrm>
              <a:off x="20739944" y="6196252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4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9F887FAC-8B67-C54F-9547-5FB52278943B}"/>
                </a:ext>
              </a:extLst>
            </p:cNvPr>
            <p:cNvSpPr/>
            <p:nvPr/>
          </p:nvSpPr>
          <p:spPr>
            <a:xfrm>
              <a:off x="20786038" y="6309659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3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3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37" y="0"/>
                    <a:pt x="48" y="10"/>
                    <a:pt x="48" y="2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64AB15C9-CF11-544C-84F0-9AFCA36EFC52}"/>
                </a:ext>
              </a:extLst>
            </p:cNvPr>
            <p:cNvSpPr/>
            <p:nvPr/>
          </p:nvSpPr>
          <p:spPr>
            <a:xfrm>
              <a:off x="20827150" y="6384433"/>
              <a:ext cx="57306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" h="48">
                  <a:moveTo>
                    <a:pt x="47" y="24"/>
                  </a:moveTo>
                  <a:cubicBezTo>
                    <a:pt x="47" y="37"/>
                    <a:pt x="37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37" y="0"/>
                    <a:pt x="47" y="11"/>
                    <a:pt x="47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C3AE72B-2EF4-4240-B8EE-4810CE17A6CF}"/>
                </a:ext>
              </a:extLst>
            </p:cNvPr>
            <p:cNvSpPr/>
            <p:nvPr/>
          </p:nvSpPr>
          <p:spPr>
            <a:xfrm>
              <a:off x="20705062" y="6295951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5"/>
                  </a:moveTo>
                  <a:cubicBezTo>
                    <a:pt x="48" y="38"/>
                    <a:pt x="37" y="48"/>
                    <a:pt x="24" y="48"/>
                  </a:cubicBezTo>
                  <a:cubicBezTo>
                    <a:pt x="10" y="48"/>
                    <a:pt x="0" y="38"/>
                    <a:pt x="0" y="25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37" y="0"/>
                    <a:pt x="48" y="11"/>
                    <a:pt x="48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1ACC6B93-770D-9643-AEE0-D855EF1B9CEA}"/>
                </a:ext>
              </a:extLst>
            </p:cNvPr>
            <p:cNvSpPr/>
            <p:nvPr/>
          </p:nvSpPr>
          <p:spPr>
            <a:xfrm>
              <a:off x="20665193" y="6201237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4"/>
                  </a:moveTo>
                  <a:cubicBezTo>
                    <a:pt x="49" y="38"/>
                    <a:pt x="38" y="48"/>
                    <a:pt x="24" y="48"/>
                  </a:cubicBez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69CF0A02-24EC-DD46-95CF-3EAD244F1229}"/>
                </a:ext>
              </a:extLst>
            </p:cNvPr>
            <p:cNvSpPr/>
            <p:nvPr/>
          </p:nvSpPr>
          <p:spPr>
            <a:xfrm>
              <a:off x="20791022" y="6122725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4"/>
                  </a:moveTo>
                  <a:cubicBezTo>
                    <a:pt x="49" y="38"/>
                    <a:pt x="38" y="49"/>
                    <a:pt x="25" y="49"/>
                  </a:cubicBez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24B3A5C-C980-6449-8378-84B08870B066}"/>
                </a:ext>
              </a:extLst>
            </p:cNvPr>
            <p:cNvSpPr/>
            <p:nvPr/>
          </p:nvSpPr>
          <p:spPr>
            <a:xfrm>
              <a:off x="20869506" y="5706484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4"/>
                  </a:moveTo>
                  <a:cubicBezTo>
                    <a:pt x="49" y="38"/>
                    <a:pt x="38" y="49"/>
                    <a:pt x="25" y="49"/>
                  </a:cubicBez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4B02BFC4-7024-D348-8382-B59AA68F0DEB}"/>
                </a:ext>
              </a:extLst>
            </p:cNvPr>
            <p:cNvSpPr/>
            <p:nvPr/>
          </p:nvSpPr>
          <p:spPr>
            <a:xfrm>
              <a:off x="20986611" y="5892172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5"/>
                  </a:moveTo>
                  <a:cubicBezTo>
                    <a:pt x="49" y="38"/>
                    <a:pt x="38" y="48"/>
                    <a:pt x="24" y="48"/>
                  </a:cubicBezTo>
                  <a:cubicBezTo>
                    <a:pt x="11" y="48"/>
                    <a:pt x="0" y="38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0B303718-2B1D-EB49-BE60-95CA6A4082DD}"/>
                </a:ext>
              </a:extLst>
            </p:cNvPr>
            <p:cNvSpPr/>
            <p:nvPr/>
          </p:nvSpPr>
          <p:spPr>
            <a:xfrm>
              <a:off x="21035197" y="5965700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7"/>
                    <a:pt x="37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37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C2648619-50DF-594C-9ACA-4B3606CDA6C8}"/>
                </a:ext>
              </a:extLst>
            </p:cNvPr>
            <p:cNvSpPr/>
            <p:nvPr/>
          </p:nvSpPr>
          <p:spPr>
            <a:xfrm>
              <a:off x="21053884" y="6066644"/>
              <a:ext cx="59798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8">
                  <a:moveTo>
                    <a:pt x="49" y="24"/>
                  </a:moveTo>
                  <a:cubicBezTo>
                    <a:pt x="49" y="38"/>
                    <a:pt x="38" y="48"/>
                    <a:pt x="25" y="48"/>
                  </a:cubicBez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0A2E04D6-F99F-554C-8A8B-78432BCCEFFB}"/>
                </a:ext>
              </a:extLst>
            </p:cNvPr>
            <p:cNvSpPr/>
            <p:nvPr/>
          </p:nvSpPr>
          <p:spPr>
            <a:xfrm>
              <a:off x="20986611" y="6096554"/>
              <a:ext cx="5979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9" y="24"/>
                  </a:moveTo>
                  <a:cubicBezTo>
                    <a:pt x="49" y="38"/>
                    <a:pt x="38" y="49"/>
                    <a:pt x="24" y="49"/>
                  </a:cubicBez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9" y="11"/>
                    <a:pt x="4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4626011A-1784-654D-943D-7595EFF65AA2}"/>
                </a:ext>
              </a:extLst>
            </p:cNvPr>
            <p:cNvSpPr/>
            <p:nvPr/>
          </p:nvSpPr>
          <p:spPr>
            <a:xfrm>
              <a:off x="20994086" y="6236132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8"/>
                    <a:pt x="38" y="48"/>
                    <a:pt x="24" y="48"/>
                  </a:cubicBez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7448F12F-92CD-124B-B57D-81B98737A3DD}"/>
                </a:ext>
              </a:extLst>
            </p:cNvPr>
            <p:cNvSpPr/>
            <p:nvPr/>
          </p:nvSpPr>
          <p:spPr>
            <a:xfrm>
              <a:off x="21030210" y="6295951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5"/>
                  </a:moveTo>
                  <a:cubicBezTo>
                    <a:pt x="48" y="38"/>
                    <a:pt x="37" y="48"/>
                    <a:pt x="23" y="48"/>
                  </a:cubicBezTo>
                  <a:cubicBezTo>
                    <a:pt x="11" y="48"/>
                    <a:pt x="0" y="38"/>
                    <a:pt x="0" y="25"/>
                  </a:cubicBezTo>
                  <a:cubicBezTo>
                    <a:pt x="0" y="11"/>
                    <a:pt x="11" y="0"/>
                    <a:pt x="23" y="0"/>
                  </a:cubicBezTo>
                  <a:cubicBezTo>
                    <a:pt x="37" y="0"/>
                    <a:pt x="48" y="11"/>
                    <a:pt x="48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18FC01BD-63DA-8149-8E08-0356EDA80644}"/>
                </a:ext>
              </a:extLst>
            </p:cNvPr>
            <p:cNvSpPr/>
            <p:nvPr/>
          </p:nvSpPr>
          <p:spPr>
            <a:xfrm>
              <a:off x="20756139" y="5836092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4"/>
                  </a:move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B8C284CC-EFF6-434B-BD35-672F304CB224}"/>
                </a:ext>
              </a:extLst>
            </p:cNvPr>
            <p:cNvSpPr/>
            <p:nvPr/>
          </p:nvSpPr>
          <p:spPr>
            <a:xfrm>
              <a:off x="20803479" y="5661620"/>
              <a:ext cx="5855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" h="48">
                  <a:moveTo>
                    <a:pt x="48" y="23"/>
                  </a:moveTo>
                  <a:cubicBezTo>
                    <a:pt x="48" y="37"/>
                    <a:pt x="37" y="48"/>
                    <a:pt x="25" y="48"/>
                  </a:cubicBezTo>
                  <a:cubicBezTo>
                    <a:pt x="11" y="48"/>
                    <a:pt x="0" y="37"/>
                    <a:pt x="0" y="23"/>
                  </a:cubicBezTo>
                  <a:cubicBezTo>
                    <a:pt x="0" y="10"/>
                    <a:pt x="11" y="0"/>
                    <a:pt x="25" y="0"/>
                  </a:cubicBezTo>
                  <a:cubicBezTo>
                    <a:pt x="37" y="0"/>
                    <a:pt x="48" y="10"/>
                    <a:pt x="48" y="2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09" name="Group 608">
            <a:extLst>
              <a:ext uri="{FF2B5EF4-FFF2-40B4-BE49-F238E27FC236}">
                <a16:creationId xmlns:a16="http://schemas.microsoft.com/office/drawing/2014/main" id="{F29C3F71-3E71-3B4B-A699-EC4C79A3AAC3}"/>
              </a:ext>
            </a:extLst>
          </p:cNvPr>
          <p:cNvGrpSpPr/>
          <p:nvPr/>
        </p:nvGrpSpPr>
        <p:grpSpPr>
          <a:xfrm>
            <a:off x="18791522" y="6049197"/>
            <a:ext cx="1531078" cy="1092943"/>
            <a:chOff x="18791522" y="6049197"/>
            <a:chExt cx="1531078" cy="1092943"/>
          </a:xfrm>
        </p:grpSpPr>
        <p:grpSp>
          <p:nvGrpSpPr>
            <p:cNvPr id="606" name="Group 605">
              <a:extLst>
                <a:ext uri="{FF2B5EF4-FFF2-40B4-BE49-F238E27FC236}">
                  <a16:creationId xmlns:a16="http://schemas.microsoft.com/office/drawing/2014/main" id="{3806D8F5-A04D-1A46-B7D5-CBCA4C41DEAF}"/>
                </a:ext>
              </a:extLst>
            </p:cNvPr>
            <p:cNvGrpSpPr/>
            <p:nvPr/>
          </p:nvGrpSpPr>
          <p:grpSpPr>
            <a:xfrm>
              <a:off x="18791522" y="6049197"/>
              <a:ext cx="681448" cy="954612"/>
              <a:chOff x="18791522" y="6049197"/>
              <a:chExt cx="681448" cy="954612"/>
            </a:xfrm>
          </p:grpSpPr>
          <p:sp>
            <p:nvSpPr>
              <p:cNvPr id="139" name="Freeform 138">
                <a:extLst>
                  <a:ext uri="{FF2B5EF4-FFF2-40B4-BE49-F238E27FC236}">
                    <a16:creationId xmlns:a16="http://schemas.microsoft.com/office/drawing/2014/main" id="{FDBB0670-87FC-0647-BEFE-87ACA813C511}"/>
                  </a:ext>
                </a:extLst>
              </p:cNvPr>
              <p:cNvSpPr/>
              <p:nvPr/>
            </p:nvSpPr>
            <p:spPr>
              <a:xfrm>
                <a:off x="19096745" y="6049197"/>
                <a:ext cx="160707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0" h="272">
                    <a:moveTo>
                      <a:pt x="0" y="247"/>
                    </a:moveTo>
                    <a:cubicBezTo>
                      <a:pt x="-1" y="169"/>
                      <a:pt x="6" y="85"/>
                      <a:pt x="53" y="19"/>
                    </a:cubicBezTo>
                    <a:cubicBezTo>
                      <a:pt x="101" y="-36"/>
                      <a:pt x="168" y="45"/>
                      <a:pt x="102" y="85"/>
                    </a:cubicBezTo>
                    <a:cubicBezTo>
                      <a:pt x="96" y="91"/>
                      <a:pt x="90" y="98"/>
                      <a:pt x="85" y="106"/>
                    </a:cubicBezTo>
                    <a:cubicBezTo>
                      <a:pt x="59" y="146"/>
                      <a:pt x="48" y="195"/>
                      <a:pt x="52" y="243"/>
                    </a:cubicBezTo>
                    <a:cubicBezTo>
                      <a:pt x="57" y="279"/>
                      <a:pt x="1" y="284"/>
                      <a:pt x="0" y="24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0" name="Freeform 139">
                <a:extLst>
                  <a:ext uri="{FF2B5EF4-FFF2-40B4-BE49-F238E27FC236}">
                    <a16:creationId xmlns:a16="http://schemas.microsoft.com/office/drawing/2014/main" id="{B0415CBA-63C1-CD4F-A380-4A64EE79EBCD}"/>
                  </a:ext>
                </a:extLst>
              </p:cNvPr>
              <p:cNvSpPr/>
              <p:nvPr/>
            </p:nvSpPr>
            <p:spPr>
              <a:xfrm>
                <a:off x="18791522" y="6297197"/>
                <a:ext cx="681448" cy="7066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8" h="568">
                    <a:moveTo>
                      <a:pt x="403" y="9"/>
                    </a:moveTo>
                    <a:cubicBezTo>
                      <a:pt x="378" y="10"/>
                      <a:pt x="355" y="16"/>
                      <a:pt x="334" y="29"/>
                    </a:cubicBezTo>
                    <a:cubicBezTo>
                      <a:pt x="318" y="11"/>
                      <a:pt x="296" y="0"/>
                      <a:pt x="271" y="0"/>
                    </a:cubicBezTo>
                    <a:cubicBezTo>
                      <a:pt x="246" y="1"/>
                      <a:pt x="223" y="12"/>
                      <a:pt x="208" y="31"/>
                    </a:cubicBezTo>
                    <a:cubicBezTo>
                      <a:pt x="188" y="21"/>
                      <a:pt x="165" y="14"/>
                      <a:pt x="140" y="15"/>
                    </a:cubicBezTo>
                    <a:cubicBezTo>
                      <a:pt x="57" y="17"/>
                      <a:pt x="-11" y="97"/>
                      <a:pt x="2" y="179"/>
                    </a:cubicBezTo>
                    <a:cubicBezTo>
                      <a:pt x="6" y="221"/>
                      <a:pt x="19" y="327"/>
                      <a:pt x="48" y="444"/>
                    </a:cubicBezTo>
                    <a:cubicBezTo>
                      <a:pt x="67" y="518"/>
                      <a:pt x="134" y="570"/>
                      <a:pt x="211" y="568"/>
                    </a:cubicBezTo>
                    <a:lnTo>
                      <a:pt x="358" y="564"/>
                    </a:lnTo>
                    <a:cubicBezTo>
                      <a:pt x="435" y="562"/>
                      <a:pt x="499" y="508"/>
                      <a:pt x="515" y="433"/>
                    </a:cubicBezTo>
                    <a:cubicBezTo>
                      <a:pt x="539" y="315"/>
                      <a:pt x="546" y="208"/>
                      <a:pt x="548" y="167"/>
                    </a:cubicBezTo>
                    <a:cubicBezTo>
                      <a:pt x="548" y="161"/>
                      <a:pt x="551" y="5"/>
                      <a:pt x="403" y="9"/>
                    </a:cubicBezTo>
                    <a:close/>
                  </a:path>
                </a:pathLst>
              </a:custGeom>
              <a:solidFill>
                <a:srgbClr val="B4D662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1" name="Freeform 140">
                <a:extLst>
                  <a:ext uri="{FF2B5EF4-FFF2-40B4-BE49-F238E27FC236}">
                    <a16:creationId xmlns:a16="http://schemas.microsoft.com/office/drawing/2014/main" id="{35106A45-B711-EA4F-A2C6-03870DE8EBC2}"/>
                  </a:ext>
                </a:extLst>
              </p:cNvPr>
              <p:cNvSpPr/>
              <p:nvPr/>
            </p:nvSpPr>
            <p:spPr>
              <a:xfrm>
                <a:off x="19196408" y="6333337"/>
                <a:ext cx="130808" cy="666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6" h="536">
                    <a:moveTo>
                      <a:pt x="8" y="0"/>
                    </a:moveTo>
                    <a:cubicBezTo>
                      <a:pt x="8" y="0"/>
                      <a:pt x="159" y="207"/>
                      <a:pt x="0" y="536"/>
                    </a:cubicBezTo>
                    <a:cubicBezTo>
                      <a:pt x="0" y="536"/>
                      <a:pt x="100" y="427"/>
                      <a:pt x="106" y="258"/>
                    </a:cubicBezTo>
                    <a:cubicBezTo>
                      <a:pt x="113" y="88"/>
                      <a:pt x="8" y="0"/>
                      <a:pt x="8" y="0"/>
                    </a:cubicBezTo>
                    <a:close/>
                  </a:path>
                </a:pathLst>
              </a:custGeom>
              <a:solidFill>
                <a:srgbClr val="5CA971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2" name="Freeform 141">
                <a:extLst>
                  <a:ext uri="{FF2B5EF4-FFF2-40B4-BE49-F238E27FC236}">
                    <a16:creationId xmlns:a16="http://schemas.microsoft.com/office/drawing/2014/main" id="{20A2B3E6-D6A7-614D-BC90-398677F37D21}"/>
                  </a:ext>
                </a:extLst>
              </p:cNvPr>
              <p:cNvSpPr/>
              <p:nvPr/>
            </p:nvSpPr>
            <p:spPr>
              <a:xfrm>
                <a:off x="18939775" y="6335830"/>
                <a:ext cx="149495" cy="666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" h="536">
                    <a:moveTo>
                      <a:pt x="88" y="0"/>
                    </a:moveTo>
                    <a:cubicBezTo>
                      <a:pt x="88" y="0"/>
                      <a:pt x="-54" y="216"/>
                      <a:pt x="121" y="536"/>
                    </a:cubicBezTo>
                    <a:cubicBezTo>
                      <a:pt x="121" y="536"/>
                      <a:pt x="16" y="432"/>
                      <a:pt x="1" y="263"/>
                    </a:cubicBezTo>
                    <a:cubicBezTo>
                      <a:pt x="-13" y="94"/>
                      <a:pt x="88" y="0"/>
                      <a:pt x="88" y="0"/>
                    </a:cubicBezTo>
                    <a:close/>
                  </a:path>
                </a:pathLst>
              </a:custGeom>
              <a:solidFill>
                <a:srgbClr val="5CA971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07" name="Group 606">
              <a:extLst>
                <a:ext uri="{FF2B5EF4-FFF2-40B4-BE49-F238E27FC236}">
                  <a16:creationId xmlns:a16="http://schemas.microsoft.com/office/drawing/2014/main" id="{5BA7733C-B1E4-4B40-B5F7-E90C20E71038}"/>
                </a:ext>
              </a:extLst>
            </p:cNvPr>
            <p:cNvGrpSpPr/>
            <p:nvPr/>
          </p:nvGrpSpPr>
          <p:grpSpPr>
            <a:xfrm>
              <a:off x="19642398" y="6049197"/>
              <a:ext cx="680202" cy="954612"/>
              <a:chOff x="19642398" y="6049197"/>
              <a:chExt cx="680202" cy="954612"/>
            </a:xfrm>
          </p:grpSpPr>
          <p:sp>
            <p:nvSpPr>
              <p:cNvPr id="143" name="Freeform 142">
                <a:extLst>
                  <a:ext uri="{FF2B5EF4-FFF2-40B4-BE49-F238E27FC236}">
                    <a16:creationId xmlns:a16="http://schemas.microsoft.com/office/drawing/2014/main" id="{A9F3C02A-1687-5B4D-8EEC-4A24E34484B1}"/>
                  </a:ext>
                </a:extLst>
              </p:cNvPr>
              <p:cNvSpPr/>
              <p:nvPr/>
            </p:nvSpPr>
            <p:spPr>
              <a:xfrm>
                <a:off x="19947621" y="6049197"/>
                <a:ext cx="159461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" h="272">
                    <a:moveTo>
                      <a:pt x="0" y="247"/>
                    </a:moveTo>
                    <a:cubicBezTo>
                      <a:pt x="-2" y="169"/>
                      <a:pt x="5" y="85"/>
                      <a:pt x="53" y="19"/>
                    </a:cubicBezTo>
                    <a:cubicBezTo>
                      <a:pt x="100" y="-36"/>
                      <a:pt x="167" y="45"/>
                      <a:pt x="101" y="85"/>
                    </a:cubicBezTo>
                    <a:cubicBezTo>
                      <a:pt x="95" y="91"/>
                      <a:pt x="89" y="98"/>
                      <a:pt x="84" y="106"/>
                    </a:cubicBezTo>
                    <a:cubicBezTo>
                      <a:pt x="59" y="146"/>
                      <a:pt x="48" y="195"/>
                      <a:pt x="51" y="243"/>
                    </a:cubicBezTo>
                    <a:cubicBezTo>
                      <a:pt x="57" y="279"/>
                      <a:pt x="0" y="284"/>
                      <a:pt x="0" y="247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4" name="Freeform 143">
                <a:extLst>
                  <a:ext uri="{FF2B5EF4-FFF2-40B4-BE49-F238E27FC236}">
                    <a16:creationId xmlns:a16="http://schemas.microsoft.com/office/drawing/2014/main" id="{FF3A92E6-10C9-384B-B28D-ACD78A63F8D4}"/>
                  </a:ext>
                </a:extLst>
              </p:cNvPr>
              <p:cNvSpPr/>
              <p:nvPr/>
            </p:nvSpPr>
            <p:spPr>
              <a:xfrm>
                <a:off x="19642398" y="6297197"/>
                <a:ext cx="680202" cy="70661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7" h="568">
                    <a:moveTo>
                      <a:pt x="402" y="9"/>
                    </a:moveTo>
                    <a:cubicBezTo>
                      <a:pt x="377" y="10"/>
                      <a:pt x="353" y="16"/>
                      <a:pt x="333" y="29"/>
                    </a:cubicBezTo>
                    <a:cubicBezTo>
                      <a:pt x="318" y="11"/>
                      <a:pt x="295" y="0"/>
                      <a:pt x="270" y="0"/>
                    </a:cubicBezTo>
                    <a:cubicBezTo>
                      <a:pt x="245" y="1"/>
                      <a:pt x="223" y="12"/>
                      <a:pt x="208" y="31"/>
                    </a:cubicBezTo>
                    <a:cubicBezTo>
                      <a:pt x="187" y="21"/>
                      <a:pt x="164" y="14"/>
                      <a:pt x="139" y="15"/>
                    </a:cubicBezTo>
                    <a:cubicBezTo>
                      <a:pt x="56" y="17"/>
                      <a:pt x="-11" y="97"/>
                      <a:pt x="2" y="179"/>
                    </a:cubicBezTo>
                    <a:cubicBezTo>
                      <a:pt x="5" y="221"/>
                      <a:pt x="18" y="327"/>
                      <a:pt x="47" y="444"/>
                    </a:cubicBezTo>
                    <a:cubicBezTo>
                      <a:pt x="66" y="518"/>
                      <a:pt x="134" y="570"/>
                      <a:pt x="210" y="568"/>
                    </a:cubicBezTo>
                    <a:lnTo>
                      <a:pt x="357" y="564"/>
                    </a:lnTo>
                    <a:cubicBezTo>
                      <a:pt x="433" y="562"/>
                      <a:pt x="498" y="508"/>
                      <a:pt x="514" y="433"/>
                    </a:cubicBezTo>
                    <a:cubicBezTo>
                      <a:pt x="537" y="315"/>
                      <a:pt x="545" y="208"/>
                      <a:pt x="547" y="167"/>
                    </a:cubicBezTo>
                    <a:cubicBezTo>
                      <a:pt x="548" y="161"/>
                      <a:pt x="551" y="5"/>
                      <a:pt x="402" y="9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5" name="Freeform 144">
                <a:extLst>
                  <a:ext uri="{FF2B5EF4-FFF2-40B4-BE49-F238E27FC236}">
                    <a16:creationId xmlns:a16="http://schemas.microsoft.com/office/drawing/2014/main" id="{89EB2BA1-C918-BA40-B63E-E9B715AD21D8}"/>
                  </a:ext>
                </a:extLst>
              </p:cNvPr>
              <p:cNvSpPr/>
              <p:nvPr/>
            </p:nvSpPr>
            <p:spPr>
              <a:xfrm>
                <a:off x="20046038" y="6333337"/>
                <a:ext cx="132054" cy="666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" h="536">
                    <a:moveTo>
                      <a:pt x="8" y="0"/>
                    </a:moveTo>
                    <a:cubicBezTo>
                      <a:pt x="8" y="0"/>
                      <a:pt x="159" y="207"/>
                      <a:pt x="0" y="536"/>
                    </a:cubicBezTo>
                    <a:cubicBezTo>
                      <a:pt x="0" y="536"/>
                      <a:pt x="100" y="427"/>
                      <a:pt x="107" y="258"/>
                    </a:cubicBezTo>
                    <a:cubicBezTo>
                      <a:pt x="113" y="88"/>
                      <a:pt x="8" y="0"/>
                      <a:pt x="8" y="0"/>
                    </a:cubicBezTo>
                    <a:close/>
                  </a:path>
                </a:pathLst>
              </a:custGeom>
              <a:solidFill>
                <a:srgbClr val="FC8A24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6" name="Freeform 145">
                <a:extLst>
                  <a:ext uri="{FF2B5EF4-FFF2-40B4-BE49-F238E27FC236}">
                    <a16:creationId xmlns:a16="http://schemas.microsoft.com/office/drawing/2014/main" id="{1027DDC1-379F-5344-BB3D-01E852F3FDF9}"/>
                  </a:ext>
                </a:extLst>
              </p:cNvPr>
              <p:cNvSpPr/>
              <p:nvPr/>
            </p:nvSpPr>
            <p:spPr>
              <a:xfrm>
                <a:off x="19790651" y="6335830"/>
                <a:ext cx="149495" cy="66673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1" h="536">
                    <a:moveTo>
                      <a:pt x="89" y="0"/>
                    </a:moveTo>
                    <a:cubicBezTo>
                      <a:pt x="89" y="0"/>
                      <a:pt x="-53" y="216"/>
                      <a:pt x="121" y="536"/>
                    </a:cubicBezTo>
                    <a:cubicBezTo>
                      <a:pt x="121" y="536"/>
                      <a:pt x="17" y="432"/>
                      <a:pt x="2" y="263"/>
                    </a:cubicBezTo>
                    <a:cubicBezTo>
                      <a:pt x="-13" y="94"/>
                      <a:pt x="89" y="0"/>
                      <a:pt x="89" y="0"/>
                    </a:cubicBezTo>
                    <a:close/>
                  </a:path>
                </a:pathLst>
              </a:custGeom>
              <a:solidFill>
                <a:srgbClr val="FC8A24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08" name="Group 607">
              <a:extLst>
                <a:ext uri="{FF2B5EF4-FFF2-40B4-BE49-F238E27FC236}">
                  <a16:creationId xmlns:a16="http://schemas.microsoft.com/office/drawing/2014/main" id="{0E51AE33-B38A-194B-B69D-D89998E7F165}"/>
                </a:ext>
              </a:extLst>
            </p:cNvPr>
            <p:cNvGrpSpPr/>
            <p:nvPr/>
          </p:nvGrpSpPr>
          <p:grpSpPr>
            <a:xfrm>
              <a:off x="19211354" y="6191267"/>
              <a:ext cx="678956" cy="950873"/>
              <a:chOff x="19211354" y="6191267"/>
              <a:chExt cx="678956" cy="950873"/>
            </a:xfrm>
          </p:grpSpPr>
          <p:sp>
            <p:nvSpPr>
              <p:cNvPr id="147" name="Freeform 146">
                <a:extLst>
                  <a:ext uri="{FF2B5EF4-FFF2-40B4-BE49-F238E27FC236}">
                    <a16:creationId xmlns:a16="http://schemas.microsoft.com/office/drawing/2014/main" id="{1AB46E6D-6617-384E-9877-0123FF350915}"/>
                  </a:ext>
                </a:extLst>
              </p:cNvPr>
              <p:cNvSpPr/>
              <p:nvPr/>
            </p:nvSpPr>
            <p:spPr>
              <a:xfrm>
                <a:off x="19520314" y="6191267"/>
                <a:ext cx="165690" cy="33648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4" h="271">
                    <a:moveTo>
                      <a:pt x="0" y="244"/>
                    </a:moveTo>
                    <a:cubicBezTo>
                      <a:pt x="0" y="166"/>
                      <a:pt x="10" y="82"/>
                      <a:pt x="58" y="18"/>
                    </a:cubicBezTo>
                    <a:cubicBezTo>
                      <a:pt x="107" y="-36"/>
                      <a:pt x="172" y="46"/>
                      <a:pt x="105" y="85"/>
                    </a:cubicBezTo>
                    <a:cubicBezTo>
                      <a:pt x="99" y="91"/>
                      <a:pt x="92" y="98"/>
                      <a:pt x="88" y="106"/>
                    </a:cubicBezTo>
                    <a:cubicBezTo>
                      <a:pt x="62" y="145"/>
                      <a:pt x="49" y="194"/>
                      <a:pt x="51" y="241"/>
                    </a:cubicBezTo>
                    <a:cubicBezTo>
                      <a:pt x="56" y="278"/>
                      <a:pt x="0" y="282"/>
                      <a:pt x="0" y="244"/>
                    </a:cubicBezTo>
                    <a:close/>
                  </a:path>
                </a:pathLst>
              </a:custGeom>
              <a:solidFill>
                <a:srgbClr val="5CA971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8" name="Freeform 147">
                <a:extLst>
                  <a:ext uri="{FF2B5EF4-FFF2-40B4-BE49-F238E27FC236}">
                    <a16:creationId xmlns:a16="http://schemas.microsoft.com/office/drawing/2014/main" id="{A434E98F-3674-6E41-90F8-6FB8FFC7BD5F}"/>
                  </a:ext>
                </a:extLst>
              </p:cNvPr>
              <p:cNvSpPr/>
              <p:nvPr/>
            </p:nvSpPr>
            <p:spPr>
              <a:xfrm>
                <a:off x="19211354" y="6436774"/>
                <a:ext cx="678956" cy="70536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46" h="567">
                    <a:moveTo>
                      <a:pt x="405" y="12"/>
                    </a:moveTo>
                    <a:cubicBezTo>
                      <a:pt x="380" y="12"/>
                      <a:pt x="356" y="19"/>
                      <a:pt x="336" y="30"/>
                    </a:cubicBezTo>
                    <a:cubicBezTo>
                      <a:pt x="321" y="12"/>
                      <a:pt x="298" y="0"/>
                      <a:pt x="273" y="0"/>
                    </a:cubicBezTo>
                    <a:cubicBezTo>
                      <a:pt x="248" y="0"/>
                      <a:pt x="225" y="12"/>
                      <a:pt x="210" y="30"/>
                    </a:cubicBezTo>
                    <a:cubicBezTo>
                      <a:pt x="190" y="19"/>
                      <a:pt x="166" y="12"/>
                      <a:pt x="142" y="12"/>
                    </a:cubicBezTo>
                    <a:cubicBezTo>
                      <a:pt x="59" y="12"/>
                      <a:pt x="-10" y="90"/>
                      <a:pt x="1" y="173"/>
                    </a:cubicBezTo>
                    <a:cubicBezTo>
                      <a:pt x="4" y="214"/>
                      <a:pt x="13" y="321"/>
                      <a:pt x="40" y="439"/>
                    </a:cubicBezTo>
                    <a:cubicBezTo>
                      <a:pt x="57" y="513"/>
                      <a:pt x="123" y="567"/>
                      <a:pt x="199" y="567"/>
                    </a:cubicBezTo>
                    <a:lnTo>
                      <a:pt x="347" y="567"/>
                    </a:lnTo>
                    <a:cubicBezTo>
                      <a:pt x="423" y="567"/>
                      <a:pt x="490" y="513"/>
                      <a:pt x="506" y="439"/>
                    </a:cubicBezTo>
                    <a:cubicBezTo>
                      <a:pt x="533" y="321"/>
                      <a:pt x="543" y="214"/>
                      <a:pt x="546" y="173"/>
                    </a:cubicBezTo>
                    <a:cubicBezTo>
                      <a:pt x="547" y="167"/>
                      <a:pt x="554" y="12"/>
                      <a:pt x="405" y="12"/>
                    </a:cubicBezTo>
                    <a:close/>
                  </a:path>
                </a:pathLst>
              </a:custGeom>
              <a:solidFill>
                <a:srgbClr val="EA434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9" name="Freeform 148">
                <a:extLst>
                  <a:ext uri="{FF2B5EF4-FFF2-40B4-BE49-F238E27FC236}">
                    <a16:creationId xmlns:a16="http://schemas.microsoft.com/office/drawing/2014/main" id="{7F098B8F-75EC-344D-A513-6A2A39062EF8}"/>
                  </a:ext>
                </a:extLst>
              </p:cNvPr>
              <p:cNvSpPr/>
              <p:nvPr/>
            </p:nvSpPr>
            <p:spPr>
              <a:xfrm>
                <a:off x="19602536" y="6474161"/>
                <a:ext cx="142020" cy="6679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" h="537">
                    <a:moveTo>
                      <a:pt x="22" y="0"/>
                    </a:moveTo>
                    <a:cubicBezTo>
                      <a:pt x="22" y="0"/>
                      <a:pt x="168" y="212"/>
                      <a:pt x="0" y="537"/>
                    </a:cubicBezTo>
                    <a:cubicBezTo>
                      <a:pt x="0" y="537"/>
                      <a:pt x="103" y="429"/>
                      <a:pt x="114" y="260"/>
                    </a:cubicBezTo>
                    <a:cubicBezTo>
                      <a:pt x="124" y="91"/>
                      <a:pt x="22" y="0"/>
                      <a:pt x="22" y="0"/>
                    </a:cubicBezTo>
                    <a:close/>
                  </a:path>
                </a:pathLst>
              </a:custGeom>
              <a:solidFill>
                <a:srgbClr val="C62222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0" name="Freeform 149">
                <a:extLst>
                  <a:ext uri="{FF2B5EF4-FFF2-40B4-BE49-F238E27FC236}">
                    <a16:creationId xmlns:a16="http://schemas.microsoft.com/office/drawing/2014/main" id="{7978C33C-A865-144C-9C5C-204A9DD6ABC4}"/>
                  </a:ext>
                </a:extLst>
              </p:cNvPr>
              <p:cNvSpPr/>
              <p:nvPr/>
            </p:nvSpPr>
            <p:spPr>
              <a:xfrm>
                <a:off x="19355869" y="6474161"/>
                <a:ext cx="142020" cy="66797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" h="537">
                    <a:moveTo>
                      <a:pt x="94" y="0"/>
                    </a:moveTo>
                    <a:cubicBezTo>
                      <a:pt x="94" y="0"/>
                      <a:pt x="-53" y="212"/>
                      <a:pt x="115" y="537"/>
                    </a:cubicBezTo>
                    <a:cubicBezTo>
                      <a:pt x="115" y="537"/>
                      <a:pt x="12" y="429"/>
                      <a:pt x="1" y="260"/>
                    </a:cubicBezTo>
                    <a:cubicBezTo>
                      <a:pt x="-10" y="91"/>
                      <a:pt x="94" y="0"/>
                      <a:pt x="94" y="0"/>
                    </a:cubicBezTo>
                    <a:close/>
                  </a:path>
                </a:pathLst>
              </a:custGeom>
              <a:solidFill>
                <a:srgbClr val="C62222">
                  <a:alpha val="70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F8F958E-1360-7F41-9400-E3F1A38296D4}"/>
              </a:ext>
            </a:extLst>
          </p:cNvPr>
          <p:cNvSpPr/>
          <p:nvPr/>
        </p:nvSpPr>
        <p:spPr>
          <a:xfrm>
            <a:off x="2244920" y="3293784"/>
            <a:ext cx="4534682" cy="4461501"/>
          </a:xfrm>
          <a:prstGeom prst="roundRect">
            <a:avLst>
              <a:gd name="adj" fmla="val 6175"/>
            </a:avLst>
          </a:prstGeom>
          <a:solidFill>
            <a:srgbClr val="C3C8CF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12" name="Group 611">
            <a:extLst>
              <a:ext uri="{FF2B5EF4-FFF2-40B4-BE49-F238E27FC236}">
                <a16:creationId xmlns:a16="http://schemas.microsoft.com/office/drawing/2014/main" id="{BF93C573-45C3-5C46-B6C8-8ACAD43866C8}"/>
              </a:ext>
            </a:extLst>
          </p:cNvPr>
          <p:cNvGrpSpPr/>
          <p:nvPr/>
        </p:nvGrpSpPr>
        <p:grpSpPr>
          <a:xfrm>
            <a:off x="3388557" y="4558707"/>
            <a:ext cx="1644445" cy="1516658"/>
            <a:chOff x="3388557" y="4558707"/>
            <a:chExt cx="1644445" cy="1516658"/>
          </a:xfrm>
        </p:grpSpPr>
        <p:grpSp>
          <p:nvGrpSpPr>
            <p:cNvPr id="610" name="Group 609">
              <a:extLst>
                <a:ext uri="{FF2B5EF4-FFF2-40B4-BE49-F238E27FC236}">
                  <a16:creationId xmlns:a16="http://schemas.microsoft.com/office/drawing/2014/main" id="{0C7717B8-DC68-BE42-A69B-AD1E03D3774A}"/>
                </a:ext>
              </a:extLst>
            </p:cNvPr>
            <p:cNvGrpSpPr/>
            <p:nvPr/>
          </p:nvGrpSpPr>
          <p:grpSpPr>
            <a:xfrm>
              <a:off x="3504412" y="4558707"/>
              <a:ext cx="1305590" cy="1516658"/>
              <a:chOff x="3504412" y="4558707"/>
              <a:chExt cx="1305590" cy="1516658"/>
            </a:xfrm>
          </p:grpSpPr>
          <p:sp>
            <p:nvSpPr>
              <p:cNvPr id="155" name="Freeform 154">
                <a:extLst>
                  <a:ext uri="{FF2B5EF4-FFF2-40B4-BE49-F238E27FC236}">
                    <a16:creationId xmlns:a16="http://schemas.microsoft.com/office/drawing/2014/main" id="{6344C650-33AB-B04A-9E76-CFF5B77449B3}"/>
                  </a:ext>
                </a:extLst>
              </p:cNvPr>
              <p:cNvSpPr/>
              <p:nvPr/>
            </p:nvSpPr>
            <p:spPr>
              <a:xfrm>
                <a:off x="3504412" y="4558707"/>
                <a:ext cx="1305590" cy="15166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49" h="1218">
                    <a:moveTo>
                      <a:pt x="1049" y="193"/>
                    </a:moveTo>
                    <a:lnTo>
                      <a:pt x="1026" y="222"/>
                    </a:lnTo>
                    <a:cubicBezTo>
                      <a:pt x="974" y="288"/>
                      <a:pt x="928" y="314"/>
                      <a:pt x="897" y="331"/>
                    </a:cubicBezTo>
                    <a:cubicBezTo>
                      <a:pt x="880" y="340"/>
                      <a:pt x="877" y="342"/>
                      <a:pt x="865" y="356"/>
                    </a:cubicBezTo>
                    <a:cubicBezTo>
                      <a:pt x="854" y="371"/>
                      <a:pt x="853" y="374"/>
                      <a:pt x="848" y="394"/>
                    </a:cubicBezTo>
                    <a:cubicBezTo>
                      <a:pt x="839" y="428"/>
                      <a:pt x="826" y="479"/>
                      <a:pt x="774" y="545"/>
                    </a:cubicBezTo>
                    <a:cubicBezTo>
                      <a:pt x="722" y="611"/>
                      <a:pt x="676" y="636"/>
                      <a:pt x="645" y="653"/>
                    </a:cubicBezTo>
                    <a:cubicBezTo>
                      <a:pt x="628" y="662"/>
                      <a:pt x="624" y="664"/>
                      <a:pt x="614" y="678"/>
                    </a:cubicBezTo>
                    <a:cubicBezTo>
                      <a:pt x="602" y="693"/>
                      <a:pt x="601" y="696"/>
                      <a:pt x="596" y="716"/>
                    </a:cubicBezTo>
                    <a:cubicBezTo>
                      <a:pt x="587" y="750"/>
                      <a:pt x="573" y="801"/>
                      <a:pt x="522" y="867"/>
                    </a:cubicBezTo>
                    <a:cubicBezTo>
                      <a:pt x="470" y="933"/>
                      <a:pt x="424" y="958"/>
                      <a:pt x="393" y="975"/>
                    </a:cubicBezTo>
                    <a:cubicBezTo>
                      <a:pt x="376" y="984"/>
                      <a:pt x="373" y="986"/>
                      <a:pt x="361" y="1001"/>
                    </a:cubicBezTo>
                    <a:cubicBezTo>
                      <a:pt x="350" y="1016"/>
                      <a:pt x="349" y="1019"/>
                      <a:pt x="344" y="1038"/>
                    </a:cubicBezTo>
                    <a:cubicBezTo>
                      <a:pt x="335" y="1073"/>
                      <a:pt x="321" y="1123"/>
                      <a:pt x="270" y="1189"/>
                    </a:cubicBezTo>
                    <a:lnTo>
                      <a:pt x="247" y="1218"/>
                    </a:lnTo>
                    <a:lnTo>
                      <a:pt x="0" y="1026"/>
                    </a:lnTo>
                    <a:lnTo>
                      <a:pt x="24" y="996"/>
                    </a:lnTo>
                    <a:cubicBezTo>
                      <a:pt x="34" y="981"/>
                      <a:pt x="36" y="978"/>
                      <a:pt x="41" y="959"/>
                    </a:cubicBezTo>
                    <a:cubicBezTo>
                      <a:pt x="50" y="925"/>
                      <a:pt x="63" y="874"/>
                      <a:pt x="115" y="808"/>
                    </a:cubicBezTo>
                    <a:cubicBezTo>
                      <a:pt x="166" y="742"/>
                      <a:pt x="212" y="717"/>
                      <a:pt x="243" y="700"/>
                    </a:cubicBezTo>
                    <a:cubicBezTo>
                      <a:pt x="261" y="690"/>
                      <a:pt x="264" y="688"/>
                      <a:pt x="275" y="674"/>
                    </a:cubicBezTo>
                    <a:cubicBezTo>
                      <a:pt x="287" y="659"/>
                      <a:pt x="288" y="656"/>
                      <a:pt x="293" y="636"/>
                    </a:cubicBezTo>
                    <a:cubicBezTo>
                      <a:pt x="302" y="603"/>
                      <a:pt x="315" y="551"/>
                      <a:pt x="366" y="485"/>
                    </a:cubicBezTo>
                    <a:cubicBezTo>
                      <a:pt x="418" y="420"/>
                      <a:pt x="464" y="394"/>
                      <a:pt x="495" y="378"/>
                    </a:cubicBezTo>
                    <a:cubicBezTo>
                      <a:pt x="513" y="368"/>
                      <a:pt x="516" y="366"/>
                      <a:pt x="527" y="351"/>
                    </a:cubicBezTo>
                    <a:cubicBezTo>
                      <a:pt x="539" y="337"/>
                      <a:pt x="540" y="334"/>
                      <a:pt x="544" y="314"/>
                    </a:cubicBezTo>
                    <a:cubicBezTo>
                      <a:pt x="554" y="280"/>
                      <a:pt x="567" y="229"/>
                      <a:pt x="618" y="163"/>
                    </a:cubicBezTo>
                    <a:cubicBezTo>
                      <a:pt x="670" y="98"/>
                      <a:pt x="716" y="72"/>
                      <a:pt x="747" y="55"/>
                    </a:cubicBezTo>
                    <a:cubicBezTo>
                      <a:pt x="765" y="46"/>
                      <a:pt x="768" y="44"/>
                      <a:pt x="779" y="29"/>
                    </a:cubicBezTo>
                    <a:lnTo>
                      <a:pt x="802" y="0"/>
                    </a:ln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6" name="Freeform 155">
                <a:extLst>
                  <a:ext uri="{FF2B5EF4-FFF2-40B4-BE49-F238E27FC236}">
                    <a16:creationId xmlns:a16="http://schemas.microsoft.com/office/drawing/2014/main" id="{826482DB-4715-4242-A020-EBEEAA9B167E}"/>
                  </a:ext>
                </a:extLst>
              </p:cNvPr>
              <p:cNvSpPr/>
              <p:nvPr/>
            </p:nvSpPr>
            <p:spPr>
              <a:xfrm>
                <a:off x="3536806" y="4584878"/>
                <a:ext cx="1240809" cy="146930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97" h="1180">
                    <a:moveTo>
                      <a:pt x="804" y="0"/>
                    </a:moveTo>
                    <a:lnTo>
                      <a:pt x="997" y="152"/>
                    </a:lnTo>
                    <a:cubicBezTo>
                      <a:pt x="951" y="211"/>
                      <a:pt x="883" y="260"/>
                      <a:pt x="854" y="277"/>
                    </a:cubicBezTo>
                    <a:cubicBezTo>
                      <a:pt x="834" y="287"/>
                      <a:pt x="826" y="291"/>
                      <a:pt x="810" y="312"/>
                    </a:cubicBezTo>
                    <a:cubicBezTo>
                      <a:pt x="794" y="333"/>
                      <a:pt x="791" y="342"/>
                      <a:pt x="786" y="363"/>
                    </a:cubicBezTo>
                    <a:cubicBezTo>
                      <a:pt x="777" y="396"/>
                      <a:pt x="765" y="441"/>
                      <a:pt x="718" y="500"/>
                    </a:cubicBezTo>
                    <a:cubicBezTo>
                      <a:pt x="672" y="560"/>
                      <a:pt x="631" y="582"/>
                      <a:pt x="602" y="599"/>
                    </a:cubicBezTo>
                    <a:cubicBezTo>
                      <a:pt x="582" y="609"/>
                      <a:pt x="574" y="614"/>
                      <a:pt x="558" y="634"/>
                    </a:cubicBezTo>
                    <a:cubicBezTo>
                      <a:pt x="542" y="655"/>
                      <a:pt x="539" y="664"/>
                      <a:pt x="534" y="686"/>
                    </a:cubicBezTo>
                    <a:cubicBezTo>
                      <a:pt x="525" y="718"/>
                      <a:pt x="513" y="763"/>
                      <a:pt x="466" y="823"/>
                    </a:cubicBezTo>
                    <a:cubicBezTo>
                      <a:pt x="420" y="883"/>
                      <a:pt x="379" y="905"/>
                      <a:pt x="349" y="921"/>
                    </a:cubicBezTo>
                    <a:cubicBezTo>
                      <a:pt x="330" y="932"/>
                      <a:pt x="322" y="936"/>
                      <a:pt x="306" y="956"/>
                    </a:cubicBezTo>
                    <a:cubicBezTo>
                      <a:pt x="289" y="977"/>
                      <a:pt x="287" y="987"/>
                      <a:pt x="282" y="1008"/>
                    </a:cubicBezTo>
                    <a:cubicBezTo>
                      <a:pt x="273" y="1040"/>
                      <a:pt x="245" y="1121"/>
                      <a:pt x="199" y="1180"/>
                    </a:cubicBezTo>
                    <a:lnTo>
                      <a:pt x="0" y="1025"/>
                    </a:lnTo>
                    <a:cubicBezTo>
                      <a:pt x="17" y="1004"/>
                      <a:pt x="45" y="969"/>
                      <a:pt x="51" y="948"/>
                    </a:cubicBezTo>
                    <a:cubicBezTo>
                      <a:pt x="60" y="914"/>
                      <a:pt x="71" y="870"/>
                      <a:pt x="118" y="810"/>
                    </a:cubicBezTo>
                    <a:cubicBezTo>
                      <a:pt x="165" y="750"/>
                      <a:pt x="205" y="728"/>
                      <a:pt x="235" y="712"/>
                    </a:cubicBezTo>
                    <a:cubicBezTo>
                      <a:pt x="254" y="701"/>
                      <a:pt x="262" y="697"/>
                      <a:pt x="279" y="676"/>
                    </a:cubicBezTo>
                    <a:cubicBezTo>
                      <a:pt x="295" y="655"/>
                      <a:pt x="297" y="646"/>
                      <a:pt x="303" y="625"/>
                    </a:cubicBezTo>
                    <a:cubicBezTo>
                      <a:pt x="312" y="592"/>
                      <a:pt x="323" y="547"/>
                      <a:pt x="370" y="488"/>
                    </a:cubicBezTo>
                    <a:cubicBezTo>
                      <a:pt x="416" y="428"/>
                      <a:pt x="457" y="406"/>
                      <a:pt x="487" y="390"/>
                    </a:cubicBezTo>
                    <a:cubicBezTo>
                      <a:pt x="506" y="379"/>
                      <a:pt x="514" y="374"/>
                      <a:pt x="531" y="354"/>
                    </a:cubicBezTo>
                    <a:cubicBezTo>
                      <a:pt x="547" y="333"/>
                      <a:pt x="550" y="324"/>
                      <a:pt x="555" y="303"/>
                    </a:cubicBezTo>
                    <a:cubicBezTo>
                      <a:pt x="564" y="270"/>
                      <a:pt x="575" y="225"/>
                      <a:pt x="622" y="165"/>
                    </a:cubicBezTo>
                    <a:cubicBezTo>
                      <a:pt x="669" y="106"/>
                      <a:pt x="709" y="83"/>
                      <a:pt x="739" y="67"/>
                    </a:cubicBezTo>
                    <a:cubicBezTo>
                      <a:pt x="758" y="56"/>
                      <a:pt x="787" y="21"/>
                      <a:pt x="804" y="0"/>
                    </a:cubicBezTo>
                    <a:close/>
                  </a:path>
                </a:pathLst>
              </a:custGeom>
              <a:solidFill>
                <a:srgbClr val="EA4344">
                  <a:alpha val="8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7" name="Freeform 156">
                <a:extLst>
                  <a:ext uri="{FF2B5EF4-FFF2-40B4-BE49-F238E27FC236}">
                    <a16:creationId xmlns:a16="http://schemas.microsoft.com/office/drawing/2014/main" id="{024D7A61-2B15-3743-8590-903ABF6762AB}"/>
                  </a:ext>
                </a:extLst>
              </p:cNvPr>
              <p:cNvSpPr/>
              <p:nvPr/>
            </p:nvSpPr>
            <p:spPr>
              <a:xfrm>
                <a:off x="3706230" y="4714486"/>
                <a:ext cx="994142" cy="12798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9" h="1028">
                    <a:moveTo>
                      <a:pt x="799" y="0"/>
                    </a:moveTo>
                    <a:cubicBezTo>
                      <a:pt x="766" y="45"/>
                      <a:pt x="724" y="84"/>
                      <a:pt x="679" y="117"/>
                    </a:cubicBezTo>
                    <a:cubicBezTo>
                      <a:pt x="650" y="135"/>
                      <a:pt x="621" y="152"/>
                      <a:pt x="606" y="184"/>
                    </a:cubicBezTo>
                    <a:cubicBezTo>
                      <a:pt x="593" y="216"/>
                      <a:pt x="589" y="252"/>
                      <a:pt x="573" y="283"/>
                    </a:cubicBezTo>
                    <a:cubicBezTo>
                      <a:pt x="542" y="348"/>
                      <a:pt x="495" y="406"/>
                      <a:pt x="433" y="444"/>
                    </a:cubicBezTo>
                    <a:cubicBezTo>
                      <a:pt x="409" y="458"/>
                      <a:pt x="384" y="467"/>
                      <a:pt x="369" y="490"/>
                    </a:cubicBezTo>
                    <a:cubicBezTo>
                      <a:pt x="350" y="511"/>
                      <a:pt x="348" y="538"/>
                      <a:pt x="340" y="563"/>
                    </a:cubicBezTo>
                    <a:cubicBezTo>
                      <a:pt x="318" y="632"/>
                      <a:pt x="272" y="692"/>
                      <a:pt x="217" y="738"/>
                    </a:cubicBezTo>
                    <a:cubicBezTo>
                      <a:pt x="191" y="761"/>
                      <a:pt x="156" y="773"/>
                      <a:pt x="129" y="794"/>
                    </a:cubicBezTo>
                    <a:cubicBezTo>
                      <a:pt x="102" y="816"/>
                      <a:pt x="91" y="849"/>
                      <a:pt x="82" y="881"/>
                    </a:cubicBezTo>
                    <a:cubicBezTo>
                      <a:pt x="63" y="934"/>
                      <a:pt x="37" y="985"/>
                      <a:pt x="0" y="1028"/>
                    </a:cubicBezTo>
                    <a:cubicBezTo>
                      <a:pt x="32" y="982"/>
                      <a:pt x="55" y="930"/>
                      <a:pt x="71" y="878"/>
                    </a:cubicBezTo>
                    <a:cubicBezTo>
                      <a:pt x="80" y="835"/>
                      <a:pt x="96" y="790"/>
                      <a:pt x="135" y="768"/>
                    </a:cubicBezTo>
                    <a:cubicBezTo>
                      <a:pt x="172" y="748"/>
                      <a:pt x="206" y="725"/>
                      <a:pt x="234" y="695"/>
                    </a:cubicBezTo>
                    <a:cubicBezTo>
                      <a:pt x="271" y="655"/>
                      <a:pt x="301" y="609"/>
                      <a:pt x="317" y="556"/>
                    </a:cubicBezTo>
                    <a:cubicBezTo>
                      <a:pt x="326" y="505"/>
                      <a:pt x="352" y="454"/>
                      <a:pt x="402" y="434"/>
                    </a:cubicBezTo>
                    <a:cubicBezTo>
                      <a:pt x="432" y="418"/>
                      <a:pt x="460" y="398"/>
                      <a:pt x="483" y="374"/>
                    </a:cubicBezTo>
                    <a:cubicBezTo>
                      <a:pt x="521" y="335"/>
                      <a:pt x="553" y="289"/>
                      <a:pt x="570" y="237"/>
                    </a:cubicBezTo>
                    <a:cubicBezTo>
                      <a:pt x="580" y="211"/>
                      <a:pt x="584" y="179"/>
                      <a:pt x="603" y="158"/>
                    </a:cubicBezTo>
                    <a:cubicBezTo>
                      <a:pt x="620" y="133"/>
                      <a:pt x="648" y="122"/>
                      <a:pt x="672" y="107"/>
                    </a:cubicBezTo>
                    <a:cubicBezTo>
                      <a:pt x="719" y="77"/>
                      <a:pt x="762" y="42"/>
                      <a:pt x="799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8" name="Freeform 157">
                <a:extLst>
                  <a:ext uri="{FF2B5EF4-FFF2-40B4-BE49-F238E27FC236}">
                    <a16:creationId xmlns:a16="http://schemas.microsoft.com/office/drawing/2014/main" id="{203CCE65-3563-864C-A8FF-0A940C5BE00F}"/>
                  </a:ext>
                </a:extLst>
              </p:cNvPr>
              <p:cNvSpPr/>
              <p:nvPr/>
            </p:nvSpPr>
            <p:spPr>
              <a:xfrm>
                <a:off x="3612799" y="4644697"/>
                <a:ext cx="994142" cy="12798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99" h="1028">
                    <a:moveTo>
                      <a:pt x="799" y="0"/>
                    </a:moveTo>
                    <a:cubicBezTo>
                      <a:pt x="766" y="46"/>
                      <a:pt x="725" y="84"/>
                      <a:pt x="679" y="117"/>
                    </a:cubicBezTo>
                    <a:cubicBezTo>
                      <a:pt x="650" y="135"/>
                      <a:pt x="620" y="152"/>
                      <a:pt x="605" y="184"/>
                    </a:cubicBezTo>
                    <a:cubicBezTo>
                      <a:pt x="593" y="216"/>
                      <a:pt x="589" y="252"/>
                      <a:pt x="573" y="284"/>
                    </a:cubicBezTo>
                    <a:cubicBezTo>
                      <a:pt x="542" y="349"/>
                      <a:pt x="494" y="407"/>
                      <a:pt x="432" y="444"/>
                    </a:cubicBezTo>
                    <a:cubicBezTo>
                      <a:pt x="410" y="458"/>
                      <a:pt x="384" y="468"/>
                      <a:pt x="369" y="490"/>
                    </a:cubicBezTo>
                    <a:cubicBezTo>
                      <a:pt x="351" y="511"/>
                      <a:pt x="347" y="538"/>
                      <a:pt x="340" y="564"/>
                    </a:cubicBezTo>
                    <a:cubicBezTo>
                      <a:pt x="318" y="632"/>
                      <a:pt x="273" y="693"/>
                      <a:pt x="217" y="739"/>
                    </a:cubicBezTo>
                    <a:cubicBezTo>
                      <a:pt x="191" y="761"/>
                      <a:pt x="157" y="774"/>
                      <a:pt x="129" y="794"/>
                    </a:cubicBezTo>
                    <a:cubicBezTo>
                      <a:pt x="101" y="816"/>
                      <a:pt x="92" y="849"/>
                      <a:pt x="82" y="881"/>
                    </a:cubicBezTo>
                    <a:cubicBezTo>
                      <a:pt x="62" y="934"/>
                      <a:pt x="37" y="985"/>
                      <a:pt x="0" y="1028"/>
                    </a:cubicBezTo>
                    <a:cubicBezTo>
                      <a:pt x="32" y="983"/>
                      <a:pt x="54" y="931"/>
                      <a:pt x="71" y="878"/>
                    </a:cubicBezTo>
                    <a:cubicBezTo>
                      <a:pt x="80" y="835"/>
                      <a:pt x="96" y="791"/>
                      <a:pt x="136" y="768"/>
                    </a:cubicBezTo>
                    <a:cubicBezTo>
                      <a:pt x="172" y="748"/>
                      <a:pt x="206" y="725"/>
                      <a:pt x="234" y="695"/>
                    </a:cubicBezTo>
                    <a:cubicBezTo>
                      <a:pt x="271" y="655"/>
                      <a:pt x="301" y="608"/>
                      <a:pt x="317" y="556"/>
                    </a:cubicBezTo>
                    <a:cubicBezTo>
                      <a:pt x="327" y="506"/>
                      <a:pt x="352" y="455"/>
                      <a:pt x="403" y="434"/>
                    </a:cubicBezTo>
                    <a:cubicBezTo>
                      <a:pt x="432" y="418"/>
                      <a:pt x="460" y="398"/>
                      <a:pt x="484" y="373"/>
                    </a:cubicBezTo>
                    <a:cubicBezTo>
                      <a:pt x="521" y="335"/>
                      <a:pt x="553" y="289"/>
                      <a:pt x="570" y="237"/>
                    </a:cubicBezTo>
                    <a:cubicBezTo>
                      <a:pt x="579" y="211"/>
                      <a:pt x="583" y="180"/>
                      <a:pt x="604" y="158"/>
                    </a:cubicBezTo>
                    <a:cubicBezTo>
                      <a:pt x="620" y="134"/>
                      <a:pt x="648" y="121"/>
                      <a:pt x="672" y="108"/>
                    </a:cubicBezTo>
                    <a:cubicBezTo>
                      <a:pt x="719" y="78"/>
                      <a:pt x="763" y="41"/>
                      <a:pt x="799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11" name="Group 610">
              <a:extLst>
                <a:ext uri="{FF2B5EF4-FFF2-40B4-BE49-F238E27FC236}">
                  <a16:creationId xmlns:a16="http://schemas.microsoft.com/office/drawing/2014/main" id="{D9408280-EE1C-EA4D-A44C-9C67C4077CB9}"/>
                </a:ext>
              </a:extLst>
            </p:cNvPr>
            <p:cNvGrpSpPr/>
            <p:nvPr/>
          </p:nvGrpSpPr>
          <p:grpSpPr>
            <a:xfrm>
              <a:off x="3388557" y="4941299"/>
              <a:ext cx="1644445" cy="990752"/>
              <a:chOff x="3388557" y="4941299"/>
              <a:chExt cx="1644445" cy="990752"/>
            </a:xfrm>
          </p:grpSpPr>
          <p:sp>
            <p:nvSpPr>
              <p:cNvPr id="159" name="Freeform 158">
                <a:extLst>
                  <a:ext uri="{FF2B5EF4-FFF2-40B4-BE49-F238E27FC236}">
                    <a16:creationId xmlns:a16="http://schemas.microsoft.com/office/drawing/2014/main" id="{7FD27044-B291-524A-A7CA-F1DA66BF5595}"/>
                  </a:ext>
                </a:extLst>
              </p:cNvPr>
              <p:cNvSpPr/>
              <p:nvPr/>
            </p:nvSpPr>
            <p:spPr>
              <a:xfrm>
                <a:off x="3388557" y="4941299"/>
                <a:ext cx="1644445" cy="99075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21" h="796">
                    <a:moveTo>
                      <a:pt x="1321" y="289"/>
                    </a:moveTo>
                    <a:lnTo>
                      <a:pt x="1286" y="304"/>
                    </a:lnTo>
                    <a:cubicBezTo>
                      <a:pt x="1210" y="336"/>
                      <a:pt x="1157" y="336"/>
                      <a:pt x="1122" y="336"/>
                    </a:cubicBezTo>
                    <a:cubicBezTo>
                      <a:pt x="1102" y="336"/>
                      <a:pt x="1099" y="336"/>
                      <a:pt x="1081" y="343"/>
                    </a:cubicBezTo>
                    <a:cubicBezTo>
                      <a:pt x="1064" y="350"/>
                      <a:pt x="1061" y="352"/>
                      <a:pt x="1048" y="367"/>
                    </a:cubicBezTo>
                    <a:cubicBezTo>
                      <a:pt x="1023" y="392"/>
                      <a:pt x="987" y="430"/>
                      <a:pt x="910" y="463"/>
                    </a:cubicBezTo>
                    <a:cubicBezTo>
                      <a:pt x="833" y="496"/>
                      <a:pt x="780" y="495"/>
                      <a:pt x="745" y="495"/>
                    </a:cubicBezTo>
                    <a:cubicBezTo>
                      <a:pt x="725" y="495"/>
                      <a:pt x="721" y="495"/>
                      <a:pt x="704" y="502"/>
                    </a:cubicBezTo>
                    <a:cubicBezTo>
                      <a:pt x="687" y="509"/>
                      <a:pt x="685" y="512"/>
                      <a:pt x="671" y="526"/>
                    </a:cubicBezTo>
                    <a:cubicBezTo>
                      <a:pt x="647" y="551"/>
                      <a:pt x="610" y="590"/>
                      <a:pt x="533" y="622"/>
                    </a:cubicBezTo>
                    <a:cubicBezTo>
                      <a:pt x="456" y="655"/>
                      <a:pt x="403" y="655"/>
                      <a:pt x="368" y="654"/>
                    </a:cubicBezTo>
                    <a:cubicBezTo>
                      <a:pt x="348" y="654"/>
                      <a:pt x="344" y="654"/>
                      <a:pt x="327" y="662"/>
                    </a:cubicBezTo>
                    <a:cubicBezTo>
                      <a:pt x="310" y="669"/>
                      <a:pt x="308" y="670"/>
                      <a:pt x="294" y="685"/>
                    </a:cubicBezTo>
                    <a:cubicBezTo>
                      <a:pt x="270" y="711"/>
                      <a:pt x="233" y="749"/>
                      <a:pt x="156" y="782"/>
                    </a:cubicBezTo>
                    <a:lnTo>
                      <a:pt x="122" y="796"/>
                    </a:lnTo>
                    <a:lnTo>
                      <a:pt x="0" y="508"/>
                    </a:lnTo>
                    <a:lnTo>
                      <a:pt x="34" y="493"/>
                    </a:lnTo>
                    <a:cubicBezTo>
                      <a:pt x="51" y="486"/>
                      <a:pt x="54" y="484"/>
                      <a:pt x="68" y="469"/>
                    </a:cubicBezTo>
                    <a:cubicBezTo>
                      <a:pt x="92" y="444"/>
                      <a:pt x="129" y="405"/>
                      <a:pt x="205" y="373"/>
                    </a:cubicBezTo>
                    <a:cubicBezTo>
                      <a:pt x="282" y="340"/>
                      <a:pt x="336" y="340"/>
                      <a:pt x="370" y="341"/>
                    </a:cubicBezTo>
                    <a:cubicBezTo>
                      <a:pt x="390" y="341"/>
                      <a:pt x="394" y="341"/>
                      <a:pt x="411" y="334"/>
                    </a:cubicBezTo>
                    <a:cubicBezTo>
                      <a:pt x="428" y="326"/>
                      <a:pt x="430" y="324"/>
                      <a:pt x="444" y="309"/>
                    </a:cubicBezTo>
                    <a:cubicBezTo>
                      <a:pt x="469" y="284"/>
                      <a:pt x="505" y="245"/>
                      <a:pt x="583" y="213"/>
                    </a:cubicBezTo>
                    <a:cubicBezTo>
                      <a:pt x="659" y="181"/>
                      <a:pt x="712" y="181"/>
                      <a:pt x="747" y="181"/>
                    </a:cubicBezTo>
                    <a:cubicBezTo>
                      <a:pt x="767" y="181"/>
                      <a:pt x="770" y="181"/>
                      <a:pt x="788" y="174"/>
                    </a:cubicBezTo>
                    <a:cubicBezTo>
                      <a:pt x="805" y="167"/>
                      <a:pt x="807" y="165"/>
                      <a:pt x="821" y="150"/>
                    </a:cubicBezTo>
                    <a:cubicBezTo>
                      <a:pt x="845" y="124"/>
                      <a:pt x="882" y="87"/>
                      <a:pt x="959" y="54"/>
                    </a:cubicBezTo>
                    <a:cubicBezTo>
                      <a:pt x="1036" y="21"/>
                      <a:pt x="1089" y="22"/>
                      <a:pt x="1124" y="22"/>
                    </a:cubicBezTo>
                    <a:cubicBezTo>
                      <a:pt x="1144" y="22"/>
                      <a:pt x="1147" y="22"/>
                      <a:pt x="1165" y="15"/>
                    </a:cubicBez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631D08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0" name="Freeform 159">
                <a:extLst>
                  <a:ext uri="{FF2B5EF4-FFF2-40B4-BE49-F238E27FC236}">
                    <a16:creationId xmlns:a16="http://schemas.microsoft.com/office/drawing/2014/main" id="{E4C6D826-F2F1-134E-B90B-72BF45479E67}"/>
                  </a:ext>
                </a:extLst>
              </p:cNvPr>
              <p:cNvSpPr/>
              <p:nvPr/>
            </p:nvSpPr>
            <p:spPr>
              <a:xfrm>
                <a:off x="3403506" y="4982425"/>
                <a:ext cx="1613300" cy="91722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296" h="737">
                    <a:moveTo>
                      <a:pt x="1201" y="0"/>
                    </a:moveTo>
                    <a:lnTo>
                      <a:pt x="1296" y="225"/>
                    </a:lnTo>
                    <a:cubicBezTo>
                      <a:pt x="1227" y="256"/>
                      <a:pt x="1144" y="265"/>
                      <a:pt x="1110" y="265"/>
                    </a:cubicBezTo>
                    <a:cubicBezTo>
                      <a:pt x="1088" y="264"/>
                      <a:pt x="1079" y="264"/>
                      <a:pt x="1054" y="275"/>
                    </a:cubicBezTo>
                    <a:cubicBezTo>
                      <a:pt x="1030" y="285"/>
                      <a:pt x="1024" y="292"/>
                      <a:pt x="1008" y="308"/>
                    </a:cubicBezTo>
                    <a:cubicBezTo>
                      <a:pt x="985" y="332"/>
                      <a:pt x="953" y="366"/>
                      <a:pt x="883" y="395"/>
                    </a:cubicBezTo>
                    <a:cubicBezTo>
                      <a:pt x="813" y="425"/>
                      <a:pt x="767" y="425"/>
                      <a:pt x="733" y="424"/>
                    </a:cubicBezTo>
                    <a:cubicBezTo>
                      <a:pt x="711" y="424"/>
                      <a:pt x="702" y="424"/>
                      <a:pt x="677" y="435"/>
                    </a:cubicBezTo>
                    <a:cubicBezTo>
                      <a:pt x="653" y="445"/>
                      <a:pt x="647" y="451"/>
                      <a:pt x="632" y="467"/>
                    </a:cubicBezTo>
                    <a:cubicBezTo>
                      <a:pt x="608" y="492"/>
                      <a:pt x="576" y="525"/>
                      <a:pt x="506" y="555"/>
                    </a:cubicBezTo>
                    <a:cubicBezTo>
                      <a:pt x="436" y="584"/>
                      <a:pt x="390" y="584"/>
                      <a:pt x="356" y="584"/>
                    </a:cubicBezTo>
                    <a:cubicBezTo>
                      <a:pt x="334" y="584"/>
                      <a:pt x="325" y="583"/>
                      <a:pt x="301" y="594"/>
                    </a:cubicBezTo>
                    <a:cubicBezTo>
                      <a:pt x="276" y="604"/>
                      <a:pt x="270" y="611"/>
                      <a:pt x="255" y="627"/>
                    </a:cubicBezTo>
                    <a:cubicBezTo>
                      <a:pt x="232" y="651"/>
                      <a:pt x="169" y="707"/>
                      <a:pt x="98" y="737"/>
                    </a:cubicBezTo>
                    <a:lnTo>
                      <a:pt x="0" y="505"/>
                    </a:lnTo>
                    <a:cubicBezTo>
                      <a:pt x="25" y="495"/>
                      <a:pt x="68" y="477"/>
                      <a:pt x="83" y="462"/>
                    </a:cubicBezTo>
                    <a:cubicBezTo>
                      <a:pt x="106" y="437"/>
                      <a:pt x="138" y="404"/>
                      <a:pt x="208" y="374"/>
                    </a:cubicBezTo>
                    <a:cubicBezTo>
                      <a:pt x="278" y="345"/>
                      <a:pt x="324" y="345"/>
                      <a:pt x="358" y="345"/>
                    </a:cubicBezTo>
                    <a:cubicBezTo>
                      <a:pt x="380" y="345"/>
                      <a:pt x="389" y="345"/>
                      <a:pt x="413" y="335"/>
                    </a:cubicBezTo>
                    <a:cubicBezTo>
                      <a:pt x="438" y="325"/>
                      <a:pt x="445" y="319"/>
                      <a:pt x="460" y="303"/>
                    </a:cubicBezTo>
                    <a:cubicBezTo>
                      <a:pt x="483" y="278"/>
                      <a:pt x="515" y="244"/>
                      <a:pt x="584" y="215"/>
                    </a:cubicBezTo>
                    <a:cubicBezTo>
                      <a:pt x="655" y="185"/>
                      <a:pt x="701" y="186"/>
                      <a:pt x="735" y="186"/>
                    </a:cubicBezTo>
                    <a:cubicBezTo>
                      <a:pt x="757" y="186"/>
                      <a:pt x="766" y="186"/>
                      <a:pt x="791" y="176"/>
                    </a:cubicBezTo>
                    <a:cubicBezTo>
                      <a:pt x="814" y="165"/>
                      <a:pt x="821" y="159"/>
                      <a:pt x="836" y="143"/>
                    </a:cubicBezTo>
                    <a:cubicBezTo>
                      <a:pt x="860" y="118"/>
                      <a:pt x="892" y="85"/>
                      <a:pt x="961" y="55"/>
                    </a:cubicBezTo>
                    <a:cubicBezTo>
                      <a:pt x="1032" y="26"/>
                      <a:pt x="1077" y="26"/>
                      <a:pt x="1112" y="27"/>
                    </a:cubicBezTo>
                    <a:cubicBezTo>
                      <a:pt x="1134" y="27"/>
                      <a:pt x="1176" y="10"/>
                      <a:pt x="1201" y="0"/>
                    </a:cubicBezTo>
                    <a:close/>
                  </a:path>
                </a:pathLst>
              </a:custGeom>
              <a:solidFill>
                <a:srgbClr val="EA4344">
                  <a:alpha val="8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4F513014-1F67-A940-9B84-CA62945AC573}"/>
                  </a:ext>
                </a:extLst>
              </p:cNvPr>
              <p:cNvSpPr/>
              <p:nvPr/>
            </p:nvSpPr>
            <p:spPr>
              <a:xfrm>
                <a:off x="3488220" y="5173094"/>
                <a:ext cx="1489967" cy="63682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97" h="512">
                    <a:moveTo>
                      <a:pt x="1197" y="0"/>
                    </a:moveTo>
                    <a:cubicBezTo>
                      <a:pt x="1146" y="25"/>
                      <a:pt x="1091" y="38"/>
                      <a:pt x="1035" y="45"/>
                    </a:cubicBezTo>
                    <a:cubicBezTo>
                      <a:pt x="1002" y="46"/>
                      <a:pt x="967" y="47"/>
                      <a:pt x="939" y="68"/>
                    </a:cubicBezTo>
                    <a:cubicBezTo>
                      <a:pt x="912" y="90"/>
                      <a:pt x="891" y="120"/>
                      <a:pt x="862" y="139"/>
                    </a:cubicBezTo>
                    <a:cubicBezTo>
                      <a:pt x="803" y="181"/>
                      <a:pt x="733" y="208"/>
                      <a:pt x="661" y="211"/>
                    </a:cubicBezTo>
                    <a:cubicBezTo>
                      <a:pt x="634" y="212"/>
                      <a:pt x="608" y="208"/>
                      <a:pt x="583" y="220"/>
                    </a:cubicBezTo>
                    <a:cubicBezTo>
                      <a:pt x="557" y="230"/>
                      <a:pt x="541" y="252"/>
                      <a:pt x="522" y="270"/>
                    </a:cubicBezTo>
                    <a:cubicBezTo>
                      <a:pt x="469" y="320"/>
                      <a:pt x="400" y="351"/>
                      <a:pt x="330" y="363"/>
                    </a:cubicBezTo>
                    <a:cubicBezTo>
                      <a:pt x="296" y="371"/>
                      <a:pt x="260" y="365"/>
                      <a:pt x="225" y="369"/>
                    </a:cubicBezTo>
                    <a:cubicBezTo>
                      <a:pt x="191" y="375"/>
                      <a:pt x="166" y="400"/>
                      <a:pt x="142" y="423"/>
                    </a:cubicBezTo>
                    <a:cubicBezTo>
                      <a:pt x="99" y="460"/>
                      <a:pt x="52" y="492"/>
                      <a:pt x="0" y="512"/>
                    </a:cubicBezTo>
                    <a:cubicBezTo>
                      <a:pt x="49" y="487"/>
                      <a:pt x="95" y="453"/>
                      <a:pt x="134" y="414"/>
                    </a:cubicBezTo>
                    <a:cubicBezTo>
                      <a:pt x="162" y="382"/>
                      <a:pt x="199" y="351"/>
                      <a:pt x="244" y="350"/>
                    </a:cubicBezTo>
                    <a:cubicBezTo>
                      <a:pt x="285" y="350"/>
                      <a:pt x="326" y="347"/>
                      <a:pt x="366" y="334"/>
                    </a:cubicBezTo>
                    <a:cubicBezTo>
                      <a:pt x="417" y="316"/>
                      <a:pt x="466" y="291"/>
                      <a:pt x="505" y="253"/>
                    </a:cubicBezTo>
                    <a:cubicBezTo>
                      <a:pt x="539" y="213"/>
                      <a:pt x="586" y="181"/>
                      <a:pt x="640" y="187"/>
                    </a:cubicBezTo>
                    <a:cubicBezTo>
                      <a:pt x="674" y="188"/>
                      <a:pt x="707" y="184"/>
                      <a:pt x="740" y="174"/>
                    </a:cubicBezTo>
                    <a:cubicBezTo>
                      <a:pt x="792" y="159"/>
                      <a:pt x="842" y="133"/>
                      <a:pt x="882" y="97"/>
                    </a:cubicBezTo>
                    <a:cubicBezTo>
                      <a:pt x="902" y="79"/>
                      <a:pt x="922" y="53"/>
                      <a:pt x="950" y="44"/>
                    </a:cubicBezTo>
                    <a:cubicBezTo>
                      <a:pt x="976" y="30"/>
                      <a:pt x="1006" y="33"/>
                      <a:pt x="1034" y="33"/>
                    </a:cubicBezTo>
                    <a:cubicBezTo>
                      <a:pt x="1090" y="30"/>
                      <a:pt x="1145" y="19"/>
                      <a:pt x="1197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177D3ABD-F425-504B-9EDE-1D0E3ADF9D39}"/>
                  </a:ext>
                </a:extLst>
              </p:cNvPr>
              <p:cNvSpPr/>
              <p:nvPr/>
            </p:nvSpPr>
            <p:spPr>
              <a:xfrm>
                <a:off x="3439634" y="5067168"/>
                <a:ext cx="1491213" cy="63557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98" h="511">
                    <a:moveTo>
                      <a:pt x="1198" y="0"/>
                    </a:moveTo>
                    <a:cubicBezTo>
                      <a:pt x="1147" y="24"/>
                      <a:pt x="1092" y="38"/>
                      <a:pt x="1036" y="44"/>
                    </a:cubicBezTo>
                    <a:cubicBezTo>
                      <a:pt x="1002" y="46"/>
                      <a:pt x="968" y="47"/>
                      <a:pt x="939" y="68"/>
                    </a:cubicBezTo>
                    <a:cubicBezTo>
                      <a:pt x="912" y="89"/>
                      <a:pt x="892" y="119"/>
                      <a:pt x="863" y="138"/>
                    </a:cubicBezTo>
                    <a:cubicBezTo>
                      <a:pt x="804" y="180"/>
                      <a:pt x="733" y="207"/>
                      <a:pt x="661" y="211"/>
                    </a:cubicBezTo>
                    <a:cubicBezTo>
                      <a:pt x="635" y="212"/>
                      <a:pt x="608" y="207"/>
                      <a:pt x="584" y="220"/>
                    </a:cubicBezTo>
                    <a:cubicBezTo>
                      <a:pt x="557" y="230"/>
                      <a:pt x="542" y="252"/>
                      <a:pt x="522" y="270"/>
                    </a:cubicBezTo>
                    <a:cubicBezTo>
                      <a:pt x="470" y="320"/>
                      <a:pt x="401" y="351"/>
                      <a:pt x="330" y="363"/>
                    </a:cubicBezTo>
                    <a:cubicBezTo>
                      <a:pt x="296" y="371"/>
                      <a:pt x="261" y="364"/>
                      <a:pt x="227" y="369"/>
                    </a:cubicBezTo>
                    <a:cubicBezTo>
                      <a:pt x="192" y="375"/>
                      <a:pt x="167" y="399"/>
                      <a:pt x="143" y="423"/>
                    </a:cubicBezTo>
                    <a:cubicBezTo>
                      <a:pt x="100" y="459"/>
                      <a:pt x="53" y="491"/>
                      <a:pt x="0" y="511"/>
                    </a:cubicBezTo>
                    <a:cubicBezTo>
                      <a:pt x="50" y="487"/>
                      <a:pt x="95" y="453"/>
                      <a:pt x="135" y="414"/>
                    </a:cubicBezTo>
                    <a:cubicBezTo>
                      <a:pt x="164" y="381"/>
                      <a:pt x="199" y="350"/>
                      <a:pt x="245" y="349"/>
                    </a:cubicBezTo>
                    <a:cubicBezTo>
                      <a:pt x="286" y="350"/>
                      <a:pt x="327" y="347"/>
                      <a:pt x="366" y="333"/>
                    </a:cubicBezTo>
                    <a:cubicBezTo>
                      <a:pt x="418" y="316"/>
                      <a:pt x="467" y="291"/>
                      <a:pt x="506" y="253"/>
                    </a:cubicBezTo>
                    <a:cubicBezTo>
                      <a:pt x="539" y="213"/>
                      <a:pt x="586" y="181"/>
                      <a:pt x="641" y="187"/>
                    </a:cubicBezTo>
                    <a:cubicBezTo>
                      <a:pt x="674" y="188"/>
                      <a:pt x="708" y="184"/>
                      <a:pt x="740" y="174"/>
                    </a:cubicBezTo>
                    <a:cubicBezTo>
                      <a:pt x="792" y="159"/>
                      <a:pt x="842" y="134"/>
                      <a:pt x="883" y="97"/>
                    </a:cubicBezTo>
                    <a:cubicBezTo>
                      <a:pt x="903" y="78"/>
                      <a:pt x="922" y="53"/>
                      <a:pt x="950" y="44"/>
                    </a:cubicBezTo>
                    <a:cubicBezTo>
                      <a:pt x="976" y="30"/>
                      <a:pt x="1006" y="33"/>
                      <a:pt x="1035" y="33"/>
                    </a:cubicBezTo>
                    <a:cubicBezTo>
                      <a:pt x="1090" y="29"/>
                      <a:pt x="1146" y="19"/>
                      <a:pt x="1198" y="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613" name="Group 612">
            <a:extLst>
              <a:ext uri="{FF2B5EF4-FFF2-40B4-BE49-F238E27FC236}">
                <a16:creationId xmlns:a16="http://schemas.microsoft.com/office/drawing/2014/main" id="{D880C00D-206F-ED43-8403-E17BCDE472DB}"/>
              </a:ext>
            </a:extLst>
          </p:cNvPr>
          <p:cNvGrpSpPr/>
          <p:nvPr/>
        </p:nvGrpSpPr>
        <p:grpSpPr>
          <a:xfrm>
            <a:off x="4978187" y="5651650"/>
            <a:ext cx="1038988" cy="1227536"/>
            <a:chOff x="4978187" y="5651650"/>
            <a:chExt cx="1038988" cy="1227536"/>
          </a:xfrm>
        </p:grpSpPr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A3780770-5E66-1049-B560-7EE88D336BE7}"/>
                </a:ext>
              </a:extLst>
            </p:cNvPr>
            <p:cNvSpPr/>
            <p:nvPr/>
          </p:nvSpPr>
          <p:spPr>
            <a:xfrm>
              <a:off x="5434144" y="5654142"/>
              <a:ext cx="583031" cy="12250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9" h="984">
                  <a:moveTo>
                    <a:pt x="262" y="96"/>
                  </a:moveTo>
                  <a:cubicBezTo>
                    <a:pt x="246" y="65"/>
                    <a:pt x="222" y="40"/>
                    <a:pt x="194" y="24"/>
                  </a:cubicBezTo>
                  <a:cubicBezTo>
                    <a:pt x="169" y="10"/>
                    <a:pt x="140" y="1"/>
                    <a:pt x="110" y="0"/>
                  </a:cubicBezTo>
                  <a:lnTo>
                    <a:pt x="29" y="0"/>
                  </a:lnTo>
                  <a:cubicBezTo>
                    <a:pt x="50" y="4"/>
                    <a:pt x="71" y="11"/>
                    <a:pt x="90" y="22"/>
                  </a:cubicBezTo>
                  <a:cubicBezTo>
                    <a:pt x="118" y="38"/>
                    <a:pt x="142" y="63"/>
                    <a:pt x="158" y="93"/>
                  </a:cubicBezTo>
                  <a:cubicBezTo>
                    <a:pt x="296" y="352"/>
                    <a:pt x="365" y="528"/>
                    <a:pt x="365" y="619"/>
                  </a:cubicBezTo>
                  <a:cubicBezTo>
                    <a:pt x="365" y="716"/>
                    <a:pt x="327" y="808"/>
                    <a:pt x="258" y="877"/>
                  </a:cubicBezTo>
                  <a:cubicBezTo>
                    <a:pt x="189" y="946"/>
                    <a:pt x="97" y="984"/>
                    <a:pt x="0" y="984"/>
                  </a:cubicBezTo>
                  <a:lnTo>
                    <a:pt x="104" y="984"/>
                  </a:lnTo>
                  <a:cubicBezTo>
                    <a:pt x="201" y="984"/>
                    <a:pt x="293" y="946"/>
                    <a:pt x="362" y="878"/>
                  </a:cubicBezTo>
                  <a:cubicBezTo>
                    <a:pt x="431" y="809"/>
                    <a:pt x="469" y="717"/>
                    <a:pt x="469" y="620"/>
                  </a:cubicBezTo>
                  <a:cubicBezTo>
                    <a:pt x="469" y="530"/>
                    <a:pt x="400" y="353"/>
                    <a:pt x="262" y="9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558A0B3A-F5B3-B844-A148-C1755880AFC7}"/>
                </a:ext>
              </a:extLst>
            </p:cNvPr>
            <p:cNvSpPr/>
            <p:nvPr/>
          </p:nvSpPr>
          <p:spPr>
            <a:xfrm>
              <a:off x="5009329" y="5681560"/>
              <a:ext cx="848384" cy="11664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2" h="937">
                  <a:moveTo>
                    <a:pt x="682" y="596"/>
                  </a:moveTo>
                  <a:cubicBezTo>
                    <a:pt x="682" y="785"/>
                    <a:pt x="529" y="937"/>
                    <a:pt x="341" y="937"/>
                  </a:cubicBezTo>
                  <a:cubicBezTo>
                    <a:pt x="152" y="937"/>
                    <a:pt x="0" y="785"/>
                    <a:pt x="0" y="596"/>
                  </a:cubicBezTo>
                  <a:cubicBezTo>
                    <a:pt x="0" y="489"/>
                    <a:pt x="110" y="260"/>
                    <a:pt x="204" y="82"/>
                  </a:cubicBezTo>
                  <a:cubicBezTo>
                    <a:pt x="263" y="-27"/>
                    <a:pt x="420" y="-27"/>
                    <a:pt x="478" y="82"/>
                  </a:cubicBezTo>
                  <a:cubicBezTo>
                    <a:pt x="573" y="260"/>
                    <a:pt x="682" y="489"/>
                    <a:pt x="682" y="596"/>
                  </a:cubicBezTo>
                  <a:close/>
                </a:path>
              </a:pathLst>
            </a:custGeom>
            <a:solidFill>
              <a:srgbClr val="B4D66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541D6C60-BC59-7943-8F60-A34A6AC0F224}"/>
                </a:ext>
              </a:extLst>
            </p:cNvPr>
            <p:cNvSpPr/>
            <p:nvPr/>
          </p:nvSpPr>
          <p:spPr>
            <a:xfrm>
              <a:off x="4978187" y="5651650"/>
              <a:ext cx="909428" cy="12275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986">
                  <a:moveTo>
                    <a:pt x="366" y="49"/>
                  </a:moveTo>
                  <a:cubicBezTo>
                    <a:pt x="317" y="49"/>
                    <a:pt x="274" y="75"/>
                    <a:pt x="251" y="118"/>
                  </a:cubicBezTo>
                  <a:cubicBezTo>
                    <a:pt x="121" y="362"/>
                    <a:pt x="49" y="541"/>
                    <a:pt x="49" y="621"/>
                  </a:cubicBezTo>
                  <a:cubicBezTo>
                    <a:pt x="49" y="795"/>
                    <a:pt x="191" y="937"/>
                    <a:pt x="366" y="937"/>
                  </a:cubicBezTo>
                  <a:cubicBezTo>
                    <a:pt x="540" y="937"/>
                    <a:pt x="682" y="795"/>
                    <a:pt x="682" y="621"/>
                  </a:cubicBezTo>
                  <a:cubicBezTo>
                    <a:pt x="682" y="541"/>
                    <a:pt x="611" y="362"/>
                    <a:pt x="481" y="118"/>
                  </a:cubicBezTo>
                  <a:cubicBezTo>
                    <a:pt x="458" y="75"/>
                    <a:pt x="415" y="49"/>
                    <a:pt x="366" y="49"/>
                  </a:cubicBezTo>
                  <a:close/>
                  <a:moveTo>
                    <a:pt x="366" y="986"/>
                  </a:moveTo>
                  <a:cubicBezTo>
                    <a:pt x="268" y="986"/>
                    <a:pt x="176" y="948"/>
                    <a:pt x="107" y="879"/>
                  </a:cubicBezTo>
                  <a:cubicBezTo>
                    <a:pt x="38" y="810"/>
                    <a:pt x="0" y="718"/>
                    <a:pt x="0" y="621"/>
                  </a:cubicBezTo>
                  <a:cubicBezTo>
                    <a:pt x="0" y="530"/>
                    <a:pt x="70" y="354"/>
                    <a:pt x="207" y="95"/>
                  </a:cubicBezTo>
                  <a:cubicBezTo>
                    <a:pt x="223" y="65"/>
                    <a:pt x="247" y="40"/>
                    <a:pt x="276" y="24"/>
                  </a:cubicBezTo>
                  <a:cubicBezTo>
                    <a:pt x="303" y="8"/>
                    <a:pt x="334" y="0"/>
                    <a:pt x="366" y="0"/>
                  </a:cubicBezTo>
                  <a:cubicBezTo>
                    <a:pt x="398" y="0"/>
                    <a:pt x="429" y="8"/>
                    <a:pt x="456" y="24"/>
                  </a:cubicBezTo>
                  <a:cubicBezTo>
                    <a:pt x="484" y="40"/>
                    <a:pt x="508" y="65"/>
                    <a:pt x="524" y="95"/>
                  </a:cubicBezTo>
                  <a:cubicBezTo>
                    <a:pt x="662" y="354"/>
                    <a:pt x="731" y="530"/>
                    <a:pt x="731" y="621"/>
                  </a:cubicBezTo>
                  <a:cubicBezTo>
                    <a:pt x="731" y="718"/>
                    <a:pt x="693" y="810"/>
                    <a:pt x="624" y="879"/>
                  </a:cubicBezTo>
                  <a:cubicBezTo>
                    <a:pt x="555" y="948"/>
                    <a:pt x="463" y="986"/>
                    <a:pt x="366" y="986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17375008-F9C5-E54D-B464-6D3C888DC71F}"/>
                </a:ext>
              </a:extLst>
            </p:cNvPr>
            <p:cNvSpPr/>
            <p:nvPr/>
          </p:nvSpPr>
          <p:spPr>
            <a:xfrm>
              <a:off x="5228588" y="6182544"/>
              <a:ext cx="409865" cy="411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0" h="331">
                  <a:moveTo>
                    <a:pt x="330" y="165"/>
                  </a:moveTo>
                  <a:cubicBezTo>
                    <a:pt x="330" y="257"/>
                    <a:pt x="256" y="331"/>
                    <a:pt x="165" y="331"/>
                  </a:cubicBezTo>
                  <a:cubicBezTo>
                    <a:pt x="74" y="331"/>
                    <a:pt x="0" y="257"/>
                    <a:pt x="0" y="165"/>
                  </a:cubicBezTo>
                  <a:cubicBezTo>
                    <a:pt x="0" y="74"/>
                    <a:pt x="74" y="0"/>
                    <a:pt x="165" y="0"/>
                  </a:cubicBezTo>
                  <a:cubicBezTo>
                    <a:pt x="256" y="0"/>
                    <a:pt x="330" y="74"/>
                    <a:pt x="330" y="165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C6713152-6396-7740-A7EE-2599A8A32BB5}"/>
                </a:ext>
              </a:extLst>
            </p:cNvPr>
            <p:cNvSpPr/>
            <p:nvPr/>
          </p:nvSpPr>
          <p:spPr>
            <a:xfrm>
              <a:off x="5310810" y="6185036"/>
              <a:ext cx="327643" cy="4087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4" h="329">
                  <a:moveTo>
                    <a:pt x="129" y="0"/>
                  </a:moveTo>
                  <a:cubicBezTo>
                    <a:pt x="170" y="31"/>
                    <a:pt x="195" y="79"/>
                    <a:pt x="195" y="133"/>
                  </a:cubicBezTo>
                  <a:cubicBezTo>
                    <a:pt x="195" y="224"/>
                    <a:pt x="121" y="298"/>
                    <a:pt x="30" y="298"/>
                  </a:cubicBezTo>
                  <a:cubicBezTo>
                    <a:pt x="20" y="298"/>
                    <a:pt x="10" y="298"/>
                    <a:pt x="0" y="296"/>
                  </a:cubicBezTo>
                  <a:cubicBezTo>
                    <a:pt x="27" y="317"/>
                    <a:pt x="62" y="329"/>
                    <a:pt x="99" y="329"/>
                  </a:cubicBezTo>
                  <a:cubicBezTo>
                    <a:pt x="190" y="329"/>
                    <a:pt x="264" y="255"/>
                    <a:pt x="264" y="163"/>
                  </a:cubicBezTo>
                  <a:cubicBezTo>
                    <a:pt x="264" y="82"/>
                    <a:pt x="206" y="15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14" name="Group 613">
            <a:extLst>
              <a:ext uri="{FF2B5EF4-FFF2-40B4-BE49-F238E27FC236}">
                <a16:creationId xmlns:a16="http://schemas.microsoft.com/office/drawing/2014/main" id="{80084DFB-76C5-2D40-9E23-2C71F516A53B}"/>
              </a:ext>
            </a:extLst>
          </p:cNvPr>
          <p:cNvGrpSpPr/>
          <p:nvPr/>
        </p:nvGrpSpPr>
        <p:grpSpPr>
          <a:xfrm>
            <a:off x="3006099" y="6269780"/>
            <a:ext cx="1780233" cy="771416"/>
            <a:chOff x="3006099" y="6269780"/>
            <a:chExt cx="1780233" cy="771416"/>
          </a:xfrm>
        </p:grpSpPr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EAD17060-38F4-6D4D-91FB-36569CE51DA2}"/>
                </a:ext>
              </a:extLst>
            </p:cNvPr>
            <p:cNvSpPr/>
            <p:nvPr/>
          </p:nvSpPr>
          <p:spPr>
            <a:xfrm>
              <a:off x="3006099" y="6686020"/>
              <a:ext cx="1777741" cy="2455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8" h="198">
                  <a:moveTo>
                    <a:pt x="0" y="0"/>
                  </a:moveTo>
                  <a:lnTo>
                    <a:pt x="0" y="32"/>
                  </a:lnTo>
                  <a:cubicBezTo>
                    <a:pt x="0" y="57"/>
                    <a:pt x="20" y="79"/>
                    <a:pt x="46" y="81"/>
                  </a:cubicBezTo>
                  <a:lnTo>
                    <a:pt x="929" y="159"/>
                  </a:lnTo>
                  <a:lnTo>
                    <a:pt x="1372" y="198"/>
                  </a:lnTo>
                  <a:cubicBezTo>
                    <a:pt x="1373" y="198"/>
                    <a:pt x="1375" y="198"/>
                    <a:pt x="1377" y="198"/>
                  </a:cubicBezTo>
                  <a:cubicBezTo>
                    <a:pt x="1392" y="198"/>
                    <a:pt x="1407" y="190"/>
                    <a:pt x="1417" y="178"/>
                  </a:cubicBezTo>
                  <a:cubicBezTo>
                    <a:pt x="1417" y="177"/>
                    <a:pt x="1418" y="177"/>
                    <a:pt x="1419" y="176"/>
                  </a:cubicBezTo>
                  <a:cubicBezTo>
                    <a:pt x="1425" y="168"/>
                    <a:pt x="1428" y="157"/>
                    <a:pt x="1428" y="145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D7D1A5C8-784B-9041-ABC8-962F19905E17}"/>
                </a:ext>
              </a:extLst>
            </p:cNvPr>
            <p:cNvSpPr/>
            <p:nvPr/>
          </p:nvSpPr>
          <p:spPr>
            <a:xfrm>
              <a:off x="3006099" y="6269780"/>
              <a:ext cx="1780233" cy="771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0" h="620">
                  <a:moveTo>
                    <a:pt x="1415" y="443"/>
                  </a:moveTo>
                  <a:lnTo>
                    <a:pt x="700" y="13"/>
                  </a:lnTo>
                  <a:cubicBezTo>
                    <a:pt x="691" y="8"/>
                    <a:pt x="681" y="5"/>
                    <a:pt x="671" y="4"/>
                  </a:cubicBezTo>
                  <a:cubicBezTo>
                    <a:pt x="295" y="-35"/>
                    <a:pt x="79" y="202"/>
                    <a:pt x="18" y="281"/>
                  </a:cubicBezTo>
                  <a:cubicBezTo>
                    <a:pt x="6" y="296"/>
                    <a:pt x="0" y="314"/>
                    <a:pt x="0" y="333"/>
                  </a:cubicBezTo>
                  <a:lnTo>
                    <a:pt x="113" y="345"/>
                  </a:lnTo>
                  <a:cubicBezTo>
                    <a:pt x="220" y="359"/>
                    <a:pt x="202" y="519"/>
                    <a:pt x="310" y="530"/>
                  </a:cubicBezTo>
                  <a:cubicBezTo>
                    <a:pt x="420" y="542"/>
                    <a:pt x="440" y="385"/>
                    <a:pt x="550" y="396"/>
                  </a:cubicBezTo>
                  <a:cubicBezTo>
                    <a:pt x="660" y="407"/>
                    <a:pt x="640" y="564"/>
                    <a:pt x="750" y="575"/>
                  </a:cubicBezTo>
                  <a:cubicBezTo>
                    <a:pt x="860" y="586"/>
                    <a:pt x="880" y="430"/>
                    <a:pt x="990" y="441"/>
                  </a:cubicBezTo>
                  <a:cubicBezTo>
                    <a:pt x="1100" y="452"/>
                    <a:pt x="1080" y="608"/>
                    <a:pt x="1190" y="619"/>
                  </a:cubicBezTo>
                  <a:cubicBezTo>
                    <a:pt x="1300" y="630"/>
                    <a:pt x="1319" y="467"/>
                    <a:pt x="1428" y="478"/>
                  </a:cubicBezTo>
                  <a:cubicBezTo>
                    <a:pt x="1433" y="465"/>
                    <a:pt x="1427" y="450"/>
                    <a:pt x="1415" y="443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66928856-45DA-E048-92C7-E10331EC1DA7}"/>
                </a:ext>
              </a:extLst>
            </p:cNvPr>
            <p:cNvSpPr/>
            <p:nvPr/>
          </p:nvSpPr>
          <p:spPr>
            <a:xfrm>
              <a:off x="3290139" y="6601277"/>
              <a:ext cx="181886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" h="67">
                  <a:moveTo>
                    <a:pt x="147" y="33"/>
                  </a:moveTo>
                  <a:cubicBezTo>
                    <a:pt x="147" y="52"/>
                    <a:pt x="114" y="67"/>
                    <a:pt x="74" y="67"/>
                  </a:cubicBezTo>
                  <a:cubicBezTo>
                    <a:pt x="33" y="67"/>
                    <a:pt x="0" y="52"/>
                    <a:pt x="0" y="33"/>
                  </a:cubicBezTo>
                  <a:cubicBezTo>
                    <a:pt x="0" y="15"/>
                    <a:pt x="33" y="0"/>
                    <a:pt x="74" y="0"/>
                  </a:cubicBezTo>
                  <a:cubicBezTo>
                    <a:pt x="114" y="0"/>
                    <a:pt x="147" y="15"/>
                    <a:pt x="147" y="33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6632A55E-C18D-E148-A253-192151E2E88C}"/>
                </a:ext>
              </a:extLst>
            </p:cNvPr>
            <p:cNvSpPr/>
            <p:nvPr/>
          </p:nvSpPr>
          <p:spPr>
            <a:xfrm>
              <a:off x="3647682" y="6425558"/>
              <a:ext cx="181886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" h="67">
                  <a:moveTo>
                    <a:pt x="147" y="33"/>
                  </a:moveTo>
                  <a:cubicBezTo>
                    <a:pt x="147" y="52"/>
                    <a:pt x="115" y="67"/>
                    <a:pt x="73" y="67"/>
                  </a:cubicBezTo>
                  <a:cubicBezTo>
                    <a:pt x="33" y="67"/>
                    <a:pt x="0" y="52"/>
                    <a:pt x="0" y="33"/>
                  </a:cubicBezTo>
                  <a:cubicBezTo>
                    <a:pt x="0" y="15"/>
                    <a:pt x="33" y="0"/>
                    <a:pt x="73" y="0"/>
                  </a:cubicBezTo>
                  <a:cubicBezTo>
                    <a:pt x="115" y="0"/>
                    <a:pt x="147" y="15"/>
                    <a:pt x="147" y="33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FCE021E-4B79-E14B-9378-6EAB2B71AB24}"/>
                </a:ext>
              </a:extLst>
            </p:cNvPr>
            <p:cNvSpPr/>
            <p:nvPr/>
          </p:nvSpPr>
          <p:spPr>
            <a:xfrm>
              <a:off x="3772261" y="6611247"/>
              <a:ext cx="183131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68">
                  <a:moveTo>
                    <a:pt x="148" y="34"/>
                  </a:moveTo>
                  <a:cubicBezTo>
                    <a:pt x="148" y="53"/>
                    <a:pt x="115" y="68"/>
                    <a:pt x="74" y="68"/>
                  </a:cubicBezTo>
                  <a:cubicBezTo>
                    <a:pt x="34" y="68"/>
                    <a:pt x="0" y="53"/>
                    <a:pt x="0" y="34"/>
                  </a:cubicBezTo>
                  <a:cubicBezTo>
                    <a:pt x="0" y="16"/>
                    <a:pt x="34" y="0"/>
                    <a:pt x="74" y="0"/>
                  </a:cubicBezTo>
                  <a:cubicBezTo>
                    <a:pt x="115" y="0"/>
                    <a:pt x="148" y="16"/>
                    <a:pt x="148" y="34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0791796A-2164-F445-B391-ECC15FC13E42}"/>
                </a:ext>
              </a:extLst>
            </p:cNvPr>
            <p:cNvSpPr/>
            <p:nvPr/>
          </p:nvSpPr>
          <p:spPr>
            <a:xfrm>
              <a:off x="4006466" y="6491609"/>
              <a:ext cx="183131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67">
                  <a:moveTo>
                    <a:pt x="148" y="33"/>
                  </a:moveTo>
                  <a:cubicBezTo>
                    <a:pt x="148" y="52"/>
                    <a:pt x="115" y="67"/>
                    <a:pt x="74" y="67"/>
                  </a:cubicBezTo>
                  <a:cubicBezTo>
                    <a:pt x="33" y="67"/>
                    <a:pt x="0" y="52"/>
                    <a:pt x="0" y="33"/>
                  </a:cubicBezTo>
                  <a:cubicBezTo>
                    <a:pt x="0" y="14"/>
                    <a:pt x="33" y="0"/>
                    <a:pt x="74" y="0"/>
                  </a:cubicBezTo>
                  <a:cubicBezTo>
                    <a:pt x="115" y="0"/>
                    <a:pt x="148" y="14"/>
                    <a:pt x="148" y="33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71BC5F46-4130-2B46-8432-B5FC6D55297B}"/>
                </a:ext>
              </a:extLst>
            </p:cNvPr>
            <p:cNvSpPr/>
            <p:nvPr/>
          </p:nvSpPr>
          <p:spPr>
            <a:xfrm>
              <a:off x="4294248" y="6684774"/>
              <a:ext cx="183131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67">
                  <a:moveTo>
                    <a:pt x="148" y="34"/>
                  </a:moveTo>
                  <a:cubicBezTo>
                    <a:pt x="148" y="52"/>
                    <a:pt x="115" y="67"/>
                    <a:pt x="74" y="67"/>
                  </a:cubicBezTo>
                  <a:cubicBezTo>
                    <a:pt x="34" y="67"/>
                    <a:pt x="0" y="52"/>
                    <a:pt x="0" y="34"/>
                  </a:cubicBezTo>
                  <a:cubicBezTo>
                    <a:pt x="0" y="15"/>
                    <a:pt x="34" y="0"/>
                    <a:pt x="74" y="0"/>
                  </a:cubicBezTo>
                  <a:cubicBezTo>
                    <a:pt x="115" y="0"/>
                    <a:pt x="148" y="15"/>
                    <a:pt x="148" y="34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4DD674BB-87FE-D54F-A3F0-D4F185C42B68}"/>
                </a:ext>
              </a:extLst>
            </p:cNvPr>
            <p:cNvSpPr/>
            <p:nvPr/>
          </p:nvSpPr>
          <p:spPr>
            <a:xfrm>
              <a:off x="3445863" y="6528995"/>
              <a:ext cx="84714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" h="55">
                  <a:moveTo>
                    <a:pt x="4" y="1"/>
                  </a:moveTo>
                  <a:cubicBezTo>
                    <a:pt x="8" y="-1"/>
                    <a:pt x="12" y="-1"/>
                    <a:pt x="15" y="2"/>
                  </a:cubicBezTo>
                  <a:lnTo>
                    <a:pt x="66" y="38"/>
                  </a:lnTo>
                  <a:cubicBezTo>
                    <a:pt x="71" y="42"/>
                    <a:pt x="71" y="49"/>
                    <a:pt x="66" y="53"/>
                  </a:cubicBezTo>
                  <a:lnTo>
                    <a:pt x="64" y="54"/>
                  </a:lnTo>
                  <a:cubicBezTo>
                    <a:pt x="61" y="55"/>
                    <a:pt x="56" y="55"/>
                    <a:pt x="53" y="53"/>
                  </a:cubicBezTo>
                  <a:lnTo>
                    <a:pt x="4" y="16"/>
                  </a:lnTo>
                  <a:cubicBezTo>
                    <a:pt x="-1" y="13"/>
                    <a:pt x="-1" y="5"/>
                    <a:pt x="4" y="1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DEE3A5A3-84FD-234E-A512-63BD6695E820}"/>
                </a:ext>
              </a:extLst>
            </p:cNvPr>
            <p:cNvSpPr/>
            <p:nvPr/>
          </p:nvSpPr>
          <p:spPr>
            <a:xfrm>
              <a:off x="4575793" y="6770764"/>
              <a:ext cx="84714" cy="67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" h="55">
                  <a:moveTo>
                    <a:pt x="4" y="1"/>
                  </a:moveTo>
                  <a:cubicBezTo>
                    <a:pt x="7" y="-1"/>
                    <a:pt x="12" y="-1"/>
                    <a:pt x="15" y="2"/>
                  </a:cubicBezTo>
                  <a:lnTo>
                    <a:pt x="66" y="38"/>
                  </a:lnTo>
                  <a:cubicBezTo>
                    <a:pt x="70" y="41"/>
                    <a:pt x="70" y="49"/>
                    <a:pt x="65" y="53"/>
                  </a:cubicBezTo>
                  <a:lnTo>
                    <a:pt x="64" y="54"/>
                  </a:lnTo>
                  <a:cubicBezTo>
                    <a:pt x="61" y="56"/>
                    <a:pt x="56" y="55"/>
                    <a:pt x="53" y="53"/>
                  </a:cubicBezTo>
                  <a:lnTo>
                    <a:pt x="4" y="16"/>
                  </a:lnTo>
                  <a:cubicBezTo>
                    <a:pt x="-1" y="13"/>
                    <a:pt x="-1" y="5"/>
                    <a:pt x="4" y="1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E67A820C-8C34-3C4A-A58B-C6757BE45BCF}"/>
                </a:ext>
              </a:extLst>
            </p:cNvPr>
            <p:cNvSpPr/>
            <p:nvPr/>
          </p:nvSpPr>
          <p:spPr>
            <a:xfrm>
              <a:off x="3878150" y="6499086"/>
              <a:ext cx="98418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7">
                  <a:moveTo>
                    <a:pt x="0" y="16"/>
                  </a:moveTo>
                  <a:cubicBezTo>
                    <a:pt x="1" y="12"/>
                    <a:pt x="4" y="10"/>
                    <a:pt x="8" y="9"/>
                  </a:cubicBezTo>
                  <a:lnTo>
                    <a:pt x="70" y="0"/>
                  </a:lnTo>
                  <a:cubicBezTo>
                    <a:pt x="76" y="0"/>
                    <a:pt x="81" y="6"/>
                    <a:pt x="79" y="12"/>
                  </a:cubicBezTo>
                  <a:lnTo>
                    <a:pt x="79" y="13"/>
                  </a:lnTo>
                  <a:cubicBezTo>
                    <a:pt x="78" y="17"/>
                    <a:pt x="75" y="20"/>
                    <a:pt x="71" y="21"/>
                  </a:cubicBezTo>
                  <a:lnTo>
                    <a:pt x="10" y="27"/>
                  </a:lnTo>
                  <a:cubicBezTo>
                    <a:pt x="3" y="28"/>
                    <a:pt x="-1" y="22"/>
                    <a:pt x="0" y="16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A0765049-0492-1944-8942-A7FAFDE48BDD}"/>
                </a:ext>
              </a:extLst>
            </p:cNvPr>
            <p:cNvSpPr/>
            <p:nvPr/>
          </p:nvSpPr>
          <p:spPr>
            <a:xfrm>
              <a:off x="4006466" y="6710945"/>
              <a:ext cx="98418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6">
                  <a:moveTo>
                    <a:pt x="1" y="4"/>
                  </a:moveTo>
                  <a:cubicBezTo>
                    <a:pt x="3" y="1"/>
                    <a:pt x="6" y="-1"/>
                    <a:pt x="10" y="0"/>
                  </a:cubicBezTo>
                  <a:lnTo>
                    <a:pt x="72" y="6"/>
                  </a:lnTo>
                  <a:cubicBezTo>
                    <a:pt x="78" y="6"/>
                    <a:pt x="82" y="13"/>
                    <a:pt x="79" y="19"/>
                  </a:cubicBezTo>
                  <a:lnTo>
                    <a:pt x="78" y="20"/>
                  </a:lnTo>
                  <a:cubicBezTo>
                    <a:pt x="77" y="24"/>
                    <a:pt x="73" y="26"/>
                    <a:pt x="69" y="25"/>
                  </a:cubicBezTo>
                  <a:lnTo>
                    <a:pt x="8" y="18"/>
                  </a:lnTo>
                  <a:cubicBezTo>
                    <a:pt x="1" y="17"/>
                    <a:pt x="-2" y="10"/>
                    <a:pt x="1" y="4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031057E3-5CB6-2C4A-83F0-709D99CD211A}"/>
                </a:ext>
              </a:extLst>
            </p:cNvPr>
            <p:cNvSpPr/>
            <p:nvPr/>
          </p:nvSpPr>
          <p:spPr>
            <a:xfrm>
              <a:off x="4258120" y="6632432"/>
              <a:ext cx="98418" cy="34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29">
                  <a:moveTo>
                    <a:pt x="0" y="18"/>
                  </a:moveTo>
                  <a:cubicBezTo>
                    <a:pt x="1" y="15"/>
                    <a:pt x="4" y="12"/>
                    <a:pt x="7" y="11"/>
                  </a:cubicBezTo>
                  <a:lnTo>
                    <a:pt x="69" y="0"/>
                  </a:lnTo>
                  <a:cubicBezTo>
                    <a:pt x="75" y="-1"/>
                    <a:pt x="81" y="4"/>
                    <a:pt x="80" y="11"/>
                  </a:cubicBezTo>
                  <a:lnTo>
                    <a:pt x="79" y="12"/>
                  </a:lnTo>
                  <a:cubicBezTo>
                    <a:pt x="78" y="17"/>
                    <a:pt x="75" y="19"/>
                    <a:pt x="71" y="19"/>
                  </a:cubicBezTo>
                  <a:lnTo>
                    <a:pt x="11" y="29"/>
                  </a:lnTo>
                  <a:cubicBezTo>
                    <a:pt x="4" y="30"/>
                    <a:pt x="-1" y="24"/>
                    <a:pt x="0" y="18"/>
                  </a:cubicBezTo>
                  <a:close/>
                </a:path>
              </a:pathLst>
            </a:custGeom>
            <a:solidFill>
              <a:srgbClr val="5CA97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59669110-B7DA-6F44-AB43-A91FF2483F67}"/>
                </a:ext>
              </a:extLst>
            </p:cNvPr>
            <p:cNvSpPr/>
            <p:nvPr/>
          </p:nvSpPr>
          <p:spPr>
            <a:xfrm>
              <a:off x="3600338" y="6553920"/>
              <a:ext cx="92189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1">
                  <a:moveTo>
                    <a:pt x="7" y="17"/>
                  </a:moveTo>
                  <a:lnTo>
                    <a:pt x="5" y="21"/>
                  </a:lnTo>
                  <a:cubicBezTo>
                    <a:pt x="-5" y="38"/>
                    <a:pt x="1" y="60"/>
                    <a:pt x="18" y="70"/>
                  </a:cubicBezTo>
                  <a:cubicBezTo>
                    <a:pt x="22" y="72"/>
                    <a:pt x="27" y="71"/>
                    <a:pt x="29" y="67"/>
                  </a:cubicBezTo>
                  <a:lnTo>
                    <a:pt x="36" y="54"/>
                  </a:lnTo>
                  <a:cubicBezTo>
                    <a:pt x="37" y="53"/>
                    <a:pt x="40" y="52"/>
                    <a:pt x="41" y="53"/>
                  </a:cubicBezTo>
                  <a:lnTo>
                    <a:pt x="59" y="66"/>
                  </a:lnTo>
                  <a:cubicBezTo>
                    <a:pt x="62" y="67"/>
                    <a:pt x="64" y="67"/>
                    <a:pt x="66" y="64"/>
                  </a:cubicBezTo>
                  <a:lnTo>
                    <a:pt x="71" y="57"/>
                  </a:lnTo>
                  <a:lnTo>
                    <a:pt x="75" y="49"/>
                  </a:lnTo>
                  <a:cubicBezTo>
                    <a:pt x="76" y="46"/>
                    <a:pt x="75" y="43"/>
                    <a:pt x="73" y="42"/>
                  </a:cubicBezTo>
                  <a:lnTo>
                    <a:pt x="53" y="33"/>
                  </a:lnTo>
                  <a:cubicBezTo>
                    <a:pt x="52" y="32"/>
                    <a:pt x="51" y="29"/>
                    <a:pt x="52" y="28"/>
                  </a:cubicBezTo>
                  <a:lnTo>
                    <a:pt x="59" y="15"/>
                  </a:lnTo>
                  <a:cubicBezTo>
                    <a:pt x="62" y="12"/>
                    <a:pt x="60" y="7"/>
                    <a:pt x="57" y="4"/>
                  </a:cubicBezTo>
                  <a:cubicBezTo>
                    <a:pt x="40" y="-5"/>
                    <a:pt x="18" y="0"/>
                    <a:pt x="7" y="17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73205715-2E08-DE42-8668-B5BA8464FB84}"/>
                </a:ext>
              </a:extLst>
            </p:cNvPr>
            <p:cNvSpPr/>
            <p:nvPr/>
          </p:nvSpPr>
          <p:spPr>
            <a:xfrm>
              <a:off x="3864449" y="6370724"/>
              <a:ext cx="87205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73">
                  <a:moveTo>
                    <a:pt x="16" y="9"/>
                  </a:moveTo>
                  <a:lnTo>
                    <a:pt x="12" y="12"/>
                  </a:lnTo>
                  <a:cubicBezTo>
                    <a:pt x="-3" y="26"/>
                    <a:pt x="-4" y="48"/>
                    <a:pt x="8" y="62"/>
                  </a:cubicBezTo>
                  <a:cubicBezTo>
                    <a:pt x="12" y="66"/>
                    <a:pt x="17" y="66"/>
                    <a:pt x="20" y="63"/>
                  </a:cubicBezTo>
                  <a:lnTo>
                    <a:pt x="31" y="53"/>
                  </a:lnTo>
                  <a:cubicBezTo>
                    <a:pt x="32" y="52"/>
                    <a:pt x="35" y="53"/>
                    <a:pt x="35" y="54"/>
                  </a:cubicBezTo>
                  <a:lnTo>
                    <a:pt x="49" y="72"/>
                  </a:lnTo>
                  <a:cubicBezTo>
                    <a:pt x="51" y="74"/>
                    <a:pt x="54" y="74"/>
                    <a:pt x="56" y="72"/>
                  </a:cubicBezTo>
                  <a:lnTo>
                    <a:pt x="63" y="66"/>
                  </a:lnTo>
                  <a:lnTo>
                    <a:pt x="70" y="61"/>
                  </a:lnTo>
                  <a:cubicBezTo>
                    <a:pt x="71" y="59"/>
                    <a:pt x="71" y="55"/>
                    <a:pt x="70" y="53"/>
                  </a:cubicBezTo>
                  <a:lnTo>
                    <a:pt x="54" y="38"/>
                  </a:lnTo>
                  <a:cubicBezTo>
                    <a:pt x="52" y="37"/>
                    <a:pt x="52" y="34"/>
                    <a:pt x="54" y="33"/>
                  </a:cubicBezTo>
                  <a:lnTo>
                    <a:pt x="65" y="23"/>
                  </a:lnTo>
                  <a:cubicBezTo>
                    <a:pt x="69" y="21"/>
                    <a:pt x="69" y="15"/>
                    <a:pt x="66" y="12"/>
                  </a:cubicBezTo>
                  <a:cubicBezTo>
                    <a:pt x="52" y="-2"/>
                    <a:pt x="30" y="-4"/>
                    <a:pt x="16" y="9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30396ABF-E0DD-A14E-ABF0-9001B1385191}"/>
                </a:ext>
              </a:extLst>
            </p:cNvPr>
            <p:cNvSpPr/>
            <p:nvPr/>
          </p:nvSpPr>
          <p:spPr>
            <a:xfrm>
              <a:off x="4106133" y="6605015"/>
              <a:ext cx="88451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" h="73">
                  <a:moveTo>
                    <a:pt x="16" y="9"/>
                  </a:moveTo>
                  <a:lnTo>
                    <a:pt x="12" y="12"/>
                  </a:lnTo>
                  <a:cubicBezTo>
                    <a:pt x="-3" y="25"/>
                    <a:pt x="-4" y="48"/>
                    <a:pt x="9" y="62"/>
                  </a:cubicBezTo>
                  <a:cubicBezTo>
                    <a:pt x="12" y="65"/>
                    <a:pt x="17" y="66"/>
                    <a:pt x="20" y="63"/>
                  </a:cubicBezTo>
                  <a:lnTo>
                    <a:pt x="31" y="53"/>
                  </a:lnTo>
                  <a:cubicBezTo>
                    <a:pt x="33" y="52"/>
                    <a:pt x="35" y="52"/>
                    <a:pt x="36" y="54"/>
                  </a:cubicBezTo>
                  <a:lnTo>
                    <a:pt x="49" y="72"/>
                  </a:lnTo>
                  <a:cubicBezTo>
                    <a:pt x="51" y="73"/>
                    <a:pt x="54" y="74"/>
                    <a:pt x="57" y="72"/>
                  </a:cubicBezTo>
                  <a:lnTo>
                    <a:pt x="63" y="66"/>
                  </a:lnTo>
                  <a:lnTo>
                    <a:pt x="70" y="60"/>
                  </a:lnTo>
                  <a:cubicBezTo>
                    <a:pt x="72" y="58"/>
                    <a:pt x="72" y="55"/>
                    <a:pt x="70" y="53"/>
                  </a:cubicBezTo>
                  <a:lnTo>
                    <a:pt x="54" y="37"/>
                  </a:lnTo>
                  <a:cubicBezTo>
                    <a:pt x="53" y="36"/>
                    <a:pt x="53" y="34"/>
                    <a:pt x="54" y="33"/>
                  </a:cubicBezTo>
                  <a:lnTo>
                    <a:pt x="65" y="23"/>
                  </a:lnTo>
                  <a:cubicBezTo>
                    <a:pt x="69" y="20"/>
                    <a:pt x="69" y="15"/>
                    <a:pt x="66" y="12"/>
                  </a:cubicBezTo>
                  <a:cubicBezTo>
                    <a:pt x="53" y="-3"/>
                    <a:pt x="30" y="-4"/>
                    <a:pt x="16" y="9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63C26FF0-9151-9045-9228-1A289C2904E0}"/>
                </a:ext>
              </a:extLst>
            </p:cNvPr>
            <p:cNvSpPr/>
            <p:nvPr/>
          </p:nvSpPr>
          <p:spPr>
            <a:xfrm>
              <a:off x="4433773" y="6794442"/>
              <a:ext cx="87205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73">
                  <a:moveTo>
                    <a:pt x="16" y="8"/>
                  </a:moveTo>
                  <a:lnTo>
                    <a:pt x="13" y="12"/>
                  </a:lnTo>
                  <a:cubicBezTo>
                    <a:pt x="-2" y="25"/>
                    <a:pt x="-4" y="47"/>
                    <a:pt x="9" y="62"/>
                  </a:cubicBezTo>
                  <a:cubicBezTo>
                    <a:pt x="12" y="65"/>
                    <a:pt x="17" y="66"/>
                    <a:pt x="21" y="63"/>
                  </a:cubicBezTo>
                  <a:lnTo>
                    <a:pt x="32" y="53"/>
                  </a:lnTo>
                  <a:cubicBezTo>
                    <a:pt x="33" y="52"/>
                    <a:pt x="35" y="52"/>
                    <a:pt x="37" y="53"/>
                  </a:cubicBezTo>
                  <a:lnTo>
                    <a:pt x="50" y="71"/>
                  </a:lnTo>
                  <a:cubicBezTo>
                    <a:pt x="52" y="73"/>
                    <a:pt x="55" y="73"/>
                    <a:pt x="56" y="71"/>
                  </a:cubicBezTo>
                  <a:lnTo>
                    <a:pt x="63" y="66"/>
                  </a:lnTo>
                  <a:lnTo>
                    <a:pt x="70" y="60"/>
                  </a:lnTo>
                  <a:cubicBezTo>
                    <a:pt x="72" y="58"/>
                    <a:pt x="72" y="55"/>
                    <a:pt x="70" y="53"/>
                  </a:cubicBezTo>
                  <a:lnTo>
                    <a:pt x="54" y="37"/>
                  </a:lnTo>
                  <a:cubicBezTo>
                    <a:pt x="53" y="36"/>
                    <a:pt x="53" y="34"/>
                    <a:pt x="54" y="33"/>
                  </a:cubicBezTo>
                  <a:lnTo>
                    <a:pt x="66" y="23"/>
                  </a:lnTo>
                  <a:cubicBezTo>
                    <a:pt x="69" y="20"/>
                    <a:pt x="69" y="15"/>
                    <a:pt x="66" y="11"/>
                  </a:cubicBezTo>
                  <a:cubicBezTo>
                    <a:pt x="53" y="-3"/>
                    <a:pt x="31" y="-4"/>
                    <a:pt x="16" y="8"/>
                  </a:cubicBezTo>
                  <a:close/>
                </a:path>
              </a:pathLst>
            </a:custGeom>
            <a:solidFill>
              <a:srgbClr val="FFFFF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E463ACC2-0AF7-8F41-AD07-AE9ADE402EC5}"/>
                </a:ext>
              </a:extLst>
            </p:cNvPr>
            <p:cNvSpPr/>
            <p:nvPr/>
          </p:nvSpPr>
          <p:spPr>
            <a:xfrm>
              <a:off x="3006099" y="6269780"/>
              <a:ext cx="933098" cy="5234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0" h="421">
                  <a:moveTo>
                    <a:pt x="700" y="13"/>
                  </a:moveTo>
                  <a:cubicBezTo>
                    <a:pt x="691" y="8"/>
                    <a:pt x="681" y="5"/>
                    <a:pt x="671" y="4"/>
                  </a:cubicBezTo>
                  <a:cubicBezTo>
                    <a:pt x="295" y="-35"/>
                    <a:pt x="79" y="202"/>
                    <a:pt x="18" y="281"/>
                  </a:cubicBezTo>
                  <a:cubicBezTo>
                    <a:pt x="6" y="296"/>
                    <a:pt x="0" y="314"/>
                    <a:pt x="0" y="333"/>
                  </a:cubicBezTo>
                  <a:lnTo>
                    <a:pt x="0" y="365"/>
                  </a:lnTo>
                  <a:cubicBezTo>
                    <a:pt x="0" y="390"/>
                    <a:pt x="20" y="412"/>
                    <a:pt x="46" y="414"/>
                  </a:cubicBezTo>
                  <a:lnTo>
                    <a:pt x="126" y="421"/>
                  </a:lnTo>
                  <a:cubicBezTo>
                    <a:pt x="89" y="363"/>
                    <a:pt x="126" y="313"/>
                    <a:pt x="126" y="313"/>
                  </a:cubicBezTo>
                  <a:cubicBezTo>
                    <a:pt x="303" y="35"/>
                    <a:pt x="750" y="43"/>
                    <a:pt x="750" y="43"/>
                  </a:cubicBezTo>
                  <a:close/>
                </a:path>
              </a:pathLst>
            </a:custGeom>
            <a:solidFill>
              <a:srgbClr val="631D08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98" name="Straight Connector 197">
            <a:extLst>
              <a:ext uri="{FF2B5EF4-FFF2-40B4-BE49-F238E27FC236}">
                <a16:creationId xmlns:a16="http://schemas.microsoft.com/office/drawing/2014/main" id="{AE8874D0-249A-3A48-9620-D2534A3B409B}"/>
              </a:ext>
            </a:extLst>
          </p:cNvPr>
          <p:cNvSpPr/>
          <p:nvPr/>
        </p:nvSpPr>
        <p:spPr>
          <a:xfrm flipH="1">
            <a:off x="6534181" y="5259088"/>
            <a:ext cx="2572560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1" name="Straight Connector 200">
            <a:extLst>
              <a:ext uri="{FF2B5EF4-FFF2-40B4-BE49-F238E27FC236}">
                <a16:creationId xmlns:a16="http://schemas.microsoft.com/office/drawing/2014/main" id="{C35033A3-1CDB-C841-AE34-9B79338DD9D7}"/>
              </a:ext>
            </a:extLst>
          </p:cNvPr>
          <p:cNvSpPr/>
          <p:nvPr/>
        </p:nvSpPr>
        <p:spPr>
          <a:xfrm flipH="1">
            <a:off x="14955733" y="5525781"/>
            <a:ext cx="2983671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4" name="Rounded Rectangle 203">
            <a:extLst>
              <a:ext uri="{FF2B5EF4-FFF2-40B4-BE49-F238E27FC236}">
                <a16:creationId xmlns:a16="http://schemas.microsoft.com/office/drawing/2014/main" id="{6A06D71B-99F4-9948-BB97-25024EBFDF46}"/>
              </a:ext>
            </a:extLst>
          </p:cNvPr>
          <p:cNvSpPr/>
          <p:nvPr/>
        </p:nvSpPr>
        <p:spPr>
          <a:xfrm>
            <a:off x="17492165" y="8501776"/>
            <a:ext cx="4535928" cy="4461501"/>
          </a:xfrm>
          <a:prstGeom prst="roundRect">
            <a:avLst>
              <a:gd name="adj" fmla="val 7151"/>
            </a:avLst>
          </a:prstGeom>
          <a:solidFill>
            <a:srgbClr val="C3C8CF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15" name="Group 614">
            <a:extLst>
              <a:ext uri="{FF2B5EF4-FFF2-40B4-BE49-F238E27FC236}">
                <a16:creationId xmlns:a16="http://schemas.microsoft.com/office/drawing/2014/main" id="{A13387EF-01EC-DF42-9ABA-D2F7843CED49}"/>
              </a:ext>
            </a:extLst>
          </p:cNvPr>
          <p:cNvGrpSpPr/>
          <p:nvPr/>
        </p:nvGrpSpPr>
        <p:grpSpPr>
          <a:xfrm>
            <a:off x="18088899" y="11511420"/>
            <a:ext cx="1519866" cy="863634"/>
            <a:chOff x="18088899" y="11511420"/>
            <a:chExt cx="1519866" cy="863634"/>
          </a:xfrm>
        </p:grpSpPr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B31A6123-1CF1-7546-AA1C-7EC310036E95}"/>
                </a:ext>
              </a:extLst>
            </p:cNvPr>
            <p:cNvSpPr/>
            <p:nvPr/>
          </p:nvSpPr>
          <p:spPr>
            <a:xfrm>
              <a:off x="18108832" y="12164441"/>
              <a:ext cx="1453839" cy="210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8" h="170">
                  <a:moveTo>
                    <a:pt x="1061" y="170"/>
                  </a:moveTo>
                  <a:lnTo>
                    <a:pt x="107" y="170"/>
                  </a:lnTo>
                  <a:cubicBezTo>
                    <a:pt x="48" y="170"/>
                    <a:pt x="0" y="122"/>
                    <a:pt x="0" y="63"/>
                  </a:cubicBezTo>
                  <a:lnTo>
                    <a:pt x="0" y="0"/>
                  </a:lnTo>
                  <a:lnTo>
                    <a:pt x="1168" y="0"/>
                  </a:lnTo>
                  <a:lnTo>
                    <a:pt x="1168" y="63"/>
                  </a:lnTo>
                  <a:cubicBezTo>
                    <a:pt x="1168" y="122"/>
                    <a:pt x="1120" y="170"/>
                    <a:pt x="1061" y="170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089D82FF-6045-6B4C-A74E-F812B550627F}"/>
                </a:ext>
              </a:extLst>
            </p:cNvPr>
            <p:cNvSpPr/>
            <p:nvPr/>
          </p:nvSpPr>
          <p:spPr>
            <a:xfrm>
              <a:off x="18088899" y="11511420"/>
              <a:ext cx="1519866" cy="600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1" h="483">
                  <a:moveTo>
                    <a:pt x="66" y="483"/>
                  </a:moveTo>
                  <a:lnTo>
                    <a:pt x="1155" y="483"/>
                  </a:lnTo>
                  <a:cubicBezTo>
                    <a:pt x="1205" y="483"/>
                    <a:pt x="1237" y="408"/>
                    <a:pt x="1213" y="347"/>
                  </a:cubicBezTo>
                  <a:cubicBezTo>
                    <a:pt x="1156" y="203"/>
                    <a:pt x="1002" y="-5"/>
                    <a:pt x="591" y="0"/>
                  </a:cubicBezTo>
                  <a:cubicBezTo>
                    <a:pt x="208" y="4"/>
                    <a:pt x="63" y="206"/>
                    <a:pt x="8" y="347"/>
                  </a:cubicBezTo>
                  <a:cubicBezTo>
                    <a:pt x="-15" y="409"/>
                    <a:pt x="16" y="483"/>
                    <a:pt x="66" y="483"/>
                  </a:cubicBezTo>
                  <a:close/>
                </a:path>
              </a:pathLst>
            </a:custGeom>
            <a:solidFill>
              <a:srgbClr val="FC8A2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74EB1306-BC0C-C845-8F8A-D81333E80E04}"/>
                </a:ext>
              </a:extLst>
            </p:cNvPr>
            <p:cNvSpPr/>
            <p:nvPr/>
          </p:nvSpPr>
          <p:spPr>
            <a:xfrm>
              <a:off x="18629573" y="11788080"/>
              <a:ext cx="46094" cy="8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70">
                  <a:moveTo>
                    <a:pt x="31" y="0"/>
                  </a:moveTo>
                  <a:cubicBezTo>
                    <a:pt x="31" y="0"/>
                    <a:pt x="-26" y="60"/>
                    <a:pt x="15" y="69"/>
                  </a:cubicBezTo>
                  <a:cubicBezTo>
                    <a:pt x="55" y="77"/>
                    <a:pt x="31" y="0"/>
                    <a:pt x="3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1854E51B-C302-4046-AC76-6DF86C000258}"/>
                </a:ext>
              </a:extLst>
            </p:cNvPr>
            <p:cNvSpPr/>
            <p:nvPr/>
          </p:nvSpPr>
          <p:spPr>
            <a:xfrm>
              <a:off x="18983378" y="11776867"/>
              <a:ext cx="46094" cy="8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70">
                  <a:moveTo>
                    <a:pt x="7" y="0"/>
                  </a:moveTo>
                  <a:cubicBezTo>
                    <a:pt x="7" y="0"/>
                    <a:pt x="64" y="61"/>
                    <a:pt x="23" y="69"/>
                  </a:cubicBezTo>
                  <a:cubicBezTo>
                    <a:pt x="-17" y="78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C3EDD0A0-49F8-7049-B2C4-E6993B936D5A}"/>
                </a:ext>
              </a:extLst>
            </p:cNvPr>
            <p:cNvSpPr/>
            <p:nvPr/>
          </p:nvSpPr>
          <p:spPr>
            <a:xfrm>
              <a:off x="18800246" y="11658475"/>
              <a:ext cx="47340" cy="859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70">
                  <a:moveTo>
                    <a:pt x="21" y="0"/>
                  </a:moveTo>
                  <a:cubicBezTo>
                    <a:pt x="21" y="0"/>
                    <a:pt x="-26" y="70"/>
                    <a:pt x="19" y="70"/>
                  </a:cubicBezTo>
                  <a:cubicBezTo>
                    <a:pt x="62" y="71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D7D9A995-B1B3-7E46-B3B2-4C6D040A47DF}"/>
                </a:ext>
              </a:extLst>
            </p:cNvPr>
            <p:cNvSpPr/>
            <p:nvPr/>
          </p:nvSpPr>
          <p:spPr>
            <a:xfrm>
              <a:off x="18671930" y="11596160"/>
              <a:ext cx="34882" cy="635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52">
                  <a:moveTo>
                    <a:pt x="18" y="0"/>
                  </a:moveTo>
                  <a:cubicBezTo>
                    <a:pt x="18" y="0"/>
                    <a:pt x="-20" y="50"/>
                    <a:pt x="14" y="52"/>
                  </a:cubicBezTo>
                  <a:cubicBezTo>
                    <a:pt x="44" y="54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C9266185-8C76-3649-8996-E5DA27C5D8C8}"/>
                </a:ext>
              </a:extLst>
            </p:cNvPr>
            <p:cNvSpPr/>
            <p:nvPr/>
          </p:nvSpPr>
          <p:spPr>
            <a:xfrm>
              <a:off x="18934792" y="11597410"/>
              <a:ext cx="36128" cy="610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50">
                  <a:moveTo>
                    <a:pt x="4" y="0"/>
                  </a:moveTo>
                  <a:cubicBezTo>
                    <a:pt x="4" y="0"/>
                    <a:pt x="-12" y="60"/>
                    <a:pt x="20" y="49"/>
                  </a:cubicBezTo>
                  <a:cubicBezTo>
                    <a:pt x="50" y="3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2A523578-0AC5-034A-B0BB-B60B7BA5BDA4}"/>
                </a:ext>
              </a:extLst>
            </p:cNvPr>
            <p:cNvSpPr/>
            <p:nvPr/>
          </p:nvSpPr>
          <p:spPr>
            <a:xfrm>
              <a:off x="18812704" y="11842917"/>
              <a:ext cx="34882" cy="635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52">
                  <a:moveTo>
                    <a:pt x="17" y="0"/>
                  </a:moveTo>
                  <a:cubicBezTo>
                    <a:pt x="17" y="0"/>
                    <a:pt x="-19" y="50"/>
                    <a:pt x="14" y="52"/>
                  </a:cubicBezTo>
                  <a:cubicBezTo>
                    <a:pt x="45" y="54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6" name="Freeform 235">
              <a:extLst>
                <a:ext uri="{FF2B5EF4-FFF2-40B4-BE49-F238E27FC236}">
                  <a16:creationId xmlns:a16="http://schemas.microsoft.com/office/drawing/2014/main" id="{A1884349-19AB-294F-AEA4-45CCAE20E63E}"/>
                </a:ext>
              </a:extLst>
            </p:cNvPr>
            <p:cNvSpPr/>
            <p:nvPr/>
          </p:nvSpPr>
          <p:spPr>
            <a:xfrm>
              <a:off x="18375431" y="11801792"/>
              <a:ext cx="3612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49">
                  <a:moveTo>
                    <a:pt x="27" y="0"/>
                  </a:moveTo>
                  <a:cubicBezTo>
                    <a:pt x="27" y="0"/>
                    <a:pt x="-21" y="39"/>
                    <a:pt x="11" y="48"/>
                  </a:cubicBezTo>
                  <a:cubicBezTo>
                    <a:pt x="40" y="58"/>
                    <a:pt x="27" y="0"/>
                    <a:pt x="27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5631831B-4EFE-2F47-9EF0-ED8CE13EEFFF}"/>
                </a:ext>
              </a:extLst>
            </p:cNvPr>
            <p:cNvSpPr/>
            <p:nvPr/>
          </p:nvSpPr>
          <p:spPr>
            <a:xfrm>
              <a:off x="19271156" y="11801792"/>
              <a:ext cx="36128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49">
                  <a:moveTo>
                    <a:pt x="3" y="0"/>
                  </a:moveTo>
                  <a:cubicBezTo>
                    <a:pt x="3" y="0"/>
                    <a:pt x="51" y="39"/>
                    <a:pt x="20" y="48"/>
                  </a:cubicBezTo>
                  <a:cubicBezTo>
                    <a:pt x="-10" y="58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BC06BA43-1403-6240-A6DA-CDE7C5F78B2A}"/>
                </a:ext>
              </a:extLst>
            </p:cNvPr>
            <p:cNvSpPr/>
            <p:nvPr/>
          </p:nvSpPr>
          <p:spPr>
            <a:xfrm>
              <a:off x="18498765" y="11637289"/>
              <a:ext cx="54815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66">
                  <a:moveTo>
                    <a:pt x="45" y="0"/>
                  </a:moveTo>
                  <a:cubicBezTo>
                    <a:pt x="45" y="0"/>
                    <a:pt x="-28" y="43"/>
                    <a:pt x="12" y="63"/>
                  </a:cubicBezTo>
                  <a:cubicBezTo>
                    <a:pt x="51" y="82"/>
                    <a:pt x="45" y="0"/>
                    <a:pt x="45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70DF3BE4-9DE8-564B-AD73-45C564B23E72}"/>
                </a:ext>
              </a:extLst>
            </p:cNvPr>
            <p:cNvSpPr/>
            <p:nvPr/>
          </p:nvSpPr>
          <p:spPr>
            <a:xfrm>
              <a:off x="19091762" y="11637289"/>
              <a:ext cx="54815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" h="66">
                  <a:moveTo>
                    <a:pt x="0" y="0"/>
                  </a:moveTo>
                  <a:cubicBezTo>
                    <a:pt x="0" y="0"/>
                    <a:pt x="73" y="43"/>
                    <a:pt x="33" y="63"/>
                  </a:cubicBezTo>
                  <a:cubicBezTo>
                    <a:pt x="-5" y="8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597CBEB6-A0E9-C44A-B813-977A02A8606C}"/>
                </a:ext>
              </a:extLst>
            </p:cNvPr>
            <p:cNvSpPr/>
            <p:nvPr/>
          </p:nvSpPr>
          <p:spPr>
            <a:xfrm>
              <a:off x="18088899" y="12009912"/>
              <a:ext cx="1517374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9" h="83">
                  <a:moveTo>
                    <a:pt x="0" y="0"/>
                  </a:moveTo>
                  <a:cubicBezTo>
                    <a:pt x="2" y="45"/>
                    <a:pt x="29" y="83"/>
                    <a:pt x="65" y="83"/>
                  </a:cubicBezTo>
                  <a:lnTo>
                    <a:pt x="1154" y="83"/>
                  </a:lnTo>
                  <a:cubicBezTo>
                    <a:pt x="1190" y="83"/>
                    <a:pt x="1217" y="45"/>
                    <a:pt x="1219" y="0"/>
                  </a:cubicBezTo>
                  <a:close/>
                </a:path>
              </a:pathLst>
            </a:custGeom>
            <a:solidFill>
              <a:srgbClr val="EA4344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20" name="Group 619">
            <a:extLst>
              <a:ext uri="{FF2B5EF4-FFF2-40B4-BE49-F238E27FC236}">
                <a16:creationId xmlns:a16="http://schemas.microsoft.com/office/drawing/2014/main" id="{62D2D43D-31AC-1849-B539-AD68B0A27185}"/>
              </a:ext>
            </a:extLst>
          </p:cNvPr>
          <p:cNvGrpSpPr/>
          <p:nvPr/>
        </p:nvGrpSpPr>
        <p:grpSpPr>
          <a:xfrm>
            <a:off x="19753277" y="11987476"/>
            <a:ext cx="1678082" cy="633088"/>
            <a:chOff x="19753277" y="11987476"/>
            <a:chExt cx="1678082" cy="633088"/>
          </a:xfrm>
        </p:grpSpPr>
        <p:grpSp>
          <p:nvGrpSpPr>
            <p:cNvPr id="617" name="Group 616">
              <a:extLst>
                <a:ext uri="{FF2B5EF4-FFF2-40B4-BE49-F238E27FC236}">
                  <a16:creationId xmlns:a16="http://schemas.microsoft.com/office/drawing/2014/main" id="{846210B4-910F-584B-8BD5-3E8A35A328A0}"/>
                </a:ext>
              </a:extLst>
            </p:cNvPr>
            <p:cNvGrpSpPr/>
            <p:nvPr/>
          </p:nvGrpSpPr>
          <p:grpSpPr>
            <a:xfrm>
              <a:off x="19989977" y="12210552"/>
              <a:ext cx="1441382" cy="410012"/>
              <a:chOff x="19989977" y="12210552"/>
              <a:chExt cx="1441382" cy="410012"/>
            </a:xfrm>
          </p:grpSpPr>
          <p:sp>
            <p:nvSpPr>
              <p:cNvPr id="241" name="Freeform 240">
                <a:extLst>
                  <a:ext uri="{FF2B5EF4-FFF2-40B4-BE49-F238E27FC236}">
                    <a16:creationId xmlns:a16="http://schemas.microsoft.com/office/drawing/2014/main" id="{0F6DA9DD-9CCF-3B40-BFC7-A71A6309DDFF}"/>
                  </a:ext>
                </a:extLst>
              </p:cNvPr>
              <p:cNvSpPr/>
              <p:nvPr/>
            </p:nvSpPr>
            <p:spPr>
              <a:xfrm>
                <a:off x="19993715" y="12210552"/>
                <a:ext cx="143764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5" h="272">
                    <a:moveTo>
                      <a:pt x="387" y="271"/>
                    </a:moveTo>
                    <a:cubicBezTo>
                      <a:pt x="363" y="273"/>
                      <a:pt x="333" y="269"/>
                      <a:pt x="322" y="262"/>
                    </a:cubicBezTo>
                    <a:lnTo>
                      <a:pt x="4" y="68"/>
                    </a:lnTo>
                    <a:cubicBezTo>
                      <a:pt x="-7" y="62"/>
                      <a:pt x="4" y="55"/>
                      <a:pt x="29" y="53"/>
                    </a:cubicBezTo>
                    <a:lnTo>
                      <a:pt x="768" y="1"/>
                    </a:lnTo>
                    <a:cubicBezTo>
                      <a:pt x="792" y="-1"/>
                      <a:pt x="822" y="3"/>
                      <a:pt x="833" y="10"/>
                    </a:cubicBezTo>
                    <a:lnTo>
                      <a:pt x="1150" y="204"/>
                    </a:lnTo>
                    <a:cubicBezTo>
                      <a:pt x="1162" y="210"/>
                      <a:pt x="1151" y="218"/>
                      <a:pt x="1127" y="22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2" name="Freeform 241">
                <a:extLst>
                  <a:ext uri="{FF2B5EF4-FFF2-40B4-BE49-F238E27FC236}">
                    <a16:creationId xmlns:a16="http://schemas.microsoft.com/office/drawing/2014/main" id="{C9E8FB83-AD8D-8F44-930A-E50926B3A7F1}"/>
                  </a:ext>
                </a:extLst>
              </p:cNvPr>
              <p:cNvSpPr/>
              <p:nvPr/>
            </p:nvSpPr>
            <p:spPr>
              <a:xfrm>
                <a:off x="20788530" y="12237972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5" y="41"/>
                      <a:pt x="62" y="43"/>
                      <a:pt x="76" y="43"/>
                    </a:cubicBezTo>
                    <a:lnTo>
                      <a:pt x="163" y="37"/>
                    </a:lnTo>
                    <a:cubicBezTo>
                      <a:pt x="177" y="36"/>
                      <a:pt x="183" y="31"/>
                      <a:pt x="177" y="28"/>
                    </a:cubicBezTo>
                    <a:lnTo>
                      <a:pt x="141" y="6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3" name="Freeform 242">
                <a:extLst>
                  <a:ext uri="{FF2B5EF4-FFF2-40B4-BE49-F238E27FC236}">
                    <a16:creationId xmlns:a16="http://schemas.microsoft.com/office/drawing/2014/main" id="{C306C19B-F8EA-8041-9F99-3DA300B0A7E6}"/>
                  </a:ext>
                </a:extLst>
              </p:cNvPr>
              <p:cNvSpPr/>
              <p:nvPr/>
            </p:nvSpPr>
            <p:spPr>
              <a:xfrm>
                <a:off x="20337553" y="1226912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6"/>
                    </a:moveTo>
                    <a:lnTo>
                      <a:pt x="38" y="38"/>
                    </a:lnTo>
                    <a:cubicBezTo>
                      <a:pt x="44" y="42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2" y="32"/>
                      <a:pt x="176" y="28"/>
                    </a:cubicBezTo>
                    <a:lnTo>
                      <a:pt x="140" y="6"/>
                    </a:lnTo>
                    <a:cubicBezTo>
                      <a:pt x="133" y="2"/>
                      <a:pt x="117" y="-1"/>
                      <a:pt x="102" y="1"/>
                    </a:cubicBezTo>
                    <a:lnTo>
                      <a:pt x="16" y="7"/>
                    </a:lnTo>
                    <a:cubicBezTo>
                      <a:pt x="2" y="7"/>
                      <a:pt x="-4" y="12"/>
                      <a:pt x="2" y="16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4" name="Freeform 243">
                <a:extLst>
                  <a:ext uri="{FF2B5EF4-FFF2-40B4-BE49-F238E27FC236}">
                    <a16:creationId xmlns:a16="http://schemas.microsoft.com/office/drawing/2014/main" id="{B5101FAA-F0DC-F743-AF97-DE4E2D6910CB}"/>
                  </a:ext>
                </a:extLst>
              </p:cNvPr>
              <p:cNvSpPr/>
              <p:nvPr/>
            </p:nvSpPr>
            <p:spPr>
              <a:xfrm>
                <a:off x="20888190" y="1229903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5" y="41"/>
                      <a:pt x="62" y="43"/>
                      <a:pt x="77" y="43"/>
                    </a:cubicBezTo>
                    <a:lnTo>
                      <a:pt x="162" y="37"/>
                    </a:lnTo>
                    <a:cubicBezTo>
                      <a:pt x="177" y="35"/>
                      <a:pt x="183" y="31"/>
                      <a:pt x="176" y="27"/>
                    </a:cubicBezTo>
                    <a:lnTo>
                      <a:pt x="141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5" name="Freeform 244">
                <a:extLst>
                  <a:ext uri="{FF2B5EF4-FFF2-40B4-BE49-F238E27FC236}">
                    <a16:creationId xmlns:a16="http://schemas.microsoft.com/office/drawing/2014/main" id="{8FFEC120-812A-2142-8780-80E43B081EAA}"/>
                  </a:ext>
                </a:extLst>
              </p:cNvPr>
              <p:cNvSpPr/>
              <p:nvPr/>
            </p:nvSpPr>
            <p:spPr>
              <a:xfrm>
                <a:off x="20112065" y="12285329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175" y="27"/>
                    </a:moveTo>
                    <a:lnTo>
                      <a:pt x="139" y="5"/>
                    </a:lnTo>
                    <a:cubicBezTo>
                      <a:pt x="133" y="2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8" y="37"/>
                    </a:lnTo>
                    <a:cubicBezTo>
                      <a:pt x="44" y="42"/>
                      <a:pt x="61" y="44"/>
                      <a:pt x="76" y="43"/>
                    </a:cubicBezTo>
                    <a:lnTo>
                      <a:pt x="161" y="37"/>
                    </a:lnTo>
                    <a:cubicBezTo>
                      <a:pt x="176" y="35"/>
                      <a:pt x="182" y="32"/>
                      <a:pt x="175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6" name="Freeform 245">
                <a:extLst>
                  <a:ext uri="{FF2B5EF4-FFF2-40B4-BE49-F238E27FC236}">
                    <a16:creationId xmlns:a16="http://schemas.microsoft.com/office/drawing/2014/main" id="{0176DD64-6A9A-B341-8818-055DCAE13205}"/>
                  </a:ext>
                </a:extLst>
              </p:cNvPr>
              <p:cNvSpPr/>
              <p:nvPr/>
            </p:nvSpPr>
            <p:spPr>
              <a:xfrm>
                <a:off x="20987857" y="12360099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5" y="41"/>
                      <a:pt x="62" y="43"/>
                      <a:pt x="76" y="43"/>
                    </a:cubicBezTo>
                    <a:lnTo>
                      <a:pt x="162" y="36"/>
                    </a:lnTo>
                    <a:cubicBezTo>
                      <a:pt x="176" y="35"/>
                      <a:pt x="183" y="31"/>
                      <a:pt x="176" y="27"/>
                    </a:cubicBezTo>
                    <a:lnTo>
                      <a:pt x="140" y="6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7" name="Freeform 246">
                <a:extLst>
                  <a:ext uri="{FF2B5EF4-FFF2-40B4-BE49-F238E27FC236}">
                    <a16:creationId xmlns:a16="http://schemas.microsoft.com/office/drawing/2014/main" id="{568EEC8D-642E-7D45-8CE8-4D5E81E5FC35}"/>
                  </a:ext>
                </a:extLst>
              </p:cNvPr>
              <p:cNvSpPr/>
              <p:nvPr/>
            </p:nvSpPr>
            <p:spPr>
              <a:xfrm>
                <a:off x="20210483" y="12346394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176" y="28"/>
                    </a:moveTo>
                    <a:lnTo>
                      <a:pt x="140" y="5"/>
                    </a:lnTo>
                    <a:cubicBezTo>
                      <a:pt x="134" y="2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2" y="36"/>
                    </a:lnTo>
                    <a:cubicBezTo>
                      <a:pt x="176" y="35"/>
                      <a:pt x="183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8" name="Freeform 247">
                <a:extLst>
                  <a:ext uri="{FF2B5EF4-FFF2-40B4-BE49-F238E27FC236}">
                    <a16:creationId xmlns:a16="http://schemas.microsoft.com/office/drawing/2014/main" id="{CB16C24B-2E4D-5641-B135-61A955CCDC49}"/>
                  </a:ext>
                </a:extLst>
              </p:cNvPr>
              <p:cNvSpPr/>
              <p:nvPr/>
            </p:nvSpPr>
            <p:spPr>
              <a:xfrm>
                <a:off x="20535631" y="1239125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6" y="41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7" y="36"/>
                      <a:pt x="183" y="32"/>
                      <a:pt x="177" y="28"/>
                    </a:cubicBezTo>
                    <a:lnTo>
                      <a:pt x="140" y="5"/>
                    </a:lnTo>
                    <a:cubicBezTo>
                      <a:pt x="134" y="2"/>
                      <a:pt x="117" y="-1"/>
                      <a:pt x="103" y="0"/>
                    </a:cubicBezTo>
                    <a:lnTo>
                      <a:pt x="17" y="7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49" name="Freeform 248">
                <a:extLst>
                  <a:ext uri="{FF2B5EF4-FFF2-40B4-BE49-F238E27FC236}">
                    <a16:creationId xmlns:a16="http://schemas.microsoft.com/office/drawing/2014/main" id="{3B3459E3-2D87-2942-BF09-18647D5B69FF}"/>
                  </a:ext>
                </a:extLst>
              </p:cNvPr>
              <p:cNvSpPr/>
              <p:nvPr/>
            </p:nvSpPr>
            <p:spPr>
              <a:xfrm>
                <a:off x="21087517" y="1242116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7"/>
                    </a:moveTo>
                    <a:lnTo>
                      <a:pt x="140" y="5"/>
                    </a:lnTo>
                    <a:cubicBezTo>
                      <a:pt x="134" y="1"/>
                      <a:pt x="117" y="-1"/>
                      <a:pt x="102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3"/>
                      <a:pt x="76" y="43"/>
                    </a:cubicBezTo>
                    <a:lnTo>
                      <a:pt x="162" y="37"/>
                    </a:lnTo>
                    <a:cubicBezTo>
                      <a:pt x="176" y="35"/>
                      <a:pt x="183" y="31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0" name="Freeform 249">
                <a:extLst>
                  <a:ext uri="{FF2B5EF4-FFF2-40B4-BE49-F238E27FC236}">
                    <a16:creationId xmlns:a16="http://schemas.microsoft.com/office/drawing/2014/main" id="{8C3D2185-6183-4241-AA63-954F8E0115F0}"/>
                  </a:ext>
                </a:extLst>
              </p:cNvPr>
              <p:cNvSpPr/>
              <p:nvPr/>
            </p:nvSpPr>
            <p:spPr>
              <a:xfrm>
                <a:off x="20310146" y="12407456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7"/>
                    </a:moveTo>
                    <a:lnTo>
                      <a:pt x="141" y="5"/>
                    </a:lnTo>
                    <a:cubicBezTo>
                      <a:pt x="134" y="2"/>
                      <a:pt x="117" y="-1"/>
                      <a:pt x="102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8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3" y="37"/>
                    </a:lnTo>
                    <a:cubicBezTo>
                      <a:pt x="176" y="35"/>
                      <a:pt x="183" y="32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1" name="Freeform 250">
                <a:extLst>
                  <a:ext uri="{FF2B5EF4-FFF2-40B4-BE49-F238E27FC236}">
                    <a16:creationId xmlns:a16="http://schemas.microsoft.com/office/drawing/2014/main" id="{C55665F9-1129-F043-8D1E-C76B00CCC114}"/>
                  </a:ext>
                </a:extLst>
              </p:cNvPr>
              <p:cNvSpPr/>
              <p:nvPr/>
            </p:nvSpPr>
            <p:spPr>
              <a:xfrm>
                <a:off x="20862032" y="12436119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6"/>
                    </a:lnTo>
                    <a:cubicBezTo>
                      <a:pt x="134" y="2"/>
                      <a:pt x="116" y="-1"/>
                      <a:pt x="102" y="1"/>
                    </a:cubicBezTo>
                    <a:lnTo>
                      <a:pt x="16" y="7"/>
                    </a:lnTo>
                    <a:cubicBezTo>
                      <a:pt x="2" y="8"/>
                      <a:pt x="-4" y="12"/>
                      <a:pt x="2" y="15"/>
                    </a:cubicBezTo>
                    <a:lnTo>
                      <a:pt x="38" y="38"/>
                    </a:lnTo>
                    <a:cubicBezTo>
                      <a:pt x="45" y="42"/>
                      <a:pt x="61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2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2" name="Freeform 251">
                <a:extLst>
                  <a:ext uri="{FF2B5EF4-FFF2-40B4-BE49-F238E27FC236}">
                    <a16:creationId xmlns:a16="http://schemas.microsoft.com/office/drawing/2014/main" id="{CCB4D060-BA54-A547-8C8D-DA4F9635C99E}"/>
                  </a:ext>
                </a:extLst>
              </p:cNvPr>
              <p:cNvSpPr/>
              <p:nvPr/>
            </p:nvSpPr>
            <p:spPr>
              <a:xfrm>
                <a:off x="20635294" y="1245232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9" y="31"/>
                    </a:moveTo>
                    <a:close/>
                    <a:moveTo>
                      <a:pt x="179" y="31"/>
                    </a:moveTo>
                    <a:cubicBezTo>
                      <a:pt x="179" y="29"/>
                      <a:pt x="175" y="27"/>
                      <a:pt x="173" y="26"/>
                    </a:cubicBezTo>
                    <a:cubicBezTo>
                      <a:pt x="169" y="23"/>
                      <a:pt x="166" y="21"/>
                      <a:pt x="163" y="19"/>
                    </a:cubicBezTo>
                    <a:cubicBezTo>
                      <a:pt x="156" y="15"/>
                      <a:pt x="149" y="11"/>
                      <a:pt x="143" y="7"/>
                    </a:cubicBezTo>
                    <a:lnTo>
                      <a:pt x="141" y="5"/>
                    </a:lnTo>
                    <a:cubicBezTo>
                      <a:pt x="134" y="2"/>
                      <a:pt x="117" y="-1"/>
                      <a:pt x="103" y="1"/>
                    </a:cubicBezTo>
                    <a:lnTo>
                      <a:pt x="17" y="7"/>
                    </a:lnTo>
                    <a:cubicBezTo>
                      <a:pt x="2" y="7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39" y="38"/>
                      <a:pt x="40" y="38"/>
                      <a:pt x="40" y="38"/>
                    </a:cubicBezTo>
                    <a:cubicBezTo>
                      <a:pt x="51" y="43"/>
                      <a:pt x="64" y="43"/>
                      <a:pt x="76" y="43"/>
                    </a:cubicBezTo>
                    <a:lnTo>
                      <a:pt x="163" y="37"/>
                    </a:lnTo>
                    <a:cubicBezTo>
                      <a:pt x="163" y="37"/>
                      <a:pt x="164" y="37"/>
                      <a:pt x="165" y="37"/>
                    </a:cubicBezTo>
                    <a:cubicBezTo>
                      <a:pt x="169" y="36"/>
                      <a:pt x="174" y="35"/>
                      <a:pt x="177" y="34"/>
                    </a:cubicBezTo>
                    <a:cubicBezTo>
                      <a:pt x="179" y="33"/>
                      <a:pt x="179" y="32"/>
                      <a:pt x="179" y="31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3" name="Freeform 252">
                <a:extLst>
                  <a:ext uri="{FF2B5EF4-FFF2-40B4-BE49-F238E27FC236}">
                    <a16:creationId xmlns:a16="http://schemas.microsoft.com/office/drawing/2014/main" id="{1F124A1A-87B4-FC45-B1DE-A5CD799C2128}"/>
                  </a:ext>
                </a:extLst>
              </p:cNvPr>
              <p:cNvSpPr/>
              <p:nvPr/>
            </p:nvSpPr>
            <p:spPr>
              <a:xfrm>
                <a:off x="20409809" y="12468521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9" y="31"/>
                    </a:moveTo>
                    <a:cubicBezTo>
                      <a:pt x="179" y="30"/>
                      <a:pt x="178" y="29"/>
                      <a:pt x="176" y="27"/>
                    </a:cubicBez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5" y="41"/>
                      <a:pt x="62" y="44"/>
                      <a:pt x="77" y="42"/>
                    </a:cubicBezTo>
                    <a:lnTo>
                      <a:pt x="162" y="36"/>
                    </a:lnTo>
                    <a:cubicBezTo>
                      <a:pt x="163" y="36"/>
                      <a:pt x="163" y="36"/>
                      <a:pt x="164" y="36"/>
                    </a:cubicBezTo>
                    <a:cubicBezTo>
                      <a:pt x="168" y="36"/>
                      <a:pt x="172" y="35"/>
                      <a:pt x="176" y="33"/>
                    </a:cubicBezTo>
                    <a:cubicBezTo>
                      <a:pt x="178" y="33"/>
                      <a:pt x="179" y="32"/>
                      <a:pt x="179" y="31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4" name="Freeform 253">
                <a:extLst>
                  <a:ext uri="{FF2B5EF4-FFF2-40B4-BE49-F238E27FC236}">
                    <a16:creationId xmlns:a16="http://schemas.microsoft.com/office/drawing/2014/main" id="{2D6319DA-8236-ED46-88A4-BB4E70CFBB72}"/>
                  </a:ext>
                </a:extLst>
              </p:cNvPr>
              <p:cNvSpPr/>
              <p:nvPr/>
            </p:nvSpPr>
            <p:spPr>
              <a:xfrm>
                <a:off x="20563042" y="1225417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5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77" y="35"/>
                      <a:pt x="183" y="31"/>
                      <a:pt x="176" y="28"/>
                    </a:cubicBez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5" name="Freeform 254">
                <a:extLst>
                  <a:ext uri="{FF2B5EF4-FFF2-40B4-BE49-F238E27FC236}">
                    <a16:creationId xmlns:a16="http://schemas.microsoft.com/office/drawing/2014/main" id="{4CBBCFE3-DD12-FB44-8DAB-497238A665A4}"/>
                  </a:ext>
                </a:extLst>
              </p:cNvPr>
              <p:cNvSpPr/>
              <p:nvPr/>
            </p:nvSpPr>
            <p:spPr>
              <a:xfrm>
                <a:off x="20662705" y="12313992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6"/>
                    </a:lnTo>
                    <a:cubicBezTo>
                      <a:pt x="133" y="2"/>
                      <a:pt x="117" y="-1"/>
                      <a:pt x="103" y="1"/>
                    </a:cubicBezTo>
                    <a:lnTo>
                      <a:pt x="17" y="7"/>
                    </a:lnTo>
                    <a:cubicBezTo>
                      <a:pt x="2" y="8"/>
                      <a:pt x="-4" y="12"/>
                      <a:pt x="2" y="15"/>
                    </a:cubicBezTo>
                    <a:lnTo>
                      <a:pt x="38" y="38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3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6" name="Freeform 255">
                <a:extLst>
                  <a:ext uri="{FF2B5EF4-FFF2-40B4-BE49-F238E27FC236}">
                    <a16:creationId xmlns:a16="http://schemas.microsoft.com/office/drawing/2014/main" id="{9B4E147E-6CB9-824E-9030-503032725DB3}"/>
                  </a:ext>
                </a:extLst>
              </p:cNvPr>
              <p:cNvSpPr/>
              <p:nvPr/>
            </p:nvSpPr>
            <p:spPr>
              <a:xfrm>
                <a:off x="20437217" y="1233019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6"/>
                    </a:lnTo>
                    <a:cubicBezTo>
                      <a:pt x="133" y="2"/>
                      <a:pt x="116" y="-1"/>
                      <a:pt x="102" y="1"/>
                    </a:cubicBezTo>
                    <a:lnTo>
                      <a:pt x="16" y="7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8" y="37"/>
                    </a:lnTo>
                    <a:cubicBezTo>
                      <a:pt x="45" y="42"/>
                      <a:pt x="61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2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7" name="Freeform 256">
                <a:extLst>
                  <a:ext uri="{FF2B5EF4-FFF2-40B4-BE49-F238E27FC236}">
                    <a16:creationId xmlns:a16="http://schemas.microsoft.com/office/drawing/2014/main" id="{BE8E8692-6EC6-8C47-9AB4-D137F842D72A}"/>
                  </a:ext>
                </a:extLst>
              </p:cNvPr>
              <p:cNvSpPr/>
              <p:nvPr/>
            </p:nvSpPr>
            <p:spPr>
              <a:xfrm>
                <a:off x="20762368" y="1237630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4"/>
                    </a:moveTo>
                    <a:lnTo>
                      <a:pt x="38" y="36"/>
                    </a:lnTo>
                    <a:cubicBezTo>
                      <a:pt x="45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76" y="35"/>
                      <a:pt x="182" y="31"/>
                      <a:pt x="176" y="27"/>
                    </a:cubicBezTo>
                    <a:lnTo>
                      <a:pt x="140" y="5"/>
                    </a:lnTo>
                    <a:cubicBezTo>
                      <a:pt x="133" y="1"/>
                      <a:pt x="117" y="-1"/>
                      <a:pt x="102" y="0"/>
                    </a:cubicBezTo>
                    <a:lnTo>
                      <a:pt x="16" y="6"/>
                    </a:lnTo>
                    <a:cubicBezTo>
                      <a:pt x="2" y="6"/>
                      <a:pt x="-4" y="11"/>
                      <a:pt x="2" y="14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8" name="Freeform 257">
                <a:extLst>
                  <a:ext uri="{FF2B5EF4-FFF2-40B4-BE49-F238E27FC236}">
                    <a16:creationId xmlns:a16="http://schemas.microsoft.com/office/drawing/2014/main" id="{06046A6C-A22C-BF46-A111-CAE3FC20D33E}"/>
                  </a:ext>
                </a:extLst>
              </p:cNvPr>
              <p:cNvSpPr/>
              <p:nvPr/>
            </p:nvSpPr>
            <p:spPr>
              <a:xfrm>
                <a:off x="20788530" y="12237972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3" y="40"/>
                      <a:pt x="54" y="42"/>
                      <a:pt x="64" y="43"/>
                    </a:cubicBezTo>
                    <a:cubicBezTo>
                      <a:pt x="63" y="42"/>
                      <a:pt x="63" y="42"/>
                      <a:pt x="62" y="42"/>
                    </a:cubicBez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4"/>
                    </a:lnTo>
                    <a:cubicBezTo>
                      <a:pt x="130" y="4"/>
                      <a:pt x="135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59" name="Freeform 258">
                <a:extLst>
                  <a:ext uri="{FF2B5EF4-FFF2-40B4-BE49-F238E27FC236}">
                    <a16:creationId xmlns:a16="http://schemas.microsoft.com/office/drawing/2014/main" id="{D1233538-F370-1B45-9465-A730A65A652D}"/>
                  </a:ext>
                </a:extLst>
              </p:cNvPr>
              <p:cNvSpPr/>
              <p:nvPr/>
            </p:nvSpPr>
            <p:spPr>
              <a:xfrm>
                <a:off x="20337553" y="12269128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" y="16"/>
                    </a:moveTo>
                    <a:lnTo>
                      <a:pt x="38" y="38"/>
                    </a:lnTo>
                    <a:cubicBezTo>
                      <a:pt x="43" y="40"/>
                      <a:pt x="53" y="42"/>
                      <a:pt x="63" y="43"/>
                    </a:cubicBezTo>
                    <a:lnTo>
                      <a:pt x="62" y="42"/>
                    </a:lnTo>
                    <a:lnTo>
                      <a:pt x="26" y="20"/>
                    </a:lnTo>
                    <a:cubicBezTo>
                      <a:pt x="20" y="16"/>
                      <a:pt x="26" y="12"/>
                      <a:pt x="39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1"/>
                      <a:pt x="115" y="-1"/>
                      <a:pt x="102" y="1"/>
                    </a:cubicBezTo>
                    <a:lnTo>
                      <a:pt x="16" y="7"/>
                    </a:lnTo>
                    <a:cubicBezTo>
                      <a:pt x="2" y="7"/>
                      <a:pt x="-4" y="12"/>
                      <a:pt x="2" y="16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0" name="Freeform 259">
                <a:extLst>
                  <a:ext uri="{FF2B5EF4-FFF2-40B4-BE49-F238E27FC236}">
                    <a16:creationId xmlns:a16="http://schemas.microsoft.com/office/drawing/2014/main" id="{ACEC874B-589C-AD49-9874-FC83A9E3479F}"/>
                  </a:ext>
                </a:extLst>
              </p:cNvPr>
              <p:cNvSpPr/>
              <p:nvPr/>
            </p:nvSpPr>
            <p:spPr>
              <a:xfrm>
                <a:off x="20888190" y="12299037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26" y="20"/>
                    </a:moveTo>
                    <a:cubicBezTo>
                      <a:pt x="20" y="16"/>
                      <a:pt x="26" y="11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5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1" name="Freeform 260">
                <a:extLst>
                  <a:ext uri="{FF2B5EF4-FFF2-40B4-BE49-F238E27FC236}">
                    <a16:creationId xmlns:a16="http://schemas.microsoft.com/office/drawing/2014/main" id="{97E3BA8D-6B68-5D4B-ACFC-4C5F04656819}"/>
                  </a:ext>
                </a:extLst>
              </p:cNvPr>
              <p:cNvSpPr/>
              <p:nvPr/>
            </p:nvSpPr>
            <p:spPr>
              <a:xfrm>
                <a:off x="20112065" y="12285329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2" y="42"/>
                    </a:moveTo>
                    <a:lnTo>
                      <a:pt x="25" y="20"/>
                    </a:lnTo>
                    <a:cubicBezTo>
                      <a:pt x="19" y="16"/>
                      <a:pt x="25" y="12"/>
                      <a:pt x="40" y="11"/>
                    </a:cubicBezTo>
                    <a:lnTo>
                      <a:pt x="125" y="5"/>
                    </a:lnTo>
                    <a:cubicBezTo>
                      <a:pt x="129" y="5"/>
                      <a:pt x="134" y="5"/>
                      <a:pt x="138" y="5"/>
                    </a:cubicBezTo>
                    <a:cubicBezTo>
                      <a:pt x="131" y="1"/>
                      <a:pt x="115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2" y="42"/>
                      <a:pt x="63" y="43"/>
                    </a:cubicBezTo>
                    <a:cubicBezTo>
                      <a:pt x="62" y="43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2" name="Freeform 261">
                <a:extLst>
                  <a:ext uri="{FF2B5EF4-FFF2-40B4-BE49-F238E27FC236}">
                    <a16:creationId xmlns:a16="http://schemas.microsoft.com/office/drawing/2014/main" id="{A2F89A27-B65F-384E-BFC0-A5BC65CFE074}"/>
                  </a:ext>
                </a:extLst>
              </p:cNvPr>
              <p:cNvSpPr/>
              <p:nvPr/>
            </p:nvSpPr>
            <p:spPr>
              <a:xfrm>
                <a:off x="20987857" y="12360099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19"/>
                    </a:moveTo>
                    <a:cubicBezTo>
                      <a:pt x="20" y="16"/>
                      <a:pt x="26" y="12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5" y="4"/>
                      <a:pt x="138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2"/>
                      <a:pt x="62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3" name="Freeform 262">
                <a:extLst>
                  <a:ext uri="{FF2B5EF4-FFF2-40B4-BE49-F238E27FC236}">
                    <a16:creationId xmlns:a16="http://schemas.microsoft.com/office/drawing/2014/main" id="{0F135652-2953-7D4C-8543-4310710DB21D}"/>
                  </a:ext>
                </a:extLst>
              </p:cNvPr>
              <p:cNvSpPr/>
              <p:nvPr/>
            </p:nvSpPr>
            <p:spPr>
              <a:xfrm>
                <a:off x="20210483" y="12346394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5" y="5"/>
                      <a:pt x="139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43" y="40"/>
                      <a:pt x="54" y="42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4" name="Freeform 263">
                <a:extLst>
                  <a:ext uri="{FF2B5EF4-FFF2-40B4-BE49-F238E27FC236}">
                    <a16:creationId xmlns:a16="http://schemas.microsoft.com/office/drawing/2014/main" id="{10D8A81B-C559-044C-B044-A0A02EB4FB26}"/>
                  </a:ext>
                </a:extLst>
              </p:cNvPr>
              <p:cNvSpPr/>
              <p:nvPr/>
            </p:nvSpPr>
            <p:spPr>
              <a:xfrm>
                <a:off x="20535631" y="12391258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4" y="40"/>
                      <a:pt x="54" y="42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1" y="5"/>
                      <a:pt x="135" y="5"/>
                      <a:pt x="139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7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5" name="Freeform 264">
                <a:extLst>
                  <a:ext uri="{FF2B5EF4-FFF2-40B4-BE49-F238E27FC236}">
                    <a16:creationId xmlns:a16="http://schemas.microsoft.com/office/drawing/2014/main" id="{1B6094C8-5C11-F041-BD8A-29AAEA017AEE}"/>
                  </a:ext>
                </a:extLst>
              </p:cNvPr>
              <p:cNvSpPr/>
              <p:nvPr/>
            </p:nvSpPr>
            <p:spPr>
              <a:xfrm>
                <a:off x="21087517" y="12421168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20"/>
                    </a:moveTo>
                    <a:cubicBezTo>
                      <a:pt x="19" y="16"/>
                      <a:pt x="26" y="11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4" y="4"/>
                      <a:pt x="138" y="4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8" y="37"/>
                    </a:lnTo>
                    <a:cubicBezTo>
                      <a:pt x="43" y="39"/>
                      <a:pt x="53" y="42"/>
                      <a:pt x="64" y="43"/>
                    </a:cubicBezTo>
                    <a:cubicBezTo>
                      <a:pt x="63" y="42"/>
                      <a:pt x="63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6" name="Freeform 265">
                <a:extLst>
                  <a:ext uri="{FF2B5EF4-FFF2-40B4-BE49-F238E27FC236}">
                    <a16:creationId xmlns:a16="http://schemas.microsoft.com/office/drawing/2014/main" id="{078E4D79-F523-094D-9977-5038CD570994}"/>
                  </a:ext>
                </a:extLst>
              </p:cNvPr>
              <p:cNvSpPr/>
              <p:nvPr/>
            </p:nvSpPr>
            <p:spPr>
              <a:xfrm>
                <a:off x="20310146" y="12407456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7" name="Freeform 266">
                <a:extLst>
                  <a:ext uri="{FF2B5EF4-FFF2-40B4-BE49-F238E27FC236}">
                    <a16:creationId xmlns:a16="http://schemas.microsoft.com/office/drawing/2014/main" id="{AE6EF840-0DFB-454E-82EF-449F3B4AEBC5}"/>
                  </a:ext>
                </a:extLst>
              </p:cNvPr>
              <p:cNvSpPr/>
              <p:nvPr/>
            </p:nvSpPr>
            <p:spPr>
              <a:xfrm>
                <a:off x="20862032" y="12436119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26" y="20"/>
                    </a:moveTo>
                    <a:cubicBezTo>
                      <a:pt x="19" y="16"/>
                      <a:pt x="25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1" y="2"/>
                      <a:pt x="115" y="-1"/>
                      <a:pt x="102" y="1"/>
                    </a:cubicBezTo>
                    <a:lnTo>
                      <a:pt x="16" y="7"/>
                    </a:lnTo>
                    <a:cubicBezTo>
                      <a:pt x="2" y="8"/>
                      <a:pt x="-4" y="12"/>
                      <a:pt x="2" y="15"/>
                    </a:cubicBezTo>
                    <a:lnTo>
                      <a:pt x="38" y="38"/>
                    </a:lnTo>
                    <a:cubicBezTo>
                      <a:pt x="43" y="40"/>
                      <a:pt x="53" y="43"/>
                      <a:pt x="63" y="43"/>
                    </a:cubicBezTo>
                    <a:cubicBezTo>
                      <a:pt x="63" y="43"/>
                      <a:pt x="62" y="42"/>
                      <a:pt x="61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8" name="Freeform 267">
                <a:extLst>
                  <a:ext uri="{FF2B5EF4-FFF2-40B4-BE49-F238E27FC236}">
                    <a16:creationId xmlns:a16="http://schemas.microsoft.com/office/drawing/2014/main" id="{BB37EE34-429E-B242-97D0-8D8BD040B4A4}"/>
                  </a:ext>
                </a:extLst>
              </p:cNvPr>
              <p:cNvSpPr/>
              <p:nvPr/>
            </p:nvSpPr>
            <p:spPr>
              <a:xfrm>
                <a:off x="20635294" y="12452323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7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2" y="1"/>
                      <a:pt x="116" y="-1"/>
                      <a:pt x="103" y="1"/>
                    </a:cubicBezTo>
                    <a:lnTo>
                      <a:pt x="17" y="7"/>
                    </a:lnTo>
                    <a:cubicBezTo>
                      <a:pt x="2" y="7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39" y="38"/>
                      <a:pt x="40" y="38"/>
                      <a:pt x="40" y="38"/>
                    </a:cubicBezTo>
                    <a:cubicBezTo>
                      <a:pt x="48" y="42"/>
                      <a:pt x="56" y="43"/>
                      <a:pt x="65" y="43"/>
                    </a:cubicBezTo>
                    <a:cubicBezTo>
                      <a:pt x="64" y="43"/>
                      <a:pt x="64" y="43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9" name="Freeform 268">
                <a:extLst>
                  <a:ext uri="{FF2B5EF4-FFF2-40B4-BE49-F238E27FC236}">
                    <a16:creationId xmlns:a16="http://schemas.microsoft.com/office/drawing/2014/main" id="{CB54B7C0-AD11-4041-9947-5FE12D0D0AD1}"/>
                  </a:ext>
                </a:extLst>
              </p:cNvPr>
              <p:cNvSpPr/>
              <p:nvPr/>
            </p:nvSpPr>
            <p:spPr>
              <a:xfrm>
                <a:off x="20409809" y="12468521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6" y="20"/>
                    </a:move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5" y="5"/>
                      <a:pt x="139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4" y="42"/>
                    </a:cubicBezTo>
                    <a:cubicBezTo>
                      <a:pt x="63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0" name="Freeform 269">
                <a:extLst>
                  <a:ext uri="{FF2B5EF4-FFF2-40B4-BE49-F238E27FC236}">
                    <a16:creationId xmlns:a16="http://schemas.microsoft.com/office/drawing/2014/main" id="{820751B6-2D92-184B-89BA-2A48201F66C2}"/>
                  </a:ext>
                </a:extLst>
              </p:cNvPr>
              <p:cNvSpPr/>
              <p:nvPr/>
            </p:nvSpPr>
            <p:spPr>
              <a:xfrm>
                <a:off x="20563042" y="12254173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" y="15"/>
                    </a:moveTo>
                    <a:lnTo>
                      <a:pt x="38" y="37"/>
                    </a:lnTo>
                    <a:cubicBezTo>
                      <a:pt x="43" y="40"/>
                      <a:pt x="53" y="42"/>
                      <a:pt x="64" y="42"/>
                    </a:cubicBezTo>
                    <a:cubicBezTo>
                      <a:pt x="63" y="42"/>
                      <a:pt x="62" y="41"/>
                      <a:pt x="62" y="41"/>
                    </a:cubicBezTo>
                    <a:lnTo>
                      <a:pt x="26" y="19"/>
                    </a:lnTo>
                    <a:cubicBezTo>
                      <a:pt x="19" y="15"/>
                      <a:pt x="25" y="11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4" y="4"/>
                      <a:pt x="139" y="4"/>
                    </a:cubicBezTo>
                    <a:cubicBezTo>
                      <a:pt x="131" y="1"/>
                      <a:pt x="115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1" name="Freeform 270">
                <a:extLst>
                  <a:ext uri="{FF2B5EF4-FFF2-40B4-BE49-F238E27FC236}">
                    <a16:creationId xmlns:a16="http://schemas.microsoft.com/office/drawing/2014/main" id="{5FABBB3B-0FDD-0645-AE2D-11535A8FA3A2}"/>
                  </a:ext>
                </a:extLst>
              </p:cNvPr>
              <p:cNvSpPr/>
              <p:nvPr/>
            </p:nvSpPr>
            <p:spPr>
              <a:xfrm>
                <a:off x="20662705" y="12313992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38" y="38"/>
                    </a:moveTo>
                    <a:cubicBezTo>
                      <a:pt x="43" y="41"/>
                      <a:pt x="53" y="43"/>
                      <a:pt x="64" y="43"/>
                    </a:cubicBezTo>
                    <a:cubicBezTo>
                      <a:pt x="63" y="43"/>
                      <a:pt x="62" y="43"/>
                      <a:pt x="62" y="43"/>
                    </a:cubicBezTo>
                    <a:lnTo>
                      <a:pt x="26" y="20"/>
                    </a:ln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2"/>
                      <a:pt x="116" y="-1"/>
                      <a:pt x="103" y="1"/>
                    </a:cubicBezTo>
                    <a:lnTo>
                      <a:pt x="17" y="7"/>
                    </a:lnTo>
                    <a:cubicBezTo>
                      <a:pt x="2" y="8"/>
                      <a:pt x="-4" y="12"/>
                      <a:pt x="2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2" name="Freeform 271">
                <a:extLst>
                  <a:ext uri="{FF2B5EF4-FFF2-40B4-BE49-F238E27FC236}">
                    <a16:creationId xmlns:a16="http://schemas.microsoft.com/office/drawing/2014/main" id="{988CAD78-A922-9C4C-9A05-AD3E28BC5F53}"/>
                  </a:ext>
                </a:extLst>
              </p:cNvPr>
              <p:cNvSpPr/>
              <p:nvPr/>
            </p:nvSpPr>
            <p:spPr>
              <a:xfrm>
                <a:off x="20437217" y="12330193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20"/>
                    </a:moveTo>
                    <a:cubicBezTo>
                      <a:pt x="19" y="16"/>
                      <a:pt x="25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1"/>
                      <a:pt x="115" y="-1"/>
                      <a:pt x="102" y="1"/>
                    </a:cubicBezTo>
                    <a:lnTo>
                      <a:pt x="16" y="7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8" y="37"/>
                    </a:lnTo>
                    <a:cubicBezTo>
                      <a:pt x="43" y="41"/>
                      <a:pt x="52" y="42"/>
                      <a:pt x="63" y="43"/>
                    </a:cubicBezTo>
                    <a:cubicBezTo>
                      <a:pt x="62" y="43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3" name="Freeform 272">
                <a:extLst>
                  <a:ext uri="{FF2B5EF4-FFF2-40B4-BE49-F238E27FC236}">
                    <a16:creationId xmlns:a16="http://schemas.microsoft.com/office/drawing/2014/main" id="{6A3C3032-C777-BA42-A62C-B2D38F2F3BAF}"/>
                  </a:ext>
                </a:extLst>
              </p:cNvPr>
              <p:cNvSpPr/>
              <p:nvPr/>
            </p:nvSpPr>
            <p:spPr>
              <a:xfrm>
                <a:off x="20762368" y="12376303"/>
                <a:ext cx="170673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2">
                    <a:moveTo>
                      <a:pt x="64" y="42"/>
                    </a:moveTo>
                    <a:cubicBezTo>
                      <a:pt x="63" y="42"/>
                      <a:pt x="63" y="41"/>
                      <a:pt x="62" y="41"/>
                    </a:cubicBezTo>
                    <a:lnTo>
                      <a:pt x="26" y="19"/>
                    </a:lnTo>
                    <a:cubicBezTo>
                      <a:pt x="19" y="15"/>
                      <a:pt x="26" y="11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4" y="4"/>
                      <a:pt x="138" y="4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6"/>
                      <a:pt x="-4" y="11"/>
                      <a:pt x="2" y="14"/>
                    </a:cubicBezTo>
                    <a:lnTo>
                      <a:pt x="38" y="36"/>
                    </a:lnTo>
                    <a:cubicBezTo>
                      <a:pt x="43" y="40"/>
                      <a:pt x="53" y="42"/>
                      <a:pt x="64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5" name="Freeform 274">
                <a:extLst>
                  <a:ext uri="{FF2B5EF4-FFF2-40B4-BE49-F238E27FC236}">
                    <a16:creationId xmlns:a16="http://schemas.microsoft.com/office/drawing/2014/main" id="{6194BB0F-45E5-AD4E-93FB-CC311D4CCF83}"/>
                  </a:ext>
                </a:extLst>
              </p:cNvPr>
              <p:cNvSpPr/>
              <p:nvPr/>
            </p:nvSpPr>
            <p:spPr>
              <a:xfrm>
                <a:off x="19989977" y="12287821"/>
                <a:ext cx="1441381" cy="332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8" h="268">
                    <a:moveTo>
                      <a:pt x="1158" y="148"/>
                    </a:moveTo>
                    <a:cubicBezTo>
                      <a:pt x="1156" y="155"/>
                      <a:pt x="1139" y="156"/>
                      <a:pt x="1133" y="157"/>
                    </a:cubicBezTo>
                    <a:cubicBezTo>
                      <a:pt x="1132" y="158"/>
                      <a:pt x="392" y="209"/>
                      <a:pt x="390" y="209"/>
                    </a:cubicBezTo>
                    <a:cubicBezTo>
                      <a:pt x="384" y="209"/>
                      <a:pt x="378" y="210"/>
                      <a:pt x="371" y="209"/>
                    </a:cubicBezTo>
                    <a:cubicBezTo>
                      <a:pt x="362" y="209"/>
                      <a:pt x="352" y="208"/>
                      <a:pt x="342" y="206"/>
                    </a:cubicBezTo>
                    <a:cubicBezTo>
                      <a:pt x="336" y="205"/>
                      <a:pt x="331" y="203"/>
                      <a:pt x="327" y="201"/>
                    </a:cubicBezTo>
                    <a:cubicBezTo>
                      <a:pt x="324" y="200"/>
                      <a:pt x="9" y="7"/>
                      <a:pt x="7" y="5"/>
                    </a:cubicBezTo>
                    <a:cubicBezTo>
                      <a:pt x="4" y="3"/>
                      <a:pt x="2" y="2"/>
                      <a:pt x="3" y="0"/>
                    </a:cubicBezTo>
                    <a:lnTo>
                      <a:pt x="0" y="57"/>
                    </a:lnTo>
                    <a:cubicBezTo>
                      <a:pt x="0" y="59"/>
                      <a:pt x="1" y="61"/>
                      <a:pt x="4" y="64"/>
                    </a:cubicBezTo>
                    <a:cubicBezTo>
                      <a:pt x="7" y="64"/>
                      <a:pt x="322" y="258"/>
                      <a:pt x="323" y="259"/>
                    </a:cubicBezTo>
                    <a:cubicBezTo>
                      <a:pt x="328" y="261"/>
                      <a:pt x="333" y="262"/>
                      <a:pt x="339" y="263"/>
                    </a:cubicBezTo>
                    <a:cubicBezTo>
                      <a:pt x="347" y="266"/>
                      <a:pt x="357" y="266"/>
                      <a:pt x="366" y="267"/>
                    </a:cubicBezTo>
                    <a:cubicBezTo>
                      <a:pt x="371" y="268"/>
                      <a:pt x="377" y="268"/>
                      <a:pt x="381" y="267"/>
                    </a:cubicBezTo>
                    <a:cubicBezTo>
                      <a:pt x="383" y="267"/>
                      <a:pt x="385" y="267"/>
                      <a:pt x="387" y="267"/>
                    </a:cubicBezTo>
                    <a:lnTo>
                      <a:pt x="1127" y="215"/>
                    </a:lnTo>
                    <a:cubicBezTo>
                      <a:pt x="1133" y="214"/>
                      <a:pt x="1139" y="214"/>
                      <a:pt x="1144" y="212"/>
                    </a:cubicBezTo>
                    <a:cubicBezTo>
                      <a:pt x="1147" y="211"/>
                      <a:pt x="1150" y="210"/>
                      <a:pt x="1153" y="208"/>
                    </a:cubicBezTo>
                    <a:cubicBezTo>
                      <a:pt x="1154" y="208"/>
                      <a:pt x="1155" y="207"/>
                      <a:pt x="1155" y="205"/>
                    </a:cubicBezTo>
                    <a:lnTo>
                      <a:pt x="1158" y="147"/>
                    </a:lnTo>
                    <a:cubicBezTo>
                      <a:pt x="1158" y="148"/>
                      <a:pt x="1158" y="148"/>
                      <a:pt x="1158" y="148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6" name="Freeform 275">
                <a:extLst>
                  <a:ext uri="{FF2B5EF4-FFF2-40B4-BE49-F238E27FC236}">
                    <a16:creationId xmlns:a16="http://schemas.microsoft.com/office/drawing/2014/main" id="{1A311B74-32F0-334C-9BF9-5F9D8E5322FD}"/>
                  </a:ext>
                </a:extLst>
              </p:cNvPr>
              <p:cNvSpPr/>
              <p:nvPr/>
            </p:nvSpPr>
            <p:spPr>
              <a:xfrm>
                <a:off x="19989977" y="12287821"/>
                <a:ext cx="1441381" cy="3327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8" h="268">
                    <a:moveTo>
                      <a:pt x="1158" y="148"/>
                    </a:moveTo>
                    <a:cubicBezTo>
                      <a:pt x="1156" y="155"/>
                      <a:pt x="1139" y="156"/>
                      <a:pt x="1133" y="157"/>
                    </a:cubicBezTo>
                    <a:cubicBezTo>
                      <a:pt x="1132" y="158"/>
                      <a:pt x="392" y="209"/>
                      <a:pt x="390" y="209"/>
                    </a:cubicBezTo>
                    <a:cubicBezTo>
                      <a:pt x="384" y="209"/>
                      <a:pt x="378" y="210"/>
                      <a:pt x="371" y="209"/>
                    </a:cubicBezTo>
                    <a:cubicBezTo>
                      <a:pt x="362" y="209"/>
                      <a:pt x="352" y="208"/>
                      <a:pt x="342" y="206"/>
                    </a:cubicBezTo>
                    <a:cubicBezTo>
                      <a:pt x="336" y="205"/>
                      <a:pt x="331" y="203"/>
                      <a:pt x="327" y="201"/>
                    </a:cubicBezTo>
                    <a:cubicBezTo>
                      <a:pt x="324" y="200"/>
                      <a:pt x="9" y="7"/>
                      <a:pt x="7" y="5"/>
                    </a:cubicBezTo>
                    <a:cubicBezTo>
                      <a:pt x="4" y="3"/>
                      <a:pt x="2" y="2"/>
                      <a:pt x="3" y="0"/>
                    </a:cubicBezTo>
                    <a:lnTo>
                      <a:pt x="0" y="57"/>
                    </a:lnTo>
                    <a:cubicBezTo>
                      <a:pt x="0" y="59"/>
                      <a:pt x="1" y="61"/>
                      <a:pt x="4" y="64"/>
                    </a:cubicBezTo>
                    <a:cubicBezTo>
                      <a:pt x="7" y="64"/>
                      <a:pt x="322" y="258"/>
                      <a:pt x="323" y="259"/>
                    </a:cubicBezTo>
                    <a:cubicBezTo>
                      <a:pt x="328" y="261"/>
                      <a:pt x="333" y="262"/>
                      <a:pt x="339" y="263"/>
                    </a:cubicBezTo>
                    <a:cubicBezTo>
                      <a:pt x="347" y="266"/>
                      <a:pt x="357" y="266"/>
                      <a:pt x="366" y="267"/>
                    </a:cubicBezTo>
                    <a:cubicBezTo>
                      <a:pt x="371" y="268"/>
                      <a:pt x="377" y="268"/>
                      <a:pt x="381" y="267"/>
                    </a:cubicBezTo>
                    <a:cubicBezTo>
                      <a:pt x="383" y="267"/>
                      <a:pt x="385" y="267"/>
                      <a:pt x="387" y="267"/>
                    </a:cubicBezTo>
                    <a:lnTo>
                      <a:pt x="1127" y="215"/>
                    </a:lnTo>
                    <a:cubicBezTo>
                      <a:pt x="1133" y="214"/>
                      <a:pt x="1139" y="214"/>
                      <a:pt x="1144" y="212"/>
                    </a:cubicBezTo>
                    <a:cubicBezTo>
                      <a:pt x="1147" y="211"/>
                      <a:pt x="1150" y="210"/>
                      <a:pt x="1153" y="208"/>
                    </a:cubicBezTo>
                    <a:cubicBezTo>
                      <a:pt x="1154" y="208"/>
                      <a:pt x="1155" y="207"/>
                      <a:pt x="1155" y="205"/>
                    </a:cubicBezTo>
                    <a:lnTo>
                      <a:pt x="1158" y="147"/>
                    </a:lnTo>
                    <a:cubicBezTo>
                      <a:pt x="1158" y="148"/>
                      <a:pt x="1158" y="148"/>
                      <a:pt x="1158" y="148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18" name="Group 617">
              <a:extLst>
                <a:ext uri="{FF2B5EF4-FFF2-40B4-BE49-F238E27FC236}">
                  <a16:creationId xmlns:a16="http://schemas.microsoft.com/office/drawing/2014/main" id="{652B1206-7FAE-9449-B81F-72A0F17DC5AD}"/>
                </a:ext>
              </a:extLst>
            </p:cNvPr>
            <p:cNvGrpSpPr/>
            <p:nvPr/>
          </p:nvGrpSpPr>
          <p:grpSpPr>
            <a:xfrm>
              <a:off x="19753277" y="12123319"/>
              <a:ext cx="1442627" cy="408763"/>
              <a:chOff x="19753277" y="12123319"/>
              <a:chExt cx="1442627" cy="408763"/>
            </a:xfrm>
          </p:grpSpPr>
          <p:sp>
            <p:nvSpPr>
              <p:cNvPr id="277" name="Freeform 276">
                <a:extLst>
                  <a:ext uri="{FF2B5EF4-FFF2-40B4-BE49-F238E27FC236}">
                    <a16:creationId xmlns:a16="http://schemas.microsoft.com/office/drawing/2014/main" id="{068C2490-65FD-4049-8073-9EC41E5B40A5}"/>
                  </a:ext>
                </a:extLst>
              </p:cNvPr>
              <p:cNvSpPr/>
              <p:nvPr/>
            </p:nvSpPr>
            <p:spPr>
              <a:xfrm>
                <a:off x="19757014" y="12123319"/>
                <a:ext cx="1437644" cy="338974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5" h="273">
                    <a:moveTo>
                      <a:pt x="388" y="272"/>
                    </a:moveTo>
                    <a:cubicBezTo>
                      <a:pt x="363" y="273"/>
                      <a:pt x="334" y="269"/>
                      <a:pt x="322" y="262"/>
                    </a:cubicBezTo>
                    <a:lnTo>
                      <a:pt x="5" y="68"/>
                    </a:lnTo>
                    <a:cubicBezTo>
                      <a:pt x="-7" y="61"/>
                      <a:pt x="4" y="53"/>
                      <a:pt x="29" y="52"/>
                    </a:cubicBezTo>
                    <a:lnTo>
                      <a:pt x="768" y="0"/>
                    </a:lnTo>
                    <a:cubicBezTo>
                      <a:pt x="793" y="-2"/>
                      <a:pt x="822" y="3"/>
                      <a:pt x="833" y="9"/>
                    </a:cubicBezTo>
                    <a:lnTo>
                      <a:pt x="1151" y="204"/>
                    </a:lnTo>
                    <a:cubicBezTo>
                      <a:pt x="1162" y="211"/>
                      <a:pt x="1152" y="218"/>
                      <a:pt x="1127" y="220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8" name="Freeform 277">
                <a:extLst>
                  <a:ext uri="{FF2B5EF4-FFF2-40B4-BE49-F238E27FC236}">
                    <a16:creationId xmlns:a16="http://schemas.microsoft.com/office/drawing/2014/main" id="{994C89AF-424F-5146-A2AC-434A01A7C016}"/>
                  </a:ext>
                </a:extLst>
              </p:cNvPr>
              <p:cNvSpPr/>
              <p:nvPr/>
            </p:nvSpPr>
            <p:spPr>
              <a:xfrm>
                <a:off x="20553075" y="12150736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4" y="41"/>
                      <a:pt x="62" y="44"/>
                      <a:pt x="76" y="43"/>
                    </a:cubicBezTo>
                    <a:lnTo>
                      <a:pt x="162" y="36"/>
                    </a:lnTo>
                    <a:cubicBezTo>
                      <a:pt x="176" y="36"/>
                      <a:pt x="182" y="31"/>
                      <a:pt x="176" y="28"/>
                    </a:cubicBezTo>
                    <a:lnTo>
                      <a:pt x="140" y="6"/>
                    </a:lnTo>
                    <a:cubicBezTo>
                      <a:pt x="133" y="2"/>
                      <a:pt x="117" y="-1"/>
                      <a:pt x="102" y="0"/>
                    </a:cubicBezTo>
                    <a:lnTo>
                      <a:pt x="16" y="7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9" name="Freeform 278">
                <a:extLst>
                  <a:ext uri="{FF2B5EF4-FFF2-40B4-BE49-F238E27FC236}">
                    <a16:creationId xmlns:a16="http://schemas.microsoft.com/office/drawing/2014/main" id="{69974CEE-4351-ED44-A862-4E23508F2298}"/>
                  </a:ext>
                </a:extLst>
              </p:cNvPr>
              <p:cNvSpPr/>
              <p:nvPr/>
            </p:nvSpPr>
            <p:spPr>
              <a:xfrm>
                <a:off x="20100853" y="12181888"/>
                <a:ext cx="221751" cy="5358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4">
                    <a:moveTo>
                      <a:pt x="3" y="16"/>
                    </a:moveTo>
                    <a:lnTo>
                      <a:pt x="39" y="38"/>
                    </a:lnTo>
                    <a:cubicBezTo>
                      <a:pt x="45" y="42"/>
                      <a:pt x="62" y="45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3" y="32"/>
                      <a:pt x="176" y="28"/>
                    </a:cubicBezTo>
                    <a:lnTo>
                      <a:pt x="140" y="6"/>
                    </a:lnTo>
                    <a:cubicBezTo>
                      <a:pt x="134" y="2"/>
                      <a:pt x="117" y="0"/>
                      <a:pt x="103" y="0"/>
                    </a:cubicBezTo>
                    <a:lnTo>
                      <a:pt x="17" y="6"/>
                    </a:lnTo>
                    <a:cubicBezTo>
                      <a:pt x="2" y="8"/>
                      <a:pt x="-4" y="12"/>
                      <a:pt x="3" y="16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0" name="Freeform 279">
                <a:extLst>
                  <a:ext uri="{FF2B5EF4-FFF2-40B4-BE49-F238E27FC236}">
                    <a16:creationId xmlns:a16="http://schemas.microsoft.com/office/drawing/2014/main" id="{434249A6-F55B-1847-8213-759B22239D56}"/>
                  </a:ext>
                </a:extLst>
              </p:cNvPr>
              <p:cNvSpPr/>
              <p:nvPr/>
            </p:nvSpPr>
            <p:spPr>
              <a:xfrm>
                <a:off x="20652739" y="1221179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5" y="41"/>
                      <a:pt x="61" y="44"/>
                      <a:pt x="76" y="42"/>
                    </a:cubicBezTo>
                    <a:lnTo>
                      <a:pt x="162" y="36"/>
                    </a:lnTo>
                    <a:cubicBezTo>
                      <a:pt x="176" y="36"/>
                      <a:pt x="182" y="32"/>
                      <a:pt x="176" y="28"/>
                    </a:cubicBezTo>
                    <a:lnTo>
                      <a:pt x="140" y="6"/>
                    </a:lnTo>
                    <a:cubicBezTo>
                      <a:pt x="133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1" name="Freeform 280">
                <a:extLst>
                  <a:ext uri="{FF2B5EF4-FFF2-40B4-BE49-F238E27FC236}">
                    <a16:creationId xmlns:a16="http://schemas.microsoft.com/office/drawing/2014/main" id="{71CF64D3-4C11-A248-AC73-E900C4D690E2}"/>
                  </a:ext>
                </a:extLst>
              </p:cNvPr>
              <p:cNvSpPr/>
              <p:nvPr/>
            </p:nvSpPr>
            <p:spPr>
              <a:xfrm>
                <a:off x="19875361" y="1219809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6"/>
                    </a:lnTo>
                    <a:cubicBezTo>
                      <a:pt x="134" y="2"/>
                      <a:pt x="116" y="0"/>
                      <a:pt x="102" y="0"/>
                    </a:cubicBezTo>
                    <a:lnTo>
                      <a:pt x="16" y="6"/>
                    </a:lnTo>
                    <a:cubicBezTo>
                      <a:pt x="2" y="8"/>
                      <a:pt x="-4" y="11"/>
                      <a:pt x="2" y="16"/>
                    </a:cubicBezTo>
                    <a:lnTo>
                      <a:pt x="38" y="38"/>
                    </a:lnTo>
                    <a:cubicBezTo>
                      <a:pt x="45" y="42"/>
                      <a:pt x="61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2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2" name="Freeform 281">
                <a:extLst>
                  <a:ext uri="{FF2B5EF4-FFF2-40B4-BE49-F238E27FC236}">
                    <a16:creationId xmlns:a16="http://schemas.microsoft.com/office/drawing/2014/main" id="{8281D312-9F59-7546-BD60-E8612251DF24}"/>
                  </a:ext>
                </a:extLst>
              </p:cNvPr>
              <p:cNvSpPr/>
              <p:nvPr/>
            </p:nvSpPr>
            <p:spPr>
              <a:xfrm>
                <a:off x="20751156" y="12272866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6" y="41"/>
                      <a:pt x="62" y="43"/>
                      <a:pt x="76" y="42"/>
                    </a:cubicBezTo>
                    <a:lnTo>
                      <a:pt x="163" y="36"/>
                    </a:lnTo>
                    <a:cubicBezTo>
                      <a:pt x="177" y="36"/>
                      <a:pt x="183" y="31"/>
                      <a:pt x="177" y="28"/>
                    </a:cubicBezTo>
                    <a:lnTo>
                      <a:pt x="141" y="6"/>
                    </a:lnTo>
                    <a:cubicBezTo>
                      <a:pt x="135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3" name="Freeform 282">
                <a:extLst>
                  <a:ext uri="{FF2B5EF4-FFF2-40B4-BE49-F238E27FC236}">
                    <a16:creationId xmlns:a16="http://schemas.microsoft.com/office/drawing/2014/main" id="{9211D942-BED9-A740-A813-95972BA00E87}"/>
                  </a:ext>
                </a:extLst>
              </p:cNvPr>
              <p:cNvSpPr/>
              <p:nvPr/>
            </p:nvSpPr>
            <p:spPr>
              <a:xfrm>
                <a:off x="19975028" y="1225915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6"/>
                    </a:lnTo>
                    <a:cubicBezTo>
                      <a:pt x="134" y="2"/>
                      <a:pt x="117" y="0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5" y="42"/>
                      <a:pt x="61" y="43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3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4" name="Freeform 283">
                <a:extLst>
                  <a:ext uri="{FF2B5EF4-FFF2-40B4-BE49-F238E27FC236}">
                    <a16:creationId xmlns:a16="http://schemas.microsoft.com/office/drawing/2014/main" id="{535BEDFE-B21B-4840-B78A-FEA6B3DC464C}"/>
                  </a:ext>
                </a:extLst>
              </p:cNvPr>
              <p:cNvSpPr/>
              <p:nvPr/>
            </p:nvSpPr>
            <p:spPr>
              <a:xfrm>
                <a:off x="20298930" y="12304022"/>
                <a:ext cx="222997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43">
                    <a:moveTo>
                      <a:pt x="3" y="16"/>
                    </a:moveTo>
                    <a:lnTo>
                      <a:pt x="40" y="38"/>
                    </a:lnTo>
                    <a:cubicBezTo>
                      <a:pt x="46" y="42"/>
                      <a:pt x="63" y="44"/>
                      <a:pt x="77" y="43"/>
                    </a:cubicBezTo>
                    <a:lnTo>
                      <a:pt x="163" y="37"/>
                    </a:lnTo>
                    <a:cubicBezTo>
                      <a:pt x="178" y="36"/>
                      <a:pt x="184" y="32"/>
                      <a:pt x="177" y="28"/>
                    </a:cubicBezTo>
                    <a:lnTo>
                      <a:pt x="141" y="6"/>
                    </a:lnTo>
                    <a:cubicBezTo>
                      <a:pt x="135" y="2"/>
                      <a:pt x="118" y="0"/>
                      <a:pt x="104" y="0"/>
                    </a:cubicBezTo>
                    <a:lnTo>
                      <a:pt x="17" y="6"/>
                    </a:lnTo>
                    <a:cubicBezTo>
                      <a:pt x="3" y="7"/>
                      <a:pt x="-4" y="12"/>
                      <a:pt x="3" y="16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5" name="Freeform 284">
                <a:extLst>
                  <a:ext uri="{FF2B5EF4-FFF2-40B4-BE49-F238E27FC236}">
                    <a16:creationId xmlns:a16="http://schemas.microsoft.com/office/drawing/2014/main" id="{E8FF0CF3-C7C5-6042-A72E-97BA6B84CF06}"/>
                  </a:ext>
                </a:extLst>
              </p:cNvPr>
              <p:cNvSpPr/>
              <p:nvPr/>
            </p:nvSpPr>
            <p:spPr>
              <a:xfrm>
                <a:off x="20850820" y="12333932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7" y="28"/>
                    </a:moveTo>
                    <a:lnTo>
                      <a:pt x="141" y="6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4"/>
                      <a:pt x="76" y="42"/>
                    </a:cubicBezTo>
                    <a:lnTo>
                      <a:pt x="163" y="36"/>
                    </a:lnTo>
                    <a:cubicBezTo>
                      <a:pt x="177" y="35"/>
                      <a:pt x="183" y="31"/>
                      <a:pt x="177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6" name="Freeform 285">
                <a:extLst>
                  <a:ext uri="{FF2B5EF4-FFF2-40B4-BE49-F238E27FC236}">
                    <a16:creationId xmlns:a16="http://schemas.microsoft.com/office/drawing/2014/main" id="{6332ACDA-66F8-EE40-8238-FE68EBAC1421}"/>
                  </a:ext>
                </a:extLst>
              </p:cNvPr>
              <p:cNvSpPr/>
              <p:nvPr/>
            </p:nvSpPr>
            <p:spPr>
              <a:xfrm>
                <a:off x="20074691" y="1232022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0" y="5"/>
                    </a:lnTo>
                    <a:cubicBezTo>
                      <a:pt x="133" y="2"/>
                      <a:pt x="117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8"/>
                    </a:lnTo>
                    <a:cubicBezTo>
                      <a:pt x="44" y="42"/>
                      <a:pt x="61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2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7" name="Freeform 286">
                <a:extLst>
                  <a:ext uri="{FF2B5EF4-FFF2-40B4-BE49-F238E27FC236}">
                    <a16:creationId xmlns:a16="http://schemas.microsoft.com/office/drawing/2014/main" id="{3BD19419-D45A-434F-B44F-B714741CB919}"/>
                  </a:ext>
                </a:extLst>
              </p:cNvPr>
              <p:cNvSpPr/>
              <p:nvPr/>
            </p:nvSpPr>
            <p:spPr>
              <a:xfrm>
                <a:off x="20625331" y="1235013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7"/>
                    </a:move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5" y="41"/>
                      <a:pt x="62" y="43"/>
                      <a:pt x="77" y="42"/>
                    </a:cubicBezTo>
                    <a:lnTo>
                      <a:pt x="162" y="36"/>
                    </a:lnTo>
                    <a:cubicBezTo>
                      <a:pt x="177" y="35"/>
                      <a:pt x="183" y="31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8" name="Freeform 287">
                <a:extLst>
                  <a:ext uri="{FF2B5EF4-FFF2-40B4-BE49-F238E27FC236}">
                    <a16:creationId xmlns:a16="http://schemas.microsoft.com/office/drawing/2014/main" id="{9FAA39EF-C0EC-D34E-B3B9-6FB6B3860DFB}"/>
                  </a:ext>
                </a:extLst>
              </p:cNvPr>
              <p:cNvSpPr/>
              <p:nvPr/>
            </p:nvSpPr>
            <p:spPr>
              <a:xfrm>
                <a:off x="20399843" y="1236508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9" y="31"/>
                    </a:moveTo>
                    <a:close/>
                    <a:moveTo>
                      <a:pt x="179" y="31"/>
                    </a:moveTo>
                    <a:cubicBezTo>
                      <a:pt x="179" y="29"/>
                      <a:pt x="174" y="26"/>
                      <a:pt x="172" y="26"/>
                    </a:cubicBezTo>
                    <a:cubicBezTo>
                      <a:pt x="169" y="23"/>
                      <a:pt x="166" y="21"/>
                      <a:pt x="163" y="20"/>
                    </a:cubicBezTo>
                    <a:cubicBezTo>
                      <a:pt x="155" y="15"/>
                      <a:pt x="149" y="11"/>
                      <a:pt x="142" y="7"/>
                    </a:cubicBezTo>
                    <a:cubicBezTo>
                      <a:pt x="141" y="7"/>
                      <a:pt x="141" y="6"/>
                      <a:pt x="140" y="6"/>
                    </a:cubicBezTo>
                    <a:cubicBezTo>
                      <a:pt x="133" y="2"/>
                      <a:pt x="117" y="0"/>
                      <a:pt x="102" y="0"/>
                    </a:cubicBezTo>
                    <a:lnTo>
                      <a:pt x="17" y="6"/>
                    </a:lnTo>
                    <a:cubicBezTo>
                      <a:pt x="2" y="8"/>
                      <a:pt x="-4" y="12"/>
                      <a:pt x="2" y="15"/>
                    </a:cubicBezTo>
                    <a:lnTo>
                      <a:pt x="39" y="37"/>
                    </a:lnTo>
                    <a:cubicBezTo>
                      <a:pt x="39" y="38"/>
                      <a:pt x="39" y="38"/>
                      <a:pt x="40" y="38"/>
                    </a:cubicBezTo>
                    <a:cubicBezTo>
                      <a:pt x="51" y="44"/>
                      <a:pt x="64" y="44"/>
                      <a:pt x="76" y="43"/>
                    </a:cubicBezTo>
                    <a:lnTo>
                      <a:pt x="162" y="37"/>
                    </a:lnTo>
                    <a:cubicBezTo>
                      <a:pt x="163" y="37"/>
                      <a:pt x="163" y="37"/>
                      <a:pt x="164" y="37"/>
                    </a:cubicBezTo>
                    <a:lnTo>
                      <a:pt x="165" y="37"/>
                    </a:lnTo>
                    <a:cubicBezTo>
                      <a:pt x="168" y="36"/>
                      <a:pt x="173" y="36"/>
                      <a:pt x="177" y="33"/>
                    </a:cubicBezTo>
                    <a:cubicBezTo>
                      <a:pt x="178" y="32"/>
                      <a:pt x="179" y="32"/>
                      <a:pt x="179" y="31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9" name="Freeform 288">
                <a:extLst>
                  <a:ext uri="{FF2B5EF4-FFF2-40B4-BE49-F238E27FC236}">
                    <a16:creationId xmlns:a16="http://schemas.microsoft.com/office/drawing/2014/main" id="{5F122FE4-EBFC-2948-9FDC-BBA9F729D0BE}"/>
                  </a:ext>
                </a:extLst>
              </p:cNvPr>
              <p:cNvSpPr/>
              <p:nvPr/>
            </p:nvSpPr>
            <p:spPr>
              <a:xfrm>
                <a:off x="20174355" y="12381285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178" y="31"/>
                    </a:moveTo>
                    <a:cubicBezTo>
                      <a:pt x="178" y="30"/>
                      <a:pt x="177" y="29"/>
                      <a:pt x="175" y="28"/>
                    </a:cubicBezTo>
                    <a:lnTo>
                      <a:pt x="140" y="6"/>
                    </a:lnTo>
                    <a:cubicBezTo>
                      <a:pt x="133" y="2"/>
                      <a:pt x="116" y="0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4" y="42"/>
                      <a:pt x="61" y="43"/>
                      <a:pt x="76" y="43"/>
                    </a:cubicBezTo>
                    <a:lnTo>
                      <a:pt x="161" y="37"/>
                    </a:lnTo>
                    <a:cubicBezTo>
                      <a:pt x="162" y="37"/>
                      <a:pt x="163" y="37"/>
                      <a:pt x="163" y="37"/>
                    </a:cubicBezTo>
                    <a:cubicBezTo>
                      <a:pt x="168" y="36"/>
                      <a:pt x="172" y="36"/>
                      <a:pt x="176" y="34"/>
                    </a:cubicBezTo>
                    <a:cubicBezTo>
                      <a:pt x="177" y="33"/>
                      <a:pt x="178" y="32"/>
                      <a:pt x="178" y="31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0" name="Freeform 289">
                <a:extLst>
                  <a:ext uri="{FF2B5EF4-FFF2-40B4-BE49-F238E27FC236}">
                    <a16:creationId xmlns:a16="http://schemas.microsoft.com/office/drawing/2014/main" id="{3E972DA2-E2CD-A648-9585-2479AB12D584}"/>
                  </a:ext>
                </a:extLst>
              </p:cNvPr>
              <p:cNvSpPr/>
              <p:nvPr/>
            </p:nvSpPr>
            <p:spPr>
              <a:xfrm>
                <a:off x="20327587" y="12166937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5" y="41"/>
                      <a:pt x="61" y="44"/>
                      <a:pt x="76" y="42"/>
                    </a:cubicBezTo>
                    <a:lnTo>
                      <a:pt x="161" y="36"/>
                    </a:lnTo>
                    <a:cubicBezTo>
                      <a:pt x="176" y="36"/>
                      <a:pt x="182" y="31"/>
                      <a:pt x="175" y="27"/>
                    </a:cubicBezTo>
                    <a:lnTo>
                      <a:pt x="139" y="5"/>
                    </a:lnTo>
                    <a:cubicBezTo>
                      <a:pt x="133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1" name="Freeform 290">
                <a:extLst>
                  <a:ext uri="{FF2B5EF4-FFF2-40B4-BE49-F238E27FC236}">
                    <a16:creationId xmlns:a16="http://schemas.microsoft.com/office/drawing/2014/main" id="{5DF36722-4C2E-1947-8E25-9CD663057A9A}"/>
                  </a:ext>
                </a:extLst>
              </p:cNvPr>
              <p:cNvSpPr/>
              <p:nvPr/>
            </p:nvSpPr>
            <p:spPr>
              <a:xfrm>
                <a:off x="20426005" y="12228002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176" y="27"/>
                    </a:move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4"/>
                      <a:pt x="76" y="42"/>
                    </a:cubicBezTo>
                    <a:lnTo>
                      <a:pt x="162" y="36"/>
                    </a:lnTo>
                    <a:cubicBezTo>
                      <a:pt x="176" y="36"/>
                      <a:pt x="183" y="31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2" name="Freeform 291">
                <a:extLst>
                  <a:ext uri="{FF2B5EF4-FFF2-40B4-BE49-F238E27FC236}">
                    <a16:creationId xmlns:a16="http://schemas.microsoft.com/office/drawing/2014/main" id="{02E46ECC-008C-D043-9D5D-849557A29061}"/>
                  </a:ext>
                </a:extLst>
              </p:cNvPr>
              <p:cNvSpPr/>
              <p:nvPr/>
            </p:nvSpPr>
            <p:spPr>
              <a:xfrm>
                <a:off x="20200516" y="12242957"/>
                <a:ext cx="222997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80" h="43">
                    <a:moveTo>
                      <a:pt x="177" y="28"/>
                    </a:moveTo>
                    <a:lnTo>
                      <a:pt x="140" y="6"/>
                    </a:lnTo>
                    <a:cubicBezTo>
                      <a:pt x="134" y="2"/>
                      <a:pt x="117" y="0"/>
                      <a:pt x="102" y="0"/>
                    </a:cubicBezTo>
                    <a:lnTo>
                      <a:pt x="16" y="7"/>
                    </a:lnTo>
                    <a:cubicBezTo>
                      <a:pt x="2" y="8"/>
                      <a:pt x="-4" y="12"/>
                      <a:pt x="2" y="16"/>
                    </a:cubicBezTo>
                    <a:lnTo>
                      <a:pt x="38" y="38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7" y="36"/>
                      <a:pt x="183" y="32"/>
                      <a:pt x="177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3" name="Freeform 292">
                <a:extLst>
                  <a:ext uri="{FF2B5EF4-FFF2-40B4-BE49-F238E27FC236}">
                    <a16:creationId xmlns:a16="http://schemas.microsoft.com/office/drawing/2014/main" id="{1E39B452-A0F7-1A4B-8D0E-C2D230886458}"/>
                  </a:ext>
                </a:extLst>
              </p:cNvPr>
              <p:cNvSpPr/>
              <p:nvPr/>
            </p:nvSpPr>
            <p:spPr>
              <a:xfrm>
                <a:off x="20525668" y="1228906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8" y="37"/>
                    </a:lnTo>
                    <a:cubicBezTo>
                      <a:pt x="45" y="41"/>
                      <a:pt x="62" y="43"/>
                      <a:pt x="76" y="42"/>
                    </a:cubicBezTo>
                    <a:lnTo>
                      <a:pt x="163" y="36"/>
                    </a:lnTo>
                    <a:cubicBezTo>
                      <a:pt x="177" y="35"/>
                      <a:pt x="183" y="31"/>
                      <a:pt x="177" y="27"/>
                    </a:cubicBezTo>
                    <a:lnTo>
                      <a:pt x="141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4" name="Freeform 293">
                <a:extLst>
                  <a:ext uri="{FF2B5EF4-FFF2-40B4-BE49-F238E27FC236}">
                    <a16:creationId xmlns:a16="http://schemas.microsoft.com/office/drawing/2014/main" id="{189D0C60-DED1-2242-9966-B676C96C6218}"/>
                  </a:ext>
                </a:extLst>
              </p:cNvPr>
              <p:cNvSpPr/>
              <p:nvPr/>
            </p:nvSpPr>
            <p:spPr>
              <a:xfrm>
                <a:off x="20553075" y="12150736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3" y="40"/>
                      <a:pt x="53" y="43"/>
                      <a:pt x="64" y="43"/>
                    </a:cubicBezTo>
                    <a:cubicBezTo>
                      <a:pt x="63" y="43"/>
                      <a:pt x="62" y="42"/>
                      <a:pt x="62" y="42"/>
                    </a:cubicBezTo>
                    <a:lnTo>
                      <a:pt x="26" y="20"/>
                    </a:lnTo>
                    <a:cubicBezTo>
                      <a:pt x="20" y="15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2"/>
                      <a:pt x="116" y="-1"/>
                      <a:pt x="102" y="0"/>
                    </a:cubicBezTo>
                    <a:lnTo>
                      <a:pt x="16" y="7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5" name="Freeform 294">
                <a:extLst>
                  <a:ext uri="{FF2B5EF4-FFF2-40B4-BE49-F238E27FC236}">
                    <a16:creationId xmlns:a16="http://schemas.microsoft.com/office/drawing/2014/main" id="{48953DBE-9A9D-BB47-A571-BE11715D7377}"/>
                  </a:ext>
                </a:extLst>
              </p:cNvPr>
              <p:cNvSpPr/>
              <p:nvPr/>
            </p:nvSpPr>
            <p:spPr>
              <a:xfrm>
                <a:off x="20100853" y="12181888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3" y="16"/>
                    </a:moveTo>
                    <a:lnTo>
                      <a:pt x="39" y="38"/>
                    </a:lnTo>
                    <a:cubicBezTo>
                      <a:pt x="43" y="41"/>
                      <a:pt x="53" y="43"/>
                      <a:pt x="64" y="43"/>
                    </a:cubicBezTo>
                    <a:cubicBezTo>
                      <a:pt x="63" y="43"/>
                      <a:pt x="63" y="43"/>
                      <a:pt x="62" y="43"/>
                    </a:cubicBezTo>
                    <a:lnTo>
                      <a:pt x="26" y="21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1" y="5"/>
                      <a:pt x="134" y="5"/>
                      <a:pt x="138" y="5"/>
                    </a:cubicBezTo>
                    <a:cubicBezTo>
                      <a:pt x="131" y="2"/>
                      <a:pt x="116" y="0"/>
                      <a:pt x="103" y="0"/>
                    </a:cubicBezTo>
                    <a:lnTo>
                      <a:pt x="17" y="6"/>
                    </a:lnTo>
                    <a:cubicBezTo>
                      <a:pt x="2" y="8"/>
                      <a:pt x="-4" y="12"/>
                      <a:pt x="3" y="16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6" name="Freeform 295">
                <a:extLst>
                  <a:ext uri="{FF2B5EF4-FFF2-40B4-BE49-F238E27FC236}">
                    <a16:creationId xmlns:a16="http://schemas.microsoft.com/office/drawing/2014/main" id="{523648FB-76F6-D047-BCBF-445911962BBD}"/>
                  </a:ext>
                </a:extLst>
              </p:cNvPr>
              <p:cNvSpPr/>
              <p:nvPr/>
            </p:nvSpPr>
            <p:spPr>
              <a:xfrm>
                <a:off x="20652739" y="12211798"/>
                <a:ext cx="170673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2">
                    <a:moveTo>
                      <a:pt x="26" y="20"/>
                    </a:moveTo>
                    <a:cubicBezTo>
                      <a:pt x="19" y="16"/>
                      <a:pt x="25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3" y="42"/>
                    </a:cubicBezTo>
                    <a:cubicBezTo>
                      <a:pt x="62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7" name="Freeform 296">
                <a:extLst>
                  <a:ext uri="{FF2B5EF4-FFF2-40B4-BE49-F238E27FC236}">
                    <a16:creationId xmlns:a16="http://schemas.microsoft.com/office/drawing/2014/main" id="{28541516-398F-F143-A879-3DC3648A7AEE}"/>
                  </a:ext>
                </a:extLst>
              </p:cNvPr>
              <p:cNvSpPr/>
              <p:nvPr/>
            </p:nvSpPr>
            <p:spPr>
              <a:xfrm>
                <a:off x="19875361" y="12198093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19" y="16"/>
                      <a:pt x="25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1" y="1"/>
                      <a:pt x="116" y="0"/>
                      <a:pt x="102" y="0"/>
                    </a:cubicBezTo>
                    <a:lnTo>
                      <a:pt x="16" y="6"/>
                    </a:lnTo>
                    <a:cubicBezTo>
                      <a:pt x="2" y="8"/>
                      <a:pt x="-4" y="11"/>
                      <a:pt x="2" y="16"/>
                    </a:cubicBezTo>
                    <a:lnTo>
                      <a:pt x="38" y="38"/>
                    </a:lnTo>
                    <a:cubicBezTo>
                      <a:pt x="43" y="40"/>
                      <a:pt x="53" y="43"/>
                      <a:pt x="63" y="43"/>
                    </a:cubicBezTo>
                    <a:cubicBezTo>
                      <a:pt x="63" y="43"/>
                      <a:pt x="62" y="43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8" name="Freeform 297">
                <a:extLst>
                  <a:ext uri="{FF2B5EF4-FFF2-40B4-BE49-F238E27FC236}">
                    <a16:creationId xmlns:a16="http://schemas.microsoft.com/office/drawing/2014/main" id="{DFF8051F-3A14-6845-AA8B-1250FE2EFB12}"/>
                  </a:ext>
                </a:extLst>
              </p:cNvPr>
              <p:cNvSpPr/>
              <p:nvPr/>
            </p:nvSpPr>
            <p:spPr>
              <a:xfrm>
                <a:off x="20751156" y="12272866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6" y="20"/>
                    </a:moveTo>
                    <a:cubicBezTo>
                      <a:pt x="20" y="15"/>
                      <a:pt x="26" y="12"/>
                      <a:pt x="40" y="11"/>
                    </a:cubicBezTo>
                    <a:lnTo>
                      <a:pt x="126" y="4"/>
                    </a:lnTo>
                    <a:cubicBezTo>
                      <a:pt x="131" y="4"/>
                      <a:pt x="135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4" y="40"/>
                      <a:pt x="54" y="42"/>
                      <a:pt x="64" y="42"/>
                    </a:cubicBezTo>
                    <a:cubicBezTo>
                      <a:pt x="63" y="42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9" name="Freeform 298">
                <a:extLst>
                  <a:ext uri="{FF2B5EF4-FFF2-40B4-BE49-F238E27FC236}">
                    <a16:creationId xmlns:a16="http://schemas.microsoft.com/office/drawing/2014/main" id="{B2DDFF82-69E0-164B-99BE-72084E362E65}"/>
                  </a:ext>
                </a:extLst>
              </p:cNvPr>
              <p:cNvSpPr/>
              <p:nvPr/>
            </p:nvSpPr>
            <p:spPr>
              <a:xfrm>
                <a:off x="19975028" y="12259158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1" y="42"/>
                    </a:moveTo>
                    <a:lnTo>
                      <a:pt x="25" y="20"/>
                    </a:lnTo>
                    <a:cubicBezTo>
                      <a:pt x="19" y="16"/>
                      <a:pt x="25" y="12"/>
                      <a:pt x="39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1"/>
                      <a:pt x="115" y="0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1"/>
                      <a:pt x="53" y="42"/>
                      <a:pt x="63" y="43"/>
                    </a:cubicBezTo>
                    <a:cubicBezTo>
                      <a:pt x="63" y="42"/>
                      <a:pt x="62" y="42"/>
                      <a:pt x="61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0" name="Freeform 299">
                <a:extLst>
                  <a:ext uri="{FF2B5EF4-FFF2-40B4-BE49-F238E27FC236}">
                    <a16:creationId xmlns:a16="http://schemas.microsoft.com/office/drawing/2014/main" id="{25E0F900-9B07-F345-BB55-C4BFA02C56C6}"/>
                  </a:ext>
                </a:extLst>
              </p:cNvPr>
              <p:cNvSpPr/>
              <p:nvPr/>
            </p:nvSpPr>
            <p:spPr>
              <a:xfrm>
                <a:off x="20298930" y="12304022"/>
                <a:ext cx="17316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0" h="43">
                    <a:moveTo>
                      <a:pt x="3" y="16"/>
                    </a:moveTo>
                    <a:lnTo>
                      <a:pt x="40" y="38"/>
                    </a:lnTo>
                    <a:cubicBezTo>
                      <a:pt x="44" y="41"/>
                      <a:pt x="54" y="42"/>
                      <a:pt x="64" y="43"/>
                    </a:cubicBezTo>
                    <a:lnTo>
                      <a:pt x="63" y="42"/>
                    </a:lnTo>
                    <a:lnTo>
                      <a:pt x="27" y="20"/>
                    </a:lnTo>
                    <a:cubicBezTo>
                      <a:pt x="20" y="16"/>
                      <a:pt x="27" y="12"/>
                      <a:pt x="41" y="11"/>
                    </a:cubicBezTo>
                    <a:lnTo>
                      <a:pt x="127" y="5"/>
                    </a:lnTo>
                    <a:cubicBezTo>
                      <a:pt x="131" y="5"/>
                      <a:pt x="135" y="5"/>
                      <a:pt x="140" y="5"/>
                    </a:cubicBezTo>
                    <a:cubicBezTo>
                      <a:pt x="132" y="1"/>
                      <a:pt x="116" y="0"/>
                      <a:pt x="104" y="0"/>
                    </a:cubicBezTo>
                    <a:lnTo>
                      <a:pt x="17" y="6"/>
                    </a:lnTo>
                    <a:cubicBezTo>
                      <a:pt x="3" y="7"/>
                      <a:pt x="-4" y="12"/>
                      <a:pt x="3" y="16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1" name="Freeform 300">
                <a:extLst>
                  <a:ext uri="{FF2B5EF4-FFF2-40B4-BE49-F238E27FC236}">
                    <a16:creationId xmlns:a16="http://schemas.microsoft.com/office/drawing/2014/main" id="{14ED0C26-4492-184C-A508-F8D7C3F653D6}"/>
                  </a:ext>
                </a:extLst>
              </p:cNvPr>
              <p:cNvSpPr/>
              <p:nvPr/>
            </p:nvSpPr>
            <p:spPr>
              <a:xfrm>
                <a:off x="20850820" y="12333932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6" y="20"/>
                    </a:moveTo>
                    <a:cubicBezTo>
                      <a:pt x="20" y="15"/>
                      <a:pt x="26" y="12"/>
                      <a:pt x="40" y="10"/>
                    </a:cubicBezTo>
                    <a:lnTo>
                      <a:pt x="127" y="4"/>
                    </a:lnTo>
                    <a:cubicBezTo>
                      <a:pt x="130" y="4"/>
                      <a:pt x="135" y="4"/>
                      <a:pt x="139" y="4"/>
                    </a:cubicBezTo>
                    <a:cubicBezTo>
                      <a:pt x="132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4" y="40"/>
                      <a:pt x="54" y="42"/>
                      <a:pt x="64" y="42"/>
                    </a:cubicBezTo>
                    <a:cubicBezTo>
                      <a:pt x="64" y="42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2" name="Freeform 301">
                <a:extLst>
                  <a:ext uri="{FF2B5EF4-FFF2-40B4-BE49-F238E27FC236}">
                    <a16:creationId xmlns:a16="http://schemas.microsoft.com/office/drawing/2014/main" id="{B6AC53B6-4155-9C4B-8537-DB68E0267BB9}"/>
                  </a:ext>
                </a:extLst>
              </p:cNvPr>
              <p:cNvSpPr/>
              <p:nvPr/>
            </p:nvSpPr>
            <p:spPr>
              <a:xfrm>
                <a:off x="20074691" y="12320223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1" y="42"/>
                    </a:moveTo>
                    <a:lnTo>
                      <a:pt x="26" y="20"/>
                    </a:ln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29" y="4"/>
                      <a:pt x="134" y="4"/>
                      <a:pt x="138" y="5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8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2"/>
                      <a:pt x="62" y="42"/>
                      <a:pt x="61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3" name="Freeform 302">
                <a:extLst>
                  <a:ext uri="{FF2B5EF4-FFF2-40B4-BE49-F238E27FC236}">
                    <a16:creationId xmlns:a16="http://schemas.microsoft.com/office/drawing/2014/main" id="{F2825301-EEF6-174A-9F20-F9CBF41C2D9A}"/>
                  </a:ext>
                </a:extLst>
              </p:cNvPr>
              <p:cNvSpPr/>
              <p:nvPr/>
            </p:nvSpPr>
            <p:spPr>
              <a:xfrm>
                <a:off x="20625331" y="12350133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6" y="20"/>
                    </a:moveTo>
                    <a:cubicBezTo>
                      <a:pt x="20" y="15"/>
                      <a:pt x="26" y="12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5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4" y="42"/>
                    </a:cubicBezTo>
                    <a:cubicBezTo>
                      <a:pt x="63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4" name="Freeform 303">
                <a:extLst>
                  <a:ext uri="{FF2B5EF4-FFF2-40B4-BE49-F238E27FC236}">
                    <a16:creationId xmlns:a16="http://schemas.microsoft.com/office/drawing/2014/main" id="{312518CF-B5D6-F14E-887D-96B066BB6361}"/>
                  </a:ext>
                </a:extLst>
              </p:cNvPr>
              <p:cNvSpPr/>
              <p:nvPr/>
            </p:nvSpPr>
            <p:spPr>
              <a:xfrm>
                <a:off x="20399843" y="12365087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2"/>
                      <a:pt x="115" y="0"/>
                      <a:pt x="102" y="0"/>
                    </a:cubicBezTo>
                    <a:lnTo>
                      <a:pt x="17" y="6"/>
                    </a:lnTo>
                    <a:cubicBezTo>
                      <a:pt x="2" y="8"/>
                      <a:pt x="-4" y="12"/>
                      <a:pt x="2" y="15"/>
                    </a:cubicBezTo>
                    <a:lnTo>
                      <a:pt x="39" y="37"/>
                    </a:lnTo>
                    <a:cubicBezTo>
                      <a:pt x="39" y="38"/>
                      <a:pt x="39" y="38"/>
                      <a:pt x="40" y="38"/>
                    </a:cubicBezTo>
                    <a:cubicBezTo>
                      <a:pt x="47" y="42"/>
                      <a:pt x="56" y="43"/>
                      <a:pt x="64" y="43"/>
                    </a:cubicBezTo>
                    <a:lnTo>
                      <a:pt x="63" y="43"/>
                    </a:lnTo>
                    <a:cubicBezTo>
                      <a:pt x="62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5" name="Freeform 304">
                <a:extLst>
                  <a:ext uri="{FF2B5EF4-FFF2-40B4-BE49-F238E27FC236}">
                    <a16:creationId xmlns:a16="http://schemas.microsoft.com/office/drawing/2014/main" id="{33621359-6B8D-F64A-904B-E528238E03B9}"/>
                  </a:ext>
                </a:extLst>
              </p:cNvPr>
              <p:cNvSpPr/>
              <p:nvPr/>
            </p:nvSpPr>
            <p:spPr>
              <a:xfrm>
                <a:off x="20174355" y="12381285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19"/>
                    </a:moveTo>
                    <a:cubicBezTo>
                      <a:pt x="19" y="16"/>
                      <a:pt x="25" y="12"/>
                      <a:pt x="40" y="11"/>
                    </a:cubicBezTo>
                    <a:lnTo>
                      <a:pt x="125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1"/>
                      <a:pt x="116" y="0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3" y="43"/>
                    </a:cubicBezTo>
                    <a:cubicBezTo>
                      <a:pt x="62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6" name="Freeform 305">
                <a:extLst>
                  <a:ext uri="{FF2B5EF4-FFF2-40B4-BE49-F238E27FC236}">
                    <a16:creationId xmlns:a16="http://schemas.microsoft.com/office/drawing/2014/main" id="{13B8BDA8-D17B-654B-A645-2D24113F7C4B}"/>
                  </a:ext>
                </a:extLst>
              </p:cNvPr>
              <p:cNvSpPr/>
              <p:nvPr/>
            </p:nvSpPr>
            <p:spPr>
              <a:xfrm>
                <a:off x="20327587" y="12166937"/>
                <a:ext cx="170673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2">
                    <a:moveTo>
                      <a:pt x="2" y="15"/>
                    </a:moveTo>
                    <a:lnTo>
                      <a:pt x="38" y="37"/>
                    </a:lnTo>
                    <a:cubicBezTo>
                      <a:pt x="43" y="40"/>
                      <a:pt x="52" y="42"/>
                      <a:pt x="63" y="42"/>
                    </a:cubicBezTo>
                    <a:cubicBezTo>
                      <a:pt x="62" y="42"/>
                      <a:pt x="62" y="42"/>
                      <a:pt x="62" y="42"/>
                    </a:cubicBezTo>
                    <a:lnTo>
                      <a:pt x="25" y="20"/>
                    </a:lnTo>
                    <a:cubicBezTo>
                      <a:pt x="19" y="15"/>
                      <a:pt x="25" y="12"/>
                      <a:pt x="40" y="11"/>
                    </a:cubicBezTo>
                    <a:lnTo>
                      <a:pt x="125" y="5"/>
                    </a:lnTo>
                    <a:cubicBezTo>
                      <a:pt x="130" y="5"/>
                      <a:pt x="134" y="5"/>
                      <a:pt x="138" y="5"/>
                    </a:cubicBezTo>
                    <a:cubicBezTo>
                      <a:pt x="131" y="1"/>
                      <a:pt x="115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7" name="Freeform 306">
                <a:extLst>
                  <a:ext uri="{FF2B5EF4-FFF2-40B4-BE49-F238E27FC236}">
                    <a16:creationId xmlns:a16="http://schemas.microsoft.com/office/drawing/2014/main" id="{502E2219-473E-2247-9D97-D1DD5F06C44A}"/>
                  </a:ext>
                </a:extLst>
              </p:cNvPr>
              <p:cNvSpPr/>
              <p:nvPr/>
            </p:nvSpPr>
            <p:spPr>
              <a:xfrm>
                <a:off x="20426005" y="12228002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39" y="37"/>
                    </a:moveTo>
                    <a:cubicBezTo>
                      <a:pt x="43" y="40"/>
                      <a:pt x="54" y="42"/>
                      <a:pt x="64" y="42"/>
                    </a:cubicBezTo>
                    <a:cubicBezTo>
                      <a:pt x="64" y="42"/>
                      <a:pt x="63" y="42"/>
                      <a:pt x="62" y="42"/>
                    </a:cubicBezTo>
                    <a:lnTo>
                      <a:pt x="26" y="20"/>
                    </a:lnTo>
                    <a:cubicBezTo>
                      <a:pt x="20" y="15"/>
                      <a:pt x="26" y="12"/>
                      <a:pt x="40" y="10"/>
                    </a:cubicBezTo>
                    <a:lnTo>
                      <a:pt x="127" y="4"/>
                    </a:lnTo>
                    <a:cubicBezTo>
                      <a:pt x="131" y="4"/>
                      <a:pt x="135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8" name="Freeform 307">
                <a:extLst>
                  <a:ext uri="{FF2B5EF4-FFF2-40B4-BE49-F238E27FC236}">
                    <a16:creationId xmlns:a16="http://schemas.microsoft.com/office/drawing/2014/main" id="{F7F19A33-EAC5-A441-A743-DF3608AE639F}"/>
                  </a:ext>
                </a:extLst>
              </p:cNvPr>
              <p:cNvSpPr/>
              <p:nvPr/>
            </p:nvSpPr>
            <p:spPr>
              <a:xfrm>
                <a:off x="20200516" y="12242957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20"/>
                    </a:move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2"/>
                      <a:pt x="116" y="0"/>
                      <a:pt x="102" y="0"/>
                    </a:cubicBezTo>
                    <a:lnTo>
                      <a:pt x="16" y="7"/>
                    </a:lnTo>
                    <a:cubicBezTo>
                      <a:pt x="2" y="8"/>
                      <a:pt x="-4" y="12"/>
                      <a:pt x="2" y="16"/>
                    </a:cubicBezTo>
                    <a:lnTo>
                      <a:pt x="38" y="38"/>
                    </a:lnTo>
                    <a:cubicBezTo>
                      <a:pt x="43" y="41"/>
                      <a:pt x="53" y="43"/>
                      <a:pt x="64" y="43"/>
                    </a:cubicBezTo>
                    <a:cubicBezTo>
                      <a:pt x="63" y="43"/>
                      <a:pt x="63" y="43"/>
                      <a:pt x="62" y="43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09" name="Freeform 308">
                <a:extLst>
                  <a:ext uri="{FF2B5EF4-FFF2-40B4-BE49-F238E27FC236}">
                    <a16:creationId xmlns:a16="http://schemas.microsoft.com/office/drawing/2014/main" id="{2A881836-1AF4-A043-87DE-90CA22B01D84}"/>
                  </a:ext>
                </a:extLst>
              </p:cNvPr>
              <p:cNvSpPr/>
              <p:nvPr/>
            </p:nvSpPr>
            <p:spPr>
              <a:xfrm>
                <a:off x="20525668" y="12289067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64" y="42"/>
                    </a:moveTo>
                    <a:cubicBezTo>
                      <a:pt x="64" y="42"/>
                      <a:pt x="63" y="42"/>
                      <a:pt x="62" y="42"/>
                    </a:cubicBezTo>
                    <a:lnTo>
                      <a:pt x="26" y="19"/>
                    </a:lnTo>
                    <a:cubicBezTo>
                      <a:pt x="19" y="15"/>
                      <a:pt x="26" y="12"/>
                      <a:pt x="40" y="11"/>
                    </a:cubicBezTo>
                    <a:lnTo>
                      <a:pt x="127" y="4"/>
                    </a:lnTo>
                    <a:cubicBezTo>
                      <a:pt x="130" y="4"/>
                      <a:pt x="134" y="4"/>
                      <a:pt x="139" y="4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2" y="7"/>
                      <a:pt x="-4" y="11"/>
                      <a:pt x="3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4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BF8C7491-CDA6-2F4B-9CC9-EF38309DD3BC}"/>
                  </a:ext>
                </a:extLst>
              </p:cNvPr>
              <p:cNvSpPr/>
              <p:nvPr/>
            </p:nvSpPr>
            <p:spPr>
              <a:xfrm>
                <a:off x="19753277" y="12200585"/>
                <a:ext cx="1442627" cy="3314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9" h="267">
                    <a:moveTo>
                      <a:pt x="1159" y="148"/>
                    </a:moveTo>
                    <a:cubicBezTo>
                      <a:pt x="1156" y="155"/>
                      <a:pt x="1140" y="157"/>
                      <a:pt x="1133" y="157"/>
                    </a:cubicBezTo>
                    <a:cubicBezTo>
                      <a:pt x="1132" y="157"/>
                      <a:pt x="392" y="209"/>
                      <a:pt x="391" y="210"/>
                    </a:cubicBezTo>
                    <a:cubicBezTo>
                      <a:pt x="384" y="210"/>
                      <a:pt x="378" y="210"/>
                      <a:pt x="371" y="210"/>
                    </a:cubicBezTo>
                    <a:cubicBezTo>
                      <a:pt x="362" y="209"/>
                      <a:pt x="352" y="209"/>
                      <a:pt x="342" y="206"/>
                    </a:cubicBezTo>
                    <a:cubicBezTo>
                      <a:pt x="337" y="205"/>
                      <a:pt x="331" y="204"/>
                      <a:pt x="327" y="201"/>
                    </a:cubicBezTo>
                    <a:cubicBezTo>
                      <a:pt x="324" y="201"/>
                      <a:pt x="9" y="6"/>
                      <a:pt x="8" y="6"/>
                    </a:cubicBezTo>
                    <a:cubicBezTo>
                      <a:pt x="5" y="4"/>
                      <a:pt x="3" y="2"/>
                      <a:pt x="3" y="0"/>
                    </a:cubicBezTo>
                    <a:lnTo>
                      <a:pt x="0" y="58"/>
                    </a:lnTo>
                    <a:cubicBezTo>
                      <a:pt x="0" y="59"/>
                      <a:pt x="2" y="61"/>
                      <a:pt x="5" y="63"/>
                    </a:cubicBezTo>
                    <a:cubicBezTo>
                      <a:pt x="7" y="64"/>
                      <a:pt x="322" y="258"/>
                      <a:pt x="324" y="259"/>
                    </a:cubicBezTo>
                    <a:cubicBezTo>
                      <a:pt x="329" y="261"/>
                      <a:pt x="334" y="262"/>
                      <a:pt x="339" y="264"/>
                    </a:cubicBezTo>
                    <a:cubicBezTo>
                      <a:pt x="348" y="266"/>
                      <a:pt x="357" y="267"/>
                      <a:pt x="366" y="267"/>
                    </a:cubicBezTo>
                    <a:cubicBezTo>
                      <a:pt x="371" y="267"/>
                      <a:pt x="377" y="268"/>
                      <a:pt x="382" y="267"/>
                    </a:cubicBezTo>
                    <a:cubicBezTo>
                      <a:pt x="384" y="267"/>
                      <a:pt x="386" y="267"/>
                      <a:pt x="387" y="267"/>
                    </a:cubicBezTo>
                    <a:lnTo>
                      <a:pt x="1127" y="215"/>
                    </a:lnTo>
                    <a:cubicBezTo>
                      <a:pt x="1133" y="215"/>
                      <a:pt x="1139" y="214"/>
                      <a:pt x="1145" y="212"/>
                    </a:cubicBezTo>
                    <a:cubicBezTo>
                      <a:pt x="1148" y="212"/>
                      <a:pt x="1151" y="210"/>
                      <a:pt x="1154" y="209"/>
                    </a:cubicBezTo>
                    <a:cubicBezTo>
                      <a:pt x="1155" y="208"/>
                      <a:pt x="1156" y="207"/>
                      <a:pt x="1156" y="205"/>
                    </a:cubicBezTo>
                    <a:lnTo>
                      <a:pt x="1159" y="147"/>
                    </a:lnTo>
                    <a:cubicBezTo>
                      <a:pt x="1159" y="148"/>
                      <a:pt x="1159" y="148"/>
                      <a:pt x="1159" y="148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506E5E32-58E0-044E-918F-2038192C1273}"/>
                  </a:ext>
                </a:extLst>
              </p:cNvPr>
              <p:cNvSpPr/>
              <p:nvPr/>
            </p:nvSpPr>
            <p:spPr>
              <a:xfrm>
                <a:off x="19753277" y="12200585"/>
                <a:ext cx="1442627" cy="3314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9" h="267">
                    <a:moveTo>
                      <a:pt x="1159" y="148"/>
                    </a:moveTo>
                    <a:cubicBezTo>
                      <a:pt x="1156" y="155"/>
                      <a:pt x="1140" y="157"/>
                      <a:pt x="1133" y="157"/>
                    </a:cubicBezTo>
                    <a:cubicBezTo>
                      <a:pt x="1132" y="157"/>
                      <a:pt x="392" y="209"/>
                      <a:pt x="391" y="210"/>
                    </a:cubicBezTo>
                    <a:cubicBezTo>
                      <a:pt x="384" y="210"/>
                      <a:pt x="378" y="210"/>
                      <a:pt x="371" y="210"/>
                    </a:cubicBezTo>
                    <a:cubicBezTo>
                      <a:pt x="362" y="209"/>
                      <a:pt x="352" y="209"/>
                      <a:pt x="342" y="206"/>
                    </a:cubicBezTo>
                    <a:cubicBezTo>
                      <a:pt x="337" y="205"/>
                      <a:pt x="331" y="204"/>
                      <a:pt x="327" y="201"/>
                    </a:cubicBezTo>
                    <a:cubicBezTo>
                      <a:pt x="324" y="201"/>
                      <a:pt x="9" y="6"/>
                      <a:pt x="8" y="6"/>
                    </a:cubicBezTo>
                    <a:cubicBezTo>
                      <a:pt x="5" y="4"/>
                      <a:pt x="3" y="2"/>
                      <a:pt x="3" y="0"/>
                    </a:cubicBezTo>
                    <a:lnTo>
                      <a:pt x="0" y="58"/>
                    </a:lnTo>
                    <a:cubicBezTo>
                      <a:pt x="0" y="59"/>
                      <a:pt x="2" y="61"/>
                      <a:pt x="5" y="63"/>
                    </a:cubicBezTo>
                    <a:cubicBezTo>
                      <a:pt x="7" y="64"/>
                      <a:pt x="322" y="258"/>
                      <a:pt x="324" y="259"/>
                    </a:cubicBezTo>
                    <a:cubicBezTo>
                      <a:pt x="329" y="261"/>
                      <a:pt x="334" y="262"/>
                      <a:pt x="339" y="264"/>
                    </a:cubicBezTo>
                    <a:cubicBezTo>
                      <a:pt x="348" y="266"/>
                      <a:pt x="357" y="267"/>
                      <a:pt x="366" y="267"/>
                    </a:cubicBezTo>
                    <a:cubicBezTo>
                      <a:pt x="371" y="267"/>
                      <a:pt x="377" y="268"/>
                      <a:pt x="382" y="267"/>
                    </a:cubicBezTo>
                    <a:cubicBezTo>
                      <a:pt x="384" y="267"/>
                      <a:pt x="386" y="267"/>
                      <a:pt x="387" y="267"/>
                    </a:cubicBezTo>
                    <a:lnTo>
                      <a:pt x="1127" y="215"/>
                    </a:lnTo>
                    <a:cubicBezTo>
                      <a:pt x="1133" y="215"/>
                      <a:pt x="1139" y="214"/>
                      <a:pt x="1145" y="212"/>
                    </a:cubicBezTo>
                    <a:cubicBezTo>
                      <a:pt x="1148" y="212"/>
                      <a:pt x="1151" y="210"/>
                      <a:pt x="1154" y="209"/>
                    </a:cubicBezTo>
                    <a:cubicBezTo>
                      <a:pt x="1155" y="208"/>
                      <a:pt x="1156" y="207"/>
                      <a:pt x="1156" y="205"/>
                    </a:cubicBezTo>
                    <a:lnTo>
                      <a:pt x="1159" y="147"/>
                    </a:lnTo>
                    <a:cubicBezTo>
                      <a:pt x="1159" y="148"/>
                      <a:pt x="1159" y="148"/>
                      <a:pt x="1159" y="148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19" name="Group 618">
              <a:extLst>
                <a:ext uri="{FF2B5EF4-FFF2-40B4-BE49-F238E27FC236}">
                  <a16:creationId xmlns:a16="http://schemas.microsoft.com/office/drawing/2014/main" id="{6334D183-19F4-4C40-882F-7BE7A56C7C45}"/>
                </a:ext>
              </a:extLst>
            </p:cNvPr>
            <p:cNvGrpSpPr/>
            <p:nvPr/>
          </p:nvGrpSpPr>
          <p:grpSpPr>
            <a:xfrm>
              <a:off x="19951358" y="11987476"/>
              <a:ext cx="1441381" cy="408767"/>
              <a:chOff x="19951358" y="11987476"/>
              <a:chExt cx="1441381" cy="408767"/>
            </a:xfrm>
          </p:grpSpPr>
          <p:sp>
            <p:nvSpPr>
              <p:cNvPr id="313" name="Freeform 312">
                <a:extLst>
                  <a:ext uri="{FF2B5EF4-FFF2-40B4-BE49-F238E27FC236}">
                    <a16:creationId xmlns:a16="http://schemas.microsoft.com/office/drawing/2014/main" id="{1853C71D-4674-7544-8EF1-07B6A79FF73B}"/>
                  </a:ext>
                </a:extLst>
              </p:cNvPr>
              <p:cNvSpPr/>
              <p:nvPr/>
            </p:nvSpPr>
            <p:spPr>
              <a:xfrm>
                <a:off x="19955095" y="11987476"/>
                <a:ext cx="1437644" cy="3377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5" h="272">
                    <a:moveTo>
                      <a:pt x="387" y="271"/>
                    </a:moveTo>
                    <a:cubicBezTo>
                      <a:pt x="363" y="272"/>
                      <a:pt x="334" y="268"/>
                      <a:pt x="322" y="261"/>
                    </a:cubicBezTo>
                    <a:lnTo>
                      <a:pt x="5" y="68"/>
                    </a:lnTo>
                    <a:cubicBezTo>
                      <a:pt x="-7" y="61"/>
                      <a:pt x="4" y="54"/>
                      <a:pt x="29" y="53"/>
                    </a:cubicBezTo>
                    <a:lnTo>
                      <a:pt x="768" y="1"/>
                    </a:lnTo>
                    <a:cubicBezTo>
                      <a:pt x="793" y="-1"/>
                      <a:pt x="822" y="3"/>
                      <a:pt x="833" y="10"/>
                    </a:cubicBezTo>
                    <a:lnTo>
                      <a:pt x="1151" y="203"/>
                    </a:lnTo>
                    <a:cubicBezTo>
                      <a:pt x="1162" y="210"/>
                      <a:pt x="1151" y="218"/>
                      <a:pt x="1126" y="219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4" name="Freeform 313">
                <a:extLst>
                  <a:ext uri="{FF2B5EF4-FFF2-40B4-BE49-F238E27FC236}">
                    <a16:creationId xmlns:a16="http://schemas.microsoft.com/office/drawing/2014/main" id="{62F28502-CFC1-F145-8102-7EDE9BF18049}"/>
                  </a:ext>
                </a:extLst>
              </p:cNvPr>
              <p:cNvSpPr/>
              <p:nvPr/>
            </p:nvSpPr>
            <p:spPr>
              <a:xfrm>
                <a:off x="20751156" y="1201489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4"/>
                    </a:moveTo>
                    <a:lnTo>
                      <a:pt x="38" y="37"/>
                    </a:lnTo>
                    <a:cubicBezTo>
                      <a:pt x="45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76" y="35"/>
                      <a:pt x="182" y="31"/>
                      <a:pt x="176" y="27"/>
                    </a:cubicBezTo>
                    <a:lnTo>
                      <a:pt x="140" y="5"/>
                    </a:lnTo>
                    <a:cubicBezTo>
                      <a:pt x="133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4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5" name="Freeform 314">
                <a:extLst>
                  <a:ext uri="{FF2B5EF4-FFF2-40B4-BE49-F238E27FC236}">
                    <a16:creationId xmlns:a16="http://schemas.microsoft.com/office/drawing/2014/main" id="{7A6FEDF6-47EE-DC49-9FD9-06C7EE14CF7D}"/>
                  </a:ext>
                </a:extLst>
              </p:cNvPr>
              <p:cNvSpPr/>
              <p:nvPr/>
            </p:nvSpPr>
            <p:spPr>
              <a:xfrm>
                <a:off x="20298930" y="1204605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8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6" y="35"/>
                      <a:pt x="183" y="32"/>
                      <a:pt x="176" y="28"/>
                    </a:cubicBezTo>
                    <a:lnTo>
                      <a:pt x="140" y="5"/>
                    </a:lnTo>
                    <a:cubicBezTo>
                      <a:pt x="133" y="2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6" name="Freeform 315">
                <a:extLst>
                  <a:ext uri="{FF2B5EF4-FFF2-40B4-BE49-F238E27FC236}">
                    <a16:creationId xmlns:a16="http://schemas.microsoft.com/office/drawing/2014/main" id="{02C006AA-F7B7-3040-ADDD-7D84E06727FB}"/>
                  </a:ext>
                </a:extLst>
              </p:cNvPr>
              <p:cNvSpPr/>
              <p:nvPr/>
            </p:nvSpPr>
            <p:spPr>
              <a:xfrm>
                <a:off x="20849574" y="12075962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6"/>
                    </a:lnTo>
                    <a:cubicBezTo>
                      <a:pt x="46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77" y="35"/>
                      <a:pt x="183" y="31"/>
                      <a:pt x="177" y="27"/>
                    </a:cubicBez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6"/>
                      <a:pt x="-4" y="11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7" name="Freeform 316">
                <a:extLst>
                  <a:ext uri="{FF2B5EF4-FFF2-40B4-BE49-F238E27FC236}">
                    <a16:creationId xmlns:a16="http://schemas.microsoft.com/office/drawing/2014/main" id="{ED962120-A067-E546-AE72-FDC1F6E3CF89}"/>
                  </a:ext>
                </a:extLst>
              </p:cNvPr>
              <p:cNvSpPr/>
              <p:nvPr/>
            </p:nvSpPr>
            <p:spPr>
              <a:xfrm>
                <a:off x="20072200" y="12062254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7" y="27"/>
                    </a:moveTo>
                    <a:lnTo>
                      <a:pt x="141" y="5"/>
                    </a:lnTo>
                    <a:cubicBezTo>
                      <a:pt x="135" y="2"/>
                      <a:pt x="118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6" y="41"/>
                      <a:pt x="62" y="43"/>
                      <a:pt x="76" y="43"/>
                    </a:cubicBezTo>
                    <a:lnTo>
                      <a:pt x="163" y="37"/>
                    </a:lnTo>
                    <a:cubicBezTo>
                      <a:pt x="177" y="35"/>
                      <a:pt x="183" y="32"/>
                      <a:pt x="177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8" name="Freeform 317">
                <a:extLst>
                  <a:ext uri="{FF2B5EF4-FFF2-40B4-BE49-F238E27FC236}">
                    <a16:creationId xmlns:a16="http://schemas.microsoft.com/office/drawing/2014/main" id="{3B783730-A281-0F4A-B546-DFF88C5E4E7E}"/>
                  </a:ext>
                </a:extLst>
              </p:cNvPr>
              <p:cNvSpPr/>
              <p:nvPr/>
            </p:nvSpPr>
            <p:spPr>
              <a:xfrm>
                <a:off x="20949237" y="12135778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3" y="15"/>
                    </a:moveTo>
                    <a:lnTo>
                      <a:pt x="39" y="37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3" y="37"/>
                    </a:lnTo>
                    <a:cubicBezTo>
                      <a:pt x="177" y="36"/>
                      <a:pt x="183" y="32"/>
                      <a:pt x="177" y="28"/>
                    </a:cubicBezTo>
                    <a:lnTo>
                      <a:pt x="140" y="6"/>
                    </a:lnTo>
                    <a:cubicBezTo>
                      <a:pt x="134" y="2"/>
                      <a:pt x="117" y="-1"/>
                      <a:pt x="103" y="1"/>
                    </a:cubicBezTo>
                    <a:lnTo>
                      <a:pt x="17" y="7"/>
                    </a:lnTo>
                    <a:cubicBezTo>
                      <a:pt x="2" y="8"/>
                      <a:pt x="-4" y="12"/>
                      <a:pt x="3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19" name="Freeform 318">
                <a:extLst>
                  <a:ext uri="{FF2B5EF4-FFF2-40B4-BE49-F238E27FC236}">
                    <a16:creationId xmlns:a16="http://schemas.microsoft.com/office/drawing/2014/main" id="{3CC31CEC-B11D-494D-8F84-DBE9086C2271}"/>
                  </a:ext>
                </a:extLst>
              </p:cNvPr>
              <p:cNvSpPr/>
              <p:nvPr/>
            </p:nvSpPr>
            <p:spPr>
              <a:xfrm>
                <a:off x="20171863" y="12123319"/>
                <a:ext cx="221751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2">
                    <a:moveTo>
                      <a:pt x="177" y="27"/>
                    </a:moveTo>
                    <a:lnTo>
                      <a:pt x="141" y="5"/>
                    </a:lnTo>
                    <a:cubicBezTo>
                      <a:pt x="134" y="2"/>
                      <a:pt x="118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3"/>
                      <a:pt x="77" y="42"/>
                    </a:cubicBezTo>
                    <a:lnTo>
                      <a:pt x="163" y="36"/>
                    </a:lnTo>
                    <a:cubicBezTo>
                      <a:pt x="177" y="35"/>
                      <a:pt x="183" y="31"/>
                      <a:pt x="177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0" name="Freeform 319">
                <a:extLst>
                  <a:ext uri="{FF2B5EF4-FFF2-40B4-BE49-F238E27FC236}">
                    <a16:creationId xmlns:a16="http://schemas.microsoft.com/office/drawing/2014/main" id="{587D569B-4B95-6846-9112-50E8C25F4FB7}"/>
                  </a:ext>
                </a:extLst>
              </p:cNvPr>
              <p:cNvSpPr/>
              <p:nvPr/>
            </p:nvSpPr>
            <p:spPr>
              <a:xfrm>
                <a:off x="20498257" y="12168183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2" y="36"/>
                    </a:lnTo>
                    <a:cubicBezTo>
                      <a:pt x="176" y="35"/>
                      <a:pt x="183" y="32"/>
                      <a:pt x="176" y="27"/>
                    </a:cubicBezTo>
                    <a:lnTo>
                      <a:pt x="140" y="5"/>
                    </a:lnTo>
                    <a:cubicBezTo>
                      <a:pt x="133" y="1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1" name="Freeform 320">
                <a:extLst>
                  <a:ext uri="{FF2B5EF4-FFF2-40B4-BE49-F238E27FC236}">
                    <a16:creationId xmlns:a16="http://schemas.microsoft.com/office/drawing/2014/main" id="{77A66E05-C81D-B248-BB4D-7DED6E153655}"/>
                  </a:ext>
                </a:extLst>
              </p:cNvPr>
              <p:cNvSpPr/>
              <p:nvPr/>
            </p:nvSpPr>
            <p:spPr>
              <a:xfrm>
                <a:off x="21048900" y="12196846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1" y="6"/>
                    </a:lnTo>
                    <a:cubicBezTo>
                      <a:pt x="134" y="2"/>
                      <a:pt x="117" y="-1"/>
                      <a:pt x="103" y="1"/>
                    </a:cubicBezTo>
                    <a:lnTo>
                      <a:pt x="17" y="7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9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3" y="37"/>
                    </a:lnTo>
                    <a:cubicBezTo>
                      <a:pt x="177" y="36"/>
                      <a:pt x="183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2" name="Freeform 321">
                <a:extLst>
                  <a:ext uri="{FF2B5EF4-FFF2-40B4-BE49-F238E27FC236}">
                    <a16:creationId xmlns:a16="http://schemas.microsoft.com/office/drawing/2014/main" id="{76D7E93C-12B0-BA48-8EFB-1E68BEE8BCC7}"/>
                  </a:ext>
                </a:extLst>
              </p:cNvPr>
              <p:cNvSpPr/>
              <p:nvPr/>
            </p:nvSpPr>
            <p:spPr>
              <a:xfrm>
                <a:off x="20272772" y="12184384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175" y="27"/>
                    </a:moveTo>
                    <a:lnTo>
                      <a:pt x="140" y="5"/>
                    </a:lnTo>
                    <a:cubicBezTo>
                      <a:pt x="133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4" y="41"/>
                      <a:pt x="61" y="43"/>
                      <a:pt x="76" y="43"/>
                    </a:cubicBezTo>
                    <a:lnTo>
                      <a:pt x="162" y="36"/>
                    </a:lnTo>
                    <a:cubicBezTo>
                      <a:pt x="176" y="35"/>
                      <a:pt x="182" y="32"/>
                      <a:pt x="175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3" name="Freeform 322">
                <a:extLst>
                  <a:ext uri="{FF2B5EF4-FFF2-40B4-BE49-F238E27FC236}">
                    <a16:creationId xmlns:a16="http://schemas.microsoft.com/office/drawing/2014/main" id="{CCFC7AAB-E3D8-DA47-A37E-D59F2BCE424D}"/>
                  </a:ext>
                </a:extLst>
              </p:cNvPr>
              <p:cNvSpPr/>
              <p:nvPr/>
            </p:nvSpPr>
            <p:spPr>
              <a:xfrm>
                <a:off x="20823412" y="1221304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7"/>
                    </a:moveTo>
                    <a:lnTo>
                      <a:pt x="140" y="5"/>
                    </a:lnTo>
                    <a:cubicBezTo>
                      <a:pt x="134" y="2"/>
                      <a:pt x="117" y="-1"/>
                      <a:pt x="103" y="0"/>
                    </a:cubicBezTo>
                    <a:lnTo>
                      <a:pt x="16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5" y="41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6" y="36"/>
                      <a:pt x="183" y="32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4" name="Freeform 323">
                <a:extLst>
                  <a:ext uri="{FF2B5EF4-FFF2-40B4-BE49-F238E27FC236}">
                    <a16:creationId xmlns:a16="http://schemas.microsoft.com/office/drawing/2014/main" id="{11747417-AE1A-FA4E-B327-BBB8BE194370}"/>
                  </a:ext>
                </a:extLst>
              </p:cNvPr>
              <p:cNvSpPr/>
              <p:nvPr/>
            </p:nvSpPr>
            <p:spPr>
              <a:xfrm>
                <a:off x="20597924" y="12229245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9" y="31"/>
                    </a:moveTo>
                    <a:close/>
                    <a:moveTo>
                      <a:pt x="179" y="31"/>
                    </a:moveTo>
                    <a:cubicBezTo>
                      <a:pt x="179" y="28"/>
                      <a:pt x="174" y="26"/>
                      <a:pt x="172" y="25"/>
                    </a:cubicBezTo>
                    <a:cubicBezTo>
                      <a:pt x="169" y="23"/>
                      <a:pt x="166" y="21"/>
                      <a:pt x="162" y="19"/>
                    </a:cubicBezTo>
                    <a:lnTo>
                      <a:pt x="142" y="7"/>
                    </a:lnTo>
                    <a:lnTo>
                      <a:pt x="140" y="5"/>
                    </a:lnTo>
                    <a:cubicBezTo>
                      <a:pt x="133" y="2"/>
                      <a:pt x="117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lnTo>
                      <a:pt x="39" y="38"/>
                    </a:lnTo>
                    <a:cubicBezTo>
                      <a:pt x="50" y="43"/>
                      <a:pt x="64" y="43"/>
                      <a:pt x="76" y="43"/>
                    </a:cubicBezTo>
                    <a:lnTo>
                      <a:pt x="162" y="36"/>
                    </a:lnTo>
                    <a:cubicBezTo>
                      <a:pt x="163" y="36"/>
                      <a:pt x="163" y="36"/>
                      <a:pt x="163" y="36"/>
                    </a:cubicBezTo>
                    <a:lnTo>
                      <a:pt x="164" y="36"/>
                    </a:lnTo>
                    <a:cubicBezTo>
                      <a:pt x="168" y="36"/>
                      <a:pt x="173" y="35"/>
                      <a:pt x="177" y="33"/>
                    </a:cubicBezTo>
                    <a:cubicBezTo>
                      <a:pt x="178" y="32"/>
                      <a:pt x="178" y="31"/>
                      <a:pt x="179" y="31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5" name="Freeform 324">
                <a:extLst>
                  <a:ext uri="{FF2B5EF4-FFF2-40B4-BE49-F238E27FC236}">
                    <a16:creationId xmlns:a16="http://schemas.microsoft.com/office/drawing/2014/main" id="{1EBCDC04-2885-954C-AB70-681CC3680FED}"/>
                  </a:ext>
                </a:extLst>
              </p:cNvPr>
              <p:cNvSpPr/>
              <p:nvPr/>
            </p:nvSpPr>
            <p:spPr>
              <a:xfrm>
                <a:off x="20371190" y="12245449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9" y="30"/>
                    </a:moveTo>
                    <a:cubicBezTo>
                      <a:pt x="179" y="30"/>
                      <a:pt x="178" y="28"/>
                      <a:pt x="177" y="27"/>
                    </a:cubicBez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6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63" y="36"/>
                      <a:pt x="164" y="36"/>
                      <a:pt x="164" y="36"/>
                    </a:cubicBezTo>
                    <a:cubicBezTo>
                      <a:pt x="168" y="36"/>
                      <a:pt x="173" y="35"/>
                      <a:pt x="177" y="33"/>
                    </a:cubicBezTo>
                    <a:cubicBezTo>
                      <a:pt x="178" y="33"/>
                      <a:pt x="179" y="31"/>
                      <a:pt x="179" y="30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649C4277-26B1-DD42-809B-02D22E6D02E4}"/>
                  </a:ext>
                </a:extLst>
              </p:cNvPr>
              <p:cNvSpPr/>
              <p:nvPr/>
            </p:nvSpPr>
            <p:spPr>
              <a:xfrm>
                <a:off x="20524422" y="12031098"/>
                <a:ext cx="22050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8" h="43">
                    <a:moveTo>
                      <a:pt x="3" y="14"/>
                    </a:moveTo>
                    <a:lnTo>
                      <a:pt x="39" y="36"/>
                    </a:lnTo>
                    <a:cubicBezTo>
                      <a:pt x="45" y="41"/>
                      <a:pt x="62" y="43"/>
                      <a:pt x="76" y="42"/>
                    </a:cubicBezTo>
                    <a:lnTo>
                      <a:pt x="162" y="36"/>
                    </a:lnTo>
                    <a:cubicBezTo>
                      <a:pt x="176" y="35"/>
                      <a:pt x="183" y="31"/>
                      <a:pt x="176" y="27"/>
                    </a:cubicBezTo>
                    <a:lnTo>
                      <a:pt x="140" y="5"/>
                    </a:lnTo>
                    <a:cubicBezTo>
                      <a:pt x="134" y="1"/>
                      <a:pt x="117" y="-1"/>
                      <a:pt x="103" y="0"/>
                    </a:cubicBezTo>
                    <a:lnTo>
                      <a:pt x="17" y="5"/>
                    </a:lnTo>
                    <a:cubicBezTo>
                      <a:pt x="3" y="6"/>
                      <a:pt x="-4" y="11"/>
                      <a:pt x="3" y="14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7" name="Freeform 326">
                <a:extLst>
                  <a:ext uri="{FF2B5EF4-FFF2-40B4-BE49-F238E27FC236}">
                    <a16:creationId xmlns:a16="http://schemas.microsoft.com/office/drawing/2014/main" id="{553DA0EC-C164-FA4F-810D-0DE424C92CF1}"/>
                  </a:ext>
                </a:extLst>
              </p:cNvPr>
              <p:cNvSpPr/>
              <p:nvPr/>
            </p:nvSpPr>
            <p:spPr>
              <a:xfrm>
                <a:off x="20624085" y="12090917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8"/>
                    </a:moveTo>
                    <a:lnTo>
                      <a:pt x="141" y="5"/>
                    </a:lnTo>
                    <a:cubicBezTo>
                      <a:pt x="134" y="2"/>
                      <a:pt x="117" y="-1"/>
                      <a:pt x="102" y="1"/>
                    </a:cubicBezTo>
                    <a:lnTo>
                      <a:pt x="17" y="6"/>
                    </a:lnTo>
                    <a:cubicBezTo>
                      <a:pt x="2" y="7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3" y="37"/>
                    </a:lnTo>
                    <a:cubicBezTo>
                      <a:pt x="176" y="36"/>
                      <a:pt x="183" y="32"/>
                      <a:pt x="176" y="28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8" name="Freeform 327">
                <a:extLst>
                  <a:ext uri="{FF2B5EF4-FFF2-40B4-BE49-F238E27FC236}">
                    <a16:creationId xmlns:a16="http://schemas.microsoft.com/office/drawing/2014/main" id="{3E7E6C9B-8662-084C-8651-664379D66883}"/>
                  </a:ext>
                </a:extLst>
              </p:cNvPr>
              <p:cNvSpPr/>
              <p:nvPr/>
            </p:nvSpPr>
            <p:spPr>
              <a:xfrm>
                <a:off x="20398597" y="12107114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176" y="27"/>
                    </a:moveTo>
                    <a:lnTo>
                      <a:pt x="140" y="5"/>
                    </a:lnTo>
                    <a:cubicBezTo>
                      <a:pt x="134" y="2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7" y="35"/>
                      <a:pt x="183" y="32"/>
                      <a:pt x="176" y="27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29" name="Freeform 328">
                <a:extLst>
                  <a:ext uri="{FF2B5EF4-FFF2-40B4-BE49-F238E27FC236}">
                    <a16:creationId xmlns:a16="http://schemas.microsoft.com/office/drawing/2014/main" id="{0AD933F2-A983-FE4B-B49F-1371841B726E}"/>
                  </a:ext>
                </a:extLst>
              </p:cNvPr>
              <p:cNvSpPr/>
              <p:nvPr/>
            </p:nvSpPr>
            <p:spPr>
              <a:xfrm>
                <a:off x="20723749" y="12151982"/>
                <a:ext cx="221751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9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5" y="42"/>
                      <a:pt x="62" y="44"/>
                      <a:pt x="76" y="43"/>
                    </a:cubicBezTo>
                    <a:lnTo>
                      <a:pt x="162" y="37"/>
                    </a:lnTo>
                    <a:cubicBezTo>
                      <a:pt x="177" y="36"/>
                      <a:pt x="183" y="32"/>
                      <a:pt x="176" y="27"/>
                    </a:cubicBezTo>
                    <a:lnTo>
                      <a:pt x="140" y="6"/>
                    </a:lnTo>
                    <a:cubicBezTo>
                      <a:pt x="134" y="2"/>
                      <a:pt x="117" y="-1"/>
                      <a:pt x="103" y="1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2" y="15"/>
                    </a:cubicBezTo>
                    <a:close/>
                  </a:path>
                </a:pathLst>
              </a:custGeom>
              <a:solidFill>
                <a:srgbClr val="FC8A24">
                  <a:alpha val="51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0" name="Freeform 329">
                <a:extLst>
                  <a:ext uri="{FF2B5EF4-FFF2-40B4-BE49-F238E27FC236}">
                    <a16:creationId xmlns:a16="http://schemas.microsoft.com/office/drawing/2014/main" id="{DC8F2061-271C-4945-8B11-57B47764E268}"/>
                  </a:ext>
                </a:extLst>
              </p:cNvPr>
              <p:cNvSpPr/>
              <p:nvPr/>
            </p:nvSpPr>
            <p:spPr>
              <a:xfrm>
                <a:off x="20751156" y="12014897"/>
                <a:ext cx="170673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2">
                    <a:moveTo>
                      <a:pt x="2" y="14"/>
                    </a:moveTo>
                    <a:lnTo>
                      <a:pt x="38" y="37"/>
                    </a:lnTo>
                    <a:cubicBezTo>
                      <a:pt x="43" y="40"/>
                      <a:pt x="52" y="42"/>
                      <a:pt x="63" y="42"/>
                    </a:cubicBezTo>
                    <a:lnTo>
                      <a:pt x="62" y="42"/>
                    </a:lnTo>
                    <a:lnTo>
                      <a:pt x="26" y="19"/>
                    </a:lnTo>
                    <a:cubicBezTo>
                      <a:pt x="19" y="15"/>
                      <a:pt x="26" y="12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4" y="4"/>
                      <a:pt x="138" y="4"/>
                    </a:cubicBezTo>
                    <a:cubicBezTo>
                      <a:pt x="131" y="1"/>
                      <a:pt x="115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4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1" name="Freeform 330">
                <a:extLst>
                  <a:ext uri="{FF2B5EF4-FFF2-40B4-BE49-F238E27FC236}">
                    <a16:creationId xmlns:a16="http://schemas.microsoft.com/office/drawing/2014/main" id="{C3CF65FA-77AC-0447-8E70-2371A7FEC4C8}"/>
                  </a:ext>
                </a:extLst>
              </p:cNvPr>
              <p:cNvSpPr/>
              <p:nvPr/>
            </p:nvSpPr>
            <p:spPr>
              <a:xfrm>
                <a:off x="20298930" y="12046053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3" y="15"/>
                    </a:moveTo>
                    <a:lnTo>
                      <a:pt x="38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lnTo>
                      <a:pt x="26" y="20"/>
                    </a:ln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3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2" name="Freeform 331">
                <a:extLst>
                  <a:ext uri="{FF2B5EF4-FFF2-40B4-BE49-F238E27FC236}">
                    <a16:creationId xmlns:a16="http://schemas.microsoft.com/office/drawing/2014/main" id="{2863512E-0ED4-B74E-A413-CD419B76AB27}"/>
                  </a:ext>
                </a:extLst>
              </p:cNvPr>
              <p:cNvSpPr/>
              <p:nvPr/>
            </p:nvSpPr>
            <p:spPr>
              <a:xfrm>
                <a:off x="20849574" y="12075962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27" y="19"/>
                    </a:moveTo>
                    <a:cubicBezTo>
                      <a:pt x="20" y="15"/>
                      <a:pt x="26" y="11"/>
                      <a:pt x="40" y="10"/>
                    </a:cubicBezTo>
                    <a:lnTo>
                      <a:pt x="126" y="4"/>
                    </a:lnTo>
                    <a:cubicBezTo>
                      <a:pt x="131" y="4"/>
                      <a:pt x="135" y="4"/>
                      <a:pt x="139" y="4"/>
                    </a:cubicBezTo>
                    <a:cubicBezTo>
                      <a:pt x="131" y="0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6"/>
                      <a:pt x="-4" y="11"/>
                      <a:pt x="3" y="15"/>
                    </a:cubicBezTo>
                    <a:lnTo>
                      <a:pt x="39" y="36"/>
                    </a:lnTo>
                    <a:cubicBezTo>
                      <a:pt x="44" y="40"/>
                      <a:pt x="54" y="41"/>
                      <a:pt x="64" y="42"/>
                    </a:cubicBezTo>
                    <a:cubicBezTo>
                      <a:pt x="63" y="42"/>
                      <a:pt x="63" y="41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3" name="Freeform 332">
                <a:extLst>
                  <a:ext uri="{FF2B5EF4-FFF2-40B4-BE49-F238E27FC236}">
                    <a16:creationId xmlns:a16="http://schemas.microsoft.com/office/drawing/2014/main" id="{C5A706C1-7C76-8246-AF0A-230CCDE188DB}"/>
                  </a:ext>
                </a:extLst>
              </p:cNvPr>
              <p:cNvSpPr/>
              <p:nvPr/>
            </p:nvSpPr>
            <p:spPr>
              <a:xfrm>
                <a:off x="20072200" y="12062254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2" y="41"/>
                    </a:moveTo>
                    <a:lnTo>
                      <a:pt x="27" y="19"/>
                    </a:lnTo>
                    <a:cubicBezTo>
                      <a:pt x="20" y="16"/>
                      <a:pt x="26" y="11"/>
                      <a:pt x="40" y="11"/>
                    </a:cubicBezTo>
                    <a:lnTo>
                      <a:pt x="126" y="5"/>
                    </a:lnTo>
                    <a:cubicBezTo>
                      <a:pt x="131" y="4"/>
                      <a:pt x="135" y="4"/>
                      <a:pt x="139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4" y="40"/>
                      <a:pt x="54" y="42"/>
                      <a:pt x="64" y="43"/>
                    </a:cubicBezTo>
                    <a:cubicBezTo>
                      <a:pt x="63" y="42"/>
                      <a:pt x="63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4" name="Freeform 333">
                <a:extLst>
                  <a:ext uri="{FF2B5EF4-FFF2-40B4-BE49-F238E27FC236}">
                    <a16:creationId xmlns:a16="http://schemas.microsoft.com/office/drawing/2014/main" id="{9AFD8674-A26D-C24D-8F51-75EDDEBB34A9}"/>
                  </a:ext>
                </a:extLst>
              </p:cNvPr>
              <p:cNvSpPr/>
              <p:nvPr/>
            </p:nvSpPr>
            <p:spPr>
              <a:xfrm>
                <a:off x="20949237" y="12135778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26" y="20"/>
                    </a:moveTo>
                    <a:cubicBezTo>
                      <a:pt x="20" y="16"/>
                      <a:pt x="26" y="12"/>
                      <a:pt x="40" y="11"/>
                    </a:cubicBezTo>
                    <a:lnTo>
                      <a:pt x="127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2" y="1"/>
                      <a:pt x="116" y="-1"/>
                      <a:pt x="103" y="1"/>
                    </a:cubicBezTo>
                    <a:lnTo>
                      <a:pt x="17" y="7"/>
                    </a:lnTo>
                    <a:cubicBezTo>
                      <a:pt x="2" y="8"/>
                      <a:pt x="-4" y="12"/>
                      <a:pt x="3" y="15"/>
                    </a:cubicBezTo>
                    <a:lnTo>
                      <a:pt x="39" y="37"/>
                    </a:lnTo>
                    <a:cubicBezTo>
                      <a:pt x="43" y="40"/>
                      <a:pt x="54" y="42"/>
                      <a:pt x="64" y="43"/>
                    </a:cubicBezTo>
                    <a:cubicBezTo>
                      <a:pt x="64" y="43"/>
                      <a:pt x="63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5" name="Freeform 334">
                <a:extLst>
                  <a:ext uri="{FF2B5EF4-FFF2-40B4-BE49-F238E27FC236}">
                    <a16:creationId xmlns:a16="http://schemas.microsoft.com/office/drawing/2014/main" id="{34B3B843-DD87-C641-9300-A60F5B362F81}"/>
                  </a:ext>
                </a:extLst>
              </p:cNvPr>
              <p:cNvSpPr/>
              <p:nvPr/>
            </p:nvSpPr>
            <p:spPr>
              <a:xfrm>
                <a:off x="20171863" y="12123319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62" y="41"/>
                    </a:moveTo>
                    <a:lnTo>
                      <a:pt x="27" y="19"/>
                    </a:lnTo>
                    <a:cubicBezTo>
                      <a:pt x="20" y="16"/>
                      <a:pt x="27" y="11"/>
                      <a:pt x="40" y="11"/>
                    </a:cubicBezTo>
                    <a:lnTo>
                      <a:pt x="127" y="5"/>
                    </a:lnTo>
                    <a:cubicBezTo>
                      <a:pt x="130" y="4"/>
                      <a:pt x="135" y="4"/>
                      <a:pt x="139" y="5"/>
                    </a:cubicBezTo>
                    <a:cubicBezTo>
                      <a:pt x="132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4" y="40"/>
                      <a:pt x="54" y="42"/>
                      <a:pt x="64" y="42"/>
                    </a:cubicBezTo>
                    <a:cubicBezTo>
                      <a:pt x="64" y="42"/>
                      <a:pt x="63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6" name="Freeform 335">
                <a:extLst>
                  <a:ext uri="{FF2B5EF4-FFF2-40B4-BE49-F238E27FC236}">
                    <a16:creationId xmlns:a16="http://schemas.microsoft.com/office/drawing/2014/main" id="{0AE32E49-B873-694A-96C7-FEEDFC9F7B7A}"/>
                  </a:ext>
                </a:extLst>
              </p:cNvPr>
              <p:cNvSpPr/>
              <p:nvPr/>
            </p:nvSpPr>
            <p:spPr>
              <a:xfrm>
                <a:off x="20498257" y="12168183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" y="15"/>
                    </a:moveTo>
                    <a:lnTo>
                      <a:pt x="38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3"/>
                      <a:pt x="62" y="42"/>
                      <a:pt x="62" y="42"/>
                    </a:cubicBezTo>
                    <a:lnTo>
                      <a:pt x="25" y="20"/>
                    </a:lnTo>
                    <a:cubicBezTo>
                      <a:pt x="19" y="16"/>
                      <a:pt x="25" y="11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7" name="Freeform 336">
                <a:extLst>
                  <a:ext uri="{FF2B5EF4-FFF2-40B4-BE49-F238E27FC236}">
                    <a16:creationId xmlns:a16="http://schemas.microsoft.com/office/drawing/2014/main" id="{F3283FD4-004D-9246-B6CF-EEC4A3CEF7C5}"/>
                  </a:ext>
                </a:extLst>
              </p:cNvPr>
              <p:cNvSpPr/>
              <p:nvPr/>
            </p:nvSpPr>
            <p:spPr>
              <a:xfrm>
                <a:off x="21048900" y="12196846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26" y="20"/>
                    </a:moveTo>
                    <a:cubicBezTo>
                      <a:pt x="20" y="16"/>
                      <a:pt x="26" y="12"/>
                      <a:pt x="41" y="11"/>
                    </a:cubicBezTo>
                    <a:lnTo>
                      <a:pt x="127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2" y="1"/>
                      <a:pt x="116" y="-1"/>
                      <a:pt x="103" y="1"/>
                    </a:cubicBezTo>
                    <a:lnTo>
                      <a:pt x="17" y="7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9" y="37"/>
                    </a:ln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3"/>
                      <a:pt x="63" y="42"/>
                      <a:pt x="63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8" name="Freeform 337">
                <a:extLst>
                  <a:ext uri="{FF2B5EF4-FFF2-40B4-BE49-F238E27FC236}">
                    <a16:creationId xmlns:a16="http://schemas.microsoft.com/office/drawing/2014/main" id="{D3583164-5171-E74E-A018-43EB42E7274A}"/>
                  </a:ext>
                </a:extLst>
              </p:cNvPr>
              <p:cNvSpPr/>
              <p:nvPr/>
            </p:nvSpPr>
            <p:spPr>
              <a:xfrm>
                <a:off x="20272772" y="12184384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2" y="41"/>
                    </a:moveTo>
                    <a:lnTo>
                      <a:pt x="26" y="19"/>
                    </a:lnTo>
                    <a:cubicBezTo>
                      <a:pt x="19" y="16"/>
                      <a:pt x="25" y="11"/>
                      <a:pt x="40" y="11"/>
                    </a:cubicBezTo>
                    <a:lnTo>
                      <a:pt x="126" y="4"/>
                    </a:lnTo>
                    <a:cubicBezTo>
                      <a:pt x="130" y="4"/>
                      <a:pt x="134" y="4"/>
                      <a:pt x="138" y="4"/>
                    </a:cubicBezTo>
                    <a:cubicBezTo>
                      <a:pt x="131" y="1"/>
                      <a:pt x="115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2" y="42"/>
                      <a:pt x="63" y="43"/>
                    </a:cubicBezTo>
                    <a:cubicBezTo>
                      <a:pt x="62" y="42"/>
                      <a:pt x="62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39" name="Freeform 338">
                <a:extLst>
                  <a:ext uri="{FF2B5EF4-FFF2-40B4-BE49-F238E27FC236}">
                    <a16:creationId xmlns:a16="http://schemas.microsoft.com/office/drawing/2014/main" id="{6CAD6020-8615-E940-9EB6-3DD3E132DA64}"/>
                  </a:ext>
                </a:extLst>
              </p:cNvPr>
              <p:cNvSpPr/>
              <p:nvPr/>
            </p:nvSpPr>
            <p:spPr>
              <a:xfrm>
                <a:off x="20823412" y="12213047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26" y="20"/>
                    </a:move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5" y="5"/>
                      <a:pt x="138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6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3" y="40"/>
                      <a:pt x="53" y="42"/>
                      <a:pt x="63" y="43"/>
                    </a:cubicBezTo>
                    <a:lnTo>
                      <a:pt x="62" y="42"/>
                    </a:ln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0" name="Freeform 339">
                <a:extLst>
                  <a:ext uri="{FF2B5EF4-FFF2-40B4-BE49-F238E27FC236}">
                    <a16:creationId xmlns:a16="http://schemas.microsoft.com/office/drawing/2014/main" id="{642F7745-0B48-004E-862A-C7DF4A4C61FE}"/>
                  </a:ext>
                </a:extLst>
              </p:cNvPr>
              <p:cNvSpPr/>
              <p:nvPr/>
            </p:nvSpPr>
            <p:spPr>
              <a:xfrm>
                <a:off x="20597924" y="12229245"/>
                <a:ext cx="170673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3">
                    <a:moveTo>
                      <a:pt x="62" y="42"/>
                    </a:moveTo>
                    <a:lnTo>
                      <a:pt x="26" y="20"/>
                    </a:lnTo>
                    <a:cubicBezTo>
                      <a:pt x="19" y="15"/>
                      <a:pt x="26" y="11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8" y="5"/>
                    </a:cubicBezTo>
                    <a:cubicBezTo>
                      <a:pt x="131" y="1"/>
                      <a:pt x="116" y="-1"/>
                      <a:pt x="102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lnTo>
                      <a:pt x="39" y="38"/>
                    </a:lnTo>
                    <a:cubicBezTo>
                      <a:pt x="47" y="41"/>
                      <a:pt x="56" y="43"/>
                      <a:pt x="64" y="43"/>
                    </a:cubicBezTo>
                    <a:lnTo>
                      <a:pt x="63" y="43"/>
                    </a:lnTo>
                    <a:cubicBezTo>
                      <a:pt x="62" y="42"/>
                      <a:pt x="62" y="42"/>
                      <a:pt x="62" y="42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1" name="Freeform 340">
                <a:extLst>
                  <a:ext uri="{FF2B5EF4-FFF2-40B4-BE49-F238E27FC236}">
                    <a16:creationId xmlns:a16="http://schemas.microsoft.com/office/drawing/2014/main" id="{F5D39E70-50F5-704A-AFF5-5AFD40F575D9}"/>
                  </a:ext>
                </a:extLst>
              </p:cNvPr>
              <p:cNvSpPr/>
              <p:nvPr/>
            </p:nvSpPr>
            <p:spPr>
              <a:xfrm>
                <a:off x="20371190" y="12245449"/>
                <a:ext cx="170673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8" h="42">
                    <a:moveTo>
                      <a:pt x="26" y="19"/>
                    </a:moveTo>
                    <a:cubicBezTo>
                      <a:pt x="20" y="15"/>
                      <a:pt x="26" y="11"/>
                      <a:pt x="40" y="11"/>
                    </a:cubicBezTo>
                    <a:lnTo>
                      <a:pt x="126" y="5"/>
                    </a:lnTo>
                    <a:cubicBezTo>
                      <a:pt x="131" y="4"/>
                      <a:pt x="135" y="4"/>
                      <a:pt x="138" y="5"/>
                    </a:cubicBezTo>
                    <a:cubicBezTo>
                      <a:pt x="131" y="1"/>
                      <a:pt x="116" y="-1"/>
                      <a:pt x="103" y="0"/>
                    </a:cubicBezTo>
                    <a:lnTo>
                      <a:pt x="17" y="6"/>
                    </a:lnTo>
                    <a:cubicBezTo>
                      <a:pt x="3" y="7"/>
                      <a:pt x="-4" y="11"/>
                      <a:pt x="3" y="15"/>
                    </a:cubicBezTo>
                    <a:lnTo>
                      <a:pt x="39" y="37"/>
                    </a:lnTo>
                    <a:cubicBezTo>
                      <a:pt x="44" y="40"/>
                      <a:pt x="53" y="42"/>
                      <a:pt x="64" y="42"/>
                    </a:cubicBezTo>
                    <a:cubicBezTo>
                      <a:pt x="63" y="42"/>
                      <a:pt x="63" y="42"/>
                      <a:pt x="62" y="41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2" name="Freeform 341">
                <a:extLst>
                  <a:ext uri="{FF2B5EF4-FFF2-40B4-BE49-F238E27FC236}">
                    <a16:creationId xmlns:a16="http://schemas.microsoft.com/office/drawing/2014/main" id="{98961C74-C94C-6740-91D1-0F81CB28E0D3}"/>
                  </a:ext>
                </a:extLst>
              </p:cNvPr>
              <p:cNvSpPr/>
              <p:nvPr/>
            </p:nvSpPr>
            <p:spPr>
              <a:xfrm>
                <a:off x="20524422" y="12031098"/>
                <a:ext cx="17191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2">
                    <a:moveTo>
                      <a:pt x="3" y="14"/>
                    </a:moveTo>
                    <a:lnTo>
                      <a:pt x="39" y="36"/>
                    </a:lnTo>
                    <a:cubicBezTo>
                      <a:pt x="43" y="40"/>
                      <a:pt x="54" y="41"/>
                      <a:pt x="64" y="42"/>
                    </a:cubicBezTo>
                    <a:cubicBezTo>
                      <a:pt x="63" y="42"/>
                      <a:pt x="63" y="41"/>
                      <a:pt x="62" y="41"/>
                    </a:cubicBezTo>
                    <a:lnTo>
                      <a:pt x="26" y="19"/>
                    </a:lnTo>
                    <a:cubicBezTo>
                      <a:pt x="20" y="15"/>
                      <a:pt x="26" y="11"/>
                      <a:pt x="40" y="10"/>
                    </a:cubicBezTo>
                    <a:lnTo>
                      <a:pt x="126" y="4"/>
                    </a:lnTo>
                    <a:cubicBezTo>
                      <a:pt x="130" y="4"/>
                      <a:pt x="135" y="4"/>
                      <a:pt x="139" y="4"/>
                    </a:cubicBezTo>
                    <a:cubicBezTo>
                      <a:pt x="131" y="0"/>
                      <a:pt x="116" y="-1"/>
                      <a:pt x="103" y="0"/>
                    </a:cubicBezTo>
                    <a:lnTo>
                      <a:pt x="17" y="5"/>
                    </a:lnTo>
                    <a:cubicBezTo>
                      <a:pt x="3" y="6"/>
                      <a:pt x="-4" y="11"/>
                      <a:pt x="3" y="14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3" name="Freeform 342">
                <a:extLst>
                  <a:ext uri="{FF2B5EF4-FFF2-40B4-BE49-F238E27FC236}">
                    <a16:creationId xmlns:a16="http://schemas.microsoft.com/office/drawing/2014/main" id="{C1342BB4-F6BD-E54E-8A76-13651EF371FC}"/>
                  </a:ext>
                </a:extLst>
              </p:cNvPr>
              <p:cNvSpPr/>
              <p:nvPr/>
            </p:nvSpPr>
            <p:spPr>
              <a:xfrm>
                <a:off x="20624085" y="12090917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39" y="37"/>
                    </a:moveTo>
                    <a:cubicBezTo>
                      <a:pt x="43" y="40"/>
                      <a:pt x="53" y="42"/>
                      <a:pt x="64" y="43"/>
                    </a:cubicBezTo>
                    <a:cubicBezTo>
                      <a:pt x="63" y="43"/>
                      <a:pt x="63" y="42"/>
                      <a:pt x="62" y="42"/>
                    </a:cubicBezTo>
                    <a:lnTo>
                      <a:pt x="26" y="20"/>
                    </a:lnTo>
                    <a:cubicBezTo>
                      <a:pt x="19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4" y="5"/>
                      <a:pt x="139" y="5"/>
                    </a:cubicBezTo>
                    <a:cubicBezTo>
                      <a:pt x="131" y="1"/>
                      <a:pt x="116" y="-1"/>
                      <a:pt x="102" y="1"/>
                    </a:cubicBezTo>
                    <a:lnTo>
                      <a:pt x="17" y="6"/>
                    </a:lnTo>
                    <a:cubicBezTo>
                      <a:pt x="2" y="7"/>
                      <a:pt x="-4" y="12"/>
                      <a:pt x="3" y="15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4" name="Freeform 343">
                <a:extLst>
                  <a:ext uri="{FF2B5EF4-FFF2-40B4-BE49-F238E27FC236}">
                    <a16:creationId xmlns:a16="http://schemas.microsoft.com/office/drawing/2014/main" id="{3FAEFAD6-9B76-4E42-A258-E4D711C3F02B}"/>
                  </a:ext>
                </a:extLst>
              </p:cNvPr>
              <p:cNvSpPr/>
              <p:nvPr/>
            </p:nvSpPr>
            <p:spPr>
              <a:xfrm>
                <a:off x="20398597" y="12107114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26" y="20"/>
                    </a:moveTo>
                    <a:cubicBezTo>
                      <a:pt x="19" y="16"/>
                      <a:pt x="25" y="11"/>
                      <a:pt x="40" y="11"/>
                    </a:cubicBezTo>
                    <a:lnTo>
                      <a:pt x="126" y="5"/>
                    </a:lnTo>
                    <a:cubicBezTo>
                      <a:pt x="130" y="4"/>
                      <a:pt x="134" y="4"/>
                      <a:pt x="139" y="5"/>
                    </a:cubicBezTo>
                    <a:cubicBezTo>
                      <a:pt x="131" y="1"/>
                      <a:pt x="115" y="-1"/>
                      <a:pt x="103" y="0"/>
                    </a:cubicBezTo>
                    <a:lnTo>
                      <a:pt x="16" y="6"/>
                    </a:lnTo>
                    <a:cubicBezTo>
                      <a:pt x="2" y="7"/>
                      <a:pt x="-4" y="11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3" y="43"/>
                    </a:cubicBezTo>
                    <a:lnTo>
                      <a:pt x="62" y="42"/>
                    </a:ln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5" name="Freeform 344">
                <a:extLst>
                  <a:ext uri="{FF2B5EF4-FFF2-40B4-BE49-F238E27FC236}">
                    <a16:creationId xmlns:a16="http://schemas.microsoft.com/office/drawing/2014/main" id="{248784FD-82B7-DF4B-9F8C-20DE96779C69}"/>
                  </a:ext>
                </a:extLst>
              </p:cNvPr>
              <p:cNvSpPr/>
              <p:nvPr/>
            </p:nvSpPr>
            <p:spPr>
              <a:xfrm>
                <a:off x="20723749" y="12151982"/>
                <a:ext cx="171919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9" h="43">
                    <a:moveTo>
                      <a:pt x="63" y="43"/>
                    </a:moveTo>
                    <a:lnTo>
                      <a:pt x="62" y="42"/>
                    </a:lnTo>
                    <a:lnTo>
                      <a:pt x="26" y="20"/>
                    </a:lnTo>
                    <a:cubicBezTo>
                      <a:pt x="20" y="16"/>
                      <a:pt x="26" y="12"/>
                      <a:pt x="40" y="11"/>
                    </a:cubicBezTo>
                    <a:lnTo>
                      <a:pt x="126" y="5"/>
                    </a:lnTo>
                    <a:cubicBezTo>
                      <a:pt x="130" y="5"/>
                      <a:pt x="135" y="5"/>
                      <a:pt x="139" y="5"/>
                    </a:cubicBezTo>
                    <a:cubicBezTo>
                      <a:pt x="131" y="1"/>
                      <a:pt x="116" y="-1"/>
                      <a:pt x="103" y="1"/>
                    </a:cubicBezTo>
                    <a:lnTo>
                      <a:pt x="16" y="6"/>
                    </a:lnTo>
                    <a:cubicBezTo>
                      <a:pt x="2" y="7"/>
                      <a:pt x="-4" y="12"/>
                      <a:pt x="2" y="15"/>
                    </a:cubicBezTo>
                    <a:lnTo>
                      <a:pt x="38" y="37"/>
                    </a:lnTo>
                    <a:cubicBezTo>
                      <a:pt x="43" y="40"/>
                      <a:pt x="53" y="42"/>
                      <a:pt x="63" y="43"/>
                    </a:cubicBezTo>
                    <a:close/>
                  </a:path>
                </a:pathLst>
              </a:custGeom>
              <a:solidFill>
                <a:srgbClr val="631D08">
                  <a:alpha val="33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7" name="Freeform 346">
                <a:extLst>
                  <a:ext uri="{FF2B5EF4-FFF2-40B4-BE49-F238E27FC236}">
                    <a16:creationId xmlns:a16="http://schemas.microsoft.com/office/drawing/2014/main" id="{25837CB1-0653-EA49-A8EF-7122FE427EF0}"/>
                  </a:ext>
                </a:extLst>
              </p:cNvPr>
              <p:cNvSpPr/>
              <p:nvPr/>
            </p:nvSpPr>
            <p:spPr>
              <a:xfrm>
                <a:off x="19951358" y="12064746"/>
                <a:ext cx="1441381" cy="3314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8" h="267">
                    <a:moveTo>
                      <a:pt x="1158" y="147"/>
                    </a:moveTo>
                    <a:cubicBezTo>
                      <a:pt x="1156" y="154"/>
                      <a:pt x="1140" y="156"/>
                      <a:pt x="1133" y="157"/>
                    </a:cubicBezTo>
                    <a:cubicBezTo>
                      <a:pt x="1132" y="157"/>
                      <a:pt x="393" y="209"/>
                      <a:pt x="390" y="209"/>
                    </a:cubicBezTo>
                    <a:cubicBezTo>
                      <a:pt x="384" y="209"/>
                      <a:pt x="378" y="209"/>
                      <a:pt x="372" y="209"/>
                    </a:cubicBezTo>
                    <a:cubicBezTo>
                      <a:pt x="362" y="209"/>
                      <a:pt x="351" y="208"/>
                      <a:pt x="342" y="206"/>
                    </a:cubicBezTo>
                    <a:cubicBezTo>
                      <a:pt x="337" y="204"/>
                      <a:pt x="331" y="203"/>
                      <a:pt x="326" y="200"/>
                    </a:cubicBezTo>
                    <a:cubicBezTo>
                      <a:pt x="325" y="200"/>
                      <a:pt x="10" y="6"/>
                      <a:pt x="8" y="5"/>
                    </a:cubicBezTo>
                    <a:cubicBezTo>
                      <a:pt x="5" y="3"/>
                      <a:pt x="3" y="2"/>
                      <a:pt x="3" y="0"/>
                    </a:cubicBezTo>
                    <a:lnTo>
                      <a:pt x="0" y="57"/>
                    </a:lnTo>
                    <a:cubicBezTo>
                      <a:pt x="0" y="59"/>
                      <a:pt x="2" y="61"/>
                      <a:pt x="5" y="63"/>
                    </a:cubicBezTo>
                    <a:cubicBezTo>
                      <a:pt x="6" y="64"/>
                      <a:pt x="322" y="258"/>
                      <a:pt x="324" y="258"/>
                    </a:cubicBezTo>
                    <a:cubicBezTo>
                      <a:pt x="329" y="261"/>
                      <a:pt x="334" y="262"/>
                      <a:pt x="338" y="263"/>
                    </a:cubicBezTo>
                    <a:cubicBezTo>
                      <a:pt x="348" y="265"/>
                      <a:pt x="357" y="266"/>
                      <a:pt x="366" y="267"/>
                    </a:cubicBezTo>
                    <a:cubicBezTo>
                      <a:pt x="372" y="267"/>
                      <a:pt x="377" y="267"/>
                      <a:pt x="382" y="267"/>
                    </a:cubicBezTo>
                    <a:cubicBezTo>
                      <a:pt x="384" y="267"/>
                      <a:pt x="386" y="267"/>
                      <a:pt x="388" y="267"/>
                    </a:cubicBezTo>
                    <a:lnTo>
                      <a:pt x="1127" y="215"/>
                    </a:lnTo>
                    <a:cubicBezTo>
                      <a:pt x="1133" y="214"/>
                      <a:pt x="1139" y="214"/>
                      <a:pt x="1145" y="212"/>
                    </a:cubicBezTo>
                    <a:cubicBezTo>
                      <a:pt x="1148" y="211"/>
                      <a:pt x="1151" y="210"/>
                      <a:pt x="1153" y="208"/>
                    </a:cubicBezTo>
                    <a:cubicBezTo>
                      <a:pt x="1154" y="208"/>
                      <a:pt x="1156" y="206"/>
                      <a:pt x="1156" y="204"/>
                    </a:cubicBezTo>
                    <a:close/>
                  </a:path>
                </a:pathLst>
              </a:custGeom>
              <a:solidFill>
                <a:srgbClr val="FFCEA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8" name="Freeform 347">
                <a:extLst>
                  <a:ext uri="{FF2B5EF4-FFF2-40B4-BE49-F238E27FC236}">
                    <a16:creationId xmlns:a16="http://schemas.microsoft.com/office/drawing/2014/main" id="{DCC2C1BB-2D94-344B-84E1-D8A549C62CF8}"/>
                  </a:ext>
                </a:extLst>
              </p:cNvPr>
              <p:cNvSpPr/>
              <p:nvPr/>
            </p:nvSpPr>
            <p:spPr>
              <a:xfrm>
                <a:off x="19951358" y="12064746"/>
                <a:ext cx="1441381" cy="33149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58" h="267">
                    <a:moveTo>
                      <a:pt x="1158" y="147"/>
                    </a:moveTo>
                    <a:cubicBezTo>
                      <a:pt x="1156" y="154"/>
                      <a:pt x="1140" y="156"/>
                      <a:pt x="1133" y="157"/>
                    </a:cubicBezTo>
                    <a:cubicBezTo>
                      <a:pt x="1132" y="157"/>
                      <a:pt x="393" y="209"/>
                      <a:pt x="390" y="209"/>
                    </a:cubicBezTo>
                    <a:cubicBezTo>
                      <a:pt x="384" y="209"/>
                      <a:pt x="378" y="209"/>
                      <a:pt x="372" y="209"/>
                    </a:cubicBezTo>
                    <a:cubicBezTo>
                      <a:pt x="362" y="209"/>
                      <a:pt x="351" y="208"/>
                      <a:pt x="342" y="206"/>
                    </a:cubicBezTo>
                    <a:cubicBezTo>
                      <a:pt x="337" y="204"/>
                      <a:pt x="331" y="203"/>
                      <a:pt x="326" y="200"/>
                    </a:cubicBezTo>
                    <a:cubicBezTo>
                      <a:pt x="325" y="200"/>
                      <a:pt x="10" y="6"/>
                      <a:pt x="8" y="5"/>
                    </a:cubicBezTo>
                    <a:cubicBezTo>
                      <a:pt x="5" y="3"/>
                      <a:pt x="3" y="2"/>
                      <a:pt x="3" y="0"/>
                    </a:cubicBezTo>
                    <a:lnTo>
                      <a:pt x="0" y="57"/>
                    </a:lnTo>
                    <a:cubicBezTo>
                      <a:pt x="0" y="59"/>
                      <a:pt x="2" y="61"/>
                      <a:pt x="5" y="63"/>
                    </a:cubicBezTo>
                    <a:cubicBezTo>
                      <a:pt x="6" y="64"/>
                      <a:pt x="322" y="258"/>
                      <a:pt x="324" y="258"/>
                    </a:cubicBezTo>
                    <a:cubicBezTo>
                      <a:pt x="329" y="261"/>
                      <a:pt x="334" y="262"/>
                      <a:pt x="338" y="263"/>
                    </a:cubicBezTo>
                    <a:cubicBezTo>
                      <a:pt x="348" y="265"/>
                      <a:pt x="357" y="266"/>
                      <a:pt x="366" y="267"/>
                    </a:cubicBezTo>
                    <a:cubicBezTo>
                      <a:pt x="372" y="267"/>
                      <a:pt x="377" y="267"/>
                      <a:pt x="382" y="267"/>
                    </a:cubicBezTo>
                    <a:cubicBezTo>
                      <a:pt x="384" y="267"/>
                      <a:pt x="386" y="267"/>
                      <a:pt x="388" y="267"/>
                    </a:cubicBezTo>
                    <a:lnTo>
                      <a:pt x="1127" y="215"/>
                    </a:lnTo>
                    <a:cubicBezTo>
                      <a:pt x="1133" y="214"/>
                      <a:pt x="1139" y="214"/>
                      <a:pt x="1145" y="212"/>
                    </a:cubicBezTo>
                    <a:cubicBezTo>
                      <a:pt x="1148" y="211"/>
                      <a:pt x="1151" y="210"/>
                      <a:pt x="1153" y="208"/>
                    </a:cubicBezTo>
                    <a:cubicBezTo>
                      <a:pt x="1154" y="208"/>
                      <a:pt x="1156" y="206"/>
                      <a:pt x="1156" y="204"/>
                    </a:cubicBezTo>
                    <a:close/>
                  </a:path>
                </a:pathLst>
              </a:custGeom>
              <a:solidFill>
                <a:srgbClr val="FC8A24">
                  <a:alpha val="44000"/>
                </a:srgbClr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49" name="Freeform 348">
                <a:extLst>
                  <a:ext uri="{FF2B5EF4-FFF2-40B4-BE49-F238E27FC236}">
                    <a16:creationId xmlns:a16="http://schemas.microsoft.com/office/drawing/2014/main" id="{166A2522-BB68-804D-BBA5-A28448B67D12}"/>
                  </a:ext>
                </a:extLst>
              </p:cNvPr>
              <p:cNvSpPr/>
              <p:nvPr/>
            </p:nvSpPr>
            <p:spPr>
              <a:xfrm>
                <a:off x="20530648" y="12088424"/>
                <a:ext cx="287778" cy="7352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60">
                    <a:moveTo>
                      <a:pt x="231" y="47"/>
                    </a:moveTo>
                    <a:lnTo>
                      <a:pt x="231" y="30"/>
                    </a:lnTo>
                    <a:lnTo>
                      <a:pt x="195" y="25"/>
                    </a:lnTo>
                    <a:lnTo>
                      <a:pt x="167" y="7"/>
                    </a:lnTo>
                    <a:cubicBezTo>
                      <a:pt x="165" y="6"/>
                      <a:pt x="159" y="5"/>
                      <a:pt x="154" y="6"/>
                    </a:cubicBezTo>
                    <a:lnTo>
                      <a:pt x="85" y="11"/>
                    </a:lnTo>
                    <a:lnTo>
                      <a:pt x="0" y="0"/>
                    </a:lnTo>
                    <a:lnTo>
                      <a:pt x="0" y="17"/>
                    </a:lnTo>
                    <a:cubicBezTo>
                      <a:pt x="-1" y="18"/>
                      <a:pt x="0" y="18"/>
                      <a:pt x="1" y="19"/>
                    </a:cubicBezTo>
                    <a:lnTo>
                      <a:pt x="64" y="58"/>
                    </a:lnTo>
                    <a:cubicBezTo>
                      <a:pt x="67" y="59"/>
                      <a:pt x="72" y="60"/>
                      <a:pt x="78" y="60"/>
                    </a:cubicBezTo>
                    <a:lnTo>
                      <a:pt x="226" y="49"/>
                    </a:lnTo>
                    <a:cubicBezTo>
                      <a:pt x="229" y="49"/>
                      <a:pt x="232" y="48"/>
                      <a:pt x="231" y="47"/>
                    </a:cubicBezTo>
                    <a:close/>
                  </a:path>
                </a:pathLst>
              </a:custGeom>
              <a:solidFill>
                <a:srgbClr val="FC8A24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0" name="Freeform 349">
                <a:extLst>
                  <a:ext uri="{FF2B5EF4-FFF2-40B4-BE49-F238E27FC236}">
                    <a16:creationId xmlns:a16="http://schemas.microsoft.com/office/drawing/2014/main" id="{BC4B6BF9-4FB4-5145-A66E-695ACDD8B0B5}"/>
                  </a:ext>
                </a:extLst>
              </p:cNvPr>
              <p:cNvSpPr/>
              <p:nvPr/>
            </p:nvSpPr>
            <p:spPr>
              <a:xfrm>
                <a:off x="20530648" y="12072224"/>
                <a:ext cx="287778" cy="6729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232" h="55">
                    <a:moveTo>
                      <a:pt x="78" y="55"/>
                    </a:moveTo>
                    <a:cubicBezTo>
                      <a:pt x="73" y="55"/>
                      <a:pt x="67" y="54"/>
                      <a:pt x="64" y="53"/>
                    </a:cubicBezTo>
                    <a:lnTo>
                      <a:pt x="1" y="14"/>
                    </a:lnTo>
                    <a:cubicBezTo>
                      <a:pt x="-2" y="13"/>
                      <a:pt x="1" y="11"/>
                      <a:pt x="6" y="11"/>
                    </a:cubicBezTo>
                    <a:lnTo>
                      <a:pt x="154" y="0"/>
                    </a:lnTo>
                    <a:cubicBezTo>
                      <a:pt x="159" y="0"/>
                      <a:pt x="165" y="1"/>
                      <a:pt x="167" y="2"/>
                    </a:cubicBezTo>
                    <a:lnTo>
                      <a:pt x="231" y="41"/>
                    </a:lnTo>
                    <a:cubicBezTo>
                      <a:pt x="233" y="43"/>
                      <a:pt x="231" y="44"/>
                      <a:pt x="226" y="44"/>
                    </a:cubicBezTo>
                    <a:close/>
                  </a:path>
                </a:pathLst>
              </a:custGeom>
              <a:solidFill>
                <a:srgbClr val="FCBB2D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grpSp>
        <p:nvGrpSpPr>
          <p:cNvPr id="627" name="Group 626">
            <a:extLst>
              <a:ext uri="{FF2B5EF4-FFF2-40B4-BE49-F238E27FC236}">
                <a16:creationId xmlns:a16="http://schemas.microsoft.com/office/drawing/2014/main" id="{515C2E0F-1993-C341-911A-FF0C85E6C94B}"/>
              </a:ext>
            </a:extLst>
          </p:cNvPr>
          <p:cNvGrpSpPr/>
          <p:nvPr/>
        </p:nvGrpSpPr>
        <p:grpSpPr>
          <a:xfrm>
            <a:off x="19520314" y="10182940"/>
            <a:ext cx="1551008" cy="1446872"/>
            <a:chOff x="19520314" y="10182940"/>
            <a:chExt cx="1551008" cy="1446872"/>
          </a:xfrm>
        </p:grpSpPr>
        <p:grpSp>
          <p:nvGrpSpPr>
            <p:cNvPr id="626" name="Group 625">
              <a:extLst>
                <a:ext uri="{FF2B5EF4-FFF2-40B4-BE49-F238E27FC236}">
                  <a16:creationId xmlns:a16="http://schemas.microsoft.com/office/drawing/2014/main" id="{74666200-CFC5-FD48-84F4-53934174832E}"/>
                </a:ext>
              </a:extLst>
            </p:cNvPr>
            <p:cNvGrpSpPr/>
            <p:nvPr/>
          </p:nvGrpSpPr>
          <p:grpSpPr>
            <a:xfrm>
              <a:off x="19908998" y="10182940"/>
              <a:ext cx="1162324" cy="1166471"/>
              <a:chOff x="19908998" y="10182940"/>
              <a:chExt cx="1162324" cy="1166471"/>
            </a:xfrm>
          </p:grpSpPr>
          <p:sp>
            <p:nvSpPr>
              <p:cNvPr id="351" name="Freeform 350">
                <a:extLst>
                  <a:ext uri="{FF2B5EF4-FFF2-40B4-BE49-F238E27FC236}">
                    <a16:creationId xmlns:a16="http://schemas.microsoft.com/office/drawing/2014/main" id="{82D53BF1-C67E-9649-9CDF-00259CB6F4CA}"/>
                  </a:ext>
                </a:extLst>
              </p:cNvPr>
              <p:cNvSpPr/>
              <p:nvPr/>
            </p:nvSpPr>
            <p:spPr>
              <a:xfrm>
                <a:off x="19908998" y="10182940"/>
                <a:ext cx="1162324" cy="11664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4" h="937">
                    <a:moveTo>
                      <a:pt x="929" y="755"/>
                    </a:moveTo>
                    <a:cubicBezTo>
                      <a:pt x="928" y="757"/>
                      <a:pt x="928" y="760"/>
                      <a:pt x="927" y="762"/>
                    </a:cubicBezTo>
                    <a:cubicBezTo>
                      <a:pt x="911" y="814"/>
                      <a:pt x="872" y="859"/>
                      <a:pt x="813" y="895"/>
                    </a:cubicBezTo>
                    <a:cubicBezTo>
                      <a:pt x="811" y="896"/>
                      <a:pt x="809" y="897"/>
                      <a:pt x="806" y="899"/>
                    </a:cubicBezTo>
                    <a:cubicBezTo>
                      <a:pt x="769" y="920"/>
                      <a:pt x="726" y="937"/>
                      <a:pt x="706" y="937"/>
                    </a:cubicBezTo>
                    <a:lnTo>
                      <a:pt x="703" y="937"/>
                    </a:lnTo>
                    <a:lnTo>
                      <a:pt x="701" y="937"/>
                    </a:lnTo>
                    <a:cubicBezTo>
                      <a:pt x="624" y="929"/>
                      <a:pt x="546" y="926"/>
                      <a:pt x="468" y="926"/>
                    </a:cubicBezTo>
                    <a:lnTo>
                      <a:pt x="461" y="926"/>
                    </a:lnTo>
                    <a:cubicBezTo>
                      <a:pt x="385" y="926"/>
                      <a:pt x="309" y="929"/>
                      <a:pt x="234" y="937"/>
                    </a:cubicBezTo>
                    <a:lnTo>
                      <a:pt x="232" y="937"/>
                    </a:lnTo>
                    <a:lnTo>
                      <a:pt x="229" y="937"/>
                    </a:lnTo>
                    <a:cubicBezTo>
                      <a:pt x="194" y="937"/>
                      <a:pt x="40" y="879"/>
                      <a:pt x="6" y="757"/>
                    </a:cubicBezTo>
                    <a:cubicBezTo>
                      <a:pt x="-10" y="700"/>
                      <a:pt x="8" y="661"/>
                      <a:pt x="22" y="629"/>
                    </a:cubicBezTo>
                    <a:cubicBezTo>
                      <a:pt x="34" y="601"/>
                      <a:pt x="45" y="577"/>
                      <a:pt x="39" y="535"/>
                    </a:cubicBezTo>
                    <a:cubicBezTo>
                      <a:pt x="39" y="530"/>
                      <a:pt x="37" y="524"/>
                      <a:pt x="36" y="516"/>
                    </a:cubicBezTo>
                    <a:cubicBezTo>
                      <a:pt x="31" y="486"/>
                      <a:pt x="23" y="436"/>
                      <a:pt x="18" y="367"/>
                    </a:cubicBezTo>
                    <a:cubicBezTo>
                      <a:pt x="18" y="364"/>
                      <a:pt x="17" y="354"/>
                      <a:pt x="17" y="354"/>
                    </a:cubicBezTo>
                    <a:cubicBezTo>
                      <a:pt x="11" y="272"/>
                      <a:pt x="41" y="192"/>
                      <a:pt x="101" y="128"/>
                    </a:cubicBezTo>
                    <a:cubicBezTo>
                      <a:pt x="107" y="121"/>
                      <a:pt x="113" y="115"/>
                      <a:pt x="120" y="109"/>
                    </a:cubicBezTo>
                    <a:cubicBezTo>
                      <a:pt x="149" y="82"/>
                      <a:pt x="184" y="58"/>
                      <a:pt x="222" y="41"/>
                    </a:cubicBezTo>
                    <a:cubicBezTo>
                      <a:pt x="253" y="27"/>
                      <a:pt x="286" y="16"/>
                      <a:pt x="320" y="9"/>
                    </a:cubicBezTo>
                    <a:cubicBezTo>
                      <a:pt x="351" y="3"/>
                      <a:pt x="382" y="0"/>
                      <a:pt x="414" y="0"/>
                    </a:cubicBezTo>
                    <a:lnTo>
                      <a:pt x="520" y="0"/>
                    </a:lnTo>
                    <a:cubicBezTo>
                      <a:pt x="618" y="0"/>
                      <a:pt x="710" y="30"/>
                      <a:pt x="782" y="83"/>
                    </a:cubicBezTo>
                    <a:cubicBezTo>
                      <a:pt x="800" y="96"/>
                      <a:pt x="817" y="111"/>
                      <a:pt x="832" y="128"/>
                    </a:cubicBezTo>
                    <a:cubicBezTo>
                      <a:pt x="892" y="192"/>
                      <a:pt x="923" y="273"/>
                      <a:pt x="917" y="356"/>
                    </a:cubicBezTo>
                    <a:lnTo>
                      <a:pt x="867" y="352"/>
                    </a:lnTo>
                    <a:lnTo>
                      <a:pt x="917" y="356"/>
                    </a:lnTo>
                    <a:lnTo>
                      <a:pt x="917" y="359"/>
                    </a:lnTo>
                    <a:cubicBezTo>
                      <a:pt x="912" y="430"/>
                      <a:pt x="905" y="475"/>
                      <a:pt x="900" y="508"/>
                    </a:cubicBezTo>
                    <a:cubicBezTo>
                      <a:pt x="897" y="527"/>
                      <a:pt x="894" y="542"/>
                      <a:pt x="893" y="554"/>
                    </a:cubicBezTo>
                    <a:cubicBezTo>
                      <a:pt x="890" y="597"/>
                      <a:pt x="900" y="617"/>
                      <a:pt x="912" y="640"/>
                    </a:cubicBezTo>
                    <a:cubicBezTo>
                      <a:pt x="916" y="649"/>
                      <a:pt x="921" y="659"/>
                      <a:pt x="925" y="670"/>
                    </a:cubicBezTo>
                    <a:cubicBezTo>
                      <a:pt x="934" y="692"/>
                      <a:pt x="938" y="719"/>
                      <a:pt x="929" y="755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2" name="Freeform 351">
                <a:extLst>
                  <a:ext uri="{FF2B5EF4-FFF2-40B4-BE49-F238E27FC236}">
                    <a16:creationId xmlns:a16="http://schemas.microsoft.com/office/drawing/2014/main" id="{FB24D4ED-004C-204A-93DF-59A8CECCCACD}"/>
                  </a:ext>
                </a:extLst>
              </p:cNvPr>
              <p:cNvSpPr/>
              <p:nvPr/>
            </p:nvSpPr>
            <p:spPr>
              <a:xfrm>
                <a:off x="20307654" y="10182940"/>
                <a:ext cx="574310" cy="3053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2" h="246">
                    <a:moveTo>
                      <a:pt x="462" y="83"/>
                    </a:moveTo>
                    <a:cubicBezTo>
                      <a:pt x="434" y="115"/>
                      <a:pt x="402" y="145"/>
                      <a:pt x="369" y="172"/>
                    </a:cubicBezTo>
                    <a:cubicBezTo>
                      <a:pt x="339" y="197"/>
                      <a:pt x="308" y="220"/>
                      <a:pt x="273" y="235"/>
                    </a:cubicBezTo>
                    <a:cubicBezTo>
                      <a:pt x="237" y="248"/>
                      <a:pt x="195" y="252"/>
                      <a:pt x="160" y="235"/>
                    </a:cubicBezTo>
                    <a:cubicBezTo>
                      <a:pt x="125" y="218"/>
                      <a:pt x="103" y="184"/>
                      <a:pt x="81" y="152"/>
                    </a:cubicBezTo>
                    <a:cubicBezTo>
                      <a:pt x="51" y="107"/>
                      <a:pt x="20" y="60"/>
                      <a:pt x="0" y="9"/>
                    </a:cubicBezTo>
                    <a:cubicBezTo>
                      <a:pt x="31" y="3"/>
                      <a:pt x="62" y="0"/>
                      <a:pt x="94" y="0"/>
                    </a:cubicBezTo>
                    <a:lnTo>
                      <a:pt x="200" y="0"/>
                    </a:lnTo>
                    <a:cubicBezTo>
                      <a:pt x="298" y="0"/>
                      <a:pt x="390" y="30"/>
                      <a:pt x="462" y="83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3" name="Freeform 352">
                <a:extLst>
                  <a:ext uri="{FF2B5EF4-FFF2-40B4-BE49-F238E27FC236}">
                    <a16:creationId xmlns:a16="http://schemas.microsoft.com/office/drawing/2014/main" id="{1164AD83-354C-5A4B-9D5A-3738E6D49EBF}"/>
                  </a:ext>
                </a:extLst>
              </p:cNvPr>
              <p:cNvSpPr/>
              <p:nvPr/>
            </p:nvSpPr>
            <p:spPr>
              <a:xfrm>
                <a:off x="19971291" y="10245251"/>
                <a:ext cx="1037745" cy="1040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4" h="836">
                    <a:moveTo>
                      <a:pt x="830" y="692"/>
                    </a:moveTo>
                    <a:cubicBezTo>
                      <a:pt x="814" y="757"/>
                      <a:pt x="750" y="798"/>
                      <a:pt x="704" y="819"/>
                    </a:cubicBezTo>
                    <a:cubicBezTo>
                      <a:pt x="678" y="831"/>
                      <a:pt x="658" y="837"/>
                      <a:pt x="656" y="836"/>
                    </a:cubicBezTo>
                    <a:cubicBezTo>
                      <a:pt x="581" y="830"/>
                      <a:pt x="499" y="825"/>
                      <a:pt x="411" y="825"/>
                    </a:cubicBezTo>
                    <a:cubicBezTo>
                      <a:pt x="328" y="825"/>
                      <a:pt x="251" y="830"/>
                      <a:pt x="179" y="836"/>
                    </a:cubicBezTo>
                    <a:cubicBezTo>
                      <a:pt x="170" y="838"/>
                      <a:pt x="32" y="794"/>
                      <a:pt x="4" y="693"/>
                    </a:cubicBezTo>
                    <a:cubicBezTo>
                      <a:pt x="-19" y="613"/>
                      <a:pt x="55" y="589"/>
                      <a:pt x="39" y="478"/>
                    </a:cubicBezTo>
                    <a:cubicBezTo>
                      <a:pt x="35" y="453"/>
                      <a:pt x="23" y="399"/>
                      <a:pt x="18" y="314"/>
                    </a:cubicBezTo>
                    <a:cubicBezTo>
                      <a:pt x="17" y="309"/>
                      <a:pt x="17" y="302"/>
                      <a:pt x="17" y="300"/>
                    </a:cubicBezTo>
                    <a:cubicBezTo>
                      <a:pt x="12" y="227"/>
                      <a:pt x="42" y="158"/>
                      <a:pt x="94" y="106"/>
                    </a:cubicBezTo>
                    <a:cubicBezTo>
                      <a:pt x="157" y="42"/>
                      <a:pt x="255" y="0"/>
                      <a:pt x="364" y="0"/>
                    </a:cubicBezTo>
                    <a:lnTo>
                      <a:pt x="470" y="0"/>
                    </a:lnTo>
                    <a:cubicBezTo>
                      <a:pt x="670" y="0"/>
                      <a:pt x="828" y="138"/>
                      <a:pt x="817" y="302"/>
                    </a:cubicBezTo>
                    <a:cubicBezTo>
                      <a:pt x="817" y="303"/>
                      <a:pt x="817" y="304"/>
                      <a:pt x="817" y="306"/>
                    </a:cubicBezTo>
                    <a:cubicBezTo>
                      <a:pt x="809" y="415"/>
                      <a:pt x="797" y="460"/>
                      <a:pt x="793" y="501"/>
                    </a:cubicBezTo>
                    <a:cubicBezTo>
                      <a:pt x="785" y="609"/>
                      <a:pt x="849" y="620"/>
                      <a:pt x="830" y="692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4" name="Freeform 353">
                <a:extLst>
                  <a:ext uri="{FF2B5EF4-FFF2-40B4-BE49-F238E27FC236}">
                    <a16:creationId xmlns:a16="http://schemas.microsoft.com/office/drawing/2014/main" id="{3921710D-1454-094A-991E-CF14211651CF}"/>
                  </a:ext>
                </a:extLst>
              </p:cNvPr>
              <p:cNvSpPr/>
              <p:nvPr/>
            </p:nvSpPr>
            <p:spPr>
              <a:xfrm>
                <a:off x="20712537" y="10787361"/>
                <a:ext cx="57306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48">
                    <a:moveTo>
                      <a:pt x="46" y="15"/>
                    </a:moveTo>
                    <a:cubicBezTo>
                      <a:pt x="43" y="11"/>
                      <a:pt x="40" y="8"/>
                      <a:pt x="36" y="6"/>
                    </a:cubicBezTo>
                    <a:cubicBezTo>
                      <a:pt x="30" y="0"/>
                      <a:pt x="18" y="-3"/>
                      <a:pt x="13" y="5"/>
                    </a:cubicBezTo>
                    <a:cubicBezTo>
                      <a:pt x="11" y="7"/>
                      <a:pt x="11" y="9"/>
                      <a:pt x="11" y="11"/>
                    </a:cubicBezTo>
                    <a:cubicBezTo>
                      <a:pt x="9" y="13"/>
                      <a:pt x="9" y="16"/>
                      <a:pt x="9" y="19"/>
                    </a:cubicBezTo>
                    <a:cubicBezTo>
                      <a:pt x="8" y="20"/>
                      <a:pt x="6" y="20"/>
                      <a:pt x="5" y="21"/>
                    </a:cubicBezTo>
                    <a:cubicBezTo>
                      <a:pt x="2" y="23"/>
                      <a:pt x="0" y="26"/>
                      <a:pt x="0" y="29"/>
                    </a:cubicBezTo>
                    <a:cubicBezTo>
                      <a:pt x="0" y="39"/>
                      <a:pt x="8" y="46"/>
                      <a:pt x="17" y="47"/>
                    </a:cubicBezTo>
                    <a:cubicBezTo>
                      <a:pt x="19" y="47"/>
                      <a:pt x="20" y="48"/>
                      <a:pt x="22" y="48"/>
                    </a:cubicBezTo>
                    <a:cubicBezTo>
                      <a:pt x="30" y="49"/>
                      <a:pt x="37" y="44"/>
                      <a:pt x="42" y="38"/>
                    </a:cubicBezTo>
                    <a:cubicBezTo>
                      <a:pt x="47" y="32"/>
                      <a:pt x="49" y="23"/>
                      <a:pt x="46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5" name="Freeform 354">
                <a:extLst>
                  <a:ext uri="{FF2B5EF4-FFF2-40B4-BE49-F238E27FC236}">
                    <a16:creationId xmlns:a16="http://schemas.microsoft.com/office/drawing/2014/main" id="{3B1E653A-0EF8-8045-8B5D-39155AB413C6}"/>
                  </a:ext>
                </a:extLst>
              </p:cNvPr>
              <p:cNvSpPr/>
              <p:nvPr/>
            </p:nvSpPr>
            <p:spPr>
              <a:xfrm>
                <a:off x="20305163" y="10981773"/>
                <a:ext cx="42357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5">
                    <a:moveTo>
                      <a:pt x="35" y="7"/>
                    </a:moveTo>
                    <a:cubicBezTo>
                      <a:pt x="35" y="5"/>
                      <a:pt x="35" y="4"/>
                      <a:pt x="33" y="2"/>
                    </a:cubicBezTo>
                    <a:cubicBezTo>
                      <a:pt x="32" y="1"/>
                      <a:pt x="30" y="0"/>
                      <a:pt x="28" y="0"/>
                    </a:cubicBezTo>
                    <a:cubicBezTo>
                      <a:pt x="25" y="0"/>
                      <a:pt x="21" y="3"/>
                      <a:pt x="22" y="7"/>
                    </a:cubicBezTo>
                    <a:cubicBezTo>
                      <a:pt x="22" y="8"/>
                      <a:pt x="22" y="8"/>
                      <a:pt x="22" y="9"/>
                    </a:cubicBezTo>
                    <a:cubicBezTo>
                      <a:pt x="22" y="9"/>
                      <a:pt x="21" y="9"/>
                      <a:pt x="21" y="8"/>
                    </a:cubicBezTo>
                    <a:cubicBezTo>
                      <a:pt x="18" y="8"/>
                      <a:pt x="16" y="8"/>
                      <a:pt x="14" y="9"/>
                    </a:cubicBezTo>
                    <a:cubicBezTo>
                      <a:pt x="12" y="7"/>
                      <a:pt x="9" y="6"/>
                      <a:pt x="6" y="6"/>
                    </a:cubicBezTo>
                    <a:cubicBezTo>
                      <a:pt x="4" y="6"/>
                      <a:pt x="2" y="7"/>
                      <a:pt x="1" y="8"/>
                    </a:cubicBezTo>
                    <a:cubicBezTo>
                      <a:pt x="0" y="10"/>
                      <a:pt x="0" y="12"/>
                      <a:pt x="0" y="14"/>
                    </a:cubicBezTo>
                    <a:cubicBezTo>
                      <a:pt x="1" y="19"/>
                      <a:pt x="2" y="22"/>
                      <a:pt x="4" y="26"/>
                    </a:cubicBezTo>
                    <a:cubicBezTo>
                      <a:pt x="6" y="30"/>
                      <a:pt x="10" y="33"/>
                      <a:pt x="14" y="34"/>
                    </a:cubicBezTo>
                    <a:cubicBezTo>
                      <a:pt x="18" y="36"/>
                      <a:pt x="23" y="35"/>
                      <a:pt x="27" y="33"/>
                    </a:cubicBezTo>
                    <a:cubicBezTo>
                      <a:pt x="30" y="31"/>
                      <a:pt x="32" y="28"/>
                      <a:pt x="33" y="25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5" y="19"/>
                      <a:pt x="36" y="13"/>
                      <a:pt x="35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6" name="Freeform 355">
                <a:extLst>
                  <a:ext uri="{FF2B5EF4-FFF2-40B4-BE49-F238E27FC236}">
                    <a16:creationId xmlns:a16="http://schemas.microsoft.com/office/drawing/2014/main" id="{DCDD7822-D460-AF4D-8527-FF6A34AFD676}"/>
                  </a:ext>
                </a:extLst>
              </p:cNvPr>
              <p:cNvSpPr/>
              <p:nvPr/>
            </p:nvSpPr>
            <p:spPr>
              <a:xfrm>
                <a:off x="20178092" y="11184905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30" y="6"/>
                    </a:moveTo>
                    <a:cubicBezTo>
                      <a:pt x="30" y="4"/>
                      <a:pt x="29" y="3"/>
                      <a:pt x="28" y="2"/>
                    </a:cubicBezTo>
                    <a:cubicBezTo>
                      <a:pt x="28" y="1"/>
                      <a:pt x="26" y="0"/>
                      <a:pt x="24" y="0"/>
                    </a:cubicBezTo>
                    <a:cubicBezTo>
                      <a:pt x="22" y="1"/>
                      <a:pt x="18" y="3"/>
                      <a:pt x="18" y="6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6" y="7"/>
                      <a:pt x="14" y="7"/>
                      <a:pt x="12" y="7"/>
                    </a:cubicBezTo>
                    <a:cubicBezTo>
                      <a:pt x="11" y="6"/>
                      <a:pt x="8" y="5"/>
                      <a:pt x="6" y="5"/>
                    </a:cubicBezTo>
                    <a:cubicBezTo>
                      <a:pt x="4" y="5"/>
                      <a:pt x="2" y="6"/>
                      <a:pt x="1" y="7"/>
                    </a:cubicBezTo>
                    <a:cubicBezTo>
                      <a:pt x="0" y="8"/>
                      <a:pt x="-1" y="10"/>
                      <a:pt x="0" y="12"/>
                    </a:cubicBezTo>
                    <a:cubicBezTo>
                      <a:pt x="1" y="16"/>
                      <a:pt x="2" y="19"/>
                      <a:pt x="4" y="23"/>
                    </a:cubicBezTo>
                    <a:cubicBezTo>
                      <a:pt x="6" y="25"/>
                      <a:pt x="9" y="29"/>
                      <a:pt x="12" y="29"/>
                    </a:cubicBezTo>
                    <a:cubicBezTo>
                      <a:pt x="16" y="30"/>
                      <a:pt x="20" y="30"/>
                      <a:pt x="23" y="28"/>
                    </a:cubicBezTo>
                    <a:cubicBezTo>
                      <a:pt x="26" y="26"/>
                      <a:pt x="28" y="24"/>
                      <a:pt x="28" y="21"/>
                    </a:cubicBezTo>
                    <a:lnTo>
                      <a:pt x="28" y="20"/>
                    </a:lnTo>
                    <a:cubicBezTo>
                      <a:pt x="30" y="16"/>
                      <a:pt x="30" y="11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7" name="Freeform 356">
                <a:extLst>
                  <a:ext uri="{FF2B5EF4-FFF2-40B4-BE49-F238E27FC236}">
                    <a16:creationId xmlns:a16="http://schemas.microsoft.com/office/drawing/2014/main" id="{88578F10-CC80-834C-8DDB-63D78B4923FA}"/>
                  </a:ext>
                </a:extLst>
              </p:cNvPr>
              <p:cNvSpPr/>
              <p:nvPr/>
            </p:nvSpPr>
            <p:spPr>
              <a:xfrm>
                <a:off x="20665193" y="10985508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0" y="4"/>
                      <a:pt x="30" y="3"/>
                      <a:pt x="29" y="1"/>
                    </a:cubicBezTo>
                    <a:cubicBezTo>
                      <a:pt x="28" y="0"/>
                      <a:pt x="26" y="0"/>
                      <a:pt x="25" y="0"/>
                    </a:cubicBezTo>
                    <a:cubicBezTo>
                      <a:pt x="22" y="0"/>
                      <a:pt x="19" y="2"/>
                      <a:pt x="19" y="6"/>
                    </a:cubicBezTo>
                    <a:lnTo>
                      <a:pt x="19" y="7"/>
                    </a:lnTo>
                    <a:cubicBezTo>
                      <a:pt x="16" y="6"/>
                      <a:pt x="15" y="6"/>
                      <a:pt x="13" y="7"/>
                    </a:cubicBezTo>
                    <a:cubicBezTo>
                      <a:pt x="11" y="5"/>
                      <a:pt x="9" y="5"/>
                      <a:pt x="6" y="5"/>
                    </a:cubicBezTo>
                    <a:cubicBezTo>
                      <a:pt x="5" y="4"/>
                      <a:pt x="3" y="5"/>
                      <a:pt x="2" y="6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6"/>
                      <a:pt x="2" y="19"/>
                      <a:pt x="4" y="22"/>
                    </a:cubicBezTo>
                    <a:cubicBezTo>
                      <a:pt x="6" y="25"/>
                      <a:pt x="9" y="28"/>
                      <a:pt x="13" y="29"/>
                    </a:cubicBezTo>
                    <a:cubicBezTo>
                      <a:pt x="16" y="30"/>
                      <a:pt x="21" y="30"/>
                      <a:pt x="24" y="28"/>
                    </a:cubicBezTo>
                    <a:cubicBezTo>
                      <a:pt x="26" y="26"/>
                      <a:pt x="28" y="24"/>
                      <a:pt x="29" y="20"/>
                    </a:cubicBez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8" name="Freeform 357">
                <a:extLst>
                  <a:ext uri="{FF2B5EF4-FFF2-40B4-BE49-F238E27FC236}">
                    <a16:creationId xmlns:a16="http://schemas.microsoft.com/office/drawing/2014/main" id="{F03A7385-446E-6B4C-97D2-825BDE33C66E}"/>
                  </a:ext>
                </a:extLst>
              </p:cNvPr>
              <p:cNvSpPr/>
              <p:nvPr/>
            </p:nvSpPr>
            <p:spPr>
              <a:xfrm>
                <a:off x="20665193" y="10362393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0" y="4"/>
                      <a:pt x="30" y="3"/>
                      <a:pt x="29" y="2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2" y="1"/>
                      <a:pt x="19" y="3"/>
                      <a:pt x="19" y="6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6" y="7"/>
                      <a:pt x="15" y="7"/>
                      <a:pt x="13" y="7"/>
                    </a:cubicBezTo>
                    <a:cubicBezTo>
                      <a:pt x="11" y="6"/>
                      <a:pt x="9" y="5"/>
                      <a:pt x="6" y="5"/>
                    </a:cubicBezTo>
                    <a:cubicBezTo>
                      <a:pt x="5" y="5"/>
                      <a:pt x="3" y="6"/>
                      <a:pt x="2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6"/>
                      <a:pt x="2" y="19"/>
                      <a:pt x="4" y="23"/>
                    </a:cubicBezTo>
                    <a:cubicBezTo>
                      <a:pt x="6" y="26"/>
                      <a:pt x="9" y="29"/>
                      <a:pt x="13" y="29"/>
                    </a:cubicBezTo>
                    <a:cubicBezTo>
                      <a:pt x="16" y="30"/>
                      <a:pt x="21" y="30"/>
                      <a:pt x="24" y="28"/>
                    </a:cubicBezTo>
                    <a:cubicBezTo>
                      <a:pt x="26" y="26"/>
                      <a:pt x="28" y="24"/>
                      <a:pt x="29" y="21"/>
                    </a:cubicBezTo>
                    <a:lnTo>
                      <a:pt x="29" y="20"/>
                    </a:ln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59" name="Freeform 358">
                <a:extLst>
                  <a:ext uri="{FF2B5EF4-FFF2-40B4-BE49-F238E27FC236}">
                    <a16:creationId xmlns:a16="http://schemas.microsoft.com/office/drawing/2014/main" id="{BC67E104-B2E9-1E4C-92A9-8723C34653A9}"/>
                  </a:ext>
                </a:extLst>
              </p:cNvPr>
              <p:cNvSpPr/>
              <p:nvPr/>
            </p:nvSpPr>
            <p:spPr>
              <a:xfrm>
                <a:off x="20201762" y="10437171"/>
                <a:ext cx="71010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6">
                    <a:moveTo>
                      <a:pt x="35" y="43"/>
                    </a:moveTo>
                    <a:lnTo>
                      <a:pt x="34" y="43"/>
                    </a:lnTo>
                    <a:cubicBezTo>
                      <a:pt x="34" y="42"/>
                      <a:pt x="34" y="42"/>
                      <a:pt x="35" y="42"/>
                    </a:cubicBezTo>
                    <a:close/>
                    <a:moveTo>
                      <a:pt x="48" y="11"/>
                    </a:moveTo>
                    <a:cubicBezTo>
                      <a:pt x="38" y="2"/>
                      <a:pt x="19" y="-5"/>
                      <a:pt x="7" y="5"/>
                    </a:cubicBezTo>
                    <a:cubicBezTo>
                      <a:pt x="0" y="12"/>
                      <a:pt x="-1" y="23"/>
                      <a:pt x="2" y="32"/>
                    </a:cubicBezTo>
                    <a:cubicBezTo>
                      <a:pt x="2" y="34"/>
                      <a:pt x="2" y="34"/>
                      <a:pt x="2" y="35"/>
                    </a:cubicBezTo>
                    <a:cubicBezTo>
                      <a:pt x="1" y="40"/>
                      <a:pt x="1" y="45"/>
                      <a:pt x="5" y="50"/>
                    </a:cubicBezTo>
                    <a:cubicBezTo>
                      <a:pt x="7" y="52"/>
                      <a:pt x="11" y="53"/>
                      <a:pt x="15" y="54"/>
                    </a:cubicBezTo>
                    <a:cubicBezTo>
                      <a:pt x="19" y="55"/>
                      <a:pt x="22" y="56"/>
                      <a:pt x="25" y="56"/>
                    </a:cubicBezTo>
                    <a:cubicBezTo>
                      <a:pt x="33" y="57"/>
                      <a:pt x="40" y="56"/>
                      <a:pt x="46" y="53"/>
                    </a:cubicBezTo>
                    <a:cubicBezTo>
                      <a:pt x="54" y="49"/>
                      <a:pt x="57" y="42"/>
                      <a:pt x="58" y="33"/>
                    </a:cubicBezTo>
                    <a:cubicBezTo>
                      <a:pt x="58" y="25"/>
                      <a:pt x="54" y="17"/>
                      <a:pt x="48" y="11"/>
                    </a:cubicBezTo>
                    <a:close/>
                    <a:moveTo>
                      <a:pt x="39" y="26"/>
                    </a:move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0" name="Freeform 359">
                <a:extLst>
                  <a:ext uri="{FF2B5EF4-FFF2-40B4-BE49-F238E27FC236}">
                    <a16:creationId xmlns:a16="http://schemas.microsoft.com/office/drawing/2014/main" id="{F90294C0-2038-3047-A7A5-05218F841338}"/>
                  </a:ext>
                </a:extLst>
              </p:cNvPr>
              <p:cNvSpPr/>
              <p:nvPr/>
            </p:nvSpPr>
            <p:spPr>
              <a:xfrm>
                <a:off x="20163143" y="11036607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0"/>
                    </a:moveTo>
                    <a:cubicBezTo>
                      <a:pt x="-2" y="0"/>
                      <a:pt x="-2" y="13"/>
                      <a:pt x="6" y="13"/>
                    </a:cubicBezTo>
                    <a:cubicBezTo>
                      <a:pt x="16" y="13"/>
                      <a:pt x="16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1" name="Freeform 360">
                <a:extLst>
                  <a:ext uri="{FF2B5EF4-FFF2-40B4-BE49-F238E27FC236}">
                    <a16:creationId xmlns:a16="http://schemas.microsoft.com/office/drawing/2014/main" id="{45ED3528-E42E-3D46-B7B3-94E32E944698}"/>
                  </a:ext>
                </a:extLst>
              </p:cNvPr>
              <p:cNvSpPr/>
              <p:nvPr/>
            </p:nvSpPr>
            <p:spPr>
              <a:xfrm>
                <a:off x="20484557" y="1087833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2" name="Freeform 361">
                <a:extLst>
                  <a:ext uri="{FF2B5EF4-FFF2-40B4-BE49-F238E27FC236}">
                    <a16:creationId xmlns:a16="http://schemas.microsoft.com/office/drawing/2014/main" id="{646C308E-050C-0E4A-8A8B-67DDCC382D1F}"/>
                  </a:ext>
                </a:extLst>
              </p:cNvPr>
              <p:cNvSpPr/>
              <p:nvPr/>
            </p:nvSpPr>
            <p:spPr>
              <a:xfrm>
                <a:off x="20104590" y="10610393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0"/>
                    </a:moveTo>
                    <a:cubicBezTo>
                      <a:pt x="-2" y="0"/>
                      <a:pt x="-2" y="14"/>
                      <a:pt x="6" y="14"/>
                    </a:cubicBezTo>
                    <a:cubicBezTo>
                      <a:pt x="16" y="14"/>
                      <a:pt x="16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3" name="Freeform 362">
                <a:extLst>
                  <a:ext uri="{FF2B5EF4-FFF2-40B4-BE49-F238E27FC236}">
                    <a16:creationId xmlns:a16="http://schemas.microsoft.com/office/drawing/2014/main" id="{28D195A0-8553-684B-BD1E-6CC2CAA93687}"/>
                  </a:ext>
                </a:extLst>
              </p:cNvPr>
              <p:cNvSpPr/>
              <p:nvPr/>
            </p:nvSpPr>
            <p:spPr>
              <a:xfrm>
                <a:off x="20854557" y="10546839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0"/>
                    </a:moveTo>
                    <a:cubicBezTo>
                      <a:pt x="-2" y="0"/>
                      <a:pt x="-2" y="13"/>
                      <a:pt x="6" y="13"/>
                    </a:cubicBezTo>
                    <a:cubicBezTo>
                      <a:pt x="15" y="13"/>
                      <a:pt x="15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4" name="Freeform 363">
                <a:extLst>
                  <a:ext uri="{FF2B5EF4-FFF2-40B4-BE49-F238E27FC236}">
                    <a16:creationId xmlns:a16="http://schemas.microsoft.com/office/drawing/2014/main" id="{54612809-4657-314A-996F-4EE4705C8AAD}"/>
                  </a:ext>
                </a:extLst>
              </p:cNvPr>
              <p:cNvSpPr/>
              <p:nvPr/>
            </p:nvSpPr>
            <p:spPr>
              <a:xfrm>
                <a:off x="20580483" y="1117369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5" name="Freeform 364">
                <a:extLst>
                  <a:ext uri="{FF2B5EF4-FFF2-40B4-BE49-F238E27FC236}">
                    <a16:creationId xmlns:a16="http://schemas.microsoft.com/office/drawing/2014/main" id="{BCB8F2E4-01C2-6A4F-B1B0-00FA4416D82B}"/>
                  </a:ext>
                </a:extLst>
              </p:cNvPr>
              <p:cNvSpPr/>
              <p:nvPr/>
            </p:nvSpPr>
            <p:spPr>
              <a:xfrm>
                <a:off x="20571762" y="10462092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6" name="Freeform 365">
                <a:extLst>
                  <a:ext uri="{FF2B5EF4-FFF2-40B4-BE49-F238E27FC236}">
                    <a16:creationId xmlns:a16="http://schemas.microsoft.com/office/drawing/2014/main" id="{385E8D0F-7AD8-EC42-B881-69624F569F41}"/>
                  </a:ext>
                </a:extLst>
              </p:cNvPr>
              <p:cNvSpPr/>
              <p:nvPr/>
            </p:nvSpPr>
            <p:spPr>
              <a:xfrm>
                <a:off x="20057250" y="11118858"/>
                <a:ext cx="18687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5">
                    <a:moveTo>
                      <a:pt x="16" y="3"/>
                    </a:moveTo>
                    <a:cubicBezTo>
                      <a:pt x="16" y="2"/>
                      <a:pt x="16" y="2"/>
                      <a:pt x="15" y="1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1" y="0"/>
                      <a:pt x="10" y="2"/>
                      <a:pt x="10" y="3"/>
                    </a:cubicBezTo>
                    <a:lnTo>
                      <a:pt x="10" y="4"/>
                    </a:lnTo>
                    <a:cubicBezTo>
                      <a:pt x="10" y="3"/>
                      <a:pt x="10" y="3"/>
                      <a:pt x="10" y="3"/>
                    </a:cubicBezTo>
                    <a:cubicBezTo>
                      <a:pt x="8" y="3"/>
                      <a:pt x="8" y="3"/>
                      <a:pt x="6" y="4"/>
                    </a:cubicBezTo>
                    <a:cubicBezTo>
                      <a:pt x="5" y="3"/>
                      <a:pt x="5" y="3"/>
                      <a:pt x="3" y="2"/>
                    </a:cubicBezTo>
                    <a:cubicBezTo>
                      <a:pt x="2" y="2"/>
                      <a:pt x="1" y="3"/>
                      <a:pt x="0" y="3"/>
                    </a:cubicBezTo>
                    <a:cubicBezTo>
                      <a:pt x="0" y="4"/>
                      <a:pt x="0" y="5"/>
                      <a:pt x="0" y="6"/>
                    </a:cubicBezTo>
                    <a:cubicBezTo>
                      <a:pt x="0" y="8"/>
                      <a:pt x="1" y="10"/>
                      <a:pt x="2" y="12"/>
                    </a:cubicBezTo>
                    <a:cubicBezTo>
                      <a:pt x="3" y="14"/>
                      <a:pt x="5" y="15"/>
                      <a:pt x="6" y="15"/>
                    </a:cubicBezTo>
                    <a:cubicBezTo>
                      <a:pt x="8" y="16"/>
                      <a:pt x="11" y="15"/>
                      <a:pt x="12" y="15"/>
                    </a:cubicBezTo>
                    <a:cubicBezTo>
                      <a:pt x="14" y="14"/>
                      <a:pt x="15" y="13"/>
                      <a:pt x="15" y="11"/>
                    </a:cubicBezTo>
                    <a:cubicBezTo>
                      <a:pt x="16" y="8"/>
                      <a:pt x="16" y="6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7" name="Freeform 366">
                <a:extLst>
                  <a:ext uri="{FF2B5EF4-FFF2-40B4-BE49-F238E27FC236}">
                    <a16:creationId xmlns:a16="http://schemas.microsoft.com/office/drawing/2014/main" id="{86FC67CF-BD97-E040-BD4C-65E6D9A107D4}"/>
                  </a:ext>
                </a:extLst>
              </p:cNvPr>
              <p:cNvSpPr/>
              <p:nvPr/>
            </p:nvSpPr>
            <p:spPr>
              <a:xfrm>
                <a:off x="20418530" y="10352427"/>
                <a:ext cx="17441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" h="16">
                    <a:moveTo>
                      <a:pt x="15" y="4"/>
                    </a:moveTo>
                    <a:cubicBezTo>
                      <a:pt x="15" y="3"/>
                      <a:pt x="15" y="2"/>
                      <a:pt x="14" y="1"/>
                    </a:cubicBezTo>
                    <a:lnTo>
                      <a:pt x="13" y="0"/>
                    </a:lnTo>
                    <a:cubicBezTo>
                      <a:pt x="11" y="1"/>
                      <a:pt x="9" y="2"/>
                      <a:pt x="9" y="4"/>
                    </a:cubicBezTo>
                    <a:cubicBezTo>
                      <a:pt x="8" y="4"/>
                      <a:pt x="7" y="4"/>
                      <a:pt x="6" y="4"/>
                    </a:cubicBezTo>
                    <a:cubicBezTo>
                      <a:pt x="5" y="3"/>
                      <a:pt x="4" y="3"/>
                      <a:pt x="3" y="3"/>
                    </a:cubicBezTo>
                    <a:cubicBezTo>
                      <a:pt x="2" y="3"/>
                      <a:pt x="0" y="3"/>
                      <a:pt x="0" y="4"/>
                    </a:cubicBezTo>
                    <a:cubicBezTo>
                      <a:pt x="0" y="5"/>
                      <a:pt x="-1" y="5"/>
                      <a:pt x="0" y="7"/>
                    </a:cubicBezTo>
                    <a:cubicBezTo>
                      <a:pt x="0" y="9"/>
                      <a:pt x="0" y="10"/>
                      <a:pt x="2" y="12"/>
                    </a:cubicBezTo>
                    <a:cubicBezTo>
                      <a:pt x="2" y="14"/>
                      <a:pt x="4" y="15"/>
                      <a:pt x="6" y="16"/>
                    </a:cubicBezTo>
                    <a:cubicBezTo>
                      <a:pt x="8" y="16"/>
                      <a:pt x="10" y="16"/>
                      <a:pt x="12" y="15"/>
                    </a:cubicBezTo>
                    <a:cubicBezTo>
                      <a:pt x="13" y="14"/>
                      <a:pt x="14" y="13"/>
                      <a:pt x="14" y="11"/>
                    </a:cubicBezTo>
                    <a:cubicBezTo>
                      <a:pt x="15" y="9"/>
                      <a:pt x="15" y="6"/>
                      <a:pt x="15" y="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8" name="Freeform 367">
                <a:extLst>
                  <a:ext uri="{FF2B5EF4-FFF2-40B4-BE49-F238E27FC236}">
                    <a16:creationId xmlns:a16="http://schemas.microsoft.com/office/drawing/2014/main" id="{7DE9B116-9996-C444-A861-5AFC64B355FF}"/>
                  </a:ext>
                </a:extLst>
              </p:cNvPr>
              <p:cNvSpPr/>
              <p:nvPr/>
            </p:nvSpPr>
            <p:spPr>
              <a:xfrm>
                <a:off x="20477082" y="11044084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69" name="Freeform 368">
                <a:extLst>
                  <a:ext uri="{FF2B5EF4-FFF2-40B4-BE49-F238E27FC236}">
                    <a16:creationId xmlns:a16="http://schemas.microsoft.com/office/drawing/2014/main" id="{282B4F49-C8E6-B744-AA9D-A69078E8682A}"/>
                  </a:ext>
                </a:extLst>
              </p:cNvPr>
              <p:cNvSpPr/>
              <p:nvPr/>
            </p:nvSpPr>
            <p:spPr>
              <a:xfrm>
                <a:off x="20587957" y="10687663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0" name="Freeform 369">
                <a:extLst>
                  <a:ext uri="{FF2B5EF4-FFF2-40B4-BE49-F238E27FC236}">
                    <a16:creationId xmlns:a16="http://schemas.microsoft.com/office/drawing/2014/main" id="{26E6544B-396F-7340-8379-0F42D31B0A20}"/>
                  </a:ext>
                </a:extLst>
              </p:cNvPr>
              <p:cNvSpPr/>
              <p:nvPr/>
            </p:nvSpPr>
            <p:spPr>
              <a:xfrm>
                <a:off x="20834621" y="1069638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1" name="Freeform 370">
                <a:extLst>
                  <a:ext uri="{FF2B5EF4-FFF2-40B4-BE49-F238E27FC236}">
                    <a16:creationId xmlns:a16="http://schemas.microsoft.com/office/drawing/2014/main" id="{D42FE5F7-EF8C-B848-BB08-B63C7ED567F2}"/>
                  </a:ext>
                </a:extLst>
              </p:cNvPr>
              <p:cNvSpPr/>
              <p:nvPr/>
            </p:nvSpPr>
            <p:spPr>
              <a:xfrm>
                <a:off x="20113311" y="10490755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5" y="13"/>
                      <a:pt x="15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2" name="Freeform 371">
                <a:extLst>
                  <a:ext uri="{FF2B5EF4-FFF2-40B4-BE49-F238E27FC236}">
                    <a16:creationId xmlns:a16="http://schemas.microsoft.com/office/drawing/2014/main" id="{6F821C71-2A96-8E47-9384-6250186D8429}"/>
                  </a:ext>
                </a:extLst>
              </p:cNvPr>
              <p:cNvSpPr/>
              <p:nvPr/>
            </p:nvSpPr>
            <p:spPr>
              <a:xfrm>
                <a:off x="20742436" y="10482035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3" name="Freeform 372">
                <a:extLst>
                  <a:ext uri="{FF2B5EF4-FFF2-40B4-BE49-F238E27FC236}">
                    <a16:creationId xmlns:a16="http://schemas.microsoft.com/office/drawing/2014/main" id="{6F127BFB-2F04-2446-9365-7EAB325F90D8}"/>
                  </a:ext>
                </a:extLst>
              </p:cNvPr>
              <p:cNvSpPr/>
              <p:nvPr/>
            </p:nvSpPr>
            <p:spPr>
              <a:xfrm>
                <a:off x="20695096" y="11153752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4" name="Freeform 373">
                <a:extLst>
                  <a:ext uri="{FF2B5EF4-FFF2-40B4-BE49-F238E27FC236}">
                    <a16:creationId xmlns:a16="http://schemas.microsoft.com/office/drawing/2014/main" id="{936AB4E1-2814-4940-AA73-A9CB93282739}"/>
                  </a:ext>
                </a:extLst>
              </p:cNvPr>
              <p:cNvSpPr/>
              <p:nvPr/>
            </p:nvSpPr>
            <p:spPr>
              <a:xfrm>
                <a:off x="20447183" y="1116247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5" name="Freeform 374">
                <a:extLst>
                  <a:ext uri="{FF2B5EF4-FFF2-40B4-BE49-F238E27FC236}">
                    <a16:creationId xmlns:a16="http://schemas.microsoft.com/office/drawing/2014/main" id="{581AF62B-3EC0-C147-9B04-845455745FD6}"/>
                  </a:ext>
                </a:extLst>
              </p:cNvPr>
              <p:cNvSpPr/>
              <p:nvPr/>
            </p:nvSpPr>
            <p:spPr>
              <a:xfrm>
                <a:off x="20179338" y="10657753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6" name="Freeform 375">
                <a:extLst>
                  <a:ext uri="{FF2B5EF4-FFF2-40B4-BE49-F238E27FC236}">
                    <a16:creationId xmlns:a16="http://schemas.microsoft.com/office/drawing/2014/main" id="{2F98A3D9-6440-0341-A3A6-E74394628CAF}"/>
                  </a:ext>
                </a:extLst>
              </p:cNvPr>
              <p:cNvSpPr/>
              <p:nvPr/>
            </p:nvSpPr>
            <p:spPr>
              <a:xfrm>
                <a:off x="20264052" y="10749974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7" name="Freeform 376">
                <a:extLst>
                  <a:ext uri="{FF2B5EF4-FFF2-40B4-BE49-F238E27FC236}">
                    <a16:creationId xmlns:a16="http://schemas.microsoft.com/office/drawing/2014/main" id="{EB0A9C51-771D-F945-AD96-EF411B2A101E}"/>
                  </a:ext>
                </a:extLst>
              </p:cNvPr>
              <p:cNvSpPr/>
              <p:nvPr/>
            </p:nvSpPr>
            <p:spPr>
              <a:xfrm>
                <a:off x="20095870" y="10850919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78" name="Freeform 377">
                <a:extLst>
                  <a:ext uri="{FF2B5EF4-FFF2-40B4-BE49-F238E27FC236}">
                    <a16:creationId xmlns:a16="http://schemas.microsoft.com/office/drawing/2014/main" id="{3661B85D-6702-0944-A3F7-4CB0A430EFEC}"/>
                  </a:ext>
                </a:extLst>
              </p:cNvPr>
              <p:cNvSpPr/>
              <p:nvPr/>
            </p:nvSpPr>
            <p:spPr>
              <a:xfrm>
                <a:off x="20787284" y="11128828"/>
                <a:ext cx="53569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4" h="42">
                    <a:moveTo>
                      <a:pt x="44" y="16"/>
                    </a:moveTo>
                    <a:cubicBezTo>
                      <a:pt x="43" y="7"/>
                      <a:pt x="35" y="-1"/>
                      <a:pt x="26" y="0"/>
                    </a:cubicBezTo>
                    <a:cubicBezTo>
                      <a:pt x="23" y="0"/>
                      <a:pt x="20" y="1"/>
                      <a:pt x="17" y="4"/>
                    </a:cubicBezTo>
                    <a:cubicBezTo>
                      <a:pt x="14" y="6"/>
                      <a:pt x="11" y="9"/>
                      <a:pt x="8" y="11"/>
                    </a:cubicBezTo>
                    <a:cubicBezTo>
                      <a:pt x="5" y="14"/>
                      <a:pt x="3" y="16"/>
                      <a:pt x="1" y="19"/>
                    </a:cubicBezTo>
                    <a:cubicBezTo>
                      <a:pt x="0" y="20"/>
                      <a:pt x="0" y="22"/>
                      <a:pt x="0" y="25"/>
                    </a:cubicBezTo>
                    <a:cubicBezTo>
                      <a:pt x="1" y="33"/>
                      <a:pt x="8" y="39"/>
                      <a:pt x="16" y="41"/>
                    </a:cubicBezTo>
                    <a:cubicBezTo>
                      <a:pt x="23" y="44"/>
                      <a:pt x="32" y="42"/>
                      <a:pt x="38" y="37"/>
                    </a:cubicBezTo>
                    <a:cubicBezTo>
                      <a:pt x="43" y="31"/>
                      <a:pt x="45" y="23"/>
                      <a:pt x="44" y="1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25" name="Group 624">
              <a:extLst>
                <a:ext uri="{FF2B5EF4-FFF2-40B4-BE49-F238E27FC236}">
                  <a16:creationId xmlns:a16="http://schemas.microsoft.com/office/drawing/2014/main" id="{C06087F1-7839-5744-9D0A-5769DD262DD9}"/>
                </a:ext>
              </a:extLst>
            </p:cNvPr>
            <p:cNvGrpSpPr/>
            <p:nvPr/>
          </p:nvGrpSpPr>
          <p:grpSpPr>
            <a:xfrm>
              <a:off x="19830516" y="10239020"/>
              <a:ext cx="1163569" cy="1166471"/>
              <a:chOff x="19830516" y="10239020"/>
              <a:chExt cx="1163569" cy="1166471"/>
            </a:xfrm>
          </p:grpSpPr>
          <p:sp>
            <p:nvSpPr>
              <p:cNvPr id="379" name="Freeform 378">
                <a:extLst>
                  <a:ext uri="{FF2B5EF4-FFF2-40B4-BE49-F238E27FC236}">
                    <a16:creationId xmlns:a16="http://schemas.microsoft.com/office/drawing/2014/main" id="{568F5453-99FF-084D-898C-9640D9B72C94}"/>
                  </a:ext>
                </a:extLst>
              </p:cNvPr>
              <p:cNvSpPr/>
              <p:nvPr/>
            </p:nvSpPr>
            <p:spPr>
              <a:xfrm>
                <a:off x="19830516" y="10239020"/>
                <a:ext cx="1163569" cy="11664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5" h="937">
                    <a:moveTo>
                      <a:pt x="930" y="755"/>
                    </a:moveTo>
                    <a:cubicBezTo>
                      <a:pt x="929" y="758"/>
                      <a:pt x="928" y="760"/>
                      <a:pt x="928" y="762"/>
                    </a:cubicBezTo>
                    <a:cubicBezTo>
                      <a:pt x="912" y="813"/>
                      <a:pt x="873" y="859"/>
                      <a:pt x="814" y="895"/>
                    </a:cubicBezTo>
                    <a:cubicBezTo>
                      <a:pt x="812" y="897"/>
                      <a:pt x="809" y="898"/>
                      <a:pt x="807" y="899"/>
                    </a:cubicBezTo>
                    <a:cubicBezTo>
                      <a:pt x="770" y="920"/>
                      <a:pt x="726" y="937"/>
                      <a:pt x="706" y="937"/>
                    </a:cubicBezTo>
                    <a:lnTo>
                      <a:pt x="704" y="937"/>
                    </a:lnTo>
                    <a:lnTo>
                      <a:pt x="702" y="936"/>
                    </a:lnTo>
                    <a:cubicBezTo>
                      <a:pt x="624" y="929"/>
                      <a:pt x="546" y="926"/>
                      <a:pt x="469" y="926"/>
                    </a:cubicBezTo>
                    <a:lnTo>
                      <a:pt x="462" y="926"/>
                    </a:lnTo>
                    <a:cubicBezTo>
                      <a:pt x="387" y="926"/>
                      <a:pt x="310" y="929"/>
                      <a:pt x="235" y="937"/>
                    </a:cubicBezTo>
                    <a:lnTo>
                      <a:pt x="233" y="937"/>
                    </a:lnTo>
                    <a:lnTo>
                      <a:pt x="229" y="937"/>
                    </a:lnTo>
                    <a:cubicBezTo>
                      <a:pt x="195" y="937"/>
                      <a:pt x="40" y="879"/>
                      <a:pt x="6" y="756"/>
                    </a:cubicBezTo>
                    <a:cubicBezTo>
                      <a:pt x="-10" y="700"/>
                      <a:pt x="8" y="660"/>
                      <a:pt x="23" y="629"/>
                    </a:cubicBezTo>
                    <a:cubicBezTo>
                      <a:pt x="35" y="602"/>
                      <a:pt x="46" y="578"/>
                      <a:pt x="40" y="535"/>
                    </a:cubicBezTo>
                    <a:cubicBezTo>
                      <a:pt x="39" y="530"/>
                      <a:pt x="38" y="524"/>
                      <a:pt x="37" y="515"/>
                    </a:cubicBezTo>
                    <a:cubicBezTo>
                      <a:pt x="32" y="485"/>
                      <a:pt x="23" y="436"/>
                      <a:pt x="19" y="367"/>
                    </a:cubicBezTo>
                    <a:cubicBezTo>
                      <a:pt x="19" y="364"/>
                      <a:pt x="18" y="353"/>
                      <a:pt x="18" y="353"/>
                    </a:cubicBezTo>
                    <a:cubicBezTo>
                      <a:pt x="12" y="272"/>
                      <a:pt x="42" y="191"/>
                      <a:pt x="102" y="128"/>
                    </a:cubicBezTo>
                    <a:cubicBezTo>
                      <a:pt x="108" y="121"/>
                      <a:pt x="114" y="115"/>
                      <a:pt x="121" y="109"/>
                    </a:cubicBezTo>
                    <a:cubicBezTo>
                      <a:pt x="151" y="81"/>
                      <a:pt x="185" y="59"/>
                      <a:pt x="223" y="41"/>
                    </a:cubicBezTo>
                    <a:cubicBezTo>
                      <a:pt x="253" y="27"/>
                      <a:pt x="286" y="16"/>
                      <a:pt x="321" y="9"/>
                    </a:cubicBezTo>
                    <a:cubicBezTo>
                      <a:pt x="351" y="3"/>
                      <a:pt x="382" y="0"/>
                      <a:pt x="414" y="0"/>
                    </a:cubicBezTo>
                    <a:lnTo>
                      <a:pt x="521" y="0"/>
                    </a:lnTo>
                    <a:cubicBezTo>
                      <a:pt x="619" y="0"/>
                      <a:pt x="711" y="29"/>
                      <a:pt x="783" y="83"/>
                    </a:cubicBezTo>
                    <a:cubicBezTo>
                      <a:pt x="801" y="96"/>
                      <a:pt x="818" y="111"/>
                      <a:pt x="833" y="128"/>
                    </a:cubicBezTo>
                    <a:cubicBezTo>
                      <a:pt x="894" y="192"/>
                      <a:pt x="923" y="273"/>
                      <a:pt x="917" y="355"/>
                    </a:cubicBezTo>
                    <a:lnTo>
                      <a:pt x="867" y="353"/>
                    </a:lnTo>
                    <a:lnTo>
                      <a:pt x="917" y="356"/>
                    </a:lnTo>
                    <a:lnTo>
                      <a:pt x="917" y="359"/>
                    </a:lnTo>
                    <a:cubicBezTo>
                      <a:pt x="913" y="430"/>
                      <a:pt x="905" y="475"/>
                      <a:pt x="900" y="509"/>
                    </a:cubicBezTo>
                    <a:cubicBezTo>
                      <a:pt x="897" y="527"/>
                      <a:pt x="895" y="541"/>
                      <a:pt x="894" y="555"/>
                    </a:cubicBezTo>
                    <a:cubicBezTo>
                      <a:pt x="891" y="596"/>
                      <a:pt x="901" y="616"/>
                      <a:pt x="913" y="640"/>
                    </a:cubicBezTo>
                    <a:cubicBezTo>
                      <a:pt x="917" y="649"/>
                      <a:pt x="922" y="658"/>
                      <a:pt x="926" y="670"/>
                    </a:cubicBezTo>
                    <a:cubicBezTo>
                      <a:pt x="935" y="692"/>
                      <a:pt x="939" y="719"/>
                      <a:pt x="930" y="755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0" name="Freeform 379">
                <a:extLst>
                  <a:ext uri="{FF2B5EF4-FFF2-40B4-BE49-F238E27FC236}">
                    <a16:creationId xmlns:a16="http://schemas.microsoft.com/office/drawing/2014/main" id="{A8E8CD8C-5FAC-6244-88DE-5A57A55226DE}"/>
                  </a:ext>
                </a:extLst>
              </p:cNvPr>
              <p:cNvSpPr/>
              <p:nvPr/>
            </p:nvSpPr>
            <p:spPr>
              <a:xfrm>
                <a:off x="20230412" y="10239020"/>
                <a:ext cx="574310" cy="3053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2" h="246">
                    <a:moveTo>
                      <a:pt x="462" y="83"/>
                    </a:moveTo>
                    <a:cubicBezTo>
                      <a:pt x="434" y="116"/>
                      <a:pt x="401" y="145"/>
                      <a:pt x="368" y="172"/>
                    </a:cubicBezTo>
                    <a:cubicBezTo>
                      <a:pt x="339" y="197"/>
                      <a:pt x="308" y="221"/>
                      <a:pt x="272" y="234"/>
                    </a:cubicBezTo>
                    <a:cubicBezTo>
                      <a:pt x="236" y="248"/>
                      <a:pt x="195" y="251"/>
                      <a:pt x="160" y="235"/>
                    </a:cubicBezTo>
                    <a:cubicBezTo>
                      <a:pt x="125" y="218"/>
                      <a:pt x="102" y="185"/>
                      <a:pt x="81" y="152"/>
                    </a:cubicBezTo>
                    <a:cubicBezTo>
                      <a:pt x="51" y="107"/>
                      <a:pt x="20" y="59"/>
                      <a:pt x="0" y="9"/>
                    </a:cubicBezTo>
                    <a:cubicBezTo>
                      <a:pt x="30" y="3"/>
                      <a:pt x="61" y="0"/>
                      <a:pt x="93" y="0"/>
                    </a:cubicBezTo>
                    <a:lnTo>
                      <a:pt x="200" y="0"/>
                    </a:lnTo>
                    <a:cubicBezTo>
                      <a:pt x="298" y="0"/>
                      <a:pt x="390" y="29"/>
                      <a:pt x="462" y="83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1" name="Freeform 380">
                <a:extLst>
                  <a:ext uri="{FF2B5EF4-FFF2-40B4-BE49-F238E27FC236}">
                    <a16:creationId xmlns:a16="http://schemas.microsoft.com/office/drawing/2014/main" id="{DB7D5627-8D5A-3A4A-8B61-0BEC7A2AA279}"/>
                  </a:ext>
                </a:extLst>
              </p:cNvPr>
              <p:cNvSpPr/>
              <p:nvPr/>
            </p:nvSpPr>
            <p:spPr>
              <a:xfrm>
                <a:off x="19894052" y="10301332"/>
                <a:ext cx="1037745" cy="10418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4" h="837">
                    <a:moveTo>
                      <a:pt x="830" y="692"/>
                    </a:moveTo>
                    <a:cubicBezTo>
                      <a:pt x="813" y="757"/>
                      <a:pt x="750" y="798"/>
                      <a:pt x="704" y="820"/>
                    </a:cubicBezTo>
                    <a:cubicBezTo>
                      <a:pt x="678" y="831"/>
                      <a:pt x="659" y="837"/>
                      <a:pt x="655" y="837"/>
                    </a:cubicBezTo>
                    <a:cubicBezTo>
                      <a:pt x="581" y="829"/>
                      <a:pt x="499" y="825"/>
                      <a:pt x="411" y="825"/>
                    </a:cubicBezTo>
                    <a:cubicBezTo>
                      <a:pt x="328" y="826"/>
                      <a:pt x="250" y="830"/>
                      <a:pt x="179" y="837"/>
                    </a:cubicBezTo>
                    <a:cubicBezTo>
                      <a:pt x="169" y="837"/>
                      <a:pt x="32" y="794"/>
                      <a:pt x="4" y="693"/>
                    </a:cubicBezTo>
                    <a:cubicBezTo>
                      <a:pt x="-18" y="613"/>
                      <a:pt x="54" y="589"/>
                      <a:pt x="38" y="478"/>
                    </a:cubicBezTo>
                    <a:cubicBezTo>
                      <a:pt x="35" y="453"/>
                      <a:pt x="24" y="399"/>
                      <a:pt x="18" y="313"/>
                    </a:cubicBezTo>
                    <a:cubicBezTo>
                      <a:pt x="18" y="309"/>
                      <a:pt x="17" y="302"/>
                      <a:pt x="17" y="300"/>
                    </a:cubicBezTo>
                    <a:cubicBezTo>
                      <a:pt x="11" y="227"/>
                      <a:pt x="42" y="159"/>
                      <a:pt x="94" y="105"/>
                    </a:cubicBezTo>
                    <a:cubicBezTo>
                      <a:pt x="157" y="42"/>
                      <a:pt x="254" y="0"/>
                      <a:pt x="363" y="0"/>
                    </a:cubicBezTo>
                    <a:lnTo>
                      <a:pt x="470" y="0"/>
                    </a:lnTo>
                    <a:cubicBezTo>
                      <a:pt x="670" y="0"/>
                      <a:pt x="828" y="138"/>
                      <a:pt x="816" y="302"/>
                    </a:cubicBezTo>
                    <a:lnTo>
                      <a:pt x="816" y="303"/>
                    </a:lnTo>
                    <a:cubicBezTo>
                      <a:pt x="816" y="303"/>
                      <a:pt x="816" y="304"/>
                      <a:pt x="816" y="305"/>
                    </a:cubicBezTo>
                    <a:cubicBezTo>
                      <a:pt x="808" y="415"/>
                      <a:pt x="796" y="460"/>
                      <a:pt x="793" y="501"/>
                    </a:cubicBezTo>
                    <a:cubicBezTo>
                      <a:pt x="785" y="609"/>
                      <a:pt x="849" y="620"/>
                      <a:pt x="830" y="692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2" name="Freeform 381">
                <a:extLst>
                  <a:ext uri="{FF2B5EF4-FFF2-40B4-BE49-F238E27FC236}">
                    <a16:creationId xmlns:a16="http://schemas.microsoft.com/office/drawing/2014/main" id="{997738A3-34F9-F846-87F0-F709BA705726}"/>
                  </a:ext>
                </a:extLst>
              </p:cNvPr>
              <p:cNvSpPr/>
              <p:nvPr/>
            </p:nvSpPr>
            <p:spPr>
              <a:xfrm>
                <a:off x="20635294" y="10843441"/>
                <a:ext cx="57306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48">
                    <a:moveTo>
                      <a:pt x="45" y="15"/>
                    </a:moveTo>
                    <a:cubicBezTo>
                      <a:pt x="43" y="11"/>
                      <a:pt x="40" y="8"/>
                      <a:pt x="35" y="6"/>
                    </a:cubicBezTo>
                    <a:cubicBezTo>
                      <a:pt x="30" y="0"/>
                      <a:pt x="17" y="-3"/>
                      <a:pt x="12" y="5"/>
                    </a:cubicBezTo>
                    <a:cubicBezTo>
                      <a:pt x="11" y="7"/>
                      <a:pt x="10" y="9"/>
                      <a:pt x="11" y="11"/>
                    </a:cubicBezTo>
                    <a:cubicBezTo>
                      <a:pt x="9" y="13"/>
                      <a:pt x="8" y="16"/>
                      <a:pt x="8" y="19"/>
                    </a:cubicBezTo>
                    <a:cubicBezTo>
                      <a:pt x="7" y="19"/>
                      <a:pt x="6" y="20"/>
                      <a:pt x="4" y="21"/>
                    </a:cubicBezTo>
                    <a:cubicBezTo>
                      <a:pt x="1" y="23"/>
                      <a:pt x="0" y="26"/>
                      <a:pt x="0" y="29"/>
                    </a:cubicBezTo>
                    <a:cubicBezTo>
                      <a:pt x="0" y="39"/>
                      <a:pt x="7" y="46"/>
                      <a:pt x="17" y="47"/>
                    </a:cubicBezTo>
                    <a:cubicBezTo>
                      <a:pt x="18" y="47"/>
                      <a:pt x="20" y="48"/>
                      <a:pt x="22" y="48"/>
                    </a:cubicBezTo>
                    <a:cubicBezTo>
                      <a:pt x="29" y="49"/>
                      <a:pt x="37" y="44"/>
                      <a:pt x="41" y="39"/>
                    </a:cubicBezTo>
                    <a:cubicBezTo>
                      <a:pt x="47" y="32"/>
                      <a:pt x="49" y="23"/>
                      <a:pt x="45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3" name="Freeform 382">
                <a:extLst>
                  <a:ext uri="{FF2B5EF4-FFF2-40B4-BE49-F238E27FC236}">
                    <a16:creationId xmlns:a16="http://schemas.microsoft.com/office/drawing/2014/main" id="{0E89147E-D90A-584B-8F1A-3EB86539D3CC}"/>
                  </a:ext>
                </a:extLst>
              </p:cNvPr>
              <p:cNvSpPr/>
              <p:nvPr/>
            </p:nvSpPr>
            <p:spPr>
              <a:xfrm>
                <a:off x="20227924" y="11037853"/>
                <a:ext cx="42357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5">
                    <a:moveTo>
                      <a:pt x="35" y="7"/>
                    </a:moveTo>
                    <a:cubicBezTo>
                      <a:pt x="35" y="5"/>
                      <a:pt x="34" y="4"/>
                      <a:pt x="33" y="2"/>
                    </a:cubicBezTo>
                    <a:cubicBezTo>
                      <a:pt x="32" y="1"/>
                      <a:pt x="30" y="0"/>
                      <a:pt x="28" y="0"/>
                    </a:cubicBezTo>
                    <a:cubicBezTo>
                      <a:pt x="24" y="0"/>
                      <a:pt x="21" y="4"/>
                      <a:pt x="21" y="7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18" y="8"/>
                      <a:pt x="16" y="8"/>
                      <a:pt x="14" y="8"/>
                    </a:cubicBezTo>
                    <a:cubicBezTo>
                      <a:pt x="11" y="6"/>
                      <a:pt x="9" y="6"/>
                      <a:pt x="6" y="5"/>
                    </a:cubicBezTo>
                    <a:cubicBezTo>
                      <a:pt x="4" y="5"/>
                      <a:pt x="2" y="6"/>
                      <a:pt x="1" y="8"/>
                    </a:cubicBezTo>
                    <a:cubicBezTo>
                      <a:pt x="0" y="10"/>
                      <a:pt x="-1" y="12"/>
                      <a:pt x="0" y="15"/>
                    </a:cubicBezTo>
                    <a:cubicBezTo>
                      <a:pt x="0" y="18"/>
                      <a:pt x="1" y="22"/>
                      <a:pt x="3" y="26"/>
                    </a:cubicBezTo>
                    <a:cubicBezTo>
                      <a:pt x="6" y="30"/>
                      <a:pt x="10" y="33"/>
                      <a:pt x="14" y="35"/>
                    </a:cubicBezTo>
                    <a:cubicBezTo>
                      <a:pt x="18" y="35"/>
                      <a:pt x="23" y="35"/>
                      <a:pt x="27" y="33"/>
                    </a:cubicBezTo>
                    <a:cubicBezTo>
                      <a:pt x="30" y="30"/>
                      <a:pt x="32" y="28"/>
                      <a:pt x="32" y="24"/>
                    </a:cubicBezTo>
                    <a:cubicBezTo>
                      <a:pt x="35" y="18"/>
                      <a:pt x="35" y="13"/>
                      <a:pt x="35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4" name="Freeform 383">
                <a:extLst>
                  <a:ext uri="{FF2B5EF4-FFF2-40B4-BE49-F238E27FC236}">
                    <a16:creationId xmlns:a16="http://schemas.microsoft.com/office/drawing/2014/main" id="{25CCDC1D-C72C-434B-9C99-FAB3121F8B44}"/>
                  </a:ext>
                </a:extLst>
              </p:cNvPr>
              <p:cNvSpPr/>
              <p:nvPr/>
            </p:nvSpPr>
            <p:spPr>
              <a:xfrm>
                <a:off x="20100853" y="11240985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30" y="6"/>
                    </a:moveTo>
                    <a:cubicBezTo>
                      <a:pt x="30" y="4"/>
                      <a:pt x="30" y="3"/>
                      <a:pt x="28" y="2"/>
                    </a:cubicBezTo>
                    <a:cubicBezTo>
                      <a:pt x="27" y="1"/>
                      <a:pt x="25" y="0"/>
                      <a:pt x="24" y="0"/>
                    </a:cubicBezTo>
                    <a:cubicBezTo>
                      <a:pt x="21" y="0"/>
                      <a:pt x="18" y="3"/>
                      <a:pt x="18" y="6"/>
                    </a:cubicBezTo>
                    <a:cubicBezTo>
                      <a:pt x="18" y="6"/>
                      <a:pt x="18" y="7"/>
                      <a:pt x="18" y="8"/>
                    </a:cubicBezTo>
                    <a:lnTo>
                      <a:pt x="17" y="7"/>
                    </a:lnTo>
                    <a:cubicBezTo>
                      <a:pt x="16" y="7"/>
                      <a:pt x="14" y="7"/>
                      <a:pt x="12" y="8"/>
                    </a:cubicBezTo>
                    <a:cubicBezTo>
                      <a:pt x="10" y="6"/>
                      <a:pt x="8" y="5"/>
                      <a:pt x="5" y="5"/>
                    </a:cubicBezTo>
                    <a:cubicBezTo>
                      <a:pt x="3" y="4"/>
                      <a:pt x="1" y="6"/>
                      <a:pt x="1" y="7"/>
                    </a:cubicBezTo>
                    <a:cubicBezTo>
                      <a:pt x="0" y="9"/>
                      <a:pt x="-1" y="10"/>
                      <a:pt x="0" y="12"/>
                    </a:cubicBezTo>
                    <a:cubicBezTo>
                      <a:pt x="0" y="15"/>
                      <a:pt x="1" y="19"/>
                      <a:pt x="3" y="22"/>
                    </a:cubicBezTo>
                    <a:cubicBezTo>
                      <a:pt x="5" y="26"/>
                      <a:pt x="8" y="28"/>
                      <a:pt x="12" y="30"/>
                    </a:cubicBezTo>
                    <a:cubicBezTo>
                      <a:pt x="16" y="31"/>
                      <a:pt x="20" y="30"/>
                      <a:pt x="23" y="28"/>
                    </a:cubicBezTo>
                    <a:cubicBezTo>
                      <a:pt x="25" y="26"/>
                      <a:pt x="27" y="24"/>
                      <a:pt x="28" y="21"/>
                    </a:cubicBezTo>
                    <a:lnTo>
                      <a:pt x="28" y="20"/>
                    </a:lnTo>
                    <a:cubicBezTo>
                      <a:pt x="30" y="16"/>
                      <a:pt x="30" y="11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5" name="Freeform 384">
                <a:extLst>
                  <a:ext uri="{FF2B5EF4-FFF2-40B4-BE49-F238E27FC236}">
                    <a16:creationId xmlns:a16="http://schemas.microsoft.com/office/drawing/2014/main" id="{DDD257BA-A8BB-4549-BC72-9CA7A6AB4864}"/>
                  </a:ext>
                </a:extLst>
              </p:cNvPr>
              <p:cNvSpPr/>
              <p:nvPr/>
            </p:nvSpPr>
            <p:spPr>
              <a:xfrm>
                <a:off x="20587957" y="11041592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5"/>
                    </a:moveTo>
                    <a:cubicBezTo>
                      <a:pt x="31" y="4"/>
                      <a:pt x="30" y="2"/>
                      <a:pt x="29" y="1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1" y="0"/>
                      <a:pt x="18" y="2"/>
                      <a:pt x="19" y="5"/>
                    </a:cubicBezTo>
                    <a:cubicBezTo>
                      <a:pt x="19" y="6"/>
                      <a:pt x="19" y="7"/>
                      <a:pt x="19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6" y="7"/>
                      <a:pt x="14" y="7"/>
                      <a:pt x="12" y="7"/>
                    </a:cubicBezTo>
                    <a:cubicBezTo>
                      <a:pt x="10" y="5"/>
                      <a:pt x="9" y="5"/>
                      <a:pt x="6" y="4"/>
                    </a:cubicBezTo>
                    <a:cubicBezTo>
                      <a:pt x="4" y="4"/>
                      <a:pt x="3" y="5"/>
                      <a:pt x="1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5"/>
                      <a:pt x="2" y="19"/>
                      <a:pt x="4" y="22"/>
                    </a:cubicBezTo>
                    <a:cubicBezTo>
                      <a:pt x="5" y="25"/>
                      <a:pt x="9" y="28"/>
                      <a:pt x="13" y="29"/>
                    </a:cubicBezTo>
                    <a:cubicBezTo>
                      <a:pt x="16" y="30"/>
                      <a:pt x="20" y="30"/>
                      <a:pt x="23" y="27"/>
                    </a:cubicBezTo>
                    <a:cubicBezTo>
                      <a:pt x="26" y="26"/>
                      <a:pt x="28" y="23"/>
                      <a:pt x="28" y="21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31" y="15"/>
                      <a:pt x="31" y="10"/>
                      <a:pt x="31" y="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6" name="Freeform 385">
                <a:extLst>
                  <a:ext uri="{FF2B5EF4-FFF2-40B4-BE49-F238E27FC236}">
                    <a16:creationId xmlns:a16="http://schemas.microsoft.com/office/drawing/2014/main" id="{144E6F44-4272-4042-A8E4-717FAE0C3D9D}"/>
                  </a:ext>
                </a:extLst>
              </p:cNvPr>
              <p:cNvSpPr/>
              <p:nvPr/>
            </p:nvSpPr>
            <p:spPr>
              <a:xfrm>
                <a:off x="20587957" y="10418477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1" y="5"/>
                      <a:pt x="30" y="3"/>
                      <a:pt x="29" y="2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1" y="0"/>
                      <a:pt x="18" y="3"/>
                      <a:pt x="19" y="6"/>
                    </a:cubicBezTo>
                    <a:cubicBezTo>
                      <a:pt x="19" y="6"/>
                      <a:pt x="19" y="7"/>
                      <a:pt x="19" y="8"/>
                    </a:cubicBezTo>
                    <a:cubicBezTo>
                      <a:pt x="18" y="8"/>
                      <a:pt x="18" y="7"/>
                      <a:pt x="18" y="7"/>
                    </a:cubicBezTo>
                    <a:cubicBezTo>
                      <a:pt x="16" y="7"/>
                      <a:pt x="14" y="7"/>
                      <a:pt x="12" y="8"/>
                    </a:cubicBezTo>
                    <a:cubicBezTo>
                      <a:pt x="10" y="6"/>
                      <a:pt x="9" y="5"/>
                      <a:pt x="6" y="5"/>
                    </a:cubicBezTo>
                    <a:cubicBezTo>
                      <a:pt x="4" y="5"/>
                      <a:pt x="3" y="6"/>
                      <a:pt x="1" y="7"/>
                    </a:cubicBezTo>
                    <a:cubicBezTo>
                      <a:pt x="0" y="9"/>
                      <a:pt x="0" y="11"/>
                      <a:pt x="0" y="13"/>
                    </a:cubicBezTo>
                    <a:cubicBezTo>
                      <a:pt x="1" y="15"/>
                      <a:pt x="2" y="19"/>
                      <a:pt x="4" y="22"/>
                    </a:cubicBezTo>
                    <a:cubicBezTo>
                      <a:pt x="5" y="26"/>
                      <a:pt x="9" y="28"/>
                      <a:pt x="13" y="30"/>
                    </a:cubicBezTo>
                    <a:cubicBezTo>
                      <a:pt x="16" y="30"/>
                      <a:pt x="20" y="30"/>
                      <a:pt x="23" y="28"/>
                    </a:cubicBezTo>
                    <a:cubicBezTo>
                      <a:pt x="26" y="26"/>
                      <a:pt x="28" y="24"/>
                      <a:pt x="28" y="21"/>
                    </a:cubicBezTo>
                    <a:lnTo>
                      <a:pt x="28" y="20"/>
                    </a:ln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7" name="Freeform 386">
                <a:extLst>
                  <a:ext uri="{FF2B5EF4-FFF2-40B4-BE49-F238E27FC236}">
                    <a16:creationId xmlns:a16="http://schemas.microsoft.com/office/drawing/2014/main" id="{F4FDB454-DD66-E74E-BD86-158252C17842}"/>
                  </a:ext>
                </a:extLst>
              </p:cNvPr>
              <p:cNvSpPr/>
              <p:nvPr/>
            </p:nvSpPr>
            <p:spPr>
              <a:xfrm>
                <a:off x="20123277" y="10493251"/>
                <a:ext cx="69764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" h="56">
                    <a:moveTo>
                      <a:pt x="34" y="42"/>
                    </a:moveTo>
                    <a:lnTo>
                      <a:pt x="35" y="42"/>
                    </a:lnTo>
                    <a:cubicBezTo>
                      <a:pt x="34" y="42"/>
                      <a:pt x="33" y="42"/>
                      <a:pt x="34" y="42"/>
                    </a:cubicBezTo>
                    <a:close/>
                    <a:moveTo>
                      <a:pt x="48" y="11"/>
                    </a:moveTo>
                    <a:cubicBezTo>
                      <a:pt x="37" y="1"/>
                      <a:pt x="19" y="-5"/>
                      <a:pt x="7" y="6"/>
                    </a:cubicBezTo>
                    <a:cubicBezTo>
                      <a:pt x="-1" y="12"/>
                      <a:pt x="-2" y="23"/>
                      <a:pt x="2" y="33"/>
                    </a:cubicBezTo>
                    <a:cubicBezTo>
                      <a:pt x="1" y="33"/>
                      <a:pt x="1" y="34"/>
                      <a:pt x="1" y="36"/>
                    </a:cubicBezTo>
                    <a:cubicBezTo>
                      <a:pt x="1" y="40"/>
                      <a:pt x="1" y="45"/>
                      <a:pt x="4" y="49"/>
                    </a:cubicBezTo>
                    <a:cubicBezTo>
                      <a:pt x="7" y="52"/>
                      <a:pt x="11" y="53"/>
                      <a:pt x="15" y="54"/>
                    </a:cubicBezTo>
                    <a:cubicBezTo>
                      <a:pt x="18" y="55"/>
                      <a:pt x="22" y="56"/>
                      <a:pt x="26" y="56"/>
                    </a:cubicBezTo>
                    <a:cubicBezTo>
                      <a:pt x="32" y="57"/>
                      <a:pt x="40" y="56"/>
                      <a:pt x="46" y="53"/>
                    </a:cubicBezTo>
                    <a:cubicBezTo>
                      <a:pt x="53" y="49"/>
                      <a:pt x="57" y="41"/>
                      <a:pt x="57" y="33"/>
                    </a:cubicBezTo>
                    <a:cubicBezTo>
                      <a:pt x="57" y="25"/>
                      <a:pt x="54" y="17"/>
                      <a:pt x="48" y="11"/>
                    </a:cubicBezTo>
                    <a:close/>
                    <a:moveTo>
                      <a:pt x="39" y="26"/>
                    </a:moveTo>
                    <a:cubicBezTo>
                      <a:pt x="39" y="26"/>
                      <a:pt x="40" y="26"/>
                      <a:pt x="39" y="2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8" name="Freeform 387">
                <a:extLst>
                  <a:ext uri="{FF2B5EF4-FFF2-40B4-BE49-F238E27FC236}">
                    <a16:creationId xmlns:a16="http://schemas.microsoft.com/office/drawing/2014/main" id="{08122F4F-3D2B-3A4A-986B-C89B6F8AEEC7}"/>
                  </a:ext>
                </a:extLst>
              </p:cNvPr>
              <p:cNvSpPr/>
              <p:nvPr/>
            </p:nvSpPr>
            <p:spPr>
              <a:xfrm>
                <a:off x="20085903" y="11091441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89" name="Freeform 388">
                <a:extLst>
                  <a:ext uri="{FF2B5EF4-FFF2-40B4-BE49-F238E27FC236}">
                    <a16:creationId xmlns:a16="http://schemas.microsoft.com/office/drawing/2014/main" id="{6ED7F882-56AA-8549-AE6F-FFDCA7458B98}"/>
                  </a:ext>
                </a:extLst>
              </p:cNvPr>
              <p:cNvSpPr/>
              <p:nvPr/>
            </p:nvSpPr>
            <p:spPr>
              <a:xfrm>
                <a:off x="20407314" y="1093441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0" name="Freeform 389">
                <a:extLst>
                  <a:ext uri="{FF2B5EF4-FFF2-40B4-BE49-F238E27FC236}">
                    <a16:creationId xmlns:a16="http://schemas.microsoft.com/office/drawing/2014/main" id="{E6A0549B-BD79-8140-A2FA-F56A4E1636D8}"/>
                  </a:ext>
                </a:extLst>
              </p:cNvPr>
              <p:cNvSpPr/>
              <p:nvPr/>
            </p:nvSpPr>
            <p:spPr>
              <a:xfrm>
                <a:off x="20026105" y="1066772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1" name="Freeform 390">
                <a:extLst>
                  <a:ext uri="{FF2B5EF4-FFF2-40B4-BE49-F238E27FC236}">
                    <a16:creationId xmlns:a16="http://schemas.microsoft.com/office/drawing/2014/main" id="{CBEE1EEA-769B-E94E-BEB6-FFAC02F99EC9}"/>
                  </a:ext>
                </a:extLst>
              </p:cNvPr>
              <p:cNvSpPr/>
              <p:nvPr/>
            </p:nvSpPr>
            <p:spPr>
              <a:xfrm>
                <a:off x="20776072" y="1060291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2" name="Freeform 391">
                <a:extLst>
                  <a:ext uri="{FF2B5EF4-FFF2-40B4-BE49-F238E27FC236}">
                    <a16:creationId xmlns:a16="http://schemas.microsoft.com/office/drawing/2014/main" id="{70ABA5E1-BA20-C04D-8838-F01BF58A502F}"/>
                  </a:ext>
                </a:extLst>
              </p:cNvPr>
              <p:cNvSpPr/>
              <p:nvPr/>
            </p:nvSpPr>
            <p:spPr>
              <a:xfrm>
                <a:off x="20503244" y="11231019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0"/>
                    </a:moveTo>
                    <a:cubicBezTo>
                      <a:pt x="-2" y="0"/>
                      <a:pt x="-2" y="13"/>
                      <a:pt x="6" y="13"/>
                    </a:cubicBezTo>
                    <a:cubicBezTo>
                      <a:pt x="15" y="13"/>
                      <a:pt x="15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3" name="Freeform 392">
                <a:extLst>
                  <a:ext uri="{FF2B5EF4-FFF2-40B4-BE49-F238E27FC236}">
                    <a16:creationId xmlns:a16="http://schemas.microsoft.com/office/drawing/2014/main" id="{F8B22672-BBA4-4A40-A1B4-824F4113D54C}"/>
                  </a:ext>
                </a:extLst>
              </p:cNvPr>
              <p:cNvSpPr/>
              <p:nvPr/>
            </p:nvSpPr>
            <p:spPr>
              <a:xfrm>
                <a:off x="20494520" y="10516929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0"/>
                    </a:moveTo>
                    <a:cubicBezTo>
                      <a:pt x="-2" y="0"/>
                      <a:pt x="-2" y="14"/>
                      <a:pt x="6" y="14"/>
                    </a:cubicBezTo>
                    <a:cubicBezTo>
                      <a:pt x="16" y="14"/>
                      <a:pt x="16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4" name="Freeform 393">
                <a:extLst>
                  <a:ext uri="{FF2B5EF4-FFF2-40B4-BE49-F238E27FC236}">
                    <a16:creationId xmlns:a16="http://schemas.microsoft.com/office/drawing/2014/main" id="{11759EFF-EAA2-1340-9765-931E2E28C03C}"/>
                  </a:ext>
                </a:extLst>
              </p:cNvPr>
              <p:cNvSpPr/>
              <p:nvPr/>
            </p:nvSpPr>
            <p:spPr>
              <a:xfrm>
                <a:off x="19978765" y="11174938"/>
                <a:ext cx="19933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16">
                    <a:moveTo>
                      <a:pt x="17" y="3"/>
                    </a:moveTo>
                    <a:cubicBezTo>
                      <a:pt x="17" y="3"/>
                      <a:pt x="16" y="1"/>
                      <a:pt x="16" y="0"/>
                    </a:cubicBezTo>
                    <a:cubicBezTo>
                      <a:pt x="15" y="0"/>
                      <a:pt x="15" y="0"/>
                      <a:pt x="14" y="0"/>
                    </a:cubicBezTo>
                    <a:cubicBezTo>
                      <a:pt x="12" y="0"/>
                      <a:pt x="10" y="1"/>
                      <a:pt x="11" y="3"/>
                    </a:cubicBezTo>
                    <a:lnTo>
                      <a:pt x="11" y="4"/>
                    </a:lnTo>
                    <a:cubicBezTo>
                      <a:pt x="10" y="4"/>
                      <a:pt x="10" y="4"/>
                      <a:pt x="10" y="4"/>
                    </a:cubicBezTo>
                    <a:cubicBezTo>
                      <a:pt x="9" y="4"/>
                      <a:pt x="8" y="4"/>
                      <a:pt x="7" y="4"/>
                    </a:cubicBezTo>
                    <a:cubicBezTo>
                      <a:pt x="6" y="3"/>
                      <a:pt x="5" y="3"/>
                      <a:pt x="4" y="3"/>
                    </a:cubicBezTo>
                    <a:cubicBezTo>
                      <a:pt x="3" y="3"/>
                      <a:pt x="2" y="3"/>
                      <a:pt x="1" y="4"/>
                    </a:cubicBezTo>
                    <a:cubicBezTo>
                      <a:pt x="0" y="4"/>
                      <a:pt x="0" y="5"/>
                      <a:pt x="1" y="6"/>
                    </a:cubicBezTo>
                    <a:cubicBezTo>
                      <a:pt x="1" y="8"/>
                      <a:pt x="2" y="10"/>
                      <a:pt x="3" y="11"/>
                    </a:cubicBezTo>
                    <a:cubicBezTo>
                      <a:pt x="4" y="13"/>
                      <a:pt x="5" y="15"/>
                      <a:pt x="7" y="15"/>
                    </a:cubicBezTo>
                    <a:cubicBezTo>
                      <a:pt x="9" y="16"/>
                      <a:pt x="11" y="16"/>
                      <a:pt x="13" y="15"/>
                    </a:cubicBezTo>
                    <a:cubicBezTo>
                      <a:pt x="15" y="14"/>
                      <a:pt x="15" y="12"/>
                      <a:pt x="16" y="11"/>
                    </a:cubicBezTo>
                    <a:lnTo>
                      <a:pt x="16" y="10"/>
                    </a:lnTo>
                    <a:cubicBezTo>
                      <a:pt x="17" y="8"/>
                      <a:pt x="17" y="5"/>
                      <a:pt x="17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5" name="Freeform 394">
                <a:extLst>
                  <a:ext uri="{FF2B5EF4-FFF2-40B4-BE49-F238E27FC236}">
                    <a16:creationId xmlns:a16="http://schemas.microsoft.com/office/drawing/2014/main" id="{E5D2715C-E894-C247-A2A4-D4A0063208D9}"/>
                  </a:ext>
                </a:extLst>
              </p:cNvPr>
              <p:cNvSpPr/>
              <p:nvPr/>
            </p:nvSpPr>
            <p:spPr>
              <a:xfrm>
                <a:off x="20340045" y="10408507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3"/>
                    </a:moveTo>
                    <a:cubicBezTo>
                      <a:pt x="16" y="3"/>
                      <a:pt x="16" y="2"/>
                      <a:pt x="15" y="1"/>
                    </a:cubicBezTo>
                    <a:cubicBezTo>
                      <a:pt x="15" y="1"/>
                      <a:pt x="14" y="0"/>
                      <a:pt x="13" y="0"/>
                    </a:cubicBezTo>
                    <a:cubicBezTo>
                      <a:pt x="11" y="0"/>
                      <a:pt x="10" y="2"/>
                      <a:pt x="10" y="3"/>
                    </a:cubicBezTo>
                    <a:lnTo>
                      <a:pt x="10" y="4"/>
                    </a:lnTo>
                    <a:lnTo>
                      <a:pt x="9" y="4"/>
                    </a:lnTo>
                    <a:cubicBezTo>
                      <a:pt x="9" y="4"/>
                      <a:pt x="8" y="4"/>
                      <a:pt x="7" y="4"/>
                    </a:cubicBezTo>
                    <a:cubicBezTo>
                      <a:pt x="6" y="3"/>
                      <a:pt x="5" y="3"/>
                      <a:pt x="3" y="3"/>
                    </a:cubicBezTo>
                    <a:cubicBezTo>
                      <a:pt x="2" y="3"/>
                      <a:pt x="2" y="3"/>
                      <a:pt x="1" y="4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8"/>
                      <a:pt x="1" y="11"/>
                      <a:pt x="2" y="12"/>
                    </a:cubicBezTo>
                    <a:cubicBezTo>
                      <a:pt x="3" y="14"/>
                      <a:pt x="5" y="16"/>
                      <a:pt x="7" y="16"/>
                    </a:cubicBezTo>
                    <a:cubicBezTo>
                      <a:pt x="9" y="16"/>
                      <a:pt x="11" y="16"/>
                      <a:pt x="13" y="15"/>
                    </a:cubicBezTo>
                    <a:cubicBezTo>
                      <a:pt x="14" y="14"/>
                      <a:pt x="15" y="13"/>
                      <a:pt x="15" y="11"/>
                    </a:cubicBezTo>
                    <a:cubicBezTo>
                      <a:pt x="16" y="9"/>
                      <a:pt x="16" y="6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6" name="Freeform 395">
                <a:extLst>
                  <a:ext uri="{FF2B5EF4-FFF2-40B4-BE49-F238E27FC236}">
                    <a16:creationId xmlns:a16="http://schemas.microsoft.com/office/drawing/2014/main" id="{98B60FDC-CE4A-8643-898D-62ED7E7A5F0B}"/>
                  </a:ext>
                </a:extLst>
              </p:cNvPr>
              <p:cNvSpPr/>
              <p:nvPr/>
            </p:nvSpPr>
            <p:spPr>
              <a:xfrm>
                <a:off x="20399843" y="11100165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7" name="Freeform 396">
                <a:extLst>
                  <a:ext uri="{FF2B5EF4-FFF2-40B4-BE49-F238E27FC236}">
                    <a16:creationId xmlns:a16="http://schemas.microsoft.com/office/drawing/2014/main" id="{5AFA8B4C-F6C8-B74B-AD72-1B4AA16A6B44}"/>
                  </a:ext>
                </a:extLst>
              </p:cNvPr>
              <p:cNvSpPr/>
              <p:nvPr/>
            </p:nvSpPr>
            <p:spPr>
              <a:xfrm>
                <a:off x="20510715" y="1074374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8" name="Freeform 397">
                <a:extLst>
                  <a:ext uri="{FF2B5EF4-FFF2-40B4-BE49-F238E27FC236}">
                    <a16:creationId xmlns:a16="http://schemas.microsoft.com/office/drawing/2014/main" id="{53BDD746-13BF-EF4E-AC55-AA33215D1623}"/>
                  </a:ext>
                </a:extLst>
              </p:cNvPr>
              <p:cNvSpPr/>
              <p:nvPr/>
            </p:nvSpPr>
            <p:spPr>
              <a:xfrm>
                <a:off x="20757385" y="10752467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399" name="Freeform 398">
                <a:extLst>
                  <a:ext uri="{FF2B5EF4-FFF2-40B4-BE49-F238E27FC236}">
                    <a16:creationId xmlns:a16="http://schemas.microsoft.com/office/drawing/2014/main" id="{ED4BA572-640B-4048-92CB-8A61971E02D9}"/>
                  </a:ext>
                </a:extLst>
              </p:cNvPr>
              <p:cNvSpPr/>
              <p:nvPr/>
            </p:nvSpPr>
            <p:spPr>
              <a:xfrm>
                <a:off x="20034823" y="10545589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0" name="Freeform 399">
                <a:extLst>
                  <a:ext uri="{FF2B5EF4-FFF2-40B4-BE49-F238E27FC236}">
                    <a16:creationId xmlns:a16="http://schemas.microsoft.com/office/drawing/2014/main" id="{B1CDA5EE-5B42-F94A-AB6A-C1EFA15C1204}"/>
                  </a:ext>
                </a:extLst>
              </p:cNvPr>
              <p:cNvSpPr/>
              <p:nvPr/>
            </p:nvSpPr>
            <p:spPr>
              <a:xfrm>
                <a:off x="20663947" y="1053811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1" name="Freeform 400">
                <a:extLst>
                  <a:ext uri="{FF2B5EF4-FFF2-40B4-BE49-F238E27FC236}">
                    <a16:creationId xmlns:a16="http://schemas.microsoft.com/office/drawing/2014/main" id="{F87D520D-840F-CE4C-9BC7-976A756FA763}"/>
                  </a:ext>
                </a:extLst>
              </p:cNvPr>
              <p:cNvSpPr/>
              <p:nvPr/>
            </p:nvSpPr>
            <p:spPr>
              <a:xfrm>
                <a:off x="20617856" y="11208583"/>
                <a:ext cx="14950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5">
                    <a:moveTo>
                      <a:pt x="7" y="15"/>
                    </a:moveTo>
                    <a:cubicBezTo>
                      <a:pt x="15" y="15"/>
                      <a:pt x="15" y="0"/>
                      <a:pt x="7" y="0"/>
                    </a:cubicBezTo>
                    <a:cubicBezTo>
                      <a:pt x="-2" y="0"/>
                      <a:pt x="-2" y="15"/>
                      <a:pt x="7" y="15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2" name="Freeform 401">
                <a:extLst>
                  <a:ext uri="{FF2B5EF4-FFF2-40B4-BE49-F238E27FC236}">
                    <a16:creationId xmlns:a16="http://schemas.microsoft.com/office/drawing/2014/main" id="{2E870FFF-3214-0D46-BE37-366E9C66AE86}"/>
                  </a:ext>
                </a:extLst>
              </p:cNvPr>
              <p:cNvSpPr/>
              <p:nvPr/>
            </p:nvSpPr>
            <p:spPr>
              <a:xfrm>
                <a:off x="20368698" y="1121855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3" name="Freeform 402">
                <a:extLst>
                  <a:ext uri="{FF2B5EF4-FFF2-40B4-BE49-F238E27FC236}">
                    <a16:creationId xmlns:a16="http://schemas.microsoft.com/office/drawing/2014/main" id="{E081F937-6041-794C-BBE5-201D4A99080A}"/>
                  </a:ext>
                </a:extLst>
              </p:cNvPr>
              <p:cNvSpPr/>
              <p:nvPr/>
            </p:nvSpPr>
            <p:spPr>
              <a:xfrm>
                <a:off x="20102099" y="10715076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4" name="Freeform 403">
                <a:extLst>
                  <a:ext uri="{FF2B5EF4-FFF2-40B4-BE49-F238E27FC236}">
                    <a16:creationId xmlns:a16="http://schemas.microsoft.com/office/drawing/2014/main" id="{2781DDFB-5BD4-1F4C-8D9D-0E0C4D650651}"/>
                  </a:ext>
                </a:extLst>
              </p:cNvPr>
              <p:cNvSpPr/>
              <p:nvPr/>
            </p:nvSpPr>
            <p:spPr>
              <a:xfrm>
                <a:off x="20185567" y="10806055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5" name="Freeform 404">
                <a:extLst>
                  <a:ext uri="{FF2B5EF4-FFF2-40B4-BE49-F238E27FC236}">
                    <a16:creationId xmlns:a16="http://schemas.microsoft.com/office/drawing/2014/main" id="{50D744EA-0133-5742-80D9-A691E3DB4377}"/>
                  </a:ext>
                </a:extLst>
              </p:cNvPr>
              <p:cNvSpPr/>
              <p:nvPr/>
            </p:nvSpPr>
            <p:spPr>
              <a:xfrm>
                <a:off x="20018631" y="10906999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6" name="Freeform 405">
                <a:extLst>
                  <a:ext uri="{FF2B5EF4-FFF2-40B4-BE49-F238E27FC236}">
                    <a16:creationId xmlns:a16="http://schemas.microsoft.com/office/drawing/2014/main" id="{17A14D07-8720-C146-A82D-C27BF3514474}"/>
                  </a:ext>
                </a:extLst>
              </p:cNvPr>
              <p:cNvSpPr/>
              <p:nvPr/>
            </p:nvSpPr>
            <p:spPr>
              <a:xfrm>
                <a:off x="20710045" y="11184905"/>
                <a:ext cx="54815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42">
                    <a:moveTo>
                      <a:pt x="44" y="16"/>
                    </a:moveTo>
                    <a:cubicBezTo>
                      <a:pt x="43" y="7"/>
                      <a:pt x="35" y="-1"/>
                      <a:pt x="26" y="0"/>
                    </a:cubicBezTo>
                    <a:cubicBezTo>
                      <a:pt x="22" y="1"/>
                      <a:pt x="20" y="2"/>
                      <a:pt x="17" y="4"/>
                    </a:cubicBezTo>
                    <a:cubicBezTo>
                      <a:pt x="14" y="7"/>
                      <a:pt x="10" y="9"/>
                      <a:pt x="7" y="12"/>
                    </a:cubicBezTo>
                    <a:cubicBezTo>
                      <a:pt x="5" y="13"/>
                      <a:pt x="2" y="16"/>
                      <a:pt x="1" y="19"/>
                    </a:cubicBezTo>
                    <a:cubicBezTo>
                      <a:pt x="0" y="20"/>
                      <a:pt x="-1" y="23"/>
                      <a:pt x="0" y="24"/>
                    </a:cubicBezTo>
                    <a:cubicBezTo>
                      <a:pt x="2" y="33"/>
                      <a:pt x="8" y="38"/>
                      <a:pt x="15" y="41"/>
                    </a:cubicBezTo>
                    <a:cubicBezTo>
                      <a:pt x="22" y="44"/>
                      <a:pt x="31" y="42"/>
                      <a:pt x="37" y="37"/>
                    </a:cubicBezTo>
                    <a:cubicBezTo>
                      <a:pt x="43" y="32"/>
                      <a:pt x="46" y="23"/>
                      <a:pt x="44" y="1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24" name="Group 623">
              <a:extLst>
                <a:ext uri="{FF2B5EF4-FFF2-40B4-BE49-F238E27FC236}">
                  <a16:creationId xmlns:a16="http://schemas.microsoft.com/office/drawing/2014/main" id="{4C697E16-9F15-1F4D-A52A-6D74F66628BA}"/>
                </a:ext>
              </a:extLst>
            </p:cNvPr>
            <p:cNvGrpSpPr/>
            <p:nvPr/>
          </p:nvGrpSpPr>
          <p:grpSpPr>
            <a:xfrm>
              <a:off x="19753277" y="10293854"/>
              <a:ext cx="1162324" cy="1167717"/>
              <a:chOff x="19753277" y="10293854"/>
              <a:chExt cx="1162324" cy="1167717"/>
            </a:xfrm>
          </p:grpSpPr>
          <p:sp>
            <p:nvSpPr>
              <p:cNvPr id="407" name="Freeform 406">
                <a:extLst>
                  <a:ext uri="{FF2B5EF4-FFF2-40B4-BE49-F238E27FC236}">
                    <a16:creationId xmlns:a16="http://schemas.microsoft.com/office/drawing/2014/main" id="{4B3AFA32-C0DB-FA48-B5A0-40DACC4E0FD7}"/>
                  </a:ext>
                </a:extLst>
              </p:cNvPr>
              <p:cNvSpPr/>
              <p:nvPr/>
            </p:nvSpPr>
            <p:spPr>
              <a:xfrm>
                <a:off x="19753277" y="10293854"/>
                <a:ext cx="1162324" cy="116771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4" h="938">
                    <a:moveTo>
                      <a:pt x="929" y="756"/>
                    </a:moveTo>
                    <a:cubicBezTo>
                      <a:pt x="929" y="758"/>
                      <a:pt x="928" y="761"/>
                      <a:pt x="927" y="763"/>
                    </a:cubicBezTo>
                    <a:cubicBezTo>
                      <a:pt x="912" y="815"/>
                      <a:pt x="873" y="860"/>
                      <a:pt x="814" y="896"/>
                    </a:cubicBezTo>
                    <a:cubicBezTo>
                      <a:pt x="811" y="897"/>
                      <a:pt x="810" y="899"/>
                      <a:pt x="807" y="900"/>
                    </a:cubicBezTo>
                    <a:cubicBezTo>
                      <a:pt x="770" y="921"/>
                      <a:pt x="726" y="937"/>
                      <a:pt x="706" y="937"/>
                    </a:cubicBezTo>
                    <a:lnTo>
                      <a:pt x="704" y="937"/>
                    </a:lnTo>
                    <a:lnTo>
                      <a:pt x="701" y="937"/>
                    </a:lnTo>
                    <a:cubicBezTo>
                      <a:pt x="624" y="930"/>
                      <a:pt x="546" y="926"/>
                      <a:pt x="468" y="926"/>
                    </a:cubicBezTo>
                    <a:lnTo>
                      <a:pt x="461" y="926"/>
                    </a:lnTo>
                    <a:cubicBezTo>
                      <a:pt x="386" y="926"/>
                      <a:pt x="310" y="930"/>
                      <a:pt x="235" y="937"/>
                    </a:cubicBezTo>
                    <a:lnTo>
                      <a:pt x="232" y="938"/>
                    </a:lnTo>
                    <a:lnTo>
                      <a:pt x="230" y="938"/>
                    </a:lnTo>
                    <a:cubicBezTo>
                      <a:pt x="196" y="938"/>
                      <a:pt x="40" y="880"/>
                      <a:pt x="6" y="758"/>
                    </a:cubicBezTo>
                    <a:cubicBezTo>
                      <a:pt x="-10" y="701"/>
                      <a:pt x="8" y="662"/>
                      <a:pt x="22" y="630"/>
                    </a:cubicBezTo>
                    <a:cubicBezTo>
                      <a:pt x="35" y="602"/>
                      <a:pt x="46" y="579"/>
                      <a:pt x="40" y="536"/>
                    </a:cubicBezTo>
                    <a:cubicBezTo>
                      <a:pt x="39" y="531"/>
                      <a:pt x="38" y="525"/>
                      <a:pt x="36" y="517"/>
                    </a:cubicBezTo>
                    <a:cubicBezTo>
                      <a:pt x="32" y="487"/>
                      <a:pt x="23" y="436"/>
                      <a:pt x="18" y="367"/>
                    </a:cubicBezTo>
                    <a:cubicBezTo>
                      <a:pt x="18" y="365"/>
                      <a:pt x="18" y="355"/>
                      <a:pt x="18" y="355"/>
                    </a:cubicBezTo>
                    <a:cubicBezTo>
                      <a:pt x="12" y="273"/>
                      <a:pt x="42" y="193"/>
                      <a:pt x="102" y="128"/>
                    </a:cubicBezTo>
                    <a:cubicBezTo>
                      <a:pt x="107" y="122"/>
                      <a:pt x="114" y="115"/>
                      <a:pt x="120" y="110"/>
                    </a:cubicBezTo>
                    <a:cubicBezTo>
                      <a:pt x="150" y="83"/>
                      <a:pt x="185" y="59"/>
                      <a:pt x="222" y="42"/>
                    </a:cubicBezTo>
                    <a:cubicBezTo>
                      <a:pt x="253" y="27"/>
                      <a:pt x="287" y="17"/>
                      <a:pt x="321" y="10"/>
                    </a:cubicBezTo>
                    <a:cubicBezTo>
                      <a:pt x="351" y="4"/>
                      <a:pt x="382" y="0"/>
                      <a:pt x="415" y="0"/>
                    </a:cubicBezTo>
                    <a:lnTo>
                      <a:pt x="521" y="0"/>
                    </a:lnTo>
                    <a:cubicBezTo>
                      <a:pt x="619" y="0"/>
                      <a:pt x="711" y="31"/>
                      <a:pt x="783" y="84"/>
                    </a:cubicBezTo>
                    <a:cubicBezTo>
                      <a:pt x="801" y="97"/>
                      <a:pt x="817" y="112"/>
                      <a:pt x="833" y="128"/>
                    </a:cubicBezTo>
                    <a:cubicBezTo>
                      <a:pt x="893" y="193"/>
                      <a:pt x="923" y="274"/>
                      <a:pt x="917" y="356"/>
                    </a:cubicBezTo>
                    <a:lnTo>
                      <a:pt x="867" y="354"/>
                    </a:lnTo>
                    <a:lnTo>
                      <a:pt x="917" y="357"/>
                    </a:lnTo>
                    <a:lnTo>
                      <a:pt x="917" y="360"/>
                    </a:lnTo>
                    <a:cubicBezTo>
                      <a:pt x="912" y="431"/>
                      <a:pt x="905" y="476"/>
                      <a:pt x="900" y="509"/>
                    </a:cubicBezTo>
                    <a:cubicBezTo>
                      <a:pt x="897" y="528"/>
                      <a:pt x="894" y="543"/>
                      <a:pt x="894" y="555"/>
                    </a:cubicBezTo>
                    <a:cubicBezTo>
                      <a:pt x="891" y="597"/>
                      <a:pt x="901" y="618"/>
                      <a:pt x="912" y="641"/>
                    </a:cubicBezTo>
                    <a:cubicBezTo>
                      <a:pt x="917" y="650"/>
                      <a:pt x="922" y="660"/>
                      <a:pt x="926" y="671"/>
                    </a:cubicBezTo>
                    <a:cubicBezTo>
                      <a:pt x="934" y="693"/>
                      <a:pt x="938" y="720"/>
                      <a:pt x="929" y="756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8" name="Freeform 407">
                <a:extLst>
                  <a:ext uri="{FF2B5EF4-FFF2-40B4-BE49-F238E27FC236}">
                    <a16:creationId xmlns:a16="http://schemas.microsoft.com/office/drawing/2014/main" id="{02EC8C2E-1961-C24F-B9A6-0CDD4A8C6954}"/>
                  </a:ext>
                </a:extLst>
              </p:cNvPr>
              <p:cNvSpPr/>
              <p:nvPr/>
            </p:nvSpPr>
            <p:spPr>
              <a:xfrm>
                <a:off x="20153176" y="10293854"/>
                <a:ext cx="574310" cy="3065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2" h="247">
                    <a:moveTo>
                      <a:pt x="462" y="84"/>
                    </a:moveTo>
                    <a:cubicBezTo>
                      <a:pt x="433" y="116"/>
                      <a:pt x="401" y="146"/>
                      <a:pt x="369" y="173"/>
                    </a:cubicBezTo>
                    <a:cubicBezTo>
                      <a:pt x="339" y="198"/>
                      <a:pt x="307" y="221"/>
                      <a:pt x="272" y="235"/>
                    </a:cubicBezTo>
                    <a:cubicBezTo>
                      <a:pt x="236" y="250"/>
                      <a:pt x="194" y="252"/>
                      <a:pt x="160" y="235"/>
                    </a:cubicBezTo>
                    <a:cubicBezTo>
                      <a:pt x="125" y="219"/>
                      <a:pt x="102" y="185"/>
                      <a:pt x="81" y="153"/>
                    </a:cubicBezTo>
                    <a:cubicBezTo>
                      <a:pt x="50" y="108"/>
                      <a:pt x="19" y="61"/>
                      <a:pt x="0" y="10"/>
                    </a:cubicBezTo>
                    <a:cubicBezTo>
                      <a:pt x="30" y="4"/>
                      <a:pt x="61" y="0"/>
                      <a:pt x="94" y="0"/>
                    </a:cubicBezTo>
                    <a:lnTo>
                      <a:pt x="200" y="0"/>
                    </a:lnTo>
                    <a:cubicBezTo>
                      <a:pt x="298" y="0"/>
                      <a:pt x="390" y="31"/>
                      <a:pt x="462" y="84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9" name="Freeform 408">
                <a:extLst>
                  <a:ext uri="{FF2B5EF4-FFF2-40B4-BE49-F238E27FC236}">
                    <a16:creationId xmlns:a16="http://schemas.microsoft.com/office/drawing/2014/main" id="{71DC48C1-F8A3-9A49-BFC2-78D825AC22C7}"/>
                  </a:ext>
                </a:extLst>
              </p:cNvPr>
              <p:cNvSpPr/>
              <p:nvPr/>
            </p:nvSpPr>
            <p:spPr>
              <a:xfrm>
                <a:off x="19815567" y="10357408"/>
                <a:ext cx="1038990" cy="1040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5" h="836">
                    <a:moveTo>
                      <a:pt x="831" y="693"/>
                    </a:moveTo>
                    <a:cubicBezTo>
                      <a:pt x="814" y="757"/>
                      <a:pt x="750" y="798"/>
                      <a:pt x="704" y="819"/>
                    </a:cubicBezTo>
                    <a:cubicBezTo>
                      <a:pt x="679" y="832"/>
                      <a:pt x="659" y="837"/>
                      <a:pt x="656" y="836"/>
                    </a:cubicBezTo>
                    <a:cubicBezTo>
                      <a:pt x="582" y="830"/>
                      <a:pt x="499" y="825"/>
                      <a:pt x="411" y="825"/>
                    </a:cubicBezTo>
                    <a:cubicBezTo>
                      <a:pt x="328" y="825"/>
                      <a:pt x="251" y="830"/>
                      <a:pt x="180" y="836"/>
                    </a:cubicBezTo>
                    <a:cubicBezTo>
                      <a:pt x="171" y="838"/>
                      <a:pt x="33" y="794"/>
                      <a:pt x="4" y="693"/>
                    </a:cubicBezTo>
                    <a:cubicBezTo>
                      <a:pt x="-18" y="613"/>
                      <a:pt x="55" y="589"/>
                      <a:pt x="40" y="478"/>
                    </a:cubicBezTo>
                    <a:cubicBezTo>
                      <a:pt x="36" y="453"/>
                      <a:pt x="24" y="399"/>
                      <a:pt x="18" y="314"/>
                    </a:cubicBezTo>
                    <a:cubicBezTo>
                      <a:pt x="18" y="309"/>
                      <a:pt x="18" y="303"/>
                      <a:pt x="18" y="300"/>
                    </a:cubicBezTo>
                    <a:cubicBezTo>
                      <a:pt x="13" y="227"/>
                      <a:pt x="42" y="158"/>
                      <a:pt x="95" y="106"/>
                    </a:cubicBezTo>
                    <a:cubicBezTo>
                      <a:pt x="158" y="41"/>
                      <a:pt x="255" y="0"/>
                      <a:pt x="365" y="0"/>
                    </a:cubicBezTo>
                    <a:lnTo>
                      <a:pt x="471" y="0"/>
                    </a:lnTo>
                    <a:cubicBezTo>
                      <a:pt x="671" y="0"/>
                      <a:pt x="829" y="138"/>
                      <a:pt x="817" y="302"/>
                    </a:cubicBezTo>
                    <a:lnTo>
                      <a:pt x="817" y="303"/>
                    </a:lnTo>
                    <a:cubicBezTo>
                      <a:pt x="817" y="303"/>
                      <a:pt x="817" y="304"/>
                      <a:pt x="817" y="305"/>
                    </a:cubicBezTo>
                    <a:cubicBezTo>
                      <a:pt x="810" y="415"/>
                      <a:pt x="797" y="460"/>
                      <a:pt x="794" y="500"/>
                    </a:cubicBezTo>
                    <a:cubicBezTo>
                      <a:pt x="785" y="609"/>
                      <a:pt x="850" y="620"/>
                      <a:pt x="831" y="693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0" name="Freeform 409">
                <a:extLst>
                  <a:ext uri="{FF2B5EF4-FFF2-40B4-BE49-F238E27FC236}">
                    <a16:creationId xmlns:a16="http://schemas.microsoft.com/office/drawing/2014/main" id="{3EB96083-18D1-F941-93F8-07B4D6C978D3}"/>
                  </a:ext>
                </a:extLst>
              </p:cNvPr>
              <p:cNvSpPr/>
              <p:nvPr/>
            </p:nvSpPr>
            <p:spPr>
              <a:xfrm>
                <a:off x="20558058" y="10899522"/>
                <a:ext cx="57306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48">
                    <a:moveTo>
                      <a:pt x="45" y="15"/>
                    </a:moveTo>
                    <a:cubicBezTo>
                      <a:pt x="43" y="11"/>
                      <a:pt x="39" y="8"/>
                      <a:pt x="35" y="6"/>
                    </a:cubicBezTo>
                    <a:cubicBezTo>
                      <a:pt x="29" y="0"/>
                      <a:pt x="17" y="-3"/>
                      <a:pt x="12" y="5"/>
                    </a:cubicBezTo>
                    <a:cubicBezTo>
                      <a:pt x="11" y="7"/>
                      <a:pt x="10" y="9"/>
                      <a:pt x="11" y="11"/>
                    </a:cubicBezTo>
                    <a:cubicBezTo>
                      <a:pt x="9" y="13"/>
                      <a:pt x="8" y="16"/>
                      <a:pt x="9" y="19"/>
                    </a:cubicBezTo>
                    <a:cubicBezTo>
                      <a:pt x="7" y="20"/>
                      <a:pt x="5" y="20"/>
                      <a:pt x="4" y="21"/>
                    </a:cubicBezTo>
                    <a:cubicBezTo>
                      <a:pt x="1" y="23"/>
                      <a:pt x="0" y="26"/>
                      <a:pt x="0" y="30"/>
                    </a:cubicBezTo>
                    <a:cubicBezTo>
                      <a:pt x="0" y="39"/>
                      <a:pt x="7" y="46"/>
                      <a:pt x="16" y="47"/>
                    </a:cubicBezTo>
                    <a:cubicBezTo>
                      <a:pt x="18" y="47"/>
                      <a:pt x="20" y="48"/>
                      <a:pt x="22" y="48"/>
                    </a:cubicBezTo>
                    <a:cubicBezTo>
                      <a:pt x="29" y="48"/>
                      <a:pt x="37" y="44"/>
                      <a:pt x="41" y="39"/>
                    </a:cubicBezTo>
                    <a:cubicBezTo>
                      <a:pt x="47" y="32"/>
                      <a:pt x="49" y="23"/>
                      <a:pt x="45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1" name="Freeform 410">
                <a:extLst>
                  <a:ext uri="{FF2B5EF4-FFF2-40B4-BE49-F238E27FC236}">
                    <a16:creationId xmlns:a16="http://schemas.microsoft.com/office/drawing/2014/main" id="{03BF6030-3466-A54E-88BE-201A75033623}"/>
                  </a:ext>
                </a:extLst>
              </p:cNvPr>
              <p:cNvSpPr/>
              <p:nvPr/>
            </p:nvSpPr>
            <p:spPr>
              <a:xfrm>
                <a:off x="20149439" y="11093933"/>
                <a:ext cx="43603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" h="35">
                    <a:moveTo>
                      <a:pt x="35" y="7"/>
                    </a:moveTo>
                    <a:cubicBezTo>
                      <a:pt x="35" y="5"/>
                      <a:pt x="35" y="4"/>
                      <a:pt x="34" y="2"/>
                    </a:cubicBezTo>
                    <a:cubicBezTo>
                      <a:pt x="32" y="1"/>
                      <a:pt x="30" y="0"/>
                      <a:pt x="29" y="0"/>
                    </a:cubicBezTo>
                    <a:cubicBezTo>
                      <a:pt x="25" y="0"/>
                      <a:pt x="22" y="3"/>
                      <a:pt x="22" y="7"/>
                    </a:cubicBezTo>
                    <a:cubicBezTo>
                      <a:pt x="22" y="7"/>
                      <a:pt x="22" y="8"/>
                      <a:pt x="22" y="9"/>
                    </a:cubicBezTo>
                    <a:lnTo>
                      <a:pt x="21" y="9"/>
                    </a:lnTo>
                    <a:cubicBezTo>
                      <a:pt x="19" y="8"/>
                      <a:pt x="17" y="8"/>
                      <a:pt x="14" y="9"/>
                    </a:cubicBezTo>
                    <a:cubicBezTo>
                      <a:pt x="12" y="7"/>
                      <a:pt x="10" y="6"/>
                      <a:pt x="7" y="6"/>
                    </a:cubicBezTo>
                    <a:cubicBezTo>
                      <a:pt x="5" y="6"/>
                      <a:pt x="3" y="7"/>
                      <a:pt x="1" y="8"/>
                    </a:cubicBezTo>
                    <a:cubicBezTo>
                      <a:pt x="0" y="10"/>
                      <a:pt x="0" y="12"/>
                      <a:pt x="0" y="14"/>
                    </a:cubicBezTo>
                    <a:cubicBezTo>
                      <a:pt x="1" y="18"/>
                      <a:pt x="2" y="23"/>
                      <a:pt x="5" y="26"/>
                    </a:cubicBezTo>
                    <a:cubicBezTo>
                      <a:pt x="6" y="30"/>
                      <a:pt x="10" y="33"/>
                      <a:pt x="15" y="34"/>
                    </a:cubicBezTo>
                    <a:cubicBezTo>
                      <a:pt x="19" y="35"/>
                      <a:pt x="24" y="35"/>
                      <a:pt x="27" y="33"/>
                    </a:cubicBezTo>
                    <a:cubicBezTo>
                      <a:pt x="30" y="31"/>
                      <a:pt x="32" y="28"/>
                      <a:pt x="33" y="24"/>
                    </a:cubicBezTo>
                    <a:lnTo>
                      <a:pt x="34" y="24"/>
                    </a:lnTo>
                    <a:cubicBezTo>
                      <a:pt x="36" y="18"/>
                      <a:pt x="36" y="13"/>
                      <a:pt x="35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2" name="Freeform 411">
                <a:extLst>
                  <a:ext uri="{FF2B5EF4-FFF2-40B4-BE49-F238E27FC236}">
                    <a16:creationId xmlns:a16="http://schemas.microsoft.com/office/drawing/2014/main" id="{D8AD6C76-4980-A946-9F07-761B6993EE91}"/>
                  </a:ext>
                </a:extLst>
              </p:cNvPr>
              <p:cNvSpPr/>
              <p:nvPr/>
            </p:nvSpPr>
            <p:spPr>
              <a:xfrm>
                <a:off x="20022368" y="11297069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0" y="5"/>
                      <a:pt x="30" y="3"/>
                      <a:pt x="29" y="2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2" y="0"/>
                      <a:pt x="19" y="3"/>
                      <a:pt x="19" y="6"/>
                    </a:cubicBezTo>
                    <a:lnTo>
                      <a:pt x="19" y="7"/>
                    </a:lnTo>
                    <a:cubicBezTo>
                      <a:pt x="16" y="7"/>
                      <a:pt x="14" y="7"/>
                      <a:pt x="12" y="7"/>
                    </a:cubicBezTo>
                    <a:cubicBezTo>
                      <a:pt x="11" y="6"/>
                      <a:pt x="9" y="5"/>
                      <a:pt x="6" y="5"/>
                    </a:cubicBezTo>
                    <a:cubicBezTo>
                      <a:pt x="5" y="5"/>
                      <a:pt x="3" y="6"/>
                      <a:pt x="1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6"/>
                      <a:pt x="2" y="19"/>
                      <a:pt x="4" y="22"/>
                    </a:cubicBezTo>
                    <a:cubicBezTo>
                      <a:pt x="6" y="26"/>
                      <a:pt x="9" y="28"/>
                      <a:pt x="13" y="30"/>
                    </a:cubicBezTo>
                    <a:cubicBezTo>
                      <a:pt x="16" y="30"/>
                      <a:pt x="21" y="30"/>
                      <a:pt x="23" y="28"/>
                    </a:cubicBezTo>
                    <a:cubicBezTo>
                      <a:pt x="26" y="26"/>
                      <a:pt x="28" y="24"/>
                      <a:pt x="28" y="21"/>
                    </a:cubicBez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3" name="Freeform 412">
                <a:extLst>
                  <a:ext uri="{FF2B5EF4-FFF2-40B4-BE49-F238E27FC236}">
                    <a16:creationId xmlns:a16="http://schemas.microsoft.com/office/drawing/2014/main" id="{B71FCF7C-9BFD-BC40-B1E0-62594829D6B3}"/>
                  </a:ext>
                </a:extLst>
              </p:cNvPr>
              <p:cNvSpPr/>
              <p:nvPr/>
            </p:nvSpPr>
            <p:spPr>
              <a:xfrm>
                <a:off x="20510715" y="11097672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30" y="6"/>
                    </a:moveTo>
                    <a:cubicBezTo>
                      <a:pt x="30" y="4"/>
                      <a:pt x="30" y="3"/>
                      <a:pt x="28" y="1"/>
                    </a:cubicBezTo>
                    <a:cubicBezTo>
                      <a:pt x="27" y="0"/>
                      <a:pt x="26" y="0"/>
                      <a:pt x="24" y="0"/>
                    </a:cubicBezTo>
                    <a:cubicBezTo>
                      <a:pt x="21" y="0"/>
                      <a:pt x="18" y="2"/>
                      <a:pt x="19" y="6"/>
                    </a:cubicBezTo>
                    <a:lnTo>
                      <a:pt x="19" y="7"/>
                    </a:lnTo>
                    <a:lnTo>
                      <a:pt x="18" y="7"/>
                    </a:lnTo>
                    <a:cubicBezTo>
                      <a:pt x="16" y="6"/>
                      <a:pt x="14" y="6"/>
                      <a:pt x="12" y="7"/>
                    </a:cubicBezTo>
                    <a:cubicBezTo>
                      <a:pt x="10" y="5"/>
                      <a:pt x="8" y="4"/>
                      <a:pt x="6" y="4"/>
                    </a:cubicBezTo>
                    <a:cubicBezTo>
                      <a:pt x="4" y="4"/>
                      <a:pt x="2" y="5"/>
                      <a:pt x="1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5"/>
                      <a:pt x="2" y="19"/>
                      <a:pt x="3" y="21"/>
                    </a:cubicBezTo>
                    <a:cubicBezTo>
                      <a:pt x="6" y="25"/>
                      <a:pt x="9" y="28"/>
                      <a:pt x="13" y="29"/>
                    </a:cubicBezTo>
                    <a:cubicBezTo>
                      <a:pt x="16" y="30"/>
                      <a:pt x="20" y="30"/>
                      <a:pt x="23" y="28"/>
                    </a:cubicBezTo>
                    <a:cubicBezTo>
                      <a:pt x="25" y="26"/>
                      <a:pt x="27" y="23"/>
                      <a:pt x="28" y="20"/>
                    </a:cubicBezTo>
                    <a:cubicBezTo>
                      <a:pt x="30" y="15"/>
                      <a:pt x="31" y="10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4" name="Freeform 413">
                <a:extLst>
                  <a:ext uri="{FF2B5EF4-FFF2-40B4-BE49-F238E27FC236}">
                    <a16:creationId xmlns:a16="http://schemas.microsoft.com/office/drawing/2014/main" id="{8B2F4B6F-5C58-F149-B6FB-674D30F10EA5}"/>
                  </a:ext>
                </a:extLst>
              </p:cNvPr>
              <p:cNvSpPr/>
              <p:nvPr/>
            </p:nvSpPr>
            <p:spPr>
              <a:xfrm>
                <a:off x="20510715" y="10474558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30" y="6"/>
                    </a:moveTo>
                    <a:cubicBezTo>
                      <a:pt x="30" y="4"/>
                      <a:pt x="30" y="3"/>
                      <a:pt x="28" y="2"/>
                    </a:cubicBezTo>
                    <a:cubicBezTo>
                      <a:pt x="27" y="1"/>
                      <a:pt x="26" y="0"/>
                      <a:pt x="24" y="0"/>
                    </a:cubicBezTo>
                    <a:cubicBezTo>
                      <a:pt x="21" y="1"/>
                      <a:pt x="18" y="3"/>
                      <a:pt x="19" y="6"/>
                    </a:cubicBezTo>
                    <a:cubicBezTo>
                      <a:pt x="19" y="7"/>
                      <a:pt x="19" y="7"/>
                      <a:pt x="19" y="7"/>
                    </a:cubicBezTo>
                    <a:lnTo>
                      <a:pt x="18" y="7"/>
                    </a:lnTo>
                    <a:cubicBezTo>
                      <a:pt x="16" y="7"/>
                      <a:pt x="14" y="7"/>
                      <a:pt x="12" y="7"/>
                    </a:cubicBezTo>
                    <a:cubicBezTo>
                      <a:pt x="10" y="6"/>
                      <a:pt x="8" y="5"/>
                      <a:pt x="6" y="5"/>
                    </a:cubicBezTo>
                    <a:cubicBezTo>
                      <a:pt x="4" y="5"/>
                      <a:pt x="2" y="6"/>
                      <a:pt x="1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6"/>
                      <a:pt x="2" y="20"/>
                      <a:pt x="3" y="22"/>
                    </a:cubicBezTo>
                    <a:cubicBezTo>
                      <a:pt x="6" y="26"/>
                      <a:pt x="9" y="29"/>
                      <a:pt x="13" y="29"/>
                    </a:cubicBezTo>
                    <a:cubicBezTo>
                      <a:pt x="16" y="31"/>
                      <a:pt x="20" y="31"/>
                      <a:pt x="23" y="28"/>
                    </a:cubicBezTo>
                    <a:cubicBezTo>
                      <a:pt x="25" y="26"/>
                      <a:pt x="27" y="24"/>
                      <a:pt x="28" y="21"/>
                    </a:cubicBezTo>
                    <a:cubicBezTo>
                      <a:pt x="30" y="16"/>
                      <a:pt x="31" y="11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5" name="Freeform 414">
                <a:extLst>
                  <a:ext uri="{FF2B5EF4-FFF2-40B4-BE49-F238E27FC236}">
                    <a16:creationId xmlns:a16="http://schemas.microsoft.com/office/drawing/2014/main" id="{C580C628-0437-9D40-B1B5-B37B7EA5C55F}"/>
                  </a:ext>
                </a:extLst>
              </p:cNvPr>
              <p:cNvSpPr/>
              <p:nvPr/>
            </p:nvSpPr>
            <p:spPr>
              <a:xfrm>
                <a:off x="20046038" y="10549328"/>
                <a:ext cx="69764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" h="56">
                    <a:moveTo>
                      <a:pt x="34" y="43"/>
                    </a:moveTo>
                    <a:lnTo>
                      <a:pt x="33" y="43"/>
                    </a:lnTo>
                    <a:cubicBezTo>
                      <a:pt x="34" y="43"/>
                      <a:pt x="34" y="42"/>
                      <a:pt x="34" y="42"/>
                    </a:cubicBezTo>
                    <a:close/>
                    <a:moveTo>
                      <a:pt x="47" y="11"/>
                    </a:moveTo>
                    <a:cubicBezTo>
                      <a:pt x="37" y="2"/>
                      <a:pt x="19" y="-5"/>
                      <a:pt x="6" y="5"/>
                    </a:cubicBezTo>
                    <a:cubicBezTo>
                      <a:pt x="-1" y="12"/>
                      <a:pt x="-2" y="23"/>
                      <a:pt x="2" y="32"/>
                    </a:cubicBezTo>
                    <a:cubicBezTo>
                      <a:pt x="2" y="34"/>
                      <a:pt x="1" y="35"/>
                      <a:pt x="1" y="35"/>
                    </a:cubicBezTo>
                    <a:cubicBezTo>
                      <a:pt x="1" y="40"/>
                      <a:pt x="0" y="45"/>
                      <a:pt x="4" y="49"/>
                    </a:cubicBezTo>
                    <a:cubicBezTo>
                      <a:pt x="6" y="52"/>
                      <a:pt x="11" y="54"/>
                      <a:pt x="14" y="54"/>
                    </a:cubicBezTo>
                    <a:cubicBezTo>
                      <a:pt x="18" y="55"/>
                      <a:pt x="21" y="56"/>
                      <a:pt x="25" y="56"/>
                    </a:cubicBezTo>
                    <a:cubicBezTo>
                      <a:pt x="32" y="57"/>
                      <a:pt x="39" y="56"/>
                      <a:pt x="45" y="53"/>
                    </a:cubicBezTo>
                    <a:cubicBezTo>
                      <a:pt x="53" y="49"/>
                      <a:pt x="57" y="41"/>
                      <a:pt x="57" y="33"/>
                    </a:cubicBezTo>
                    <a:cubicBezTo>
                      <a:pt x="57" y="25"/>
                      <a:pt x="53" y="17"/>
                      <a:pt x="47" y="11"/>
                    </a:cubicBezTo>
                    <a:close/>
                    <a:moveTo>
                      <a:pt x="39" y="26"/>
                    </a:moveTo>
                    <a:cubicBezTo>
                      <a:pt x="39" y="26"/>
                      <a:pt x="39" y="25"/>
                      <a:pt x="39" y="2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C27A3F18-D501-8B4D-B4EE-C8B8240ED629}"/>
                  </a:ext>
                </a:extLst>
              </p:cNvPr>
              <p:cNvSpPr/>
              <p:nvPr/>
            </p:nvSpPr>
            <p:spPr>
              <a:xfrm>
                <a:off x="20007419" y="11148768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7" name="Freeform 416">
                <a:extLst>
                  <a:ext uri="{FF2B5EF4-FFF2-40B4-BE49-F238E27FC236}">
                    <a16:creationId xmlns:a16="http://schemas.microsoft.com/office/drawing/2014/main" id="{AB581E5D-0666-254B-8075-1997F9A04909}"/>
                  </a:ext>
                </a:extLst>
              </p:cNvPr>
              <p:cNvSpPr/>
              <p:nvPr/>
            </p:nvSpPr>
            <p:spPr>
              <a:xfrm>
                <a:off x="20330079" y="1099049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0"/>
                    </a:moveTo>
                    <a:cubicBezTo>
                      <a:pt x="-2" y="0"/>
                      <a:pt x="-2" y="13"/>
                      <a:pt x="6" y="13"/>
                    </a:cubicBezTo>
                    <a:cubicBezTo>
                      <a:pt x="15" y="13"/>
                      <a:pt x="16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8" name="Freeform 417">
                <a:extLst>
                  <a:ext uri="{FF2B5EF4-FFF2-40B4-BE49-F238E27FC236}">
                    <a16:creationId xmlns:a16="http://schemas.microsoft.com/office/drawing/2014/main" id="{8EFEF8D5-AF64-4F43-953D-55E93B9A0A2C}"/>
                  </a:ext>
                </a:extLst>
              </p:cNvPr>
              <p:cNvSpPr/>
              <p:nvPr/>
            </p:nvSpPr>
            <p:spPr>
              <a:xfrm>
                <a:off x="19948866" y="10722557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9" name="Freeform 418">
                <a:extLst>
                  <a:ext uri="{FF2B5EF4-FFF2-40B4-BE49-F238E27FC236}">
                    <a16:creationId xmlns:a16="http://schemas.microsoft.com/office/drawing/2014/main" id="{DAB95A10-814C-0046-A9E2-CD946A520519}"/>
                  </a:ext>
                </a:extLst>
              </p:cNvPr>
              <p:cNvSpPr/>
              <p:nvPr/>
            </p:nvSpPr>
            <p:spPr>
              <a:xfrm>
                <a:off x="20698833" y="10658999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0" name="Freeform 419">
                <a:extLst>
                  <a:ext uri="{FF2B5EF4-FFF2-40B4-BE49-F238E27FC236}">
                    <a16:creationId xmlns:a16="http://schemas.microsoft.com/office/drawing/2014/main" id="{356FAF0B-5594-5E45-B4D2-878F2EF1700C}"/>
                  </a:ext>
                </a:extLst>
              </p:cNvPr>
              <p:cNvSpPr/>
              <p:nvPr/>
            </p:nvSpPr>
            <p:spPr>
              <a:xfrm>
                <a:off x="20424759" y="11285853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1" name="Freeform 420">
                <a:extLst>
                  <a:ext uri="{FF2B5EF4-FFF2-40B4-BE49-F238E27FC236}">
                    <a16:creationId xmlns:a16="http://schemas.microsoft.com/office/drawing/2014/main" id="{437490BF-47B8-C54D-AD7D-B7A57CE5EDDB}"/>
                  </a:ext>
                </a:extLst>
              </p:cNvPr>
              <p:cNvSpPr/>
              <p:nvPr/>
            </p:nvSpPr>
            <p:spPr>
              <a:xfrm>
                <a:off x="20417284" y="1057301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0"/>
                    </a:moveTo>
                    <a:cubicBezTo>
                      <a:pt x="-2" y="0"/>
                      <a:pt x="-2" y="14"/>
                      <a:pt x="6" y="14"/>
                    </a:cubicBezTo>
                    <a:cubicBezTo>
                      <a:pt x="15" y="14"/>
                      <a:pt x="15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2" name="Freeform 421">
                <a:extLst>
                  <a:ext uri="{FF2B5EF4-FFF2-40B4-BE49-F238E27FC236}">
                    <a16:creationId xmlns:a16="http://schemas.microsoft.com/office/drawing/2014/main" id="{4A2BB3FE-0C9A-864C-B771-D58BA15F4009}"/>
                  </a:ext>
                </a:extLst>
              </p:cNvPr>
              <p:cNvSpPr/>
              <p:nvPr/>
            </p:nvSpPr>
            <p:spPr>
              <a:xfrm>
                <a:off x="19902772" y="11231019"/>
                <a:ext cx="17441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5" h="16">
                    <a:moveTo>
                      <a:pt x="15" y="3"/>
                    </a:moveTo>
                    <a:cubicBezTo>
                      <a:pt x="15" y="2"/>
                      <a:pt x="15" y="1"/>
                      <a:pt x="14" y="1"/>
                    </a:cubicBezTo>
                    <a:cubicBezTo>
                      <a:pt x="14" y="0"/>
                      <a:pt x="13" y="0"/>
                      <a:pt x="13" y="0"/>
                    </a:cubicBezTo>
                    <a:cubicBezTo>
                      <a:pt x="11" y="0"/>
                      <a:pt x="9" y="1"/>
                      <a:pt x="9" y="3"/>
                    </a:cubicBezTo>
                    <a:lnTo>
                      <a:pt x="9" y="4"/>
                    </a:lnTo>
                    <a:lnTo>
                      <a:pt x="9" y="3"/>
                    </a:lnTo>
                    <a:cubicBezTo>
                      <a:pt x="8" y="3"/>
                      <a:pt x="7" y="3"/>
                      <a:pt x="6" y="4"/>
                    </a:cubicBezTo>
                    <a:cubicBezTo>
                      <a:pt x="5" y="3"/>
                      <a:pt x="4" y="3"/>
                      <a:pt x="3" y="2"/>
                    </a:cubicBezTo>
                    <a:cubicBezTo>
                      <a:pt x="2" y="2"/>
                      <a:pt x="1" y="3"/>
                      <a:pt x="0" y="3"/>
                    </a:cubicBezTo>
                    <a:cubicBezTo>
                      <a:pt x="0" y="4"/>
                      <a:pt x="-1" y="5"/>
                      <a:pt x="0" y="6"/>
                    </a:cubicBezTo>
                    <a:cubicBezTo>
                      <a:pt x="0" y="8"/>
                      <a:pt x="0" y="10"/>
                      <a:pt x="2" y="12"/>
                    </a:cubicBezTo>
                    <a:cubicBezTo>
                      <a:pt x="3" y="14"/>
                      <a:pt x="4" y="15"/>
                      <a:pt x="6" y="16"/>
                    </a:cubicBezTo>
                    <a:cubicBezTo>
                      <a:pt x="8" y="16"/>
                      <a:pt x="10" y="16"/>
                      <a:pt x="12" y="15"/>
                    </a:cubicBezTo>
                    <a:cubicBezTo>
                      <a:pt x="13" y="14"/>
                      <a:pt x="14" y="12"/>
                      <a:pt x="14" y="11"/>
                    </a:cubicBezTo>
                    <a:cubicBezTo>
                      <a:pt x="15" y="8"/>
                      <a:pt x="15" y="6"/>
                      <a:pt x="15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3" name="Freeform 422">
                <a:extLst>
                  <a:ext uri="{FF2B5EF4-FFF2-40B4-BE49-F238E27FC236}">
                    <a16:creationId xmlns:a16="http://schemas.microsoft.com/office/drawing/2014/main" id="{85DEFA6C-13FA-4740-A130-8EC19683FF3F}"/>
                  </a:ext>
                </a:extLst>
              </p:cNvPr>
              <p:cNvSpPr/>
              <p:nvPr/>
            </p:nvSpPr>
            <p:spPr>
              <a:xfrm>
                <a:off x="20262802" y="10464588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4"/>
                    </a:moveTo>
                    <a:cubicBezTo>
                      <a:pt x="16" y="2"/>
                      <a:pt x="16" y="2"/>
                      <a:pt x="15" y="1"/>
                    </a:cubicBezTo>
                    <a:cubicBezTo>
                      <a:pt x="15" y="0"/>
                      <a:pt x="13" y="0"/>
                      <a:pt x="13" y="0"/>
                    </a:cubicBezTo>
                    <a:cubicBezTo>
                      <a:pt x="12" y="0"/>
                      <a:pt x="10" y="2"/>
                      <a:pt x="10" y="4"/>
                    </a:cubicBezTo>
                    <a:cubicBezTo>
                      <a:pt x="8" y="4"/>
                      <a:pt x="7" y="4"/>
                      <a:pt x="7" y="4"/>
                    </a:cubicBezTo>
                    <a:cubicBezTo>
                      <a:pt x="6" y="3"/>
                      <a:pt x="4" y="3"/>
                      <a:pt x="3" y="2"/>
                    </a:cubicBezTo>
                    <a:cubicBezTo>
                      <a:pt x="2" y="2"/>
                      <a:pt x="1" y="3"/>
                      <a:pt x="1" y="4"/>
                    </a:cubicBezTo>
                    <a:cubicBezTo>
                      <a:pt x="0" y="5"/>
                      <a:pt x="0" y="5"/>
                      <a:pt x="0" y="7"/>
                    </a:cubicBezTo>
                    <a:cubicBezTo>
                      <a:pt x="1" y="9"/>
                      <a:pt x="1" y="10"/>
                      <a:pt x="2" y="12"/>
                    </a:cubicBezTo>
                    <a:cubicBezTo>
                      <a:pt x="3" y="14"/>
                      <a:pt x="4" y="15"/>
                      <a:pt x="7" y="16"/>
                    </a:cubicBezTo>
                    <a:cubicBezTo>
                      <a:pt x="8" y="16"/>
                      <a:pt x="10" y="16"/>
                      <a:pt x="12" y="15"/>
                    </a:cubicBezTo>
                    <a:cubicBezTo>
                      <a:pt x="13" y="14"/>
                      <a:pt x="15" y="13"/>
                      <a:pt x="15" y="12"/>
                    </a:cubicBezTo>
                    <a:cubicBezTo>
                      <a:pt x="15" y="11"/>
                      <a:pt x="15" y="11"/>
                      <a:pt x="15" y="11"/>
                    </a:cubicBezTo>
                    <a:cubicBezTo>
                      <a:pt x="16" y="9"/>
                      <a:pt x="17" y="6"/>
                      <a:pt x="16" y="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4" name="Freeform 423">
                <a:extLst>
                  <a:ext uri="{FF2B5EF4-FFF2-40B4-BE49-F238E27FC236}">
                    <a16:creationId xmlns:a16="http://schemas.microsoft.com/office/drawing/2014/main" id="{02269004-1D89-234C-A8F4-5D24D37D1D2B}"/>
                  </a:ext>
                </a:extLst>
              </p:cNvPr>
              <p:cNvSpPr/>
              <p:nvPr/>
            </p:nvSpPr>
            <p:spPr>
              <a:xfrm>
                <a:off x="20321358" y="11156245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5" name="Freeform 424">
                <a:extLst>
                  <a:ext uri="{FF2B5EF4-FFF2-40B4-BE49-F238E27FC236}">
                    <a16:creationId xmlns:a16="http://schemas.microsoft.com/office/drawing/2014/main" id="{C5121F43-F9E3-F649-8788-2EB57DEC4D3B}"/>
                  </a:ext>
                </a:extLst>
              </p:cNvPr>
              <p:cNvSpPr/>
              <p:nvPr/>
            </p:nvSpPr>
            <p:spPr>
              <a:xfrm>
                <a:off x="20433476" y="1079982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6" name="Freeform 425">
                <a:extLst>
                  <a:ext uri="{FF2B5EF4-FFF2-40B4-BE49-F238E27FC236}">
                    <a16:creationId xmlns:a16="http://schemas.microsoft.com/office/drawing/2014/main" id="{ED333334-DF32-EF4D-8CE8-8B9CE726D9A6}"/>
                  </a:ext>
                </a:extLst>
              </p:cNvPr>
              <p:cNvSpPr/>
              <p:nvPr/>
            </p:nvSpPr>
            <p:spPr>
              <a:xfrm>
                <a:off x="20680146" y="10808547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7" name="Freeform 426">
                <a:extLst>
                  <a:ext uri="{FF2B5EF4-FFF2-40B4-BE49-F238E27FC236}">
                    <a16:creationId xmlns:a16="http://schemas.microsoft.com/office/drawing/2014/main" id="{596A44A5-103F-DB48-92CC-C9B70BC35289}"/>
                  </a:ext>
                </a:extLst>
              </p:cNvPr>
              <p:cNvSpPr/>
              <p:nvPr/>
            </p:nvSpPr>
            <p:spPr>
              <a:xfrm>
                <a:off x="19957587" y="1060291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6" y="13"/>
                      <a:pt x="16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8" name="Freeform 427">
                <a:extLst>
                  <a:ext uri="{FF2B5EF4-FFF2-40B4-BE49-F238E27FC236}">
                    <a16:creationId xmlns:a16="http://schemas.microsoft.com/office/drawing/2014/main" id="{7DD897C8-B2DF-1F4F-9130-15C0F7186592}"/>
                  </a:ext>
                </a:extLst>
              </p:cNvPr>
              <p:cNvSpPr/>
              <p:nvPr/>
            </p:nvSpPr>
            <p:spPr>
              <a:xfrm>
                <a:off x="20586712" y="10594192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6" y="13"/>
                      <a:pt x="16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9" name="Freeform 428">
                <a:extLst>
                  <a:ext uri="{FF2B5EF4-FFF2-40B4-BE49-F238E27FC236}">
                    <a16:creationId xmlns:a16="http://schemas.microsoft.com/office/drawing/2014/main" id="{44487DA6-20A9-4D46-B6B5-4687126F8578}"/>
                  </a:ext>
                </a:extLst>
              </p:cNvPr>
              <p:cNvSpPr/>
              <p:nvPr/>
            </p:nvSpPr>
            <p:spPr>
              <a:xfrm>
                <a:off x="20540614" y="1126591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5" y="13"/>
                      <a:pt x="15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0" name="Freeform 429">
                <a:extLst>
                  <a:ext uri="{FF2B5EF4-FFF2-40B4-BE49-F238E27FC236}">
                    <a16:creationId xmlns:a16="http://schemas.microsoft.com/office/drawing/2014/main" id="{63C93287-DE57-D047-93AC-3DA485368B0E}"/>
                  </a:ext>
                </a:extLst>
              </p:cNvPr>
              <p:cNvSpPr/>
              <p:nvPr/>
            </p:nvSpPr>
            <p:spPr>
              <a:xfrm>
                <a:off x="20291456" y="11273391"/>
                <a:ext cx="14950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5">
                    <a:moveTo>
                      <a:pt x="7" y="15"/>
                    </a:moveTo>
                    <a:cubicBezTo>
                      <a:pt x="15" y="15"/>
                      <a:pt x="15" y="0"/>
                      <a:pt x="7" y="0"/>
                    </a:cubicBezTo>
                    <a:cubicBezTo>
                      <a:pt x="-2" y="0"/>
                      <a:pt x="-2" y="15"/>
                      <a:pt x="7" y="15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1" name="Freeform 430">
                <a:extLst>
                  <a:ext uri="{FF2B5EF4-FFF2-40B4-BE49-F238E27FC236}">
                    <a16:creationId xmlns:a16="http://schemas.microsoft.com/office/drawing/2014/main" id="{9E814C78-E16A-EF4D-90B8-5D03D0B8C5D2}"/>
                  </a:ext>
                </a:extLst>
              </p:cNvPr>
              <p:cNvSpPr/>
              <p:nvPr/>
            </p:nvSpPr>
            <p:spPr>
              <a:xfrm>
                <a:off x="20024860" y="10769914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2" name="Freeform 431">
                <a:extLst>
                  <a:ext uri="{FF2B5EF4-FFF2-40B4-BE49-F238E27FC236}">
                    <a16:creationId xmlns:a16="http://schemas.microsoft.com/office/drawing/2014/main" id="{793B7C52-6F8D-9F48-95D6-DE56B236F041}"/>
                  </a:ext>
                </a:extLst>
              </p:cNvPr>
              <p:cNvSpPr/>
              <p:nvPr/>
            </p:nvSpPr>
            <p:spPr>
              <a:xfrm>
                <a:off x="20109573" y="10862135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5" y="13"/>
                      <a:pt x="15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3" name="Freeform 432">
                <a:extLst>
                  <a:ext uri="{FF2B5EF4-FFF2-40B4-BE49-F238E27FC236}">
                    <a16:creationId xmlns:a16="http://schemas.microsoft.com/office/drawing/2014/main" id="{5398E41C-3552-5942-A5BA-20247E894498}"/>
                  </a:ext>
                </a:extLst>
              </p:cNvPr>
              <p:cNvSpPr/>
              <p:nvPr/>
            </p:nvSpPr>
            <p:spPr>
              <a:xfrm>
                <a:off x="19941392" y="10963079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4" name="Freeform 433">
                <a:extLst>
                  <a:ext uri="{FF2B5EF4-FFF2-40B4-BE49-F238E27FC236}">
                    <a16:creationId xmlns:a16="http://schemas.microsoft.com/office/drawing/2014/main" id="{F8ADD21B-D372-744B-8EDA-1A230A8426B0}"/>
                  </a:ext>
                </a:extLst>
              </p:cNvPr>
              <p:cNvSpPr/>
              <p:nvPr/>
            </p:nvSpPr>
            <p:spPr>
              <a:xfrm>
                <a:off x="20632806" y="11239739"/>
                <a:ext cx="5481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43">
                    <a:moveTo>
                      <a:pt x="44" y="16"/>
                    </a:moveTo>
                    <a:cubicBezTo>
                      <a:pt x="42" y="8"/>
                      <a:pt x="34" y="0"/>
                      <a:pt x="26" y="0"/>
                    </a:cubicBezTo>
                    <a:cubicBezTo>
                      <a:pt x="22" y="1"/>
                      <a:pt x="19" y="3"/>
                      <a:pt x="17" y="5"/>
                    </a:cubicBezTo>
                    <a:cubicBezTo>
                      <a:pt x="14" y="7"/>
                      <a:pt x="10" y="10"/>
                      <a:pt x="7" y="12"/>
                    </a:cubicBezTo>
                    <a:cubicBezTo>
                      <a:pt x="4" y="15"/>
                      <a:pt x="2" y="17"/>
                      <a:pt x="1" y="20"/>
                    </a:cubicBezTo>
                    <a:cubicBezTo>
                      <a:pt x="0" y="21"/>
                      <a:pt x="-1" y="23"/>
                      <a:pt x="0" y="26"/>
                    </a:cubicBezTo>
                    <a:cubicBezTo>
                      <a:pt x="1" y="33"/>
                      <a:pt x="8" y="40"/>
                      <a:pt x="15" y="42"/>
                    </a:cubicBezTo>
                    <a:cubicBezTo>
                      <a:pt x="23" y="45"/>
                      <a:pt x="31" y="43"/>
                      <a:pt x="37" y="38"/>
                    </a:cubicBezTo>
                    <a:cubicBezTo>
                      <a:pt x="43" y="32"/>
                      <a:pt x="45" y="24"/>
                      <a:pt x="44" y="1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70954CC2-AA59-8D47-A3A9-13A0B3DA2947}"/>
                </a:ext>
              </a:extLst>
            </p:cNvPr>
            <p:cNvGrpSpPr/>
            <p:nvPr/>
          </p:nvGrpSpPr>
          <p:grpSpPr>
            <a:xfrm>
              <a:off x="19676034" y="10351181"/>
              <a:ext cx="1163569" cy="1166471"/>
              <a:chOff x="19676034" y="10351181"/>
              <a:chExt cx="1163569" cy="1166471"/>
            </a:xfrm>
          </p:grpSpPr>
          <p:sp>
            <p:nvSpPr>
              <p:cNvPr id="435" name="Freeform 434">
                <a:extLst>
                  <a:ext uri="{FF2B5EF4-FFF2-40B4-BE49-F238E27FC236}">
                    <a16:creationId xmlns:a16="http://schemas.microsoft.com/office/drawing/2014/main" id="{4539A5C8-B9CA-8442-843E-548B9023FA52}"/>
                  </a:ext>
                </a:extLst>
              </p:cNvPr>
              <p:cNvSpPr/>
              <p:nvPr/>
            </p:nvSpPr>
            <p:spPr>
              <a:xfrm>
                <a:off x="19676034" y="10351181"/>
                <a:ext cx="1163569" cy="11664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5" h="937">
                    <a:moveTo>
                      <a:pt x="930" y="755"/>
                    </a:moveTo>
                    <a:cubicBezTo>
                      <a:pt x="929" y="757"/>
                      <a:pt x="928" y="759"/>
                      <a:pt x="927" y="762"/>
                    </a:cubicBezTo>
                    <a:cubicBezTo>
                      <a:pt x="911" y="813"/>
                      <a:pt x="872" y="859"/>
                      <a:pt x="813" y="895"/>
                    </a:cubicBezTo>
                    <a:cubicBezTo>
                      <a:pt x="811" y="896"/>
                      <a:pt x="809" y="898"/>
                      <a:pt x="807" y="899"/>
                    </a:cubicBezTo>
                    <a:cubicBezTo>
                      <a:pt x="770" y="920"/>
                      <a:pt x="726" y="937"/>
                      <a:pt x="706" y="937"/>
                    </a:cubicBezTo>
                    <a:lnTo>
                      <a:pt x="704" y="937"/>
                    </a:lnTo>
                    <a:lnTo>
                      <a:pt x="701" y="937"/>
                    </a:lnTo>
                    <a:cubicBezTo>
                      <a:pt x="624" y="929"/>
                      <a:pt x="546" y="926"/>
                      <a:pt x="468" y="926"/>
                    </a:cubicBezTo>
                    <a:lnTo>
                      <a:pt x="461" y="926"/>
                    </a:lnTo>
                    <a:cubicBezTo>
                      <a:pt x="386" y="926"/>
                      <a:pt x="310" y="929"/>
                      <a:pt x="234" y="937"/>
                    </a:cubicBezTo>
                    <a:lnTo>
                      <a:pt x="232" y="937"/>
                    </a:lnTo>
                    <a:lnTo>
                      <a:pt x="229" y="937"/>
                    </a:lnTo>
                    <a:cubicBezTo>
                      <a:pt x="195" y="937"/>
                      <a:pt x="40" y="879"/>
                      <a:pt x="6" y="756"/>
                    </a:cubicBezTo>
                    <a:cubicBezTo>
                      <a:pt x="-10" y="700"/>
                      <a:pt x="8" y="660"/>
                      <a:pt x="22" y="629"/>
                    </a:cubicBezTo>
                    <a:cubicBezTo>
                      <a:pt x="35" y="602"/>
                      <a:pt x="45" y="578"/>
                      <a:pt x="39" y="535"/>
                    </a:cubicBezTo>
                    <a:cubicBezTo>
                      <a:pt x="39" y="530"/>
                      <a:pt x="37" y="523"/>
                      <a:pt x="36" y="515"/>
                    </a:cubicBezTo>
                    <a:cubicBezTo>
                      <a:pt x="31" y="486"/>
                      <a:pt x="23" y="436"/>
                      <a:pt x="18" y="367"/>
                    </a:cubicBezTo>
                    <a:cubicBezTo>
                      <a:pt x="18" y="364"/>
                      <a:pt x="17" y="353"/>
                      <a:pt x="17" y="353"/>
                    </a:cubicBezTo>
                    <a:cubicBezTo>
                      <a:pt x="12" y="272"/>
                      <a:pt x="42" y="191"/>
                      <a:pt x="102" y="128"/>
                    </a:cubicBezTo>
                    <a:cubicBezTo>
                      <a:pt x="108" y="121"/>
                      <a:pt x="114" y="115"/>
                      <a:pt x="120" y="109"/>
                    </a:cubicBezTo>
                    <a:cubicBezTo>
                      <a:pt x="150" y="81"/>
                      <a:pt x="184" y="59"/>
                      <a:pt x="222" y="41"/>
                    </a:cubicBezTo>
                    <a:cubicBezTo>
                      <a:pt x="253" y="27"/>
                      <a:pt x="286" y="16"/>
                      <a:pt x="321" y="9"/>
                    </a:cubicBezTo>
                    <a:cubicBezTo>
                      <a:pt x="351" y="3"/>
                      <a:pt x="382" y="0"/>
                      <a:pt x="414" y="0"/>
                    </a:cubicBezTo>
                    <a:lnTo>
                      <a:pt x="520" y="0"/>
                    </a:lnTo>
                    <a:cubicBezTo>
                      <a:pt x="618" y="0"/>
                      <a:pt x="711" y="29"/>
                      <a:pt x="782" y="82"/>
                    </a:cubicBezTo>
                    <a:cubicBezTo>
                      <a:pt x="800" y="96"/>
                      <a:pt x="818" y="111"/>
                      <a:pt x="833" y="128"/>
                    </a:cubicBezTo>
                    <a:cubicBezTo>
                      <a:pt x="893" y="192"/>
                      <a:pt x="923" y="273"/>
                      <a:pt x="917" y="355"/>
                    </a:cubicBezTo>
                    <a:lnTo>
                      <a:pt x="867" y="353"/>
                    </a:lnTo>
                    <a:lnTo>
                      <a:pt x="917" y="356"/>
                    </a:lnTo>
                    <a:lnTo>
                      <a:pt x="917" y="359"/>
                    </a:lnTo>
                    <a:cubicBezTo>
                      <a:pt x="912" y="430"/>
                      <a:pt x="905" y="476"/>
                      <a:pt x="900" y="509"/>
                    </a:cubicBezTo>
                    <a:cubicBezTo>
                      <a:pt x="897" y="527"/>
                      <a:pt x="895" y="542"/>
                      <a:pt x="893" y="555"/>
                    </a:cubicBezTo>
                    <a:cubicBezTo>
                      <a:pt x="890" y="596"/>
                      <a:pt x="900" y="616"/>
                      <a:pt x="912" y="640"/>
                    </a:cubicBezTo>
                    <a:cubicBezTo>
                      <a:pt x="917" y="649"/>
                      <a:pt x="922" y="659"/>
                      <a:pt x="926" y="670"/>
                    </a:cubicBezTo>
                    <a:cubicBezTo>
                      <a:pt x="934" y="692"/>
                      <a:pt x="939" y="719"/>
                      <a:pt x="930" y="755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6" name="Freeform 435">
                <a:extLst>
                  <a:ext uri="{FF2B5EF4-FFF2-40B4-BE49-F238E27FC236}">
                    <a16:creationId xmlns:a16="http://schemas.microsoft.com/office/drawing/2014/main" id="{44B7CF60-55FD-5F46-8AD0-098A482C2802}"/>
                  </a:ext>
                </a:extLst>
              </p:cNvPr>
              <p:cNvSpPr/>
              <p:nvPr/>
            </p:nvSpPr>
            <p:spPr>
              <a:xfrm>
                <a:off x="20075937" y="10351181"/>
                <a:ext cx="573064" cy="3053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1" h="246">
                    <a:moveTo>
                      <a:pt x="461" y="82"/>
                    </a:moveTo>
                    <a:cubicBezTo>
                      <a:pt x="433" y="115"/>
                      <a:pt x="401" y="145"/>
                      <a:pt x="368" y="172"/>
                    </a:cubicBezTo>
                    <a:cubicBezTo>
                      <a:pt x="338" y="197"/>
                      <a:pt x="308" y="221"/>
                      <a:pt x="272" y="234"/>
                    </a:cubicBezTo>
                    <a:cubicBezTo>
                      <a:pt x="236" y="248"/>
                      <a:pt x="194" y="251"/>
                      <a:pt x="160" y="235"/>
                    </a:cubicBezTo>
                    <a:cubicBezTo>
                      <a:pt x="125" y="218"/>
                      <a:pt x="102" y="184"/>
                      <a:pt x="80" y="152"/>
                    </a:cubicBezTo>
                    <a:cubicBezTo>
                      <a:pt x="50" y="107"/>
                      <a:pt x="19" y="59"/>
                      <a:pt x="0" y="9"/>
                    </a:cubicBezTo>
                    <a:cubicBezTo>
                      <a:pt x="30" y="3"/>
                      <a:pt x="61" y="0"/>
                      <a:pt x="93" y="0"/>
                    </a:cubicBezTo>
                    <a:lnTo>
                      <a:pt x="199" y="0"/>
                    </a:lnTo>
                    <a:cubicBezTo>
                      <a:pt x="297" y="0"/>
                      <a:pt x="390" y="29"/>
                      <a:pt x="461" y="82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7" name="Freeform 436">
                <a:extLst>
                  <a:ext uri="{FF2B5EF4-FFF2-40B4-BE49-F238E27FC236}">
                    <a16:creationId xmlns:a16="http://schemas.microsoft.com/office/drawing/2014/main" id="{802BBD9A-184C-EA45-9663-35D9C89D972E}"/>
                  </a:ext>
                </a:extLst>
              </p:cNvPr>
              <p:cNvSpPr/>
              <p:nvPr/>
            </p:nvSpPr>
            <p:spPr>
              <a:xfrm>
                <a:off x="19738328" y="10413492"/>
                <a:ext cx="1038990" cy="104184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5" h="837">
                    <a:moveTo>
                      <a:pt x="831" y="692"/>
                    </a:moveTo>
                    <a:cubicBezTo>
                      <a:pt x="813" y="757"/>
                      <a:pt x="750" y="799"/>
                      <a:pt x="704" y="820"/>
                    </a:cubicBezTo>
                    <a:cubicBezTo>
                      <a:pt x="679" y="831"/>
                      <a:pt x="659" y="837"/>
                      <a:pt x="656" y="837"/>
                    </a:cubicBezTo>
                    <a:cubicBezTo>
                      <a:pt x="581" y="829"/>
                      <a:pt x="499" y="825"/>
                      <a:pt x="411" y="825"/>
                    </a:cubicBezTo>
                    <a:cubicBezTo>
                      <a:pt x="328" y="826"/>
                      <a:pt x="251" y="830"/>
                      <a:pt x="179" y="837"/>
                    </a:cubicBezTo>
                    <a:cubicBezTo>
                      <a:pt x="170" y="837"/>
                      <a:pt x="32" y="794"/>
                      <a:pt x="4" y="693"/>
                    </a:cubicBezTo>
                    <a:cubicBezTo>
                      <a:pt x="-18" y="613"/>
                      <a:pt x="55" y="589"/>
                      <a:pt x="39" y="478"/>
                    </a:cubicBezTo>
                    <a:cubicBezTo>
                      <a:pt x="36" y="453"/>
                      <a:pt x="24" y="399"/>
                      <a:pt x="18" y="313"/>
                    </a:cubicBezTo>
                    <a:cubicBezTo>
                      <a:pt x="18" y="310"/>
                      <a:pt x="17" y="302"/>
                      <a:pt x="17" y="300"/>
                    </a:cubicBezTo>
                    <a:cubicBezTo>
                      <a:pt x="12" y="227"/>
                      <a:pt x="42" y="158"/>
                      <a:pt x="94" y="106"/>
                    </a:cubicBezTo>
                    <a:cubicBezTo>
                      <a:pt x="158" y="41"/>
                      <a:pt x="255" y="0"/>
                      <a:pt x="364" y="0"/>
                    </a:cubicBezTo>
                    <a:lnTo>
                      <a:pt x="470" y="0"/>
                    </a:lnTo>
                    <a:cubicBezTo>
                      <a:pt x="670" y="0"/>
                      <a:pt x="828" y="138"/>
                      <a:pt x="817" y="302"/>
                    </a:cubicBezTo>
                    <a:lnTo>
                      <a:pt x="817" y="303"/>
                    </a:lnTo>
                    <a:cubicBezTo>
                      <a:pt x="817" y="303"/>
                      <a:pt x="817" y="304"/>
                      <a:pt x="817" y="305"/>
                    </a:cubicBezTo>
                    <a:cubicBezTo>
                      <a:pt x="809" y="415"/>
                      <a:pt x="796" y="460"/>
                      <a:pt x="793" y="501"/>
                    </a:cubicBezTo>
                    <a:cubicBezTo>
                      <a:pt x="785" y="609"/>
                      <a:pt x="850" y="620"/>
                      <a:pt x="831" y="692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8" name="Freeform 437">
                <a:extLst>
                  <a:ext uri="{FF2B5EF4-FFF2-40B4-BE49-F238E27FC236}">
                    <a16:creationId xmlns:a16="http://schemas.microsoft.com/office/drawing/2014/main" id="{1B52285E-9ABF-AC46-BF1D-F68FC2156DEE}"/>
                  </a:ext>
                </a:extLst>
              </p:cNvPr>
              <p:cNvSpPr/>
              <p:nvPr/>
            </p:nvSpPr>
            <p:spPr>
              <a:xfrm>
                <a:off x="20479570" y="10955602"/>
                <a:ext cx="58552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" h="48">
                    <a:moveTo>
                      <a:pt x="45" y="14"/>
                    </a:moveTo>
                    <a:cubicBezTo>
                      <a:pt x="44" y="11"/>
                      <a:pt x="40" y="8"/>
                      <a:pt x="36" y="6"/>
                    </a:cubicBezTo>
                    <a:cubicBezTo>
                      <a:pt x="31" y="0"/>
                      <a:pt x="18" y="-3"/>
                      <a:pt x="12" y="5"/>
                    </a:cubicBezTo>
                    <a:cubicBezTo>
                      <a:pt x="11" y="7"/>
                      <a:pt x="11" y="9"/>
                      <a:pt x="11" y="11"/>
                    </a:cubicBezTo>
                    <a:cubicBezTo>
                      <a:pt x="9" y="13"/>
                      <a:pt x="9" y="16"/>
                      <a:pt x="9" y="19"/>
                    </a:cubicBezTo>
                    <a:cubicBezTo>
                      <a:pt x="8" y="19"/>
                      <a:pt x="6" y="20"/>
                      <a:pt x="5" y="21"/>
                    </a:cubicBezTo>
                    <a:cubicBezTo>
                      <a:pt x="2" y="23"/>
                      <a:pt x="0" y="26"/>
                      <a:pt x="0" y="30"/>
                    </a:cubicBezTo>
                    <a:cubicBezTo>
                      <a:pt x="0" y="39"/>
                      <a:pt x="8" y="46"/>
                      <a:pt x="17" y="47"/>
                    </a:cubicBezTo>
                    <a:cubicBezTo>
                      <a:pt x="18" y="48"/>
                      <a:pt x="21" y="48"/>
                      <a:pt x="22" y="48"/>
                    </a:cubicBezTo>
                    <a:cubicBezTo>
                      <a:pt x="30" y="49"/>
                      <a:pt x="38" y="44"/>
                      <a:pt x="42" y="38"/>
                    </a:cubicBezTo>
                    <a:cubicBezTo>
                      <a:pt x="47" y="32"/>
                      <a:pt x="50" y="22"/>
                      <a:pt x="45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9" name="Freeform 438">
                <a:extLst>
                  <a:ext uri="{FF2B5EF4-FFF2-40B4-BE49-F238E27FC236}">
                    <a16:creationId xmlns:a16="http://schemas.microsoft.com/office/drawing/2014/main" id="{1EDA7CC7-0CB4-6E4E-B153-0E151D0AD45E}"/>
                  </a:ext>
                </a:extLst>
              </p:cNvPr>
              <p:cNvSpPr/>
              <p:nvPr/>
            </p:nvSpPr>
            <p:spPr>
              <a:xfrm>
                <a:off x="20072200" y="11150014"/>
                <a:ext cx="42357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5" h="35">
                    <a:moveTo>
                      <a:pt x="35" y="7"/>
                    </a:moveTo>
                    <a:cubicBezTo>
                      <a:pt x="35" y="5"/>
                      <a:pt x="35" y="3"/>
                      <a:pt x="33" y="2"/>
                    </a:cubicBezTo>
                    <a:cubicBezTo>
                      <a:pt x="32" y="1"/>
                      <a:pt x="30" y="0"/>
                      <a:pt x="28" y="0"/>
                    </a:cubicBezTo>
                    <a:cubicBezTo>
                      <a:pt x="25" y="0"/>
                      <a:pt x="21" y="3"/>
                      <a:pt x="21" y="7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19" y="8"/>
                      <a:pt x="16" y="8"/>
                      <a:pt x="14" y="8"/>
                    </a:cubicBezTo>
                    <a:cubicBezTo>
                      <a:pt x="12" y="6"/>
                      <a:pt x="10" y="6"/>
                      <a:pt x="7" y="6"/>
                    </a:cubicBezTo>
                    <a:cubicBezTo>
                      <a:pt x="4" y="5"/>
                      <a:pt x="3" y="6"/>
                      <a:pt x="1" y="8"/>
                    </a:cubicBezTo>
                    <a:cubicBezTo>
                      <a:pt x="0" y="10"/>
                      <a:pt x="-1" y="12"/>
                      <a:pt x="0" y="14"/>
                    </a:cubicBezTo>
                    <a:cubicBezTo>
                      <a:pt x="1" y="18"/>
                      <a:pt x="2" y="23"/>
                      <a:pt x="4" y="26"/>
                    </a:cubicBezTo>
                    <a:cubicBezTo>
                      <a:pt x="7" y="30"/>
                      <a:pt x="10" y="33"/>
                      <a:pt x="15" y="35"/>
                    </a:cubicBezTo>
                    <a:cubicBezTo>
                      <a:pt x="18" y="35"/>
                      <a:pt x="23" y="35"/>
                      <a:pt x="27" y="33"/>
                    </a:cubicBezTo>
                    <a:cubicBezTo>
                      <a:pt x="30" y="31"/>
                      <a:pt x="32" y="28"/>
                      <a:pt x="32" y="24"/>
                    </a:cubicBezTo>
                    <a:lnTo>
                      <a:pt x="33" y="24"/>
                    </a:lnTo>
                    <a:cubicBezTo>
                      <a:pt x="35" y="19"/>
                      <a:pt x="35" y="13"/>
                      <a:pt x="35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0" name="Freeform 439">
                <a:extLst>
                  <a:ext uri="{FF2B5EF4-FFF2-40B4-BE49-F238E27FC236}">
                    <a16:creationId xmlns:a16="http://schemas.microsoft.com/office/drawing/2014/main" id="{028BF696-04AC-E549-BE2C-BDCA17C47523}"/>
                  </a:ext>
                </a:extLst>
              </p:cNvPr>
              <p:cNvSpPr/>
              <p:nvPr/>
            </p:nvSpPr>
            <p:spPr>
              <a:xfrm>
                <a:off x="19945129" y="11353149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1" y="4"/>
                      <a:pt x="30" y="3"/>
                      <a:pt x="29" y="2"/>
                    </a:cubicBezTo>
                    <a:cubicBezTo>
                      <a:pt x="27" y="1"/>
                      <a:pt x="26" y="0"/>
                      <a:pt x="24" y="0"/>
                    </a:cubicBezTo>
                    <a:cubicBezTo>
                      <a:pt x="21" y="0"/>
                      <a:pt x="18" y="3"/>
                      <a:pt x="19" y="6"/>
                    </a:cubicBezTo>
                    <a:lnTo>
                      <a:pt x="19" y="7"/>
                    </a:lnTo>
                    <a:cubicBezTo>
                      <a:pt x="18" y="7"/>
                      <a:pt x="18" y="7"/>
                      <a:pt x="18" y="7"/>
                    </a:cubicBezTo>
                    <a:cubicBezTo>
                      <a:pt x="16" y="7"/>
                      <a:pt x="14" y="7"/>
                      <a:pt x="12" y="7"/>
                    </a:cubicBezTo>
                    <a:cubicBezTo>
                      <a:pt x="10" y="5"/>
                      <a:pt x="8" y="5"/>
                      <a:pt x="6" y="5"/>
                    </a:cubicBezTo>
                    <a:cubicBezTo>
                      <a:pt x="4" y="4"/>
                      <a:pt x="2" y="5"/>
                      <a:pt x="1" y="7"/>
                    </a:cubicBezTo>
                    <a:cubicBezTo>
                      <a:pt x="0" y="9"/>
                      <a:pt x="0" y="10"/>
                      <a:pt x="0" y="12"/>
                    </a:cubicBezTo>
                    <a:cubicBezTo>
                      <a:pt x="1" y="15"/>
                      <a:pt x="2" y="19"/>
                      <a:pt x="4" y="22"/>
                    </a:cubicBezTo>
                    <a:cubicBezTo>
                      <a:pt x="5" y="26"/>
                      <a:pt x="8" y="28"/>
                      <a:pt x="13" y="29"/>
                    </a:cubicBezTo>
                    <a:cubicBezTo>
                      <a:pt x="16" y="31"/>
                      <a:pt x="20" y="30"/>
                      <a:pt x="23" y="28"/>
                    </a:cubicBezTo>
                    <a:cubicBezTo>
                      <a:pt x="26" y="26"/>
                      <a:pt x="27" y="24"/>
                      <a:pt x="28" y="21"/>
                    </a:cubicBezTo>
                    <a:lnTo>
                      <a:pt x="28" y="20"/>
                    </a:ln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1" name="Freeform 440">
                <a:extLst>
                  <a:ext uri="{FF2B5EF4-FFF2-40B4-BE49-F238E27FC236}">
                    <a16:creationId xmlns:a16="http://schemas.microsoft.com/office/drawing/2014/main" id="{F4425B52-E6A5-0248-8869-CC934B865F67}"/>
                  </a:ext>
                </a:extLst>
              </p:cNvPr>
              <p:cNvSpPr/>
              <p:nvPr/>
            </p:nvSpPr>
            <p:spPr>
              <a:xfrm>
                <a:off x="20433476" y="11153752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5"/>
                    </a:moveTo>
                    <a:cubicBezTo>
                      <a:pt x="31" y="4"/>
                      <a:pt x="30" y="2"/>
                      <a:pt x="29" y="2"/>
                    </a:cubicBezTo>
                    <a:cubicBezTo>
                      <a:pt x="28" y="0"/>
                      <a:pt x="26" y="0"/>
                      <a:pt x="25" y="0"/>
                    </a:cubicBezTo>
                    <a:cubicBezTo>
                      <a:pt x="22" y="0"/>
                      <a:pt x="19" y="2"/>
                      <a:pt x="19" y="5"/>
                    </a:cubicBezTo>
                    <a:cubicBezTo>
                      <a:pt x="19" y="6"/>
                      <a:pt x="19" y="7"/>
                      <a:pt x="19" y="7"/>
                    </a:cubicBezTo>
                    <a:cubicBezTo>
                      <a:pt x="17" y="7"/>
                      <a:pt x="15" y="7"/>
                      <a:pt x="13" y="7"/>
                    </a:cubicBezTo>
                    <a:cubicBezTo>
                      <a:pt x="11" y="5"/>
                      <a:pt x="9" y="5"/>
                      <a:pt x="7" y="4"/>
                    </a:cubicBezTo>
                    <a:cubicBezTo>
                      <a:pt x="4" y="4"/>
                      <a:pt x="3" y="5"/>
                      <a:pt x="2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5"/>
                      <a:pt x="2" y="19"/>
                      <a:pt x="4" y="22"/>
                    </a:cubicBezTo>
                    <a:cubicBezTo>
                      <a:pt x="7" y="26"/>
                      <a:pt x="9" y="28"/>
                      <a:pt x="13" y="29"/>
                    </a:cubicBezTo>
                    <a:cubicBezTo>
                      <a:pt x="17" y="30"/>
                      <a:pt x="21" y="30"/>
                      <a:pt x="24" y="27"/>
                    </a:cubicBezTo>
                    <a:cubicBezTo>
                      <a:pt x="26" y="26"/>
                      <a:pt x="28" y="23"/>
                      <a:pt x="28" y="21"/>
                    </a:cubicBezTo>
                    <a:cubicBezTo>
                      <a:pt x="28" y="20"/>
                      <a:pt x="29" y="20"/>
                      <a:pt x="29" y="20"/>
                    </a:cubicBezTo>
                    <a:cubicBezTo>
                      <a:pt x="31" y="15"/>
                      <a:pt x="31" y="10"/>
                      <a:pt x="31" y="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2" name="Freeform 441">
                <a:extLst>
                  <a:ext uri="{FF2B5EF4-FFF2-40B4-BE49-F238E27FC236}">
                    <a16:creationId xmlns:a16="http://schemas.microsoft.com/office/drawing/2014/main" id="{1470C295-264A-424C-BFB9-F34931E290FC}"/>
                  </a:ext>
                </a:extLst>
              </p:cNvPr>
              <p:cNvSpPr/>
              <p:nvPr/>
            </p:nvSpPr>
            <p:spPr>
              <a:xfrm>
                <a:off x="20433476" y="10530638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1" y="4"/>
                      <a:pt x="30" y="3"/>
                      <a:pt x="29" y="2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2" y="0"/>
                      <a:pt x="19" y="3"/>
                      <a:pt x="19" y="6"/>
                    </a:cubicBezTo>
                    <a:cubicBezTo>
                      <a:pt x="19" y="6"/>
                      <a:pt x="19" y="7"/>
                      <a:pt x="19" y="8"/>
                    </a:cubicBezTo>
                    <a:lnTo>
                      <a:pt x="19" y="7"/>
                    </a:lnTo>
                    <a:cubicBezTo>
                      <a:pt x="17" y="7"/>
                      <a:pt x="15" y="7"/>
                      <a:pt x="13" y="8"/>
                    </a:cubicBezTo>
                    <a:cubicBezTo>
                      <a:pt x="11" y="6"/>
                      <a:pt x="9" y="5"/>
                      <a:pt x="7" y="5"/>
                    </a:cubicBezTo>
                    <a:cubicBezTo>
                      <a:pt x="4" y="4"/>
                      <a:pt x="3" y="6"/>
                      <a:pt x="2" y="7"/>
                    </a:cubicBezTo>
                    <a:cubicBezTo>
                      <a:pt x="0" y="9"/>
                      <a:pt x="0" y="10"/>
                      <a:pt x="1" y="12"/>
                    </a:cubicBezTo>
                    <a:cubicBezTo>
                      <a:pt x="2" y="15"/>
                      <a:pt x="2" y="19"/>
                      <a:pt x="4" y="22"/>
                    </a:cubicBezTo>
                    <a:cubicBezTo>
                      <a:pt x="7" y="26"/>
                      <a:pt x="9" y="28"/>
                      <a:pt x="13" y="29"/>
                    </a:cubicBezTo>
                    <a:cubicBezTo>
                      <a:pt x="17" y="31"/>
                      <a:pt x="21" y="30"/>
                      <a:pt x="24" y="28"/>
                    </a:cubicBezTo>
                    <a:cubicBezTo>
                      <a:pt x="26" y="26"/>
                      <a:pt x="28" y="24"/>
                      <a:pt x="28" y="21"/>
                    </a:cubicBezTo>
                    <a:lnTo>
                      <a:pt x="29" y="20"/>
                    </a:ln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3" name="Freeform 442">
                <a:extLst>
                  <a:ext uri="{FF2B5EF4-FFF2-40B4-BE49-F238E27FC236}">
                    <a16:creationId xmlns:a16="http://schemas.microsoft.com/office/drawing/2014/main" id="{B244B7A6-8E72-9B4E-9DAA-16554E301430}"/>
                  </a:ext>
                </a:extLst>
              </p:cNvPr>
              <p:cNvSpPr/>
              <p:nvPr/>
            </p:nvSpPr>
            <p:spPr>
              <a:xfrm>
                <a:off x="19967553" y="10605412"/>
                <a:ext cx="71010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" h="56">
                    <a:moveTo>
                      <a:pt x="35" y="42"/>
                    </a:moveTo>
                    <a:cubicBezTo>
                      <a:pt x="35" y="42"/>
                      <a:pt x="34" y="43"/>
                      <a:pt x="35" y="42"/>
                    </a:cubicBezTo>
                    <a:close/>
                    <a:moveTo>
                      <a:pt x="49" y="11"/>
                    </a:moveTo>
                    <a:cubicBezTo>
                      <a:pt x="38" y="1"/>
                      <a:pt x="19" y="-5"/>
                      <a:pt x="7" y="6"/>
                    </a:cubicBezTo>
                    <a:cubicBezTo>
                      <a:pt x="0" y="12"/>
                      <a:pt x="-2" y="23"/>
                      <a:pt x="2" y="32"/>
                    </a:cubicBezTo>
                    <a:cubicBezTo>
                      <a:pt x="2" y="33"/>
                      <a:pt x="2" y="34"/>
                      <a:pt x="2" y="36"/>
                    </a:cubicBezTo>
                    <a:cubicBezTo>
                      <a:pt x="2" y="41"/>
                      <a:pt x="2" y="45"/>
                      <a:pt x="4" y="49"/>
                    </a:cubicBezTo>
                    <a:cubicBezTo>
                      <a:pt x="8" y="52"/>
                      <a:pt x="11" y="53"/>
                      <a:pt x="15" y="54"/>
                    </a:cubicBezTo>
                    <a:cubicBezTo>
                      <a:pt x="19" y="55"/>
                      <a:pt x="22" y="56"/>
                      <a:pt x="26" y="56"/>
                    </a:cubicBezTo>
                    <a:cubicBezTo>
                      <a:pt x="33" y="57"/>
                      <a:pt x="40" y="56"/>
                      <a:pt x="46" y="53"/>
                    </a:cubicBezTo>
                    <a:cubicBezTo>
                      <a:pt x="53" y="49"/>
                      <a:pt x="58" y="41"/>
                      <a:pt x="58" y="33"/>
                    </a:cubicBezTo>
                    <a:cubicBezTo>
                      <a:pt x="58" y="25"/>
                      <a:pt x="54" y="17"/>
                      <a:pt x="49" y="11"/>
                    </a:cubicBezTo>
                    <a:close/>
                    <a:moveTo>
                      <a:pt x="39" y="26"/>
                    </a:moveTo>
                    <a:cubicBezTo>
                      <a:pt x="40" y="26"/>
                      <a:pt x="40" y="26"/>
                      <a:pt x="40" y="2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4" name="Freeform 443">
                <a:extLst>
                  <a:ext uri="{FF2B5EF4-FFF2-40B4-BE49-F238E27FC236}">
                    <a16:creationId xmlns:a16="http://schemas.microsoft.com/office/drawing/2014/main" id="{4168CEA0-75CC-6B47-8948-AD3CFC70F2D6}"/>
                  </a:ext>
                </a:extLst>
              </p:cNvPr>
              <p:cNvSpPr/>
              <p:nvPr/>
            </p:nvSpPr>
            <p:spPr>
              <a:xfrm>
                <a:off x="19930179" y="1120360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5" name="Freeform 444">
                <a:extLst>
                  <a:ext uri="{FF2B5EF4-FFF2-40B4-BE49-F238E27FC236}">
                    <a16:creationId xmlns:a16="http://schemas.microsoft.com/office/drawing/2014/main" id="{C999210F-502A-F548-8C02-806EAF0E35DD}"/>
                  </a:ext>
                </a:extLst>
              </p:cNvPr>
              <p:cNvSpPr/>
              <p:nvPr/>
            </p:nvSpPr>
            <p:spPr>
              <a:xfrm>
                <a:off x="20251594" y="11045331"/>
                <a:ext cx="14950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5">
                    <a:moveTo>
                      <a:pt x="7" y="0"/>
                    </a:moveTo>
                    <a:cubicBezTo>
                      <a:pt x="-2" y="0"/>
                      <a:pt x="-2" y="15"/>
                      <a:pt x="7" y="15"/>
                    </a:cubicBezTo>
                    <a:cubicBezTo>
                      <a:pt x="16" y="15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6" name="Freeform 445">
                <a:extLst>
                  <a:ext uri="{FF2B5EF4-FFF2-40B4-BE49-F238E27FC236}">
                    <a16:creationId xmlns:a16="http://schemas.microsoft.com/office/drawing/2014/main" id="{7F9A8D92-828E-074E-BB25-E378AC79B6D0}"/>
                  </a:ext>
                </a:extLst>
              </p:cNvPr>
              <p:cNvSpPr/>
              <p:nvPr/>
            </p:nvSpPr>
            <p:spPr>
              <a:xfrm>
                <a:off x="19871624" y="10778637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7" name="Freeform 446">
                <a:extLst>
                  <a:ext uri="{FF2B5EF4-FFF2-40B4-BE49-F238E27FC236}">
                    <a16:creationId xmlns:a16="http://schemas.microsoft.com/office/drawing/2014/main" id="{9D264197-4109-1D4F-AEA6-4877AC568B8F}"/>
                  </a:ext>
                </a:extLst>
              </p:cNvPr>
              <p:cNvSpPr/>
              <p:nvPr/>
            </p:nvSpPr>
            <p:spPr>
              <a:xfrm>
                <a:off x="20621594" y="1071507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8" name="Freeform 447">
                <a:extLst>
                  <a:ext uri="{FF2B5EF4-FFF2-40B4-BE49-F238E27FC236}">
                    <a16:creationId xmlns:a16="http://schemas.microsoft.com/office/drawing/2014/main" id="{C5874F30-46B0-5B4C-9A27-6D281F4813EB}"/>
                  </a:ext>
                </a:extLst>
              </p:cNvPr>
              <p:cNvSpPr/>
              <p:nvPr/>
            </p:nvSpPr>
            <p:spPr>
              <a:xfrm>
                <a:off x="20347520" y="11343179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9" name="Freeform 448">
                <a:extLst>
                  <a:ext uri="{FF2B5EF4-FFF2-40B4-BE49-F238E27FC236}">
                    <a16:creationId xmlns:a16="http://schemas.microsoft.com/office/drawing/2014/main" id="{771F255E-8B42-9840-9D4B-6CAD61285E1C}"/>
                  </a:ext>
                </a:extLst>
              </p:cNvPr>
              <p:cNvSpPr/>
              <p:nvPr/>
            </p:nvSpPr>
            <p:spPr>
              <a:xfrm>
                <a:off x="20340045" y="1062908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0" name="Freeform 449">
                <a:extLst>
                  <a:ext uri="{FF2B5EF4-FFF2-40B4-BE49-F238E27FC236}">
                    <a16:creationId xmlns:a16="http://schemas.microsoft.com/office/drawing/2014/main" id="{5ED375E1-0873-D34D-B18C-93284283E5CA}"/>
                  </a:ext>
                </a:extLst>
              </p:cNvPr>
              <p:cNvSpPr/>
              <p:nvPr/>
            </p:nvSpPr>
            <p:spPr>
              <a:xfrm>
                <a:off x="19824287" y="11287099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3"/>
                    </a:moveTo>
                    <a:cubicBezTo>
                      <a:pt x="16" y="2"/>
                      <a:pt x="16" y="1"/>
                      <a:pt x="15" y="0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1" y="0"/>
                      <a:pt x="10" y="1"/>
                      <a:pt x="10" y="3"/>
                    </a:cubicBezTo>
                    <a:lnTo>
                      <a:pt x="10" y="4"/>
                    </a:lnTo>
                    <a:cubicBezTo>
                      <a:pt x="9" y="4"/>
                      <a:pt x="8" y="4"/>
                      <a:pt x="6" y="4"/>
                    </a:cubicBezTo>
                    <a:cubicBezTo>
                      <a:pt x="6" y="3"/>
                      <a:pt x="4" y="2"/>
                      <a:pt x="3" y="2"/>
                    </a:cubicBezTo>
                    <a:cubicBezTo>
                      <a:pt x="2" y="2"/>
                      <a:pt x="2" y="3"/>
                      <a:pt x="1" y="4"/>
                    </a:cubicBezTo>
                    <a:cubicBezTo>
                      <a:pt x="0" y="4"/>
                      <a:pt x="0" y="5"/>
                      <a:pt x="0" y="6"/>
                    </a:cubicBezTo>
                    <a:cubicBezTo>
                      <a:pt x="1" y="8"/>
                      <a:pt x="1" y="10"/>
                      <a:pt x="2" y="11"/>
                    </a:cubicBezTo>
                    <a:cubicBezTo>
                      <a:pt x="3" y="13"/>
                      <a:pt x="4" y="15"/>
                      <a:pt x="7" y="15"/>
                    </a:cubicBezTo>
                    <a:cubicBezTo>
                      <a:pt x="9" y="16"/>
                      <a:pt x="11" y="16"/>
                      <a:pt x="13" y="14"/>
                    </a:cubicBezTo>
                    <a:cubicBezTo>
                      <a:pt x="14" y="14"/>
                      <a:pt x="15" y="12"/>
                      <a:pt x="15" y="11"/>
                    </a:cubicBezTo>
                    <a:lnTo>
                      <a:pt x="15" y="10"/>
                    </a:lnTo>
                    <a:cubicBezTo>
                      <a:pt x="16" y="8"/>
                      <a:pt x="16" y="5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1" name="Freeform 450">
                <a:extLst>
                  <a:ext uri="{FF2B5EF4-FFF2-40B4-BE49-F238E27FC236}">
                    <a16:creationId xmlns:a16="http://schemas.microsoft.com/office/drawing/2014/main" id="{0FE85230-258A-A64A-819A-001FB65AF6AB}"/>
                  </a:ext>
                </a:extLst>
              </p:cNvPr>
              <p:cNvSpPr/>
              <p:nvPr/>
            </p:nvSpPr>
            <p:spPr>
              <a:xfrm>
                <a:off x="20185567" y="10520668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3"/>
                    </a:moveTo>
                    <a:cubicBezTo>
                      <a:pt x="16" y="3"/>
                      <a:pt x="16" y="2"/>
                      <a:pt x="15" y="1"/>
                    </a:cubicBezTo>
                    <a:cubicBezTo>
                      <a:pt x="14" y="1"/>
                      <a:pt x="14" y="0"/>
                      <a:pt x="12" y="0"/>
                    </a:cubicBezTo>
                    <a:cubicBezTo>
                      <a:pt x="11" y="0"/>
                      <a:pt x="9" y="1"/>
                      <a:pt x="9" y="3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8" y="4"/>
                      <a:pt x="7" y="4"/>
                      <a:pt x="6" y="4"/>
                    </a:cubicBezTo>
                    <a:cubicBezTo>
                      <a:pt x="5" y="3"/>
                      <a:pt x="4" y="3"/>
                      <a:pt x="3" y="3"/>
                    </a:cubicBezTo>
                    <a:cubicBezTo>
                      <a:pt x="2" y="3"/>
                      <a:pt x="1" y="3"/>
                      <a:pt x="0" y="4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9"/>
                      <a:pt x="1" y="11"/>
                      <a:pt x="1" y="12"/>
                    </a:cubicBezTo>
                    <a:cubicBezTo>
                      <a:pt x="3" y="14"/>
                      <a:pt x="5" y="16"/>
                      <a:pt x="6" y="16"/>
                    </a:cubicBezTo>
                    <a:cubicBezTo>
                      <a:pt x="8" y="16"/>
                      <a:pt x="11" y="16"/>
                      <a:pt x="12" y="15"/>
                    </a:cubicBezTo>
                    <a:cubicBezTo>
                      <a:pt x="13" y="14"/>
                      <a:pt x="14" y="13"/>
                      <a:pt x="14" y="11"/>
                    </a:cubicBezTo>
                    <a:lnTo>
                      <a:pt x="15" y="11"/>
                    </a:lnTo>
                    <a:cubicBezTo>
                      <a:pt x="16" y="9"/>
                      <a:pt x="16" y="6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2" name="Freeform 451">
                <a:extLst>
                  <a:ext uri="{FF2B5EF4-FFF2-40B4-BE49-F238E27FC236}">
                    <a16:creationId xmlns:a16="http://schemas.microsoft.com/office/drawing/2014/main" id="{698A3807-35DE-F04D-97C3-22660A61B493}"/>
                  </a:ext>
                </a:extLst>
              </p:cNvPr>
              <p:cNvSpPr/>
              <p:nvPr/>
            </p:nvSpPr>
            <p:spPr>
              <a:xfrm>
                <a:off x="20244119" y="1121232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6" y="14"/>
                      <a:pt x="16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3" name="Freeform 452">
                <a:extLst>
                  <a:ext uri="{FF2B5EF4-FFF2-40B4-BE49-F238E27FC236}">
                    <a16:creationId xmlns:a16="http://schemas.microsoft.com/office/drawing/2014/main" id="{08CAE51A-7EA3-FE46-BEB2-D75A8E4046E2}"/>
                  </a:ext>
                </a:extLst>
              </p:cNvPr>
              <p:cNvSpPr/>
              <p:nvPr/>
            </p:nvSpPr>
            <p:spPr>
              <a:xfrm>
                <a:off x="20356240" y="10855904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4" name="Freeform 453">
                <a:extLst>
                  <a:ext uri="{FF2B5EF4-FFF2-40B4-BE49-F238E27FC236}">
                    <a16:creationId xmlns:a16="http://schemas.microsoft.com/office/drawing/2014/main" id="{10257F46-B1EE-2B4F-BD71-DB5336DB8317}"/>
                  </a:ext>
                </a:extLst>
              </p:cNvPr>
              <p:cNvSpPr/>
              <p:nvPr/>
            </p:nvSpPr>
            <p:spPr>
              <a:xfrm>
                <a:off x="20601661" y="10864627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5" name="Freeform 454">
                <a:extLst>
                  <a:ext uri="{FF2B5EF4-FFF2-40B4-BE49-F238E27FC236}">
                    <a16:creationId xmlns:a16="http://schemas.microsoft.com/office/drawing/2014/main" id="{0341F59D-08F1-784E-981A-636B5DBC2662}"/>
                  </a:ext>
                </a:extLst>
              </p:cNvPr>
              <p:cNvSpPr/>
              <p:nvPr/>
            </p:nvSpPr>
            <p:spPr>
              <a:xfrm>
                <a:off x="19879099" y="10657753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6" name="Freeform 455">
                <a:extLst>
                  <a:ext uri="{FF2B5EF4-FFF2-40B4-BE49-F238E27FC236}">
                    <a16:creationId xmlns:a16="http://schemas.microsoft.com/office/drawing/2014/main" id="{690ECDD9-DE0C-5441-A8BF-D98EF4F3C701}"/>
                  </a:ext>
                </a:extLst>
              </p:cNvPr>
              <p:cNvSpPr/>
              <p:nvPr/>
            </p:nvSpPr>
            <p:spPr>
              <a:xfrm>
                <a:off x="20509469" y="1065027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7" name="Freeform 456">
                <a:extLst>
                  <a:ext uri="{FF2B5EF4-FFF2-40B4-BE49-F238E27FC236}">
                    <a16:creationId xmlns:a16="http://schemas.microsoft.com/office/drawing/2014/main" id="{C8F2C72E-C246-0641-8F9E-2D74BDCBF9B9}"/>
                  </a:ext>
                </a:extLst>
              </p:cNvPr>
              <p:cNvSpPr/>
              <p:nvPr/>
            </p:nvSpPr>
            <p:spPr>
              <a:xfrm>
                <a:off x="20462129" y="11321993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8" name="Freeform 457">
                <a:extLst>
                  <a:ext uri="{FF2B5EF4-FFF2-40B4-BE49-F238E27FC236}">
                    <a16:creationId xmlns:a16="http://schemas.microsoft.com/office/drawing/2014/main" id="{B456BFC2-8CE5-7149-9ECF-80F7E3F15998}"/>
                  </a:ext>
                </a:extLst>
              </p:cNvPr>
              <p:cNvSpPr/>
              <p:nvPr/>
            </p:nvSpPr>
            <p:spPr>
              <a:xfrm>
                <a:off x="20214220" y="11330717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5" y="13"/>
                      <a:pt x="15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9" name="Freeform 458">
                <a:extLst>
                  <a:ext uri="{FF2B5EF4-FFF2-40B4-BE49-F238E27FC236}">
                    <a16:creationId xmlns:a16="http://schemas.microsoft.com/office/drawing/2014/main" id="{F5DEDBB5-D255-6844-9671-744702F062FD}"/>
                  </a:ext>
                </a:extLst>
              </p:cNvPr>
              <p:cNvSpPr/>
              <p:nvPr/>
            </p:nvSpPr>
            <p:spPr>
              <a:xfrm>
                <a:off x="19947621" y="10827240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0" name="Freeform 459">
                <a:extLst>
                  <a:ext uri="{FF2B5EF4-FFF2-40B4-BE49-F238E27FC236}">
                    <a16:creationId xmlns:a16="http://schemas.microsoft.com/office/drawing/2014/main" id="{3A0AC8F9-0D08-B644-AAAF-D8013DFD8BCE}"/>
                  </a:ext>
                </a:extLst>
              </p:cNvPr>
              <p:cNvSpPr/>
              <p:nvPr/>
            </p:nvSpPr>
            <p:spPr>
              <a:xfrm>
                <a:off x="20031085" y="10918212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1" name="Freeform 460">
                <a:extLst>
                  <a:ext uri="{FF2B5EF4-FFF2-40B4-BE49-F238E27FC236}">
                    <a16:creationId xmlns:a16="http://schemas.microsoft.com/office/drawing/2014/main" id="{43341B6D-AB95-7E4B-A6D4-0FE84460F3A7}"/>
                  </a:ext>
                </a:extLst>
              </p:cNvPr>
              <p:cNvSpPr/>
              <p:nvPr/>
            </p:nvSpPr>
            <p:spPr>
              <a:xfrm>
                <a:off x="19862903" y="1101916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2" name="Freeform 461">
                <a:extLst>
                  <a:ext uri="{FF2B5EF4-FFF2-40B4-BE49-F238E27FC236}">
                    <a16:creationId xmlns:a16="http://schemas.microsoft.com/office/drawing/2014/main" id="{83D7FC94-AE9B-954A-BB21-CBC458B8080A}"/>
                  </a:ext>
                </a:extLst>
              </p:cNvPr>
              <p:cNvSpPr/>
              <p:nvPr/>
            </p:nvSpPr>
            <p:spPr>
              <a:xfrm>
                <a:off x="20554321" y="11297069"/>
                <a:ext cx="54815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42">
                    <a:moveTo>
                      <a:pt x="45" y="16"/>
                    </a:moveTo>
                    <a:cubicBezTo>
                      <a:pt x="43" y="7"/>
                      <a:pt x="36" y="-1"/>
                      <a:pt x="26" y="0"/>
                    </a:cubicBezTo>
                    <a:cubicBezTo>
                      <a:pt x="23" y="0"/>
                      <a:pt x="20" y="2"/>
                      <a:pt x="18" y="4"/>
                    </a:cubicBezTo>
                    <a:cubicBezTo>
                      <a:pt x="14" y="6"/>
                      <a:pt x="11" y="9"/>
                      <a:pt x="8" y="11"/>
                    </a:cubicBezTo>
                    <a:cubicBezTo>
                      <a:pt x="6" y="13"/>
                      <a:pt x="3" y="16"/>
                      <a:pt x="2" y="19"/>
                    </a:cubicBezTo>
                    <a:cubicBezTo>
                      <a:pt x="1" y="21"/>
                      <a:pt x="0" y="22"/>
                      <a:pt x="0" y="25"/>
                    </a:cubicBezTo>
                    <a:cubicBezTo>
                      <a:pt x="2" y="33"/>
                      <a:pt x="8" y="38"/>
                      <a:pt x="15" y="41"/>
                    </a:cubicBezTo>
                    <a:cubicBezTo>
                      <a:pt x="24" y="44"/>
                      <a:pt x="32" y="42"/>
                      <a:pt x="37" y="37"/>
                    </a:cubicBezTo>
                    <a:cubicBezTo>
                      <a:pt x="43" y="32"/>
                      <a:pt x="46" y="23"/>
                      <a:pt x="45" y="1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22" name="Group 621">
              <a:extLst>
                <a:ext uri="{FF2B5EF4-FFF2-40B4-BE49-F238E27FC236}">
                  <a16:creationId xmlns:a16="http://schemas.microsoft.com/office/drawing/2014/main" id="{3F1D1633-ACF3-4249-9ED8-381E2DF6A30B}"/>
                </a:ext>
              </a:extLst>
            </p:cNvPr>
            <p:cNvGrpSpPr/>
            <p:nvPr/>
          </p:nvGrpSpPr>
          <p:grpSpPr>
            <a:xfrm>
              <a:off x="19598799" y="10407261"/>
              <a:ext cx="1162324" cy="1166471"/>
              <a:chOff x="19598799" y="10407261"/>
              <a:chExt cx="1162324" cy="1166471"/>
            </a:xfrm>
          </p:grpSpPr>
          <p:sp>
            <p:nvSpPr>
              <p:cNvPr id="463" name="Freeform 462">
                <a:extLst>
                  <a:ext uri="{FF2B5EF4-FFF2-40B4-BE49-F238E27FC236}">
                    <a16:creationId xmlns:a16="http://schemas.microsoft.com/office/drawing/2014/main" id="{7789F112-D2F9-4B43-822E-6D2576253D41}"/>
                  </a:ext>
                </a:extLst>
              </p:cNvPr>
              <p:cNvSpPr/>
              <p:nvPr/>
            </p:nvSpPr>
            <p:spPr>
              <a:xfrm>
                <a:off x="19598799" y="10407261"/>
                <a:ext cx="1162324" cy="11664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4" h="937">
                    <a:moveTo>
                      <a:pt x="929" y="755"/>
                    </a:moveTo>
                    <a:cubicBezTo>
                      <a:pt x="929" y="757"/>
                      <a:pt x="928" y="760"/>
                      <a:pt x="927" y="762"/>
                    </a:cubicBezTo>
                    <a:cubicBezTo>
                      <a:pt x="911" y="814"/>
                      <a:pt x="872" y="859"/>
                      <a:pt x="813" y="895"/>
                    </a:cubicBezTo>
                    <a:cubicBezTo>
                      <a:pt x="811" y="896"/>
                      <a:pt x="809" y="898"/>
                      <a:pt x="806" y="899"/>
                    </a:cubicBezTo>
                    <a:cubicBezTo>
                      <a:pt x="770" y="920"/>
                      <a:pt x="725" y="936"/>
                      <a:pt x="706" y="936"/>
                    </a:cubicBezTo>
                    <a:lnTo>
                      <a:pt x="704" y="936"/>
                    </a:lnTo>
                    <a:lnTo>
                      <a:pt x="700" y="936"/>
                    </a:lnTo>
                    <a:cubicBezTo>
                      <a:pt x="624" y="929"/>
                      <a:pt x="545" y="925"/>
                      <a:pt x="468" y="925"/>
                    </a:cubicBezTo>
                    <a:lnTo>
                      <a:pt x="461" y="925"/>
                    </a:lnTo>
                    <a:cubicBezTo>
                      <a:pt x="385" y="926"/>
                      <a:pt x="309" y="930"/>
                      <a:pt x="234" y="936"/>
                    </a:cubicBezTo>
                    <a:lnTo>
                      <a:pt x="231" y="937"/>
                    </a:lnTo>
                    <a:lnTo>
                      <a:pt x="229" y="937"/>
                    </a:lnTo>
                    <a:cubicBezTo>
                      <a:pt x="195" y="937"/>
                      <a:pt x="39" y="879"/>
                      <a:pt x="6" y="757"/>
                    </a:cubicBezTo>
                    <a:cubicBezTo>
                      <a:pt x="-10" y="700"/>
                      <a:pt x="7" y="661"/>
                      <a:pt x="22" y="629"/>
                    </a:cubicBezTo>
                    <a:cubicBezTo>
                      <a:pt x="34" y="601"/>
                      <a:pt x="45" y="578"/>
                      <a:pt x="39" y="535"/>
                    </a:cubicBezTo>
                    <a:cubicBezTo>
                      <a:pt x="38" y="530"/>
                      <a:pt x="37" y="523"/>
                      <a:pt x="36" y="516"/>
                    </a:cubicBezTo>
                    <a:cubicBezTo>
                      <a:pt x="31" y="486"/>
                      <a:pt x="22" y="436"/>
                      <a:pt x="17" y="367"/>
                    </a:cubicBezTo>
                    <a:cubicBezTo>
                      <a:pt x="17" y="364"/>
                      <a:pt x="17" y="354"/>
                      <a:pt x="17" y="354"/>
                    </a:cubicBezTo>
                    <a:cubicBezTo>
                      <a:pt x="11" y="272"/>
                      <a:pt x="41" y="191"/>
                      <a:pt x="101" y="127"/>
                    </a:cubicBezTo>
                    <a:cubicBezTo>
                      <a:pt x="107" y="121"/>
                      <a:pt x="113" y="114"/>
                      <a:pt x="120" y="109"/>
                    </a:cubicBezTo>
                    <a:cubicBezTo>
                      <a:pt x="149" y="81"/>
                      <a:pt x="184" y="59"/>
                      <a:pt x="222" y="41"/>
                    </a:cubicBezTo>
                    <a:cubicBezTo>
                      <a:pt x="253" y="27"/>
                      <a:pt x="286" y="16"/>
                      <a:pt x="321" y="9"/>
                    </a:cubicBezTo>
                    <a:cubicBezTo>
                      <a:pt x="351" y="3"/>
                      <a:pt x="382" y="0"/>
                      <a:pt x="414" y="0"/>
                    </a:cubicBezTo>
                    <a:lnTo>
                      <a:pt x="520" y="0"/>
                    </a:lnTo>
                    <a:cubicBezTo>
                      <a:pt x="618" y="0"/>
                      <a:pt x="710" y="29"/>
                      <a:pt x="782" y="83"/>
                    </a:cubicBezTo>
                    <a:cubicBezTo>
                      <a:pt x="800" y="96"/>
                      <a:pt x="817" y="111"/>
                      <a:pt x="833" y="127"/>
                    </a:cubicBezTo>
                    <a:cubicBezTo>
                      <a:pt x="892" y="192"/>
                      <a:pt x="923" y="273"/>
                      <a:pt x="917" y="355"/>
                    </a:cubicBezTo>
                    <a:lnTo>
                      <a:pt x="867" y="352"/>
                    </a:lnTo>
                    <a:lnTo>
                      <a:pt x="917" y="356"/>
                    </a:lnTo>
                    <a:lnTo>
                      <a:pt x="916" y="359"/>
                    </a:lnTo>
                    <a:cubicBezTo>
                      <a:pt x="912" y="430"/>
                      <a:pt x="905" y="475"/>
                      <a:pt x="899" y="508"/>
                    </a:cubicBezTo>
                    <a:cubicBezTo>
                      <a:pt x="896" y="527"/>
                      <a:pt x="894" y="541"/>
                      <a:pt x="893" y="554"/>
                    </a:cubicBezTo>
                    <a:cubicBezTo>
                      <a:pt x="890" y="596"/>
                      <a:pt x="900" y="616"/>
                      <a:pt x="912" y="640"/>
                    </a:cubicBezTo>
                    <a:cubicBezTo>
                      <a:pt x="916" y="649"/>
                      <a:pt x="921" y="659"/>
                      <a:pt x="925" y="670"/>
                    </a:cubicBezTo>
                    <a:cubicBezTo>
                      <a:pt x="934" y="692"/>
                      <a:pt x="938" y="719"/>
                      <a:pt x="929" y="755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9C2DD0FB-9598-234A-AC28-3C4BCAC4D7C3}"/>
                  </a:ext>
                </a:extLst>
              </p:cNvPr>
              <p:cNvSpPr/>
              <p:nvPr/>
            </p:nvSpPr>
            <p:spPr>
              <a:xfrm>
                <a:off x="19998698" y="10407261"/>
                <a:ext cx="573064" cy="3053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1" h="246">
                    <a:moveTo>
                      <a:pt x="461" y="83"/>
                    </a:moveTo>
                    <a:cubicBezTo>
                      <a:pt x="433" y="115"/>
                      <a:pt x="400" y="145"/>
                      <a:pt x="368" y="172"/>
                    </a:cubicBezTo>
                    <a:cubicBezTo>
                      <a:pt x="339" y="196"/>
                      <a:pt x="307" y="220"/>
                      <a:pt x="271" y="234"/>
                    </a:cubicBezTo>
                    <a:cubicBezTo>
                      <a:pt x="236" y="248"/>
                      <a:pt x="194" y="251"/>
                      <a:pt x="159" y="235"/>
                    </a:cubicBezTo>
                    <a:cubicBezTo>
                      <a:pt x="125" y="218"/>
                      <a:pt x="101" y="184"/>
                      <a:pt x="80" y="152"/>
                    </a:cubicBezTo>
                    <a:cubicBezTo>
                      <a:pt x="50" y="107"/>
                      <a:pt x="19" y="59"/>
                      <a:pt x="0" y="9"/>
                    </a:cubicBezTo>
                    <a:cubicBezTo>
                      <a:pt x="30" y="3"/>
                      <a:pt x="61" y="0"/>
                      <a:pt x="93" y="0"/>
                    </a:cubicBezTo>
                    <a:lnTo>
                      <a:pt x="199" y="0"/>
                    </a:lnTo>
                    <a:cubicBezTo>
                      <a:pt x="297" y="0"/>
                      <a:pt x="389" y="29"/>
                      <a:pt x="461" y="83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5" name="Freeform 464">
                <a:extLst>
                  <a:ext uri="{FF2B5EF4-FFF2-40B4-BE49-F238E27FC236}">
                    <a16:creationId xmlns:a16="http://schemas.microsoft.com/office/drawing/2014/main" id="{0ACDD276-7C18-AA4D-AAF7-D879324EFF0E}"/>
                  </a:ext>
                </a:extLst>
              </p:cNvPr>
              <p:cNvSpPr/>
              <p:nvPr/>
            </p:nvSpPr>
            <p:spPr>
              <a:xfrm>
                <a:off x="19661085" y="10469569"/>
                <a:ext cx="1037745" cy="1040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4" h="836">
                    <a:moveTo>
                      <a:pt x="830" y="692"/>
                    </a:moveTo>
                    <a:cubicBezTo>
                      <a:pt x="814" y="757"/>
                      <a:pt x="749" y="798"/>
                      <a:pt x="704" y="820"/>
                    </a:cubicBezTo>
                    <a:cubicBezTo>
                      <a:pt x="679" y="831"/>
                      <a:pt x="658" y="837"/>
                      <a:pt x="655" y="836"/>
                    </a:cubicBezTo>
                    <a:cubicBezTo>
                      <a:pt x="581" y="829"/>
                      <a:pt x="499" y="825"/>
                      <a:pt x="411" y="825"/>
                    </a:cubicBezTo>
                    <a:cubicBezTo>
                      <a:pt x="328" y="825"/>
                      <a:pt x="250" y="829"/>
                      <a:pt x="179" y="836"/>
                    </a:cubicBezTo>
                    <a:cubicBezTo>
                      <a:pt x="170" y="837"/>
                      <a:pt x="32" y="794"/>
                      <a:pt x="4" y="693"/>
                    </a:cubicBezTo>
                    <a:cubicBezTo>
                      <a:pt x="-19" y="613"/>
                      <a:pt x="55" y="589"/>
                      <a:pt x="39" y="478"/>
                    </a:cubicBezTo>
                    <a:cubicBezTo>
                      <a:pt x="35" y="453"/>
                      <a:pt x="24" y="399"/>
                      <a:pt x="18" y="313"/>
                    </a:cubicBezTo>
                    <a:cubicBezTo>
                      <a:pt x="18" y="309"/>
                      <a:pt x="17" y="302"/>
                      <a:pt x="17" y="300"/>
                    </a:cubicBezTo>
                    <a:cubicBezTo>
                      <a:pt x="12" y="226"/>
                      <a:pt x="41" y="158"/>
                      <a:pt x="94" y="105"/>
                    </a:cubicBezTo>
                    <a:cubicBezTo>
                      <a:pt x="157" y="41"/>
                      <a:pt x="254" y="0"/>
                      <a:pt x="364" y="0"/>
                    </a:cubicBezTo>
                    <a:lnTo>
                      <a:pt x="470" y="0"/>
                    </a:lnTo>
                    <a:cubicBezTo>
                      <a:pt x="670" y="0"/>
                      <a:pt x="828" y="138"/>
                      <a:pt x="817" y="302"/>
                    </a:cubicBezTo>
                    <a:cubicBezTo>
                      <a:pt x="817" y="303"/>
                      <a:pt x="817" y="304"/>
                      <a:pt x="816" y="305"/>
                    </a:cubicBezTo>
                    <a:cubicBezTo>
                      <a:pt x="809" y="415"/>
                      <a:pt x="796" y="460"/>
                      <a:pt x="793" y="501"/>
                    </a:cubicBezTo>
                    <a:cubicBezTo>
                      <a:pt x="785" y="609"/>
                      <a:pt x="849" y="620"/>
                      <a:pt x="830" y="692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6" name="Freeform 465">
                <a:extLst>
                  <a:ext uri="{FF2B5EF4-FFF2-40B4-BE49-F238E27FC236}">
                    <a16:creationId xmlns:a16="http://schemas.microsoft.com/office/drawing/2014/main" id="{B9FD0651-0FBE-3C49-9632-38EB504A57AD}"/>
                  </a:ext>
                </a:extLst>
              </p:cNvPr>
              <p:cNvSpPr/>
              <p:nvPr/>
            </p:nvSpPr>
            <p:spPr>
              <a:xfrm>
                <a:off x="20402335" y="11011682"/>
                <a:ext cx="57306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7" h="48">
                    <a:moveTo>
                      <a:pt x="45" y="15"/>
                    </a:moveTo>
                    <a:cubicBezTo>
                      <a:pt x="43" y="11"/>
                      <a:pt x="39" y="8"/>
                      <a:pt x="36" y="6"/>
                    </a:cubicBezTo>
                    <a:cubicBezTo>
                      <a:pt x="31" y="0"/>
                      <a:pt x="18" y="-3"/>
                      <a:pt x="12" y="5"/>
                    </a:cubicBezTo>
                    <a:cubicBezTo>
                      <a:pt x="11" y="7"/>
                      <a:pt x="11" y="9"/>
                      <a:pt x="11" y="11"/>
                    </a:cubicBezTo>
                    <a:cubicBezTo>
                      <a:pt x="10" y="13"/>
                      <a:pt x="8" y="16"/>
                      <a:pt x="9" y="19"/>
                    </a:cubicBezTo>
                    <a:cubicBezTo>
                      <a:pt x="7" y="20"/>
                      <a:pt x="6" y="20"/>
                      <a:pt x="5" y="21"/>
                    </a:cubicBezTo>
                    <a:cubicBezTo>
                      <a:pt x="2" y="23"/>
                      <a:pt x="0" y="26"/>
                      <a:pt x="0" y="29"/>
                    </a:cubicBezTo>
                    <a:cubicBezTo>
                      <a:pt x="0" y="38"/>
                      <a:pt x="8" y="46"/>
                      <a:pt x="16" y="47"/>
                    </a:cubicBezTo>
                    <a:cubicBezTo>
                      <a:pt x="18" y="48"/>
                      <a:pt x="20" y="48"/>
                      <a:pt x="22" y="48"/>
                    </a:cubicBezTo>
                    <a:cubicBezTo>
                      <a:pt x="30" y="48"/>
                      <a:pt x="37" y="44"/>
                      <a:pt x="41" y="38"/>
                    </a:cubicBezTo>
                    <a:cubicBezTo>
                      <a:pt x="47" y="32"/>
                      <a:pt x="49" y="23"/>
                      <a:pt x="45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7" name="Freeform 466">
                <a:extLst>
                  <a:ext uri="{FF2B5EF4-FFF2-40B4-BE49-F238E27FC236}">
                    <a16:creationId xmlns:a16="http://schemas.microsoft.com/office/drawing/2014/main" id="{84E8E315-F137-934C-9B16-88F17B71DF14}"/>
                  </a:ext>
                </a:extLst>
              </p:cNvPr>
              <p:cNvSpPr/>
              <p:nvPr/>
            </p:nvSpPr>
            <p:spPr>
              <a:xfrm>
                <a:off x="19994961" y="11206094"/>
                <a:ext cx="43603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" h="35">
                    <a:moveTo>
                      <a:pt x="35" y="7"/>
                    </a:moveTo>
                    <a:cubicBezTo>
                      <a:pt x="35" y="5"/>
                      <a:pt x="34" y="4"/>
                      <a:pt x="33" y="2"/>
                    </a:cubicBezTo>
                    <a:cubicBezTo>
                      <a:pt x="32" y="1"/>
                      <a:pt x="30" y="0"/>
                      <a:pt x="28" y="0"/>
                    </a:cubicBezTo>
                    <a:cubicBezTo>
                      <a:pt x="25" y="1"/>
                      <a:pt x="21" y="3"/>
                      <a:pt x="21" y="7"/>
                    </a:cubicBezTo>
                    <a:lnTo>
                      <a:pt x="21" y="8"/>
                    </a:lnTo>
                    <a:cubicBezTo>
                      <a:pt x="19" y="8"/>
                      <a:pt x="16" y="8"/>
                      <a:pt x="14" y="8"/>
                    </a:cubicBezTo>
                    <a:cubicBezTo>
                      <a:pt x="12" y="7"/>
                      <a:pt x="9" y="6"/>
                      <a:pt x="6" y="6"/>
                    </a:cubicBezTo>
                    <a:cubicBezTo>
                      <a:pt x="4" y="6"/>
                      <a:pt x="2" y="7"/>
                      <a:pt x="1" y="8"/>
                    </a:cubicBezTo>
                    <a:cubicBezTo>
                      <a:pt x="0" y="10"/>
                      <a:pt x="-1" y="12"/>
                      <a:pt x="0" y="14"/>
                    </a:cubicBezTo>
                    <a:cubicBezTo>
                      <a:pt x="1" y="18"/>
                      <a:pt x="2" y="23"/>
                      <a:pt x="4" y="26"/>
                    </a:cubicBezTo>
                    <a:cubicBezTo>
                      <a:pt x="6" y="30"/>
                      <a:pt x="10" y="33"/>
                      <a:pt x="14" y="34"/>
                    </a:cubicBezTo>
                    <a:cubicBezTo>
                      <a:pt x="19" y="36"/>
                      <a:pt x="23" y="35"/>
                      <a:pt x="27" y="32"/>
                    </a:cubicBezTo>
                    <a:cubicBezTo>
                      <a:pt x="30" y="31"/>
                      <a:pt x="31" y="27"/>
                      <a:pt x="32" y="24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5" y="18"/>
                      <a:pt x="36" y="13"/>
                      <a:pt x="35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8" name="Freeform 467">
                <a:extLst>
                  <a:ext uri="{FF2B5EF4-FFF2-40B4-BE49-F238E27FC236}">
                    <a16:creationId xmlns:a16="http://schemas.microsoft.com/office/drawing/2014/main" id="{170394C0-694D-8343-BA19-C9DEA8B244FC}"/>
                  </a:ext>
                </a:extLst>
              </p:cNvPr>
              <p:cNvSpPr/>
              <p:nvPr/>
            </p:nvSpPr>
            <p:spPr>
              <a:xfrm>
                <a:off x="19867886" y="11409230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30" y="6"/>
                    </a:moveTo>
                    <a:cubicBezTo>
                      <a:pt x="30" y="5"/>
                      <a:pt x="30" y="3"/>
                      <a:pt x="28" y="1"/>
                    </a:cubicBezTo>
                    <a:cubicBezTo>
                      <a:pt x="27" y="1"/>
                      <a:pt x="26" y="0"/>
                      <a:pt x="24" y="0"/>
                    </a:cubicBezTo>
                    <a:cubicBezTo>
                      <a:pt x="21" y="0"/>
                      <a:pt x="18" y="3"/>
                      <a:pt x="19" y="6"/>
                    </a:cubicBezTo>
                    <a:lnTo>
                      <a:pt x="19" y="7"/>
                    </a:lnTo>
                    <a:lnTo>
                      <a:pt x="18" y="7"/>
                    </a:lnTo>
                    <a:cubicBezTo>
                      <a:pt x="16" y="7"/>
                      <a:pt x="14" y="7"/>
                      <a:pt x="12" y="7"/>
                    </a:cubicBezTo>
                    <a:cubicBezTo>
                      <a:pt x="10" y="6"/>
                      <a:pt x="8" y="5"/>
                      <a:pt x="6" y="5"/>
                    </a:cubicBezTo>
                    <a:cubicBezTo>
                      <a:pt x="4" y="5"/>
                      <a:pt x="2" y="6"/>
                      <a:pt x="1" y="7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6"/>
                      <a:pt x="1" y="19"/>
                      <a:pt x="3" y="22"/>
                    </a:cubicBezTo>
                    <a:cubicBezTo>
                      <a:pt x="6" y="25"/>
                      <a:pt x="9" y="28"/>
                      <a:pt x="12" y="30"/>
                    </a:cubicBezTo>
                    <a:cubicBezTo>
                      <a:pt x="16" y="30"/>
                      <a:pt x="20" y="30"/>
                      <a:pt x="23" y="28"/>
                    </a:cubicBezTo>
                    <a:cubicBezTo>
                      <a:pt x="25" y="26"/>
                      <a:pt x="27" y="23"/>
                      <a:pt x="28" y="21"/>
                    </a:cubicBezTo>
                    <a:cubicBezTo>
                      <a:pt x="30" y="16"/>
                      <a:pt x="31" y="11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9" name="Freeform 468">
                <a:extLst>
                  <a:ext uri="{FF2B5EF4-FFF2-40B4-BE49-F238E27FC236}">
                    <a16:creationId xmlns:a16="http://schemas.microsoft.com/office/drawing/2014/main" id="{6E4582E0-095F-F346-A00F-82DEC16A67C7}"/>
                  </a:ext>
                </a:extLst>
              </p:cNvPr>
              <p:cNvSpPr/>
              <p:nvPr/>
            </p:nvSpPr>
            <p:spPr>
              <a:xfrm>
                <a:off x="20356240" y="11208583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29" y="6"/>
                    </a:moveTo>
                    <a:cubicBezTo>
                      <a:pt x="29" y="5"/>
                      <a:pt x="29" y="4"/>
                      <a:pt x="28" y="2"/>
                    </a:cubicBezTo>
                    <a:cubicBezTo>
                      <a:pt x="27" y="1"/>
                      <a:pt x="25" y="0"/>
                      <a:pt x="24" y="0"/>
                    </a:cubicBezTo>
                    <a:cubicBezTo>
                      <a:pt x="21" y="0"/>
                      <a:pt x="18" y="4"/>
                      <a:pt x="18" y="6"/>
                    </a:cubicBezTo>
                    <a:cubicBezTo>
                      <a:pt x="18" y="7"/>
                      <a:pt x="18" y="7"/>
                      <a:pt x="18" y="8"/>
                    </a:cubicBezTo>
                    <a:lnTo>
                      <a:pt x="17" y="8"/>
                    </a:lnTo>
                    <a:cubicBezTo>
                      <a:pt x="15" y="7"/>
                      <a:pt x="13" y="7"/>
                      <a:pt x="12" y="8"/>
                    </a:cubicBezTo>
                    <a:cubicBezTo>
                      <a:pt x="9" y="6"/>
                      <a:pt x="7" y="5"/>
                      <a:pt x="5" y="5"/>
                    </a:cubicBezTo>
                    <a:cubicBezTo>
                      <a:pt x="3" y="5"/>
                      <a:pt x="1" y="6"/>
                      <a:pt x="1" y="8"/>
                    </a:cubicBezTo>
                    <a:cubicBezTo>
                      <a:pt x="0" y="9"/>
                      <a:pt x="-1" y="11"/>
                      <a:pt x="0" y="13"/>
                    </a:cubicBezTo>
                    <a:cubicBezTo>
                      <a:pt x="0" y="16"/>
                      <a:pt x="1" y="20"/>
                      <a:pt x="3" y="23"/>
                    </a:cubicBezTo>
                    <a:cubicBezTo>
                      <a:pt x="5" y="26"/>
                      <a:pt x="8" y="29"/>
                      <a:pt x="12" y="30"/>
                    </a:cubicBezTo>
                    <a:cubicBezTo>
                      <a:pt x="15" y="31"/>
                      <a:pt x="20" y="30"/>
                      <a:pt x="23" y="29"/>
                    </a:cubicBezTo>
                    <a:cubicBezTo>
                      <a:pt x="25" y="27"/>
                      <a:pt x="27" y="24"/>
                      <a:pt x="27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9" y="16"/>
                      <a:pt x="30" y="11"/>
                      <a:pt x="29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0" name="Freeform 469">
                <a:extLst>
                  <a:ext uri="{FF2B5EF4-FFF2-40B4-BE49-F238E27FC236}">
                    <a16:creationId xmlns:a16="http://schemas.microsoft.com/office/drawing/2014/main" id="{7B131B93-D2F7-D348-B740-58628D54008B}"/>
                  </a:ext>
                </a:extLst>
              </p:cNvPr>
              <p:cNvSpPr/>
              <p:nvPr/>
            </p:nvSpPr>
            <p:spPr>
              <a:xfrm>
                <a:off x="20356240" y="10586715"/>
                <a:ext cx="36128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0" h="30">
                    <a:moveTo>
                      <a:pt x="29" y="6"/>
                    </a:moveTo>
                    <a:cubicBezTo>
                      <a:pt x="29" y="5"/>
                      <a:pt x="29" y="3"/>
                      <a:pt x="28" y="2"/>
                    </a:cubicBezTo>
                    <a:cubicBezTo>
                      <a:pt x="27" y="1"/>
                      <a:pt x="25" y="0"/>
                      <a:pt x="24" y="0"/>
                    </a:cubicBezTo>
                    <a:cubicBezTo>
                      <a:pt x="21" y="0"/>
                      <a:pt x="18" y="3"/>
                      <a:pt x="18" y="6"/>
                    </a:cubicBezTo>
                    <a:lnTo>
                      <a:pt x="18" y="7"/>
                    </a:lnTo>
                    <a:lnTo>
                      <a:pt x="17" y="7"/>
                    </a:lnTo>
                    <a:cubicBezTo>
                      <a:pt x="15" y="7"/>
                      <a:pt x="13" y="7"/>
                      <a:pt x="12" y="7"/>
                    </a:cubicBezTo>
                    <a:cubicBezTo>
                      <a:pt x="9" y="6"/>
                      <a:pt x="7" y="5"/>
                      <a:pt x="5" y="5"/>
                    </a:cubicBezTo>
                    <a:cubicBezTo>
                      <a:pt x="3" y="5"/>
                      <a:pt x="1" y="6"/>
                      <a:pt x="1" y="7"/>
                    </a:cubicBezTo>
                    <a:cubicBezTo>
                      <a:pt x="0" y="8"/>
                      <a:pt x="-1" y="10"/>
                      <a:pt x="0" y="12"/>
                    </a:cubicBezTo>
                    <a:cubicBezTo>
                      <a:pt x="0" y="16"/>
                      <a:pt x="1" y="19"/>
                      <a:pt x="3" y="22"/>
                    </a:cubicBezTo>
                    <a:cubicBezTo>
                      <a:pt x="5" y="26"/>
                      <a:pt x="8" y="28"/>
                      <a:pt x="12" y="30"/>
                    </a:cubicBezTo>
                    <a:cubicBezTo>
                      <a:pt x="15" y="30"/>
                      <a:pt x="20" y="30"/>
                      <a:pt x="23" y="28"/>
                    </a:cubicBezTo>
                    <a:cubicBezTo>
                      <a:pt x="25" y="26"/>
                      <a:pt x="27" y="24"/>
                      <a:pt x="27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9" y="16"/>
                      <a:pt x="30" y="11"/>
                      <a:pt x="29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1" name="Freeform 470">
                <a:extLst>
                  <a:ext uri="{FF2B5EF4-FFF2-40B4-BE49-F238E27FC236}">
                    <a16:creationId xmlns:a16="http://schemas.microsoft.com/office/drawing/2014/main" id="{F910F3D2-A0C0-8943-960A-8674761775B7}"/>
                  </a:ext>
                </a:extLst>
              </p:cNvPr>
              <p:cNvSpPr/>
              <p:nvPr/>
            </p:nvSpPr>
            <p:spPr>
              <a:xfrm>
                <a:off x="19890314" y="10661488"/>
                <a:ext cx="69764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" h="56">
                    <a:moveTo>
                      <a:pt x="35" y="43"/>
                    </a:moveTo>
                    <a:cubicBezTo>
                      <a:pt x="34" y="43"/>
                      <a:pt x="34" y="43"/>
                      <a:pt x="34" y="43"/>
                    </a:cubicBezTo>
                    <a:lnTo>
                      <a:pt x="34" y="42"/>
                    </a:lnTo>
                    <a:cubicBezTo>
                      <a:pt x="35" y="42"/>
                      <a:pt x="35" y="42"/>
                      <a:pt x="35" y="43"/>
                    </a:cubicBezTo>
                    <a:close/>
                    <a:moveTo>
                      <a:pt x="48" y="11"/>
                    </a:moveTo>
                    <a:cubicBezTo>
                      <a:pt x="38" y="2"/>
                      <a:pt x="19" y="-5"/>
                      <a:pt x="7" y="5"/>
                    </a:cubicBezTo>
                    <a:cubicBezTo>
                      <a:pt x="-1" y="12"/>
                      <a:pt x="-2" y="23"/>
                      <a:pt x="2" y="32"/>
                    </a:cubicBezTo>
                    <a:cubicBezTo>
                      <a:pt x="2" y="33"/>
                      <a:pt x="2" y="35"/>
                      <a:pt x="2" y="35"/>
                    </a:cubicBezTo>
                    <a:cubicBezTo>
                      <a:pt x="1" y="40"/>
                      <a:pt x="1" y="45"/>
                      <a:pt x="4" y="49"/>
                    </a:cubicBezTo>
                    <a:cubicBezTo>
                      <a:pt x="7" y="52"/>
                      <a:pt x="11" y="54"/>
                      <a:pt x="15" y="54"/>
                    </a:cubicBezTo>
                    <a:cubicBezTo>
                      <a:pt x="18" y="55"/>
                      <a:pt x="22" y="55"/>
                      <a:pt x="25" y="56"/>
                    </a:cubicBezTo>
                    <a:cubicBezTo>
                      <a:pt x="32" y="57"/>
                      <a:pt x="40" y="57"/>
                      <a:pt x="46" y="53"/>
                    </a:cubicBezTo>
                    <a:cubicBezTo>
                      <a:pt x="53" y="49"/>
                      <a:pt x="57" y="41"/>
                      <a:pt x="57" y="33"/>
                    </a:cubicBezTo>
                    <a:cubicBezTo>
                      <a:pt x="58" y="25"/>
                      <a:pt x="54" y="17"/>
                      <a:pt x="48" y="11"/>
                    </a:cubicBezTo>
                    <a:close/>
                    <a:moveTo>
                      <a:pt x="39" y="26"/>
                    </a:moveTo>
                    <a:cubicBezTo>
                      <a:pt x="40" y="26"/>
                      <a:pt x="40" y="25"/>
                      <a:pt x="40" y="2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2" name="Freeform 471">
                <a:extLst>
                  <a:ext uri="{FF2B5EF4-FFF2-40B4-BE49-F238E27FC236}">
                    <a16:creationId xmlns:a16="http://schemas.microsoft.com/office/drawing/2014/main" id="{C2281A90-AEE4-6747-8AFB-A30F52750DF0}"/>
                  </a:ext>
                </a:extLst>
              </p:cNvPr>
              <p:cNvSpPr/>
              <p:nvPr/>
            </p:nvSpPr>
            <p:spPr>
              <a:xfrm>
                <a:off x="19852940" y="1125968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3" name="Freeform 472">
                <a:extLst>
                  <a:ext uri="{FF2B5EF4-FFF2-40B4-BE49-F238E27FC236}">
                    <a16:creationId xmlns:a16="http://schemas.microsoft.com/office/drawing/2014/main" id="{53926745-9FAF-9D4E-8671-698948CF01C3}"/>
                  </a:ext>
                </a:extLst>
              </p:cNvPr>
              <p:cNvSpPr/>
              <p:nvPr/>
            </p:nvSpPr>
            <p:spPr>
              <a:xfrm>
                <a:off x="20174355" y="11102657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4" name="Freeform 473">
                <a:extLst>
                  <a:ext uri="{FF2B5EF4-FFF2-40B4-BE49-F238E27FC236}">
                    <a16:creationId xmlns:a16="http://schemas.microsoft.com/office/drawing/2014/main" id="{264285E1-A37D-BF43-B033-368BCDD2CF21}"/>
                  </a:ext>
                </a:extLst>
              </p:cNvPr>
              <p:cNvSpPr/>
              <p:nvPr/>
            </p:nvSpPr>
            <p:spPr>
              <a:xfrm>
                <a:off x="19794388" y="10834718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5" name="Freeform 474">
                <a:extLst>
                  <a:ext uri="{FF2B5EF4-FFF2-40B4-BE49-F238E27FC236}">
                    <a16:creationId xmlns:a16="http://schemas.microsoft.com/office/drawing/2014/main" id="{037F475B-526D-B64E-80CA-F8FFAEC77C54}"/>
                  </a:ext>
                </a:extLst>
              </p:cNvPr>
              <p:cNvSpPr/>
              <p:nvPr/>
            </p:nvSpPr>
            <p:spPr>
              <a:xfrm>
                <a:off x="20544351" y="1077116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0"/>
                    </a:moveTo>
                    <a:cubicBezTo>
                      <a:pt x="-2" y="0"/>
                      <a:pt x="-2" y="14"/>
                      <a:pt x="6" y="14"/>
                    </a:cubicBezTo>
                    <a:cubicBezTo>
                      <a:pt x="16" y="14"/>
                      <a:pt x="16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6" name="Freeform 475">
                <a:extLst>
                  <a:ext uri="{FF2B5EF4-FFF2-40B4-BE49-F238E27FC236}">
                    <a16:creationId xmlns:a16="http://schemas.microsoft.com/office/drawing/2014/main" id="{35701E69-D637-2F48-9B5D-46E61FCE8172}"/>
                  </a:ext>
                </a:extLst>
              </p:cNvPr>
              <p:cNvSpPr/>
              <p:nvPr/>
            </p:nvSpPr>
            <p:spPr>
              <a:xfrm>
                <a:off x="20270277" y="11398013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7" name="Freeform 476">
                <a:extLst>
                  <a:ext uri="{FF2B5EF4-FFF2-40B4-BE49-F238E27FC236}">
                    <a16:creationId xmlns:a16="http://schemas.microsoft.com/office/drawing/2014/main" id="{273EBE82-6492-6F4F-8732-29507A6A3002}"/>
                  </a:ext>
                </a:extLst>
              </p:cNvPr>
              <p:cNvSpPr/>
              <p:nvPr/>
            </p:nvSpPr>
            <p:spPr>
              <a:xfrm>
                <a:off x="20261557" y="1068517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8" name="Freeform 477">
                <a:extLst>
                  <a:ext uri="{FF2B5EF4-FFF2-40B4-BE49-F238E27FC236}">
                    <a16:creationId xmlns:a16="http://schemas.microsoft.com/office/drawing/2014/main" id="{E906BDA3-D9E5-3449-AAB9-0075A45A6944}"/>
                  </a:ext>
                </a:extLst>
              </p:cNvPr>
              <p:cNvSpPr/>
              <p:nvPr/>
            </p:nvSpPr>
            <p:spPr>
              <a:xfrm>
                <a:off x="19747048" y="11343179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3"/>
                    </a:moveTo>
                    <a:cubicBezTo>
                      <a:pt x="16" y="2"/>
                      <a:pt x="16" y="1"/>
                      <a:pt x="15" y="1"/>
                    </a:cubicBezTo>
                    <a:cubicBezTo>
                      <a:pt x="14" y="0"/>
                      <a:pt x="13" y="0"/>
                      <a:pt x="13" y="0"/>
                    </a:cubicBezTo>
                    <a:cubicBezTo>
                      <a:pt x="12" y="0"/>
                      <a:pt x="10" y="1"/>
                      <a:pt x="10" y="3"/>
                    </a:cubicBezTo>
                    <a:lnTo>
                      <a:pt x="10" y="4"/>
                    </a:lnTo>
                    <a:cubicBezTo>
                      <a:pt x="8" y="3"/>
                      <a:pt x="7" y="3"/>
                      <a:pt x="7" y="4"/>
                    </a:cubicBezTo>
                    <a:cubicBezTo>
                      <a:pt x="5" y="2"/>
                      <a:pt x="4" y="2"/>
                      <a:pt x="3" y="2"/>
                    </a:cubicBezTo>
                    <a:cubicBezTo>
                      <a:pt x="2" y="2"/>
                      <a:pt x="1" y="2"/>
                      <a:pt x="1" y="4"/>
                    </a:cubicBezTo>
                    <a:cubicBezTo>
                      <a:pt x="0" y="4"/>
                      <a:pt x="0" y="5"/>
                      <a:pt x="0" y="6"/>
                    </a:cubicBezTo>
                    <a:cubicBezTo>
                      <a:pt x="1" y="8"/>
                      <a:pt x="1" y="10"/>
                      <a:pt x="2" y="12"/>
                    </a:cubicBezTo>
                    <a:cubicBezTo>
                      <a:pt x="3" y="13"/>
                      <a:pt x="5" y="15"/>
                      <a:pt x="7" y="15"/>
                    </a:cubicBezTo>
                    <a:cubicBezTo>
                      <a:pt x="8" y="16"/>
                      <a:pt x="11" y="16"/>
                      <a:pt x="12" y="15"/>
                    </a:cubicBezTo>
                    <a:cubicBezTo>
                      <a:pt x="13" y="13"/>
                      <a:pt x="14" y="12"/>
                      <a:pt x="14" y="11"/>
                    </a:cubicBezTo>
                    <a:lnTo>
                      <a:pt x="15" y="11"/>
                    </a:lnTo>
                    <a:cubicBezTo>
                      <a:pt x="16" y="8"/>
                      <a:pt x="16" y="6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9" name="Freeform 478">
                <a:extLst>
                  <a:ext uri="{FF2B5EF4-FFF2-40B4-BE49-F238E27FC236}">
                    <a16:creationId xmlns:a16="http://schemas.microsoft.com/office/drawing/2014/main" id="{4FAF139A-6AAB-D941-A5DD-95D5C2D8A9C7}"/>
                  </a:ext>
                </a:extLst>
              </p:cNvPr>
              <p:cNvSpPr/>
              <p:nvPr/>
            </p:nvSpPr>
            <p:spPr>
              <a:xfrm>
                <a:off x="20107082" y="10577991"/>
                <a:ext cx="19933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" h="15">
                    <a:moveTo>
                      <a:pt x="17" y="2"/>
                    </a:moveTo>
                    <a:cubicBezTo>
                      <a:pt x="16" y="1"/>
                      <a:pt x="16" y="1"/>
                      <a:pt x="16" y="0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2" y="0"/>
                      <a:pt x="10" y="1"/>
                      <a:pt x="10" y="2"/>
                    </a:cubicBezTo>
                    <a:lnTo>
                      <a:pt x="10" y="3"/>
                    </a:lnTo>
                    <a:cubicBezTo>
                      <a:pt x="9" y="2"/>
                      <a:pt x="8" y="2"/>
                      <a:pt x="7" y="3"/>
                    </a:cubicBezTo>
                    <a:cubicBezTo>
                      <a:pt x="6" y="2"/>
                      <a:pt x="4" y="2"/>
                      <a:pt x="3" y="2"/>
                    </a:cubicBezTo>
                    <a:cubicBezTo>
                      <a:pt x="3" y="1"/>
                      <a:pt x="1" y="2"/>
                      <a:pt x="1" y="3"/>
                    </a:cubicBezTo>
                    <a:cubicBezTo>
                      <a:pt x="0" y="4"/>
                      <a:pt x="0" y="4"/>
                      <a:pt x="0" y="6"/>
                    </a:cubicBezTo>
                    <a:cubicBezTo>
                      <a:pt x="1" y="7"/>
                      <a:pt x="1" y="9"/>
                      <a:pt x="2" y="11"/>
                    </a:cubicBezTo>
                    <a:cubicBezTo>
                      <a:pt x="3" y="13"/>
                      <a:pt x="5" y="14"/>
                      <a:pt x="7" y="15"/>
                    </a:cubicBezTo>
                    <a:cubicBezTo>
                      <a:pt x="9" y="15"/>
                      <a:pt x="11" y="15"/>
                      <a:pt x="12" y="14"/>
                    </a:cubicBezTo>
                    <a:cubicBezTo>
                      <a:pt x="14" y="13"/>
                      <a:pt x="15" y="12"/>
                      <a:pt x="16" y="11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7" y="7"/>
                      <a:pt x="17" y="5"/>
                      <a:pt x="17" y="2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0" name="Freeform 479">
                <a:extLst>
                  <a:ext uri="{FF2B5EF4-FFF2-40B4-BE49-F238E27FC236}">
                    <a16:creationId xmlns:a16="http://schemas.microsoft.com/office/drawing/2014/main" id="{8A148B7C-8D9B-5348-9C21-A03B258FF883}"/>
                  </a:ext>
                </a:extLst>
              </p:cNvPr>
              <p:cNvSpPr/>
              <p:nvPr/>
            </p:nvSpPr>
            <p:spPr>
              <a:xfrm>
                <a:off x="20166880" y="1126840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1" name="Freeform 480">
                <a:extLst>
                  <a:ext uri="{FF2B5EF4-FFF2-40B4-BE49-F238E27FC236}">
                    <a16:creationId xmlns:a16="http://schemas.microsoft.com/office/drawing/2014/main" id="{7880CF1A-FB40-6348-A4D8-4C39D6A87919}"/>
                  </a:ext>
                </a:extLst>
              </p:cNvPr>
              <p:cNvSpPr/>
              <p:nvPr/>
            </p:nvSpPr>
            <p:spPr>
              <a:xfrm>
                <a:off x="20277752" y="10911984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2" name="Freeform 481">
                <a:extLst>
                  <a:ext uri="{FF2B5EF4-FFF2-40B4-BE49-F238E27FC236}">
                    <a16:creationId xmlns:a16="http://schemas.microsoft.com/office/drawing/2014/main" id="{7034A277-C54A-B74C-BAF1-28A15EE1E86D}"/>
                  </a:ext>
                </a:extLst>
              </p:cNvPr>
              <p:cNvSpPr/>
              <p:nvPr/>
            </p:nvSpPr>
            <p:spPr>
              <a:xfrm>
                <a:off x="20524422" y="10920708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5F12414A-2FC0-934A-8262-AE477331E084}"/>
                  </a:ext>
                </a:extLst>
              </p:cNvPr>
              <p:cNvSpPr/>
              <p:nvPr/>
            </p:nvSpPr>
            <p:spPr>
              <a:xfrm>
                <a:off x="19801863" y="1071507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6A304D1B-BD59-1E43-AF30-448D5182C025}"/>
                  </a:ext>
                </a:extLst>
              </p:cNvPr>
              <p:cNvSpPr/>
              <p:nvPr/>
            </p:nvSpPr>
            <p:spPr>
              <a:xfrm>
                <a:off x="20432230" y="1070635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5" y="13"/>
                      <a:pt x="15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5" name="Freeform 484">
                <a:extLst>
                  <a:ext uri="{FF2B5EF4-FFF2-40B4-BE49-F238E27FC236}">
                    <a16:creationId xmlns:a16="http://schemas.microsoft.com/office/drawing/2014/main" id="{B5117BEC-526C-A849-AE72-710F4F465E76}"/>
                  </a:ext>
                </a:extLst>
              </p:cNvPr>
              <p:cNvSpPr/>
              <p:nvPr/>
            </p:nvSpPr>
            <p:spPr>
              <a:xfrm>
                <a:off x="20384893" y="11378074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13"/>
                    </a:moveTo>
                    <a:cubicBezTo>
                      <a:pt x="16" y="13"/>
                      <a:pt x="16" y="0"/>
                      <a:pt x="6" y="0"/>
                    </a:cubicBezTo>
                    <a:cubicBezTo>
                      <a:pt x="-2" y="0"/>
                      <a:pt x="-2" y="13"/>
                      <a:pt x="6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6" name="Freeform 485">
                <a:extLst>
                  <a:ext uri="{FF2B5EF4-FFF2-40B4-BE49-F238E27FC236}">
                    <a16:creationId xmlns:a16="http://schemas.microsoft.com/office/drawing/2014/main" id="{6C6EB3F5-E07F-CE41-AB59-B6A7E565F7D0}"/>
                  </a:ext>
                </a:extLst>
              </p:cNvPr>
              <p:cNvSpPr/>
              <p:nvPr/>
            </p:nvSpPr>
            <p:spPr>
              <a:xfrm>
                <a:off x="20136981" y="11385551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5" y="14"/>
                      <a:pt x="15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7" name="Freeform 486">
                <a:extLst>
                  <a:ext uri="{FF2B5EF4-FFF2-40B4-BE49-F238E27FC236}">
                    <a16:creationId xmlns:a16="http://schemas.microsoft.com/office/drawing/2014/main" id="{940429AF-1A84-594D-A571-CCC6B88D9F0D}"/>
                  </a:ext>
                </a:extLst>
              </p:cNvPr>
              <p:cNvSpPr/>
              <p:nvPr/>
            </p:nvSpPr>
            <p:spPr>
              <a:xfrm>
                <a:off x="19869136" y="10883321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8" name="Freeform 487">
                <a:extLst>
                  <a:ext uri="{FF2B5EF4-FFF2-40B4-BE49-F238E27FC236}">
                    <a16:creationId xmlns:a16="http://schemas.microsoft.com/office/drawing/2014/main" id="{2C54FFF8-4E7A-8247-B429-9195B714D11F}"/>
                  </a:ext>
                </a:extLst>
              </p:cNvPr>
              <p:cNvSpPr/>
              <p:nvPr/>
            </p:nvSpPr>
            <p:spPr>
              <a:xfrm>
                <a:off x="19953850" y="10973046"/>
                <a:ext cx="14950" cy="17447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5">
                    <a:moveTo>
                      <a:pt x="6" y="15"/>
                    </a:moveTo>
                    <a:cubicBezTo>
                      <a:pt x="15" y="15"/>
                      <a:pt x="15" y="0"/>
                      <a:pt x="6" y="0"/>
                    </a:cubicBezTo>
                    <a:cubicBezTo>
                      <a:pt x="-2" y="0"/>
                      <a:pt x="-2" y="15"/>
                      <a:pt x="6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9" name="Freeform 488">
                <a:extLst>
                  <a:ext uri="{FF2B5EF4-FFF2-40B4-BE49-F238E27FC236}">
                    <a16:creationId xmlns:a16="http://schemas.microsoft.com/office/drawing/2014/main" id="{9C12DD3E-BC5C-4A4B-9D3E-C60312219222}"/>
                  </a:ext>
                </a:extLst>
              </p:cNvPr>
              <p:cNvSpPr/>
              <p:nvPr/>
            </p:nvSpPr>
            <p:spPr>
              <a:xfrm>
                <a:off x="19785668" y="1107524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5" y="14"/>
                      <a:pt x="15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0" name="Freeform 489">
                <a:extLst>
                  <a:ext uri="{FF2B5EF4-FFF2-40B4-BE49-F238E27FC236}">
                    <a16:creationId xmlns:a16="http://schemas.microsoft.com/office/drawing/2014/main" id="{84418D88-051D-2944-8F10-632C08BD306F}"/>
                  </a:ext>
                </a:extLst>
              </p:cNvPr>
              <p:cNvSpPr/>
              <p:nvPr/>
            </p:nvSpPr>
            <p:spPr>
              <a:xfrm>
                <a:off x="20477082" y="11353149"/>
                <a:ext cx="54815" cy="5234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43">
                    <a:moveTo>
                      <a:pt x="44" y="15"/>
                    </a:moveTo>
                    <a:cubicBezTo>
                      <a:pt x="43" y="7"/>
                      <a:pt x="35" y="-1"/>
                      <a:pt x="26" y="0"/>
                    </a:cubicBezTo>
                    <a:cubicBezTo>
                      <a:pt x="23" y="0"/>
                      <a:pt x="20" y="2"/>
                      <a:pt x="18" y="4"/>
                    </a:cubicBezTo>
                    <a:cubicBezTo>
                      <a:pt x="14" y="6"/>
                      <a:pt x="11" y="9"/>
                      <a:pt x="8" y="12"/>
                    </a:cubicBezTo>
                    <a:cubicBezTo>
                      <a:pt x="5" y="14"/>
                      <a:pt x="3" y="16"/>
                      <a:pt x="2" y="18"/>
                    </a:cubicBezTo>
                    <a:cubicBezTo>
                      <a:pt x="0" y="20"/>
                      <a:pt x="0" y="22"/>
                      <a:pt x="0" y="24"/>
                    </a:cubicBezTo>
                    <a:cubicBezTo>
                      <a:pt x="2" y="33"/>
                      <a:pt x="8" y="39"/>
                      <a:pt x="16" y="42"/>
                    </a:cubicBezTo>
                    <a:cubicBezTo>
                      <a:pt x="23" y="44"/>
                      <a:pt x="31" y="42"/>
                      <a:pt x="37" y="37"/>
                    </a:cubicBezTo>
                    <a:cubicBezTo>
                      <a:pt x="43" y="31"/>
                      <a:pt x="46" y="23"/>
                      <a:pt x="44" y="1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21" name="Group 620">
              <a:extLst>
                <a:ext uri="{FF2B5EF4-FFF2-40B4-BE49-F238E27FC236}">
                  <a16:creationId xmlns:a16="http://schemas.microsoft.com/office/drawing/2014/main" id="{D6A0FC29-44DF-0641-AAE8-34CF8EED4B7C}"/>
                </a:ext>
              </a:extLst>
            </p:cNvPr>
            <p:cNvGrpSpPr/>
            <p:nvPr/>
          </p:nvGrpSpPr>
          <p:grpSpPr>
            <a:xfrm>
              <a:off x="19520314" y="10463341"/>
              <a:ext cx="1163569" cy="1166471"/>
              <a:chOff x="19520314" y="10463341"/>
              <a:chExt cx="1163569" cy="1166471"/>
            </a:xfrm>
          </p:grpSpPr>
          <p:sp>
            <p:nvSpPr>
              <p:cNvPr id="491" name="Freeform 490">
                <a:extLst>
                  <a:ext uri="{FF2B5EF4-FFF2-40B4-BE49-F238E27FC236}">
                    <a16:creationId xmlns:a16="http://schemas.microsoft.com/office/drawing/2014/main" id="{C39E61AF-D820-3C47-BD59-820586802A8C}"/>
                  </a:ext>
                </a:extLst>
              </p:cNvPr>
              <p:cNvSpPr/>
              <p:nvPr/>
            </p:nvSpPr>
            <p:spPr>
              <a:xfrm>
                <a:off x="19520314" y="10463341"/>
                <a:ext cx="1163569" cy="116647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35" h="937">
                    <a:moveTo>
                      <a:pt x="930" y="755"/>
                    </a:moveTo>
                    <a:cubicBezTo>
                      <a:pt x="929" y="758"/>
                      <a:pt x="929" y="759"/>
                      <a:pt x="928" y="762"/>
                    </a:cubicBezTo>
                    <a:cubicBezTo>
                      <a:pt x="912" y="814"/>
                      <a:pt x="873" y="860"/>
                      <a:pt x="814" y="895"/>
                    </a:cubicBezTo>
                    <a:cubicBezTo>
                      <a:pt x="812" y="896"/>
                      <a:pt x="809" y="897"/>
                      <a:pt x="807" y="899"/>
                    </a:cubicBezTo>
                    <a:cubicBezTo>
                      <a:pt x="770" y="920"/>
                      <a:pt x="726" y="937"/>
                      <a:pt x="707" y="937"/>
                    </a:cubicBezTo>
                    <a:lnTo>
                      <a:pt x="704" y="937"/>
                    </a:lnTo>
                    <a:lnTo>
                      <a:pt x="702" y="937"/>
                    </a:lnTo>
                    <a:cubicBezTo>
                      <a:pt x="625" y="929"/>
                      <a:pt x="546" y="926"/>
                      <a:pt x="469" y="926"/>
                    </a:cubicBezTo>
                    <a:lnTo>
                      <a:pt x="462" y="926"/>
                    </a:lnTo>
                    <a:cubicBezTo>
                      <a:pt x="386" y="926"/>
                      <a:pt x="310" y="929"/>
                      <a:pt x="235" y="937"/>
                    </a:cubicBezTo>
                    <a:lnTo>
                      <a:pt x="232" y="937"/>
                    </a:lnTo>
                    <a:lnTo>
                      <a:pt x="230" y="937"/>
                    </a:lnTo>
                    <a:cubicBezTo>
                      <a:pt x="195" y="937"/>
                      <a:pt x="41" y="879"/>
                      <a:pt x="6" y="757"/>
                    </a:cubicBezTo>
                    <a:cubicBezTo>
                      <a:pt x="-10" y="700"/>
                      <a:pt x="8" y="660"/>
                      <a:pt x="23" y="629"/>
                    </a:cubicBezTo>
                    <a:cubicBezTo>
                      <a:pt x="35" y="602"/>
                      <a:pt x="46" y="578"/>
                      <a:pt x="40" y="535"/>
                    </a:cubicBezTo>
                    <a:cubicBezTo>
                      <a:pt x="39" y="530"/>
                      <a:pt x="38" y="523"/>
                      <a:pt x="36" y="515"/>
                    </a:cubicBezTo>
                    <a:cubicBezTo>
                      <a:pt x="31" y="486"/>
                      <a:pt x="23" y="436"/>
                      <a:pt x="18" y="367"/>
                    </a:cubicBezTo>
                    <a:cubicBezTo>
                      <a:pt x="18" y="364"/>
                      <a:pt x="17" y="353"/>
                      <a:pt x="17" y="353"/>
                    </a:cubicBezTo>
                    <a:cubicBezTo>
                      <a:pt x="12" y="272"/>
                      <a:pt x="42" y="191"/>
                      <a:pt x="102" y="127"/>
                    </a:cubicBezTo>
                    <a:cubicBezTo>
                      <a:pt x="108" y="121"/>
                      <a:pt x="114" y="115"/>
                      <a:pt x="121" y="109"/>
                    </a:cubicBezTo>
                    <a:cubicBezTo>
                      <a:pt x="150" y="81"/>
                      <a:pt x="184" y="58"/>
                      <a:pt x="222" y="41"/>
                    </a:cubicBezTo>
                    <a:cubicBezTo>
                      <a:pt x="253" y="27"/>
                      <a:pt x="286" y="16"/>
                      <a:pt x="321" y="9"/>
                    </a:cubicBezTo>
                    <a:cubicBezTo>
                      <a:pt x="351" y="3"/>
                      <a:pt x="383" y="0"/>
                      <a:pt x="414" y="0"/>
                    </a:cubicBezTo>
                    <a:lnTo>
                      <a:pt x="521" y="0"/>
                    </a:lnTo>
                    <a:cubicBezTo>
                      <a:pt x="619" y="0"/>
                      <a:pt x="711" y="29"/>
                      <a:pt x="782" y="82"/>
                    </a:cubicBezTo>
                    <a:cubicBezTo>
                      <a:pt x="801" y="96"/>
                      <a:pt x="818" y="111"/>
                      <a:pt x="833" y="127"/>
                    </a:cubicBezTo>
                    <a:cubicBezTo>
                      <a:pt x="893" y="192"/>
                      <a:pt x="923" y="273"/>
                      <a:pt x="918" y="355"/>
                    </a:cubicBezTo>
                    <a:lnTo>
                      <a:pt x="867" y="352"/>
                    </a:lnTo>
                    <a:lnTo>
                      <a:pt x="918" y="356"/>
                    </a:lnTo>
                    <a:lnTo>
                      <a:pt x="918" y="359"/>
                    </a:lnTo>
                    <a:cubicBezTo>
                      <a:pt x="912" y="430"/>
                      <a:pt x="905" y="476"/>
                      <a:pt x="900" y="509"/>
                    </a:cubicBezTo>
                    <a:cubicBezTo>
                      <a:pt x="897" y="527"/>
                      <a:pt x="895" y="541"/>
                      <a:pt x="894" y="554"/>
                    </a:cubicBezTo>
                    <a:cubicBezTo>
                      <a:pt x="891" y="597"/>
                      <a:pt x="901" y="616"/>
                      <a:pt x="913" y="639"/>
                    </a:cubicBezTo>
                    <a:cubicBezTo>
                      <a:pt x="917" y="649"/>
                      <a:pt x="922" y="658"/>
                      <a:pt x="926" y="670"/>
                    </a:cubicBezTo>
                    <a:cubicBezTo>
                      <a:pt x="934" y="692"/>
                      <a:pt x="939" y="719"/>
                      <a:pt x="930" y="755"/>
                    </a:cubicBezTo>
                    <a:close/>
                  </a:path>
                </a:pathLst>
              </a:custGeom>
              <a:solidFill>
                <a:srgbClr val="B87139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2" name="Freeform 491">
                <a:extLst>
                  <a:ext uri="{FF2B5EF4-FFF2-40B4-BE49-F238E27FC236}">
                    <a16:creationId xmlns:a16="http://schemas.microsoft.com/office/drawing/2014/main" id="{E41C70EC-6821-314F-A4E2-3C80F46D2ABC}"/>
                  </a:ext>
                </a:extLst>
              </p:cNvPr>
              <p:cNvSpPr/>
              <p:nvPr/>
            </p:nvSpPr>
            <p:spPr>
              <a:xfrm>
                <a:off x="19920213" y="10463341"/>
                <a:ext cx="573064" cy="305326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61" h="246">
                    <a:moveTo>
                      <a:pt x="461" y="82"/>
                    </a:moveTo>
                    <a:cubicBezTo>
                      <a:pt x="433" y="115"/>
                      <a:pt x="402" y="145"/>
                      <a:pt x="368" y="172"/>
                    </a:cubicBezTo>
                    <a:cubicBezTo>
                      <a:pt x="339" y="197"/>
                      <a:pt x="308" y="220"/>
                      <a:pt x="272" y="234"/>
                    </a:cubicBezTo>
                    <a:cubicBezTo>
                      <a:pt x="236" y="248"/>
                      <a:pt x="195" y="251"/>
                      <a:pt x="160" y="235"/>
                    </a:cubicBezTo>
                    <a:cubicBezTo>
                      <a:pt x="125" y="218"/>
                      <a:pt x="103" y="184"/>
                      <a:pt x="81" y="152"/>
                    </a:cubicBezTo>
                    <a:cubicBezTo>
                      <a:pt x="51" y="107"/>
                      <a:pt x="20" y="60"/>
                      <a:pt x="0" y="9"/>
                    </a:cubicBezTo>
                    <a:cubicBezTo>
                      <a:pt x="30" y="3"/>
                      <a:pt x="62" y="0"/>
                      <a:pt x="93" y="0"/>
                    </a:cubicBezTo>
                    <a:lnTo>
                      <a:pt x="200" y="0"/>
                    </a:lnTo>
                    <a:cubicBezTo>
                      <a:pt x="298" y="0"/>
                      <a:pt x="390" y="29"/>
                      <a:pt x="461" y="82"/>
                    </a:cubicBezTo>
                    <a:close/>
                  </a:path>
                </a:pathLst>
              </a:custGeom>
              <a:solidFill>
                <a:srgbClr val="C0805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3" name="Freeform 492">
                <a:extLst>
                  <a:ext uri="{FF2B5EF4-FFF2-40B4-BE49-F238E27FC236}">
                    <a16:creationId xmlns:a16="http://schemas.microsoft.com/office/drawing/2014/main" id="{FFE1A4D1-6FAA-1044-87CE-33BC87CB08A1}"/>
                  </a:ext>
                </a:extLst>
              </p:cNvPr>
              <p:cNvSpPr/>
              <p:nvPr/>
            </p:nvSpPr>
            <p:spPr>
              <a:xfrm>
                <a:off x="19583849" y="10525653"/>
                <a:ext cx="1037745" cy="10406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34" h="836">
                    <a:moveTo>
                      <a:pt x="830" y="692"/>
                    </a:moveTo>
                    <a:cubicBezTo>
                      <a:pt x="813" y="757"/>
                      <a:pt x="750" y="799"/>
                      <a:pt x="704" y="819"/>
                    </a:cubicBezTo>
                    <a:cubicBezTo>
                      <a:pt x="678" y="831"/>
                      <a:pt x="658" y="836"/>
                      <a:pt x="655" y="836"/>
                    </a:cubicBezTo>
                    <a:cubicBezTo>
                      <a:pt x="580" y="829"/>
                      <a:pt x="499" y="825"/>
                      <a:pt x="411" y="825"/>
                    </a:cubicBezTo>
                    <a:cubicBezTo>
                      <a:pt x="329" y="825"/>
                      <a:pt x="251" y="830"/>
                      <a:pt x="180" y="836"/>
                    </a:cubicBezTo>
                    <a:cubicBezTo>
                      <a:pt x="170" y="837"/>
                      <a:pt x="33" y="794"/>
                      <a:pt x="5" y="693"/>
                    </a:cubicBezTo>
                    <a:cubicBezTo>
                      <a:pt x="-18" y="613"/>
                      <a:pt x="55" y="589"/>
                      <a:pt x="40" y="478"/>
                    </a:cubicBezTo>
                    <a:cubicBezTo>
                      <a:pt x="36" y="453"/>
                      <a:pt x="24" y="399"/>
                      <a:pt x="19" y="313"/>
                    </a:cubicBezTo>
                    <a:cubicBezTo>
                      <a:pt x="18" y="309"/>
                      <a:pt x="18" y="302"/>
                      <a:pt x="18" y="300"/>
                    </a:cubicBezTo>
                    <a:cubicBezTo>
                      <a:pt x="13" y="227"/>
                      <a:pt x="42" y="158"/>
                      <a:pt x="94" y="106"/>
                    </a:cubicBezTo>
                    <a:cubicBezTo>
                      <a:pt x="158" y="42"/>
                      <a:pt x="255" y="0"/>
                      <a:pt x="364" y="0"/>
                    </a:cubicBezTo>
                    <a:lnTo>
                      <a:pt x="470" y="0"/>
                    </a:lnTo>
                    <a:cubicBezTo>
                      <a:pt x="670" y="0"/>
                      <a:pt x="828" y="138"/>
                      <a:pt x="816" y="302"/>
                    </a:cubicBezTo>
                    <a:cubicBezTo>
                      <a:pt x="816" y="303"/>
                      <a:pt x="816" y="304"/>
                      <a:pt x="816" y="305"/>
                    </a:cubicBezTo>
                    <a:cubicBezTo>
                      <a:pt x="809" y="415"/>
                      <a:pt x="796" y="460"/>
                      <a:pt x="793" y="501"/>
                    </a:cubicBezTo>
                    <a:cubicBezTo>
                      <a:pt x="785" y="609"/>
                      <a:pt x="849" y="620"/>
                      <a:pt x="830" y="692"/>
                    </a:cubicBezTo>
                    <a:close/>
                  </a:path>
                </a:pathLst>
              </a:custGeom>
              <a:solidFill>
                <a:srgbClr val="EEBF80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4" name="Freeform 493">
                <a:extLst>
                  <a:ext uri="{FF2B5EF4-FFF2-40B4-BE49-F238E27FC236}">
                    <a16:creationId xmlns:a16="http://schemas.microsoft.com/office/drawing/2014/main" id="{88E5CC1A-4D7D-DE4F-8169-3AD6A26AECF8}"/>
                  </a:ext>
                </a:extLst>
              </p:cNvPr>
              <p:cNvSpPr/>
              <p:nvPr/>
            </p:nvSpPr>
            <p:spPr>
              <a:xfrm>
                <a:off x="20323850" y="11067763"/>
                <a:ext cx="58552" cy="5857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" h="48">
                    <a:moveTo>
                      <a:pt x="46" y="14"/>
                    </a:moveTo>
                    <a:cubicBezTo>
                      <a:pt x="44" y="11"/>
                      <a:pt x="40" y="8"/>
                      <a:pt x="37" y="6"/>
                    </a:cubicBezTo>
                    <a:cubicBezTo>
                      <a:pt x="31" y="0"/>
                      <a:pt x="18" y="-3"/>
                      <a:pt x="13" y="5"/>
                    </a:cubicBezTo>
                    <a:cubicBezTo>
                      <a:pt x="11" y="6"/>
                      <a:pt x="11" y="9"/>
                      <a:pt x="11" y="11"/>
                    </a:cubicBezTo>
                    <a:cubicBezTo>
                      <a:pt x="10" y="13"/>
                      <a:pt x="10" y="16"/>
                      <a:pt x="10" y="19"/>
                    </a:cubicBezTo>
                    <a:cubicBezTo>
                      <a:pt x="8" y="19"/>
                      <a:pt x="7" y="20"/>
                      <a:pt x="5" y="21"/>
                    </a:cubicBezTo>
                    <a:cubicBezTo>
                      <a:pt x="2" y="23"/>
                      <a:pt x="0" y="26"/>
                      <a:pt x="0" y="30"/>
                    </a:cubicBezTo>
                    <a:cubicBezTo>
                      <a:pt x="0" y="39"/>
                      <a:pt x="8" y="46"/>
                      <a:pt x="17" y="47"/>
                    </a:cubicBezTo>
                    <a:lnTo>
                      <a:pt x="18" y="47"/>
                    </a:lnTo>
                    <a:cubicBezTo>
                      <a:pt x="19" y="47"/>
                      <a:pt x="21" y="48"/>
                      <a:pt x="23" y="48"/>
                    </a:cubicBezTo>
                    <a:cubicBezTo>
                      <a:pt x="31" y="49"/>
                      <a:pt x="38" y="44"/>
                      <a:pt x="42" y="38"/>
                    </a:cubicBezTo>
                    <a:cubicBezTo>
                      <a:pt x="48" y="32"/>
                      <a:pt x="50" y="22"/>
                      <a:pt x="46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5" name="Freeform 494">
                <a:extLst>
                  <a:ext uri="{FF2B5EF4-FFF2-40B4-BE49-F238E27FC236}">
                    <a16:creationId xmlns:a16="http://schemas.microsoft.com/office/drawing/2014/main" id="{92E601BC-5977-E34A-ADAD-54D58E67F9F9}"/>
                  </a:ext>
                </a:extLst>
              </p:cNvPr>
              <p:cNvSpPr/>
              <p:nvPr/>
            </p:nvSpPr>
            <p:spPr>
              <a:xfrm>
                <a:off x="19916472" y="11262174"/>
                <a:ext cx="43603" cy="42372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6" h="35">
                    <a:moveTo>
                      <a:pt x="36" y="7"/>
                    </a:moveTo>
                    <a:cubicBezTo>
                      <a:pt x="36" y="5"/>
                      <a:pt x="35" y="3"/>
                      <a:pt x="34" y="2"/>
                    </a:cubicBezTo>
                    <a:cubicBezTo>
                      <a:pt x="33" y="1"/>
                      <a:pt x="31" y="0"/>
                      <a:pt x="29" y="0"/>
                    </a:cubicBezTo>
                    <a:cubicBezTo>
                      <a:pt x="25" y="0"/>
                      <a:pt x="22" y="3"/>
                      <a:pt x="22" y="7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19" y="8"/>
                      <a:pt x="17" y="8"/>
                      <a:pt x="15" y="8"/>
                    </a:cubicBezTo>
                    <a:cubicBezTo>
                      <a:pt x="13" y="7"/>
                      <a:pt x="10" y="6"/>
                      <a:pt x="7" y="6"/>
                    </a:cubicBezTo>
                    <a:cubicBezTo>
                      <a:pt x="5" y="5"/>
                      <a:pt x="3" y="6"/>
                      <a:pt x="2" y="8"/>
                    </a:cubicBezTo>
                    <a:cubicBezTo>
                      <a:pt x="0" y="10"/>
                      <a:pt x="0" y="12"/>
                      <a:pt x="0" y="14"/>
                    </a:cubicBezTo>
                    <a:cubicBezTo>
                      <a:pt x="2" y="18"/>
                      <a:pt x="3" y="22"/>
                      <a:pt x="4" y="26"/>
                    </a:cubicBezTo>
                    <a:cubicBezTo>
                      <a:pt x="7" y="30"/>
                      <a:pt x="11" y="33"/>
                      <a:pt x="15" y="34"/>
                    </a:cubicBezTo>
                    <a:cubicBezTo>
                      <a:pt x="19" y="36"/>
                      <a:pt x="24" y="35"/>
                      <a:pt x="28" y="33"/>
                    </a:cubicBezTo>
                    <a:cubicBezTo>
                      <a:pt x="30" y="31"/>
                      <a:pt x="33" y="28"/>
                      <a:pt x="33" y="24"/>
                    </a:cubicBezTo>
                    <a:cubicBezTo>
                      <a:pt x="36" y="19"/>
                      <a:pt x="36" y="13"/>
                      <a:pt x="36" y="7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6" name="Freeform 495">
                <a:extLst>
                  <a:ext uri="{FF2B5EF4-FFF2-40B4-BE49-F238E27FC236}">
                    <a16:creationId xmlns:a16="http://schemas.microsoft.com/office/drawing/2014/main" id="{346B35EE-506D-0B46-B78C-7C7DF249B26A}"/>
                  </a:ext>
                </a:extLst>
              </p:cNvPr>
              <p:cNvSpPr/>
              <p:nvPr/>
            </p:nvSpPr>
            <p:spPr>
              <a:xfrm>
                <a:off x="19789405" y="11465310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1" y="6"/>
                    </a:moveTo>
                    <a:cubicBezTo>
                      <a:pt x="31" y="4"/>
                      <a:pt x="30" y="3"/>
                      <a:pt x="29" y="2"/>
                    </a:cubicBezTo>
                    <a:cubicBezTo>
                      <a:pt x="28" y="1"/>
                      <a:pt x="26" y="0"/>
                      <a:pt x="25" y="0"/>
                    </a:cubicBezTo>
                    <a:cubicBezTo>
                      <a:pt x="22" y="0"/>
                      <a:pt x="19" y="2"/>
                      <a:pt x="19" y="6"/>
                    </a:cubicBezTo>
                    <a:lnTo>
                      <a:pt x="19" y="7"/>
                    </a:lnTo>
                    <a:cubicBezTo>
                      <a:pt x="17" y="7"/>
                      <a:pt x="15" y="7"/>
                      <a:pt x="13" y="7"/>
                    </a:cubicBezTo>
                    <a:cubicBezTo>
                      <a:pt x="11" y="6"/>
                      <a:pt x="9" y="5"/>
                      <a:pt x="6" y="5"/>
                    </a:cubicBezTo>
                    <a:cubicBezTo>
                      <a:pt x="4" y="4"/>
                      <a:pt x="3" y="6"/>
                      <a:pt x="1" y="7"/>
                    </a:cubicBezTo>
                    <a:cubicBezTo>
                      <a:pt x="0" y="8"/>
                      <a:pt x="0" y="10"/>
                      <a:pt x="1" y="12"/>
                    </a:cubicBezTo>
                    <a:cubicBezTo>
                      <a:pt x="1" y="16"/>
                      <a:pt x="2" y="19"/>
                      <a:pt x="4" y="22"/>
                    </a:cubicBezTo>
                    <a:cubicBezTo>
                      <a:pt x="6" y="25"/>
                      <a:pt x="9" y="28"/>
                      <a:pt x="13" y="29"/>
                    </a:cubicBezTo>
                    <a:cubicBezTo>
                      <a:pt x="17" y="30"/>
                      <a:pt x="21" y="30"/>
                      <a:pt x="24" y="28"/>
                    </a:cubicBezTo>
                    <a:cubicBezTo>
                      <a:pt x="26" y="26"/>
                      <a:pt x="28" y="24"/>
                      <a:pt x="28" y="21"/>
                    </a:cubicBezTo>
                    <a:cubicBezTo>
                      <a:pt x="28" y="21"/>
                      <a:pt x="29" y="21"/>
                      <a:pt x="29" y="20"/>
                    </a:cubicBezTo>
                    <a:cubicBezTo>
                      <a:pt x="31" y="16"/>
                      <a:pt x="31" y="11"/>
                      <a:pt x="31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7" name="Freeform 496">
                <a:extLst>
                  <a:ext uri="{FF2B5EF4-FFF2-40B4-BE49-F238E27FC236}">
                    <a16:creationId xmlns:a16="http://schemas.microsoft.com/office/drawing/2014/main" id="{08C506C7-3AA8-CA4B-84F7-7E4893142C7C}"/>
                  </a:ext>
                </a:extLst>
              </p:cNvPr>
              <p:cNvSpPr/>
              <p:nvPr/>
            </p:nvSpPr>
            <p:spPr>
              <a:xfrm>
                <a:off x="20277752" y="11265913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0" y="5"/>
                    </a:moveTo>
                    <a:cubicBezTo>
                      <a:pt x="30" y="4"/>
                      <a:pt x="29" y="3"/>
                      <a:pt x="29" y="1"/>
                    </a:cubicBezTo>
                    <a:cubicBezTo>
                      <a:pt x="28" y="0"/>
                      <a:pt x="26" y="0"/>
                      <a:pt x="24" y="0"/>
                    </a:cubicBezTo>
                    <a:cubicBezTo>
                      <a:pt x="22" y="0"/>
                      <a:pt x="18" y="2"/>
                      <a:pt x="18" y="5"/>
                    </a:cubicBezTo>
                    <a:cubicBezTo>
                      <a:pt x="18" y="6"/>
                      <a:pt x="18" y="6"/>
                      <a:pt x="18" y="7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6" y="6"/>
                      <a:pt x="14" y="6"/>
                      <a:pt x="12" y="7"/>
                    </a:cubicBezTo>
                    <a:cubicBezTo>
                      <a:pt x="11" y="5"/>
                      <a:pt x="8" y="5"/>
                      <a:pt x="6" y="4"/>
                    </a:cubicBezTo>
                    <a:cubicBezTo>
                      <a:pt x="4" y="4"/>
                      <a:pt x="2" y="5"/>
                      <a:pt x="1" y="6"/>
                    </a:cubicBezTo>
                    <a:cubicBezTo>
                      <a:pt x="0" y="8"/>
                      <a:pt x="0" y="10"/>
                      <a:pt x="0" y="12"/>
                    </a:cubicBezTo>
                    <a:cubicBezTo>
                      <a:pt x="1" y="15"/>
                      <a:pt x="2" y="19"/>
                      <a:pt x="4" y="22"/>
                    </a:cubicBezTo>
                    <a:cubicBezTo>
                      <a:pt x="6" y="25"/>
                      <a:pt x="9" y="28"/>
                      <a:pt x="12" y="29"/>
                    </a:cubicBezTo>
                    <a:cubicBezTo>
                      <a:pt x="16" y="30"/>
                      <a:pt x="20" y="30"/>
                      <a:pt x="23" y="27"/>
                    </a:cubicBezTo>
                    <a:cubicBezTo>
                      <a:pt x="26" y="26"/>
                      <a:pt x="28" y="23"/>
                      <a:pt x="28" y="21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31" y="15"/>
                      <a:pt x="31" y="11"/>
                      <a:pt x="30" y="5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8" name="Freeform 497">
                <a:extLst>
                  <a:ext uri="{FF2B5EF4-FFF2-40B4-BE49-F238E27FC236}">
                    <a16:creationId xmlns:a16="http://schemas.microsoft.com/office/drawing/2014/main" id="{824C365F-42EE-5E42-BA0F-2515C5A3E323}"/>
                  </a:ext>
                </a:extLst>
              </p:cNvPr>
              <p:cNvSpPr/>
              <p:nvPr/>
            </p:nvSpPr>
            <p:spPr>
              <a:xfrm>
                <a:off x="20277752" y="10642798"/>
                <a:ext cx="37374" cy="3614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1" h="30">
                    <a:moveTo>
                      <a:pt x="30" y="6"/>
                    </a:moveTo>
                    <a:cubicBezTo>
                      <a:pt x="30" y="4"/>
                      <a:pt x="29" y="3"/>
                      <a:pt x="29" y="2"/>
                    </a:cubicBezTo>
                    <a:cubicBezTo>
                      <a:pt x="28" y="1"/>
                      <a:pt x="26" y="0"/>
                      <a:pt x="24" y="0"/>
                    </a:cubicBezTo>
                    <a:cubicBezTo>
                      <a:pt x="22" y="0"/>
                      <a:pt x="18" y="2"/>
                      <a:pt x="18" y="6"/>
                    </a:cubicBezTo>
                    <a:lnTo>
                      <a:pt x="18" y="7"/>
                    </a:lnTo>
                    <a:cubicBezTo>
                      <a:pt x="16" y="7"/>
                      <a:pt x="14" y="7"/>
                      <a:pt x="12" y="7"/>
                    </a:cubicBezTo>
                    <a:cubicBezTo>
                      <a:pt x="11" y="6"/>
                      <a:pt x="8" y="5"/>
                      <a:pt x="6" y="5"/>
                    </a:cubicBezTo>
                    <a:cubicBezTo>
                      <a:pt x="4" y="4"/>
                      <a:pt x="2" y="6"/>
                      <a:pt x="1" y="7"/>
                    </a:cubicBezTo>
                    <a:cubicBezTo>
                      <a:pt x="0" y="9"/>
                      <a:pt x="0" y="11"/>
                      <a:pt x="0" y="12"/>
                    </a:cubicBezTo>
                    <a:cubicBezTo>
                      <a:pt x="1" y="16"/>
                      <a:pt x="2" y="19"/>
                      <a:pt x="4" y="22"/>
                    </a:cubicBezTo>
                    <a:cubicBezTo>
                      <a:pt x="6" y="26"/>
                      <a:pt x="9" y="28"/>
                      <a:pt x="12" y="29"/>
                    </a:cubicBezTo>
                    <a:cubicBezTo>
                      <a:pt x="16" y="31"/>
                      <a:pt x="20" y="30"/>
                      <a:pt x="23" y="28"/>
                    </a:cubicBezTo>
                    <a:cubicBezTo>
                      <a:pt x="26" y="26"/>
                      <a:pt x="28" y="24"/>
                      <a:pt x="28" y="21"/>
                    </a:cubicBezTo>
                    <a:lnTo>
                      <a:pt x="28" y="20"/>
                    </a:lnTo>
                    <a:cubicBezTo>
                      <a:pt x="31" y="16"/>
                      <a:pt x="31" y="11"/>
                      <a:pt x="30" y="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9" name="Freeform 498">
                <a:extLst>
                  <a:ext uri="{FF2B5EF4-FFF2-40B4-BE49-F238E27FC236}">
                    <a16:creationId xmlns:a16="http://schemas.microsoft.com/office/drawing/2014/main" id="{D4776A62-7A59-8042-8F6E-EA7A922E8433}"/>
                  </a:ext>
                </a:extLst>
              </p:cNvPr>
              <p:cNvSpPr/>
              <p:nvPr/>
            </p:nvSpPr>
            <p:spPr>
              <a:xfrm>
                <a:off x="19813072" y="10717572"/>
                <a:ext cx="69764" cy="685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" h="56">
                    <a:moveTo>
                      <a:pt x="34" y="42"/>
                    </a:move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2"/>
                      <a:pt x="34" y="42"/>
                      <a:pt x="34" y="42"/>
                    </a:cubicBezTo>
                    <a:lnTo>
                      <a:pt x="35" y="42"/>
                    </a:lnTo>
                    <a:cubicBezTo>
                      <a:pt x="34" y="42"/>
                      <a:pt x="33" y="43"/>
                      <a:pt x="34" y="42"/>
                    </a:cubicBezTo>
                    <a:close/>
                    <a:moveTo>
                      <a:pt x="48" y="12"/>
                    </a:moveTo>
                    <a:cubicBezTo>
                      <a:pt x="37" y="1"/>
                      <a:pt x="19" y="-5"/>
                      <a:pt x="7" y="5"/>
                    </a:cubicBezTo>
                    <a:cubicBezTo>
                      <a:pt x="0" y="12"/>
                      <a:pt x="-2" y="23"/>
                      <a:pt x="1" y="32"/>
                    </a:cubicBezTo>
                    <a:cubicBezTo>
                      <a:pt x="1" y="33"/>
                      <a:pt x="1" y="34"/>
                      <a:pt x="1" y="36"/>
                    </a:cubicBezTo>
                    <a:cubicBezTo>
                      <a:pt x="1" y="40"/>
                      <a:pt x="1" y="45"/>
                      <a:pt x="4" y="49"/>
                    </a:cubicBezTo>
                    <a:cubicBezTo>
                      <a:pt x="7" y="52"/>
                      <a:pt x="11" y="53"/>
                      <a:pt x="15" y="54"/>
                    </a:cubicBezTo>
                    <a:cubicBezTo>
                      <a:pt x="18" y="55"/>
                      <a:pt x="22" y="56"/>
                      <a:pt x="25" y="56"/>
                    </a:cubicBezTo>
                    <a:cubicBezTo>
                      <a:pt x="32" y="57"/>
                      <a:pt x="39" y="56"/>
                      <a:pt x="45" y="53"/>
                    </a:cubicBezTo>
                    <a:cubicBezTo>
                      <a:pt x="53" y="49"/>
                      <a:pt x="57" y="41"/>
                      <a:pt x="57" y="33"/>
                    </a:cubicBezTo>
                    <a:cubicBezTo>
                      <a:pt x="58" y="25"/>
                      <a:pt x="53" y="17"/>
                      <a:pt x="48" y="12"/>
                    </a:cubicBezTo>
                    <a:close/>
                    <a:moveTo>
                      <a:pt x="39" y="26"/>
                    </a:move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0" name="Freeform 499">
                <a:extLst>
                  <a:ext uri="{FF2B5EF4-FFF2-40B4-BE49-F238E27FC236}">
                    <a16:creationId xmlns:a16="http://schemas.microsoft.com/office/drawing/2014/main" id="{BA1A5FF2-BB72-5E4D-9B7D-5CEC1591770C}"/>
                  </a:ext>
                </a:extLst>
              </p:cNvPr>
              <p:cNvSpPr/>
              <p:nvPr/>
            </p:nvSpPr>
            <p:spPr>
              <a:xfrm>
                <a:off x="19775701" y="11315762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0"/>
                    </a:moveTo>
                    <a:cubicBezTo>
                      <a:pt x="-2" y="0"/>
                      <a:pt x="-2" y="14"/>
                      <a:pt x="6" y="14"/>
                    </a:cubicBezTo>
                    <a:cubicBezTo>
                      <a:pt x="15" y="14"/>
                      <a:pt x="15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1" name="Freeform 500">
                <a:extLst>
                  <a:ext uri="{FF2B5EF4-FFF2-40B4-BE49-F238E27FC236}">
                    <a16:creationId xmlns:a16="http://schemas.microsoft.com/office/drawing/2014/main" id="{A539894B-4902-1446-94BA-0D99AF27B0E2}"/>
                  </a:ext>
                </a:extLst>
              </p:cNvPr>
              <p:cNvSpPr/>
              <p:nvPr/>
            </p:nvSpPr>
            <p:spPr>
              <a:xfrm>
                <a:off x="20097116" y="11157488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2" name="Freeform 501">
                <a:extLst>
                  <a:ext uri="{FF2B5EF4-FFF2-40B4-BE49-F238E27FC236}">
                    <a16:creationId xmlns:a16="http://schemas.microsoft.com/office/drawing/2014/main" id="{B5C61AB6-7C8B-3545-9E21-DC2F2060F0E5}"/>
                  </a:ext>
                </a:extLst>
              </p:cNvPr>
              <p:cNvSpPr/>
              <p:nvPr/>
            </p:nvSpPr>
            <p:spPr>
              <a:xfrm>
                <a:off x="19717149" y="10892044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6" y="0"/>
                    </a:moveTo>
                    <a:cubicBezTo>
                      <a:pt x="-2" y="0"/>
                      <a:pt x="-2" y="13"/>
                      <a:pt x="6" y="13"/>
                    </a:cubicBezTo>
                    <a:cubicBezTo>
                      <a:pt x="15" y="13"/>
                      <a:pt x="15" y="0"/>
                      <a:pt x="6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3" name="Freeform 502">
                <a:extLst>
                  <a:ext uri="{FF2B5EF4-FFF2-40B4-BE49-F238E27FC236}">
                    <a16:creationId xmlns:a16="http://schemas.microsoft.com/office/drawing/2014/main" id="{6BD0DAAF-8902-AC4B-8B31-65C23679CADD}"/>
                  </a:ext>
                </a:extLst>
              </p:cNvPr>
              <p:cNvSpPr/>
              <p:nvPr/>
            </p:nvSpPr>
            <p:spPr>
              <a:xfrm>
                <a:off x="20465866" y="10827240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0"/>
                    </a:moveTo>
                    <a:cubicBezTo>
                      <a:pt x="-2" y="0"/>
                      <a:pt x="-2" y="13"/>
                      <a:pt x="7" y="13"/>
                    </a:cubicBezTo>
                    <a:cubicBezTo>
                      <a:pt x="16" y="13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4" name="Freeform 503">
                <a:extLst>
                  <a:ext uri="{FF2B5EF4-FFF2-40B4-BE49-F238E27FC236}">
                    <a16:creationId xmlns:a16="http://schemas.microsoft.com/office/drawing/2014/main" id="{9C7E890E-B260-7C47-8026-0C9EF68551EE}"/>
                  </a:ext>
                </a:extLst>
              </p:cNvPr>
              <p:cNvSpPr/>
              <p:nvPr/>
            </p:nvSpPr>
            <p:spPr>
              <a:xfrm>
                <a:off x="20191796" y="11454094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6" y="14"/>
                      <a:pt x="16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5" name="Freeform 504">
                <a:extLst>
                  <a:ext uri="{FF2B5EF4-FFF2-40B4-BE49-F238E27FC236}">
                    <a16:creationId xmlns:a16="http://schemas.microsoft.com/office/drawing/2014/main" id="{BF6C9275-0DBB-924E-A3C5-E6816F748B6A}"/>
                  </a:ext>
                </a:extLst>
              </p:cNvPr>
              <p:cNvSpPr/>
              <p:nvPr/>
            </p:nvSpPr>
            <p:spPr>
              <a:xfrm>
                <a:off x="20184321" y="10741247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0"/>
                    </a:moveTo>
                    <a:cubicBezTo>
                      <a:pt x="-2" y="0"/>
                      <a:pt x="-2" y="14"/>
                      <a:pt x="7" y="14"/>
                    </a:cubicBezTo>
                    <a:cubicBezTo>
                      <a:pt x="15" y="14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6" name="Freeform 505">
                <a:extLst>
                  <a:ext uri="{FF2B5EF4-FFF2-40B4-BE49-F238E27FC236}">
                    <a16:creationId xmlns:a16="http://schemas.microsoft.com/office/drawing/2014/main" id="{DB3257B7-9211-1649-ACB3-CF1B4369EB41}"/>
                  </a:ext>
                </a:extLst>
              </p:cNvPr>
              <p:cNvSpPr/>
              <p:nvPr/>
            </p:nvSpPr>
            <p:spPr>
              <a:xfrm>
                <a:off x="19669809" y="11399260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5" y="3"/>
                    </a:moveTo>
                    <a:cubicBezTo>
                      <a:pt x="15" y="2"/>
                      <a:pt x="15" y="2"/>
                      <a:pt x="15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11" y="0"/>
                      <a:pt x="9" y="1"/>
                      <a:pt x="9" y="3"/>
                    </a:cubicBezTo>
                    <a:cubicBezTo>
                      <a:pt x="8" y="3"/>
                      <a:pt x="7" y="3"/>
                      <a:pt x="6" y="3"/>
                    </a:cubicBezTo>
                    <a:cubicBezTo>
                      <a:pt x="5" y="3"/>
                      <a:pt x="4" y="2"/>
                      <a:pt x="2" y="2"/>
                    </a:cubicBezTo>
                    <a:cubicBezTo>
                      <a:pt x="2" y="2"/>
                      <a:pt x="1" y="3"/>
                      <a:pt x="0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8"/>
                      <a:pt x="1" y="10"/>
                      <a:pt x="1" y="11"/>
                    </a:cubicBezTo>
                    <a:cubicBezTo>
                      <a:pt x="2" y="13"/>
                      <a:pt x="5" y="15"/>
                      <a:pt x="6" y="16"/>
                    </a:cubicBezTo>
                    <a:cubicBezTo>
                      <a:pt x="8" y="16"/>
                      <a:pt x="11" y="16"/>
                      <a:pt x="12" y="14"/>
                    </a:cubicBezTo>
                    <a:cubicBezTo>
                      <a:pt x="13" y="14"/>
                      <a:pt x="14" y="13"/>
                      <a:pt x="14" y="11"/>
                    </a:cubicBezTo>
                    <a:cubicBezTo>
                      <a:pt x="15" y="11"/>
                      <a:pt x="15" y="11"/>
                      <a:pt x="15" y="11"/>
                    </a:cubicBezTo>
                    <a:cubicBezTo>
                      <a:pt x="16" y="8"/>
                      <a:pt x="16" y="5"/>
                      <a:pt x="15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7" name="Freeform 506">
                <a:extLst>
                  <a:ext uri="{FF2B5EF4-FFF2-40B4-BE49-F238E27FC236}">
                    <a16:creationId xmlns:a16="http://schemas.microsoft.com/office/drawing/2014/main" id="{C29EE26A-CC60-FC4F-9718-D32C0741D2BD}"/>
                  </a:ext>
                </a:extLst>
              </p:cNvPr>
              <p:cNvSpPr/>
              <p:nvPr/>
            </p:nvSpPr>
            <p:spPr>
              <a:xfrm>
                <a:off x="20029843" y="10632829"/>
                <a:ext cx="18687" cy="1869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6" h="16">
                    <a:moveTo>
                      <a:pt x="16" y="3"/>
                    </a:moveTo>
                    <a:cubicBezTo>
                      <a:pt x="16" y="3"/>
                      <a:pt x="16" y="2"/>
                      <a:pt x="15" y="1"/>
                    </a:cubicBezTo>
                    <a:cubicBezTo>
                      <a:pt x="15" y="1"/>
                      <a:pt x="14" y="0"/>
                      <a:pt x="13" y="0"/>
                    </a:cubicBezTo>
                    <a:cubicBezTo>
                      <a:pt x="11" y="0"/>
                      <a:pt x="10" y="1"/>
                      <a:pt x="10" y="3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8" y="4"/>
                      <a:pt x="8" y="4"/>
                      <a:pt x="6" y="4"/>
                    </a:cubicBezTo>
                    <a:cubicBezTo>
                      <a:pt x="5" y="3"/>
                      <a:pt x="5" y="3"/>
                      <a:pt x="3" y="3"/>
                    </a:cubicBezTo>
                    <a:cubicBezTo>
                      <a:pt x="2" y="3"/>
                      <a:pt x="1" y="3"/>
                      <a:pt x="0" y="4"/>
                    </a:cubicBezTo>
                    <a:cubicBezTo>
                      <a:pt x="0" y="4"/>
                      <a:pt x="0" y="6"/>
                      <a:pt x="0" y="7"/>
                    </a:cubicBezTo>
                    <a:cubicBezTo>
                      <a:pt x="0" y="9"/>
                      <a:pt x="1" y="10"/>
                      <a:pt x="2" y="12"/>
                    </a:cubicBezTo>
                    <a:cubicBezTo>
                      <a:pt x="3" y="14"/>
                      <a:pt x="5" y="15"/>
                      <a:pt x="6" y="16"/>
                    </a:cubicBezTo>
                    <a:cubicBezTo>
                      <a:pt x="8" y="16"/>
                      <a:pt x="11" y="16"/>
                      <a:pt x="13" y="15"/>
                    </a:cubicBezTo>
                    <a:cubicBezTo>
                      <a:pt x="14" y="14"/>
                      <a:pt x="15" y="13"/>
                      <a:pt x="15" y="11"/>
                    </a:cubicBezTo>
                    <a:cubicBezTo>
                      <a:pt x="16" y="9"/>
                      <a:pt x="16" y="6"/>
                      <a:pt x="16" y="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8" name="Freeform 507">
                <a:extLst>
                  <a:ext uri="{FF2B5EF4-FFF2-40B4-BE49-F238E27FC236}">
                    <a16:creationId xmlns:a16="http://schemas.microsoft.com/office/drawing/2014/main" id="{6AE3EDB7-7D7F-A149-8F0B-A313C63E2F39}"/>
                  </a:ext>
                </a:extLst>
              </p:cNvPr>
              <p:cNvSpPr/>
              <p:nvPr/>
            </p:nvSpPr>
            <p:spPr>
              <a:xfrm>
                <a:off x="20088395" y="11324486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9" name="Freeform 508">
                <a:extLst>
                  <a:ext uri="{FF2B5EF4-FFF2-40B4-BE49-F238E27FC236}">
                    <a16:creationId xmlns:a16="http://schemas.microsoft.com/office/drawing/2014/main" id="{67AE72B2-0663-9442-A888-84A6BEC040EC}"/>
                  </a:ext>
                </a:extLst>
              </p:cNvPr>
              <p:cNvSpPr/>
              <p:nvPr/>
            </p:nvSpPr>
            <p:spPr>
              <a:xfrm>
                <a:off x="20200516" y="10968061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7" y="14"/>
                    </a:moveTo>
                    <a:cubicBezTo>
                      <a:pt x="16" y="14"/>
                      <a:pt x="16" y="0"/>
                      <a:pt x="7" y="0"/>
                    </a:cubicBezTo>
                    <a:cubicBezTo>
                      <a:pt x="-2" y="0"/>
                      <a:pt x="-2" y="14"/>
                      <a:pt x="7" y="14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0" name="Freeform 509">
                <a:extLst>
                  <a:ext uri="{FF2B5EF4-FFF2-40B4-BE49-F238E27FC236}">
                    <a16:creationId xmlns:a16="http://schemas.microsoft.com/office/drawing/2014/main" id="{B5733096-2AAB-BD41-A726-CD7D4D8C6706}"/>
                  </a:ext>
                </a:extLst>
              </p:cNvPr>
              <p:cNvSpPr/>
              <p:nvPr/>
            </p:nvSpPr>
            <p:spPr>
              <a:xfrm>
                <a:off x="20447183" y="10976784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5" y="13"/>
                      <a:pt x="15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1" name="Freeform 510">
                <a:extLst>
                  <a:ext uri="{FF2B5EF4-FFF2-40B4-BE49-F238E27FC236}">
                    <a16:creationId xmlns:a16="http://schemas.microsoft.com/office/drawing/2014/main" id="{E97F5122-6CEA-9A41-9043-1DA0EC11F992}"/>
                  </a:ext>
                </a:extLst>
              </p:cNvPr>
              <p:cNvSpPr/>
              <p:nvPr/>
            </p:nvSpPr>
            <p:spPr>
              <a:xfrm>
                <a:off x="19724624" y="10771160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5" y="13"/>
                      <a:pt x="15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2" name="Freeform 511">
                <a:extLst>
                  <a:ext uri="{FF2B5EF4-FFF2-40B4-BE49-F238E27FC236}">
                    <a16:creationId xmlns:a16="http://schemas.microsoft.com/office/drawing/2014/main" id="{48421757-520C-3B47-905A-C53C47560580}"/>
                  </a:ext>
                </a:extLst>
              </p:cNvPr>
              <p:cNvSpPr/>
              <p:nvPr/>
            </p:nvSpPr>
            <p:spPr>
              <a:xfrm>
                <a:off x="20353749" y="1076243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5" y="13"/>
                      <a:pt x="15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3" name="Freeform 512">
                <a:extLst>
                  <a:ext uri="{FF2B5EF4-FFF2-40B4-BE49-F238E27FC236}">
                    <a16:creationId xmlns:a16="http://schemas.microsoft.com/office/drawing/2014/main" id="{F32CB518-FC71-A24D-82BD-44D87511B4DE}"/>
                  </a:ext>
                </a:extLst>
              </p:cNvPr>
              <p:cNvSpPr/>
              <p:nvPr/>
            </p:nvSpPr>
            <p:spPr>
              <a:xfrm>
                <a:off x="20307654" y="11434154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5" y="13"/>
                      <a:pt x="15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E918788C-9710-0F43-AC6B-580685A2DC6F}"/>
                  </a:ext>
                </a:extLst>
              </p:cNvPr>
              <p:cNvSpPr/>
              <p:nvPr/>
            </p:nvSpPr>
            <p:spPr>
              <a:xfrm>
                <a:off x="20058496" y="11442878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9A505406-DDC8-6C41-96EA-624F4E93D52A}"/>
                  </a:ext>
                </a:extLst>
              </p:cNvPr>
              <p:cNvSpPr/>
              <p:nvPr/>
            </p:nvSpPr>
            <p:spPr>
              <a:xfrm>
                <a:off x="19791893" y="10938155"/>
                <a:ext cx="0" cy="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6D7B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6" name="Freeform 515">
                <a:extLst>
                  <a:ext uri="{FF2B5EF4-FFF2-40B4-BE49-F238E27FC236}">
                    <a16:creationId xmlns:a16="http://schemas.microsoft.com/office/drawing/2014/main" id="{CE70CC06-A5E8-C745-A547-778F1CDA9DF6}"/>
                  </a:ext>
                </a:extLst>
              </p:cNvPr>
              <p:cNvSpPr/>
              <p:nvPr/>
            </p:nvSpPr>
            <p:spPr>
              <a:xfrm>
                <a:off x="19875361" y="11030376"/>
                <a:ext cx="14950" cy="1495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3">
                    <a:moveTo>
                      <a:pt x="7" y="13"/>
                    </a:moveTo>
                    <a:cubicBezTo>
                      <a:pt x="16" y="13"/>
                      <a:pt x="16" y="0"/>
                      <a:pt x="7" y="0"/>
                    </a:cubicBezTo>
                    <a:cubicBezTo>
                      <a:pt x="-2" y="0"/>
                      <a:pt x="-2" y="13"/>
                      <a:pt x="7" y="13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FDD877D1-441F-F042-ABAE-EF5234D065D3}"/>
                  </a:ext>
                </a:extLst>
              </p:cNvPr>
              <p:cNvSpPr/>
              <p:nvPr/>
            </p:nvSpPr>
            <p:spPr>
              <a:xfrm>
                <a:off x="19708429" y="11131320"/>
                <a:ext cx="14950" cy="16201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3" h="14">
                    <a:moveTo>
                      <a:pt x="6" y="14"/>
                    </a:moveTo>
                    <a:cubicBezTo>
                      <a:pt x="16" y="14"/>
                      <a:pt x="16" y="0"/>
                      <a:pt x="6" y="0"/>
                    </a:cubicBezTo>
                    <a:cubicBezTo>
                      <a:pt x="-2" y="0"/>
                      <a:pt x="-2" y="14"/>
                      <a:pt x="6" y="14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18" name="Freeform 517">
                <a:extLst>
                  <a:ext uri="{FF2B5EF4-FFF2-40B4-BE49-F238E27FC236}">
                    <a16:creationId xmlns:a16="http://schemas.microsoft.com/office/drawing/2014/main" id="{B655FC73-54E4-2340-951D-E3EFD177EB62}"/>
                  </a:ext>
                </a:extLst>
              </p:cNvPr>
              <p:cNvSpPr/>
              <p:nvPr/>
            </p:nvSpPr>
            <p:spPr>
              <a:xfrm>
                <a:off x="20399843" y="11409230"/>
                <a:ext cx="54815" cy="51095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5" h="42">
                    <a:moveTo>
                      <a:pt x="44" y="16"/>
                    </a:moveTo>
                    <a:cubicBezTo>
                      <a:pt x="43" y="7"/>
                      <a:pt x="35" y="-1"/>
                      <a:pt x="26" y="0"/>
                    </a:cubicBezTo>
                    <a:cubicBezTo>
                      <a:pt x="22" y="0"/>
                      <a:pt x="20" y="1"/>
                      <a:pt x="17" y="4"/>
                    </a:cubicBezTo>
                    <a:cubicBezTo>
                      <a:pt x="13" y="6"/>
                      <a:pt x="10" y="9"/>
                      <a:pt x="7" y="11"/>
                    </a:cubicBezTo>
                    <a:cubicBezTo>
                      <a:pt x="5" y="13"/>
                      <a:pt x="2" y="16"/>
                      <a:pt x="1" y="18"/>
                    </a:cubicBezTo>
                    <a:cubicBezTo>
                      <a:pt x="0" y="21"/>
                      <a:pt x="-1" y="22"/>
                      <a:pt x="0" y="25"/>
                    </a:cubicBezTo>
                    <a:cubicBezTo>
                      <a:pt x="1" y="33"/>
                      <a:pt x="8" y="39"/>
                      <a:pt x="15" y="41"/>
                    </a:cubicBezTo>
                    <a:cubicBezTo>
                      <a:pt x="23" y="44"/>
                      <a:pt x="31" y="42"/>
                      <a:pt x="37" y="37"/>
                    </a:cubicBezTo>
                    <a:cubicBezTo>
                      <a:pt x="43" y="31"/>
                      <a:pt x="45" y="23"/>
                      <a:pt x="44" y="16"/>
                    </a:cubicBezTo>
                    <a:close/>
                  </a:path>
                </a:pathLst>
              </a:custGeom>
              <a:solidFill>
                <a:srgbClr val="E7974C"/>
              </a:solidFill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none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519" name="Straight Connector 518">
            <a:extLst>
              <a:ext uri="{FF2B5EF4-FFF2-40B4-BE49-F238E27FC236}">
                <a16:creationId xmlns:a16="http://schemas.microsoft.com/office/drawing/2014/main" id="{A246B845-F387-4840-B0E2-605DA61F7DF2}"/>
              </a:ext>
            </a:extLst>
          </p:cNvPr>
          <p:cNvSpPr/>
          <p:nvPr/>
        </p:nvSpPr>
        <p:spPr>
          <a:xfrm flipH="1">
            <a:off x="14955733" y="10295097"/>
            <a:ext cx="2983671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2" name="Rounded Rectangle 521">
            <a:extLst>
              <a:ext uri="{FF2B5EF4-FFF2-40B4-BE49-F238E27FC236}">
                <a16:creationId xmlns:a16="http://schemas.microsoft.com/office/drawing/2014/main" id="{D2A237A0-A7FF-1444-875C-DEE8ACA9A2DE}"/>
              </a:ext>
            </a:extLst>
          </p:cNvPr>
          <p:cNvSpPr/>
          <p:nvPr/>
        </p:nvSpPr>
        <p:spPr>
          <a:xfrm>
            <a:off x="2244920" y="8501776"/>
            <a:ext cx="4534682" cy="4461501"/>
          </a:xfrm>
          <a:prstGeom prst="roundRect">
            <a:avLst>
              <a:gd name="adj" fmla="val 7395"/>
            </a:avLst>
          </a:prstGeom>
          <a:solidFill>
            <a:srgbClr val="C3C8CF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28" name="Group 627">
            <a:extLst>
              <a:ext uri="{FF2B5EF4-FFF2-40B4-BE49-F238E27FC236}">
                <a16:creationId xmlns:a16="http://schemas.microsoft.com/office/drawing/2014/main" id="{5FFD2F64-9E17-6141-BC92-BE342F8017A6}"/>
              </a:ext>
            </a:extLst>
          </p:cNvPr>
          <p:cNvGrpSpPr/>
          <p:nvPr/>
        </p:nvGrpSpPr>
        <p:grpSpPr>
          <a:xfrm>
            <a:off x="2829196" y="10801070"/>
            <a:ext cx="2170169" cy="1043094"/>
            <a:chOff x="2829196" y="10801070"/>
            <a:chExt cx="2170169" cy="1043094"/>
          </a:xfrm>
        </p:grpSpPr>
        <p:sp>
          <p:nvSpPr>
            <p:cNvPr id="530" name="Freeform 529">
              <a:extLst>
                <a:ext uri="{FF2B5EF4-FFF2-40B4-BE49-F238E27FC236}">
                  <a16:creationId xmlns:a16="http://schemas.microsoft.com/office/drawing/2014/main" id="{7975488D-30E8-8D42-96B3-41637FCB91BE}"/>
                </a:ext>
              </a:extLst>
            </p:cNvPr>
            <p:cNvSpPr/>
            <p:nvPr/>
          </p:nvSpPr>
          <p:spPr>
            <a:xfrm>
              <a:off x="2829196" y="10801070"/>
              <a:ext cx="2170169" cy="10430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3" h="838">
                  <a:moveTo>
                    <a:pt x="1" y="587"/>
                  </a:moveTo>
                  <a:cubicBezTo>
                    <a:pt x="27" y="716"/>
                    <a:pt x="336" y="767"/>
                    <a:pt x="528" y="764"/>
                  </a:cubicBezTo>
                  <a:cubicBezTo>
                    <a:pt x="775" y="762"/>
                    <a:pt x="999" y="749"/>
                    <a:pt x="1236" y="797"/>
                  </a:cubicBezTo>
                  <a:cubicBezTo>
                    <a:pt x="1364" y="822"/>
                    <a:pt x="1565" y="869"/>
                    <a:pt x="1684" y="808"/>
                  </a:cubicBezTo>
                  <a:cubicBezTo>
                    <a:pt x="1741" y="779"/>
                    <a:pt x="1747" y="730"/>
                    <a:pt x="1741" y="686"/>
                  </a:cubicBezTo>
                  <a:cubicBezTo>
                    <a:pt x="1724" y="546"/>
                    <a:pt x="1668" y="403"/>
                    <a:pt x="1553" y="278"/>
                  </a:cubicBezTo>
                  <a:cubicBezTo>
                    <a:pt x="1441" y="156"/>
                    <a:pt x="1225" y="17"/>
                    <a:pt x="965" y="1"/>
                  </a:cubicBezTo>
                  <a:cubicBezTo>
                    <a:pt x="850" y="-5"/>
                    <a:pt x="733" y="22"/>
                    <a:pt x="649" y="67"/>
                  </a:cubicBezTo>
                  <a:cubicBezTo>
                    <a:pt x="500" y="146"/>
                    <a:pt x="534" y="277"/>
                    <a:pt x="388" y="350"/>
                  </a:cubicBezTo>
                  <a:cubicBezTo>
                    <a:pt x="262" y="414"/>
                    <a:pt x="-22" y="469"/>
                    <a:pt x="1" y="587"/>
                  </a:cubicBezTo>
                  <a:close/>
                </a:path>
              </a:pathLst>
            </a:custGeom>
            <a:solidFill>
              <a:srgbClr val="EA434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1" name="Freeform 530">
              <a:extLst>
                <a:ext uri="{FF2B5EF4-FFF2-40B4-BE49-F238E27FC236}">
                  <a16:creationId xmlns:a16="http://schemas.microsoft.com/office/drawing/2014/main" id="{038F4695-DDB9-6341-AF8C-C9CA4BA53B48}"/>
                </a:ext>
              </a:extLst>
            </p:cNvPr>
            <p:cNvSpPr/>
            <p:nvPr/>
          </p:nvSpPr>
          <p:spPr>
            <a:xfrm>
              <a:off x="2829196" y="11431662"/>
              <a:ext cx="2168923" cy="412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2" h="332">
                  <a:moveTo>
                    <a:pt x="1601" y="225"/>
                  </a:moveTo>
                  <a:cubicBezTo>
                    <a:pt x="1419" y="216"/>
                    <a:pt x="1253" y="100"/>
                    <a:pt x="1071" y="100"/>
                  </a:cubicBezTo>
                  <a:cubicBezTo>
                    <a:pt x="986" y="100"/>
                    <a:pt x="904" y="125"/>
                    <a:pt x="820" y="144"/>
                  </a:cubicBezTo>
                  <a:cubicBezTo>
                    <a:pt x="696" y="172"/>
                    <a:pt x="566" y="186"/>
                    <a:pt x="438" y="172"/>
                  </a:cubicBezTo>
                  <a:cubicBezTo>
                    <a:pt x="332" y="160"/>
                    <a:pt x="228" y="128"/>
                    <a:pt x="137" y="73"/>
                  </a:cubicBezTo>
                  <a:cubicBezTo>
                    <a:pt x="103" y="53"/>
                    <a:pt x="71" y="26"/>
                    <a:pt x="37" y="0"/>
                  </a:cubicBezTo>
                  <a:cubicBezTo>
                    <a:pt x="10" y="24"/>
                    <a:pt x="-5" y="50"/>
                    <a:pt x="1" y="81"/>
                  </a:cubicBezTo>
                  <a:cubicBezTo>
                    <a:pt x="27" y="210"/>
                    <a:pt x="336" y="261"/>
                    <a:pt x="528" y="258"/>
                  </a:cubicBezTo>
                  <a:cubicBezTo>
                    <a:pt x="775" y="256"/>
                    <a:pt x="999" y="243"/>
                    <a:pt x="1236" y="291"/>
                  </a:cubicBezTo>
                  <a:cubicBezTo>
                    <a:pt x="1364" y="316"/>
                    <a:pt x="1565" y="363"/>
                    <a:pt x="1684" y="302"/>
                  </a:cubicBezTo>
                  <a:cubicBezTo>
                    <a:pt x="1722" y="282"/>
                    <a:pt x="1738" y="254"/>
                    <a:pt x="1742" y="225"/>
                  </a:cubicBezTo>
                  <a:cubicBezTo>
                    <a:pt x="1695" y="223"/>
                    <a:pt x="1648" y="228"/>
                    <a:pt x="1601" y="225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2" name="Freeform 531">
              <a:extLst>
                <a:ext uri="{FF2B5EF4-FFF2-40B4-BE49-F238E27FC236}">
                  <a16:creationId xmlns:a16="http://schemas.microsoft.com/office/drawing/2014/main" id="{4EF7E7B9-DC55-9B49-AD31-7A215D3F9286}"/>
                </a:ext>
              </a:extLst>
            </p:cNvPr>
            <p:cNvSpPr/>
            <p:nvPr/>
          </p:nvSpPr>
          <p:spPr>
            <a:xfrm>
              <a:off x="3691284" y="11642274"/>
              <a:ext cx="893233" cy="1894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8" h="153">
                  <a:moveTo>
                    <a:pt x="0" y="87"/>
                  </a:moveTo>
                  <a:cubicBezTo>
                    <a:pt x="185" y="84"/>
                    <a:pt x="361" y="85"/>
                    <a:pt x="544" y="122"/>
                  </a:cubicBezTo>
                  <a:cubicBezTo>
                    <a:pt x="594" y="131"/>
                    <a:pt x="655" y="145"/>
                    <a:pt x="718" y="153"/>
                  </a:cubicBezTo>
                  <a:cubicBezTo>
                    <a:pt x="681" y="121"/>
                    <a:pt x="639" y="96"/>
                    <a:pt x="595" y="72"/>
                  </a:cubicBezTo>
                  <a:cubicBezTo>
                    <a:pt x="541" y="42"/>
                    <a:pt x="484" y="12"/>
                    <a:pt x="423" y="3"/>
                  </a:cubicBezTo>
                  <a:cubicBezTo>
                    <a:pt x="385" y="-3"/>
                    <a:pt x="346" y="1"/>
                    <a:pt x="307" y="5"/>
                  </a:cubicBezTo>
                  <a:cubicBezTo>
                    <a:pt x="212" y="17"/>
                    <a:pt x="119" y="40"/>
                    <a:pt x="30" y="75"/>
                  </a:cubicBezTo>
                  <a:cubicBezTo>
                    <a:pt x="20" y="79"/>
                    <a:pt x="10" y="83"/>
                    <a:pt x="0" y="87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3" name="Freeform 532">
              <a:extLst>
                <a:ext uri="{FF2B5EF4-FFF2-40B4-BE49-F238E27FC236}">
                  <a16:creationId xmlns:a16="http://schemas.microsoft.com/office/drawing/2014/main" id="{0445D903-AE57-FA4C-9E59-AB17E1C31424}"/>
                </a:ext>
              </a:extLst>
            </p:cNvPr>
            <p:cNvSpPr/>
            <p:nvPr/>
          </p:nvSpPr>
          <p:spPr>
            <a:xfrm>
              <a:off x="3569193" y="10801070"/>
              <a:ext cx="1232088" cy="416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0" h="335">
                  <a:moveTo>
                    <a:pt x="959" y="278"/>
                  </a:moveTo>
                  <a:cubicBezTo>
                    <a:pt x="847" y="156"/>
                    <a:pt x="631" y="17"/>
                    <a:pt x="371" y="1"/>
                  </a:cubicBezTo>
                  <a:cubicBezTo>
                    <a:pt x="256" y="-5"/>
                    <a:pt x="139" y="22"/>
                    <a:pt x="55" y="67"/>
                  </a:cubicBezTo>
                  <a:cubicBezTo>
                    <a:pt x="33" y="79"/>
                    <a:pt x="15" y="91"/>
                    <a:pt x="0" y="104"/>
                  </a:cubicBezTo>
                  <a:cubicBezTo>
                    <a:pt x="49" y="125"/>
                    <a:pt x="101" y="135"/>
                    <a:pt x="154" y="132"/>
                  </a:cubicBezTo>
                  <a:cubicBezTo>
                    <a:pt x="215" y="127"/>
                    <a:pt x="278" y="107"/>
                    <a:pt x="338" y="120"/>
                  </a:cubicBezTo>
                  <a:cubicBezTo>
                    <a:pt x="408" y="133"/>
                    <a:pt x="461" y="188"/>
                    <a:pt x="518" y="229"/>
                  </a:cubicBezTo>
                  <a:cubicBezTo>
                    <a:pt x="631" y="310"/>
                    <a:pt x="774" y="348"/>
                    <a:pt x="913" y="332"/>
                  </a:cubicBezTo>
                  <a:cubicBezTo>
                    <a:pt x="939" y="329"/>
                    <a:pt x="966" y="324"/>
                    <a:pt x="990" y="315"/>
                  </a:cubicBezTo>
                  <a:cubicBezTo>
                    <a:pt x="980" y="303"/>
                    <a:pt x="970" y="290"/>
                    <a:pt x="959" y="278"/>
                  </a:cubicBezTo>
                  <a:close/>
                </a:path>
              </a:pathLst>
            </a:custGeom>
            <a:solidFill>
              <a:srgbClr val="C6222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4" name="Freeform 533">
              <a:extLst>
                <a:ext uri="{FF2B5EF4-FFF2-40B4-BE49-F238E27FC236}">
                  <a16:creationId xmlns:a16="http://schemas.microsoft.com/office/drawing/2014/main" id="{1312A411-E288-1B47-93B9-F54BFF1615E7}"/>
                </a:ext>
              </a:extLst>
            </p:cNvPr>
            <p:cNvSpPr/>
            <p:nvPr/>
          </p:nvSpPr>
          <p:spPr>
            <a:xfrm>
              <a:off x="3435897" y="10905753"/>
              <a:ext cx="1384075" cy="4935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2" h="397">
                  <a:moveTo>
                    <a:pt x="1109" y="325"/>
                  </a:moveTo>
                  <a:cubicBezTo>
                    <a:pt x="983" y="353"/>
                    <a:pt x="842" y="422"/>
                    <a:pt x="720" y="346"/>
                  </a:cubicBezTo>
                  <a:cubicBezTo>
                    <a:pt x="667" y="315"/>
                    <a:pt x="620" y="274"/>
                    <a:pt x="568" y="240"/>
                  </a:cubicBezTo>
                  <a:cubicBezTo>
                    <a:pt x="532" y="216"/>
                    <a:pt x="493" y="195"/>
                    <a:pt x="449" y="188"/>
                  </a:cubicBezTo>
                  <a:cubicBezTo>
                    <a:pt x="493" y="169"/>
                    <a:pt x="532" y="139"/>
                    <a:pt x="575" y="122"/>
                  </a:cubicBezTo>
                  <a:cubicBezTo>
                    <a:pt x="604" y="114"/>
                    <a:pt x="636" y="120"/>
                    <a:pt x="663" y="105"/>
                  </a:cubicBezTo>
                  <a:cubicBezTo>
                    <a:pt x="702" y="89"/>
                    <a:pt x="720" y="37"/>
                    <a:pt x="699" y="0"/>
                  </a:cubicBezTo>
                  <a:lnTo>
                    <a:pt x="697" y="1"/>
                  </a:lnTo>
                  <a:cubicBezTo>
                    <a:pt x="691" y="56"/>
                    <a:pt x="649" y="104"/>
                    <a:pt x="593" y="111"/>
                  </a:cubicBezTo>
                  <a:cubicBezTo>
                    <a:pt x="578" y="110"/>
                    <a:pt x="562" y="108"/>
                    <a:pt x="547" y="113"/>
                  </a:cubicBezTo>
                  <a:cubicBezTo>
                    <a:pt x="505" y="127"/>
                    <a:pt x="471" y="155"/>
                    <a:pt x="441" y="186"/>
                  </a:cubicBezTo>
                  <a:cubicBezTo>
                    <a:pt x="294" y="170"/>
                    <a:pt x="148" y="344"/>
                    <a:pt x="7" y="238"/>
                  </a:cubicBezTo>
                  <a:lnTo>
                    <a:pt x="0" y="247"/>
                  </a:lnTo>
                  <a:cubicBezTo>
                    <a:pt x="62" y="296"/>
                    <a:pt x="149" y="285"/>
                    <a:pt x="218" y="258"/>
                  </a:cubicBezTo>
                  <a:cubicBezTo>
                    <a:pt x="299" y="229"/>
                    <a:pt x="384" y="174"/>
                    <a:pt x="472" y="204"/>
                  </a:cubicBezTo>
                  <a:cubicBezTo>
                    <a:pt x="529" y="221"/>
                    <a:pt x="575" y="258"/>
                    <a:pt x="620" y="296"/>
                  </a:cubicBezTo>
                  <a:cubicBezTo>
                    <a:pt x="794" y="455"/>
                    <a:pt x="913" y="393"/>
                    <a:pt x="1112" y="33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5" name="Freeform 534">
              <a:extLst>
                <a:ext uri="{FF2B5EF4-FFF2-40B4-BE49-F238E27FC236}">
                  <a16:creationId xmlns:a16="http://schemas.microsoft.com/office/drawing/2014/main" id="{C1329702-785C-564D-A8DD-F6E91C3FE632}"/>
                </a:ext>
              </a:extLst>
            </p:cNvPr>
            <p:cNvSpPr/>
            <p:nvPr/>
          </p:nvSpPr>
          <p:spPr>
            <a:xfrm>
              <a:off x="3405998" y="11294576"/>
              <a:ext cx="772391" cy="424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1" h="342">
                  <a:moveTo>
                    <a:pt x="593" y="278"/>
                  </a:moveTo>
                  <a:cubicBezTo>
                    <a:pt x="554" y="206"/>
                    <a:pt x="528" y="134"/>
                    <a:pt x="434" y="123"/>
                  </a:cubicBezTo>
                  <a:cubicBezTo>
                    <a:pt x="278" y="112"/>
                    <a:pt x="137" y="85"/>
                    <a:pt x="3" y="0"/>
                  </a:cubicBezTo>
                  <a:lnTo>
                    <a:pt x="0" y="5"/>
                  </a:lnTo>
                  <a:cubicBezTo>
                    <a:pt x="40" y="34"/>
                    <a:pt x="83" y="58"/>
                    <a:pt x="128" y="78"/>
                  </a:cubicBezTo>
                  <a:cubicBezTo>
                    <a:pt x="84" y="91"/>
                    <a:pt x="-4" y="155"/>
                    <a:pt x="58" y="197"/>
                  </a:cubicBezTo>
                  <a:cubicBezTo>
                    <a:pt x="96" y="217"/>
                    <a:pt x="139" y="228"/>
                    <a:pt x="179" y="243"/>
                  </a:cubicBezTo>
                  <a:cubicBezTo>
                    <a:pt x="196" y="249"/>
                    <a:pt x="213" y="257"/>
                    <a:pt x="226" y="270"/>
                  </a:cubicBezTo>
                  <a:cubicBezTo>
                    <a:pt x="255" y="298"/>
                    <a:pt x="286" y="322"/>
                    <a:pt x="321" y="342"/>
                  </a:cubicBezTo>
                  <a:lnTo>
                    <a:pt x="322" y="341"/>
                  </a:lnTo>
                  <a:cubicBezTo>
                    <a:pt x="284" y="308"/>
                    <a:pt x="254" y="267"/>
                    <a:pt x="213" y="240"/>
                  </a:cubicBezTo>
                  <a:cubicBezTo>
                    <a:pt x="176" y="221"/>
                    <a:pt x="135" y="218"/>
                    <a:pt x="97" y="208"/>
                  </a:cubicBezTo>
                  <a:cubicBezTo>
                    <a:pt x="-9" y="182"/>
                    <a:pt x="83" y="112"/>
                    <a:pt x="131" y="79"/>
                  </a:cubicBezTo>
                  <a:cubicBezTo>
                    <a:pt x="197" y="107"/>
                    <a:pt x="269" y="125"/>
                    <a:pt x="341" y="132"/>
                  </a:cubicBezTo>
                  <a:cubicBezTo>
                    <a:pt x="393" y="138"/>
                    <a:pt x="451" y="134"/>
                    <a:pt x="497" y="163"/>
                  </a:cubicBezTo>
                  <a:cubicBezTo>
                    <a:pt x="553" y="201"/>
                    <a:pt x="565" y="276"/>
                    <a:pt x="617" y="319"/>
                  </a:cubicBezTo>
                  <a:lnTo>
                    <a:pt x="621" y="313"/>
                  </a:lnTo>
                  <a:cubicBezTo>
                    <a:pt x="611" y="303"/>
                    <a:pt x="602" y="291"/>
                    <a:pt x="593" y="278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6" name="Freeform 535">
              <a:extLst>
                <a:ext uri="{FF2B5EF4-FFF2-40B4-BE49-F238E27FC236}">
                  <a16:creationId xmlns:a16="http://schemas.microsoft.com/office/drawing/2014/main" id="{18823E8D-B318-2C4E-B53F-8BA3B1045E3B}"/>
                </a:ext>
              </a:extLst>
            </p:cNvPr>
            <p:cNvSpPr/>
            <p:nvPr/>
          </p:nvSpPr>
          <p:spPr>
            <a:xfrm>
              <a:off x="2829196" y="10801070"/>
              <a:ext cx="2170169" cy="907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3" h="729">
                  <a:moveTo>
                    <a:pt x="1741" y="686"/>
                  </a:moveTo>
                  <a:cubicBezTo>
                    <a:pt x="1724" y="546"/>
                    <a:pt x="1668" y="403"/>
                    <a:pt x="1553" y="278"/>
                  </a:cubicBezTo>
                  <a:cubicBezTo>
                    <a:pt x="1441" y="156"/>
                    <a:pt x="1225" y="17"/>
                    <a:pt x="965" y="1"/>
                  </a:cubicBezTo>
                  <a:cubicBezTo>
                    <a:pt x="850" y="-5"/>
                    <a:pt x="733" y="22"/>
                    <a:pt x="649" y="67"/>
                  </a:cubicBezTo>
                  <a:cubicBezTo>
                    <a:pt x="500" y="146"/>
                    <a:pt x="534" y="277"/>
                    <a:pt x="388" y="350"/>
                  </a:cubicBezTo>
                  <a:cubicBezTo>
                    <a:pt x="262" y="414"/>
                    <a:pt x="-22" y="469"/>
                    <a:pt x="1" y="587"/>
                  </a:cubicBezTo>
                  <a:cubicBezTo>
                    <a:pt x="12" y="639"/>
                    <a:pt x="68" y="677"/>
                    <a:pt x="143" y="705"/>
                  </a:cubicBezTo>
                  <a:cubicBezTo>
                    <a:pt x="136" y="703"/>
                    <a:pt x="123" y="675"/>
                    <a:pt x="120" y="668"/>
                  </a:cubicBezTo>
                  <a:cubicBezTo>
                    <a:pt x="112" y="655"/>
                    <a:pt x="104" y="641"/>
                    <a:pt x="99" y="625"/>
                  </a:cubicBezTo>
                  <a:cubicBezTo>
                    <a:pt x="76" y="558"/>
                    <a:pt x="133" y="508"/>
                    <a:pt x="189" y="483"/>
                  </a:cubicBezTo>
                  <a:cubicBezTo>
                    <a:pt x="231" y="465"/>
                    <a:pt x="310" y="474"/>
                    <a:pt x="356" y="464"/>
                  </a:cubicBezTo>
                  <a:cubicBezTo>
                    <a:pt x="378" y="459"/>
                    <a:pt x="401" y="454"/>
                    <a:pt x="424" y="447"/>
                  </a:cubicBezTo>
                  <a:cubicBezTo>
                    <a:pt x="460" y="458"/>
                    <a:pt x="535" y="476"/>
                    <a:pt x="585" y="431"/>
                  </a:cubicBezTo>
                  <a:cubicBezTo>
                    <a:pt x="636" y="386"/>
                    <a:pt x="611" y="329"/>
                    <a:pt x="595" y="303"/>
                  </a:cubicBezTo>
                  <a:cubicBezTo>
                    <a:pt x="608" y="272"/>
                    <a:pt x="620" y="241"/>
                    <a:pt x="638" y="214"/>
                  </a:cubicBezTo>
                  <a:cubicBezTo>
                    <a:pt x="707" y="107"/>
                    <a:pt x="873" y="50"/>
                    <a:pt x="1000" y="62"/>
                  </a:cubicBezTo>
                  <a:cubicBezTo>
                    <a:pt x="1299" y="90"/>
                    <a:pt x="1556" y="315"/>
                    <a:pt x="1682" y="587"/>
                  </a:cubicBezTo>
                  <a:cubicBezTo>
                    <a:pt x="1703" y="634"/>
                    <a:pt x="1720" y="683"/>
                    <a:pt x="1742" y="729"/>
                  </a:cubicBezTo>
                  <a:cubicBezTo>
                    <a:pt x="1744" y="715"/>
                    <a:pt x="1743" y="700"/>
                    <a:pt x="1741" y="686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7" name="Freeform 536">
              <a:extLst>
                <a:ext uri="{FF2B5EF4-FFF2-40B4-BE49-F238E27FC236}">
                  <a16:creationId xmlns:a16="http://schemas.microsoft.com/office/drawing/2014/main" id="{4535FFD5-68E7-9647-90D3-FC032C9517C0}"/>
                </a:ext>
              </a:extLst>
            </p:cNvPr>
            <p:cNvSpPr/>
            <p:nvPr/>
          </p:nvSpPr>
          <p:spPr>
            <a:xfrm>
              <a:off x="4220746" y="11386797"/>
              <a:ext cx="450977" cy="135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3" h="110">
                  <a:moveTo>
                    <a:pt x="164" y="99"/>
                  </a:moveTo>
                  <a:cubicBezTo>
                    <a:pt x="199" y="108"/>
                    <a:pt x="234" y="112"/>
                    <a:pt x="267" y="109"/>
                  </a:cubicBezTo>
                  <a:cubicBezTo>
                    <a:pt x="290" y="107"/>
                    <a:pt x="319" y="100"/>
                    <a:pt x="339" y="86"/>
                  </a:cubicBezTo>
                  <a:cubicBezTo>
                    <a:pt x="359" y="73"/>
                    <a:pt x="382" y="32"/>
                    <a:pt x="339" y="41"/>
                  </a:cubicBezTo>
                  <a:cubicBezTo>
                    <a:pt x="245" y="62"/>
                    <a:pt x="135" y="71"/>
                    <a:pt x="49" y="18"/>
                  </a:cubicBezTo>
                  <a:cubicBezTo>
                    <a:pt x="41" y="12"/>
                    <a:pt x="23" y="-4"/>
                    <a:pt x="11" y="1"/>
                  </a:cubicBezTo>
                  <a:cubicBezTo>
                    <a:pt x="-16" y="11"/>
                    <a:pt x="16" y="34"/>
                    <a:pt x="28" y="41"/>
                  </a:cubicBezTo>
                  <a:cubicBezTo>
                    <a:pt x="67" y="65"/>
                    <a:pt x="115" y="87"/>
                    <a:pt x="164" y="99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8" name="Freeform 537">
              <a:extLst>
                <a:ext uri="{FF2B5EF4-FFF2-40B4-BE49-F238E27FC236}">
                  <a16:creationId xmlns:a16="http://schemas.microsoft.com/office/drawing/2014/main" id="{DC0C4FE1-4F03-4845-BBBC-0A328508CA41}"/>
                </a:ext>
              </a:extLst>
            </p:cNvPr>
            <p:cNvSpPr/>
            <p:nvPr/>
          </p:nvSpPr>
          <p:spPr>
            <a:xfrm>
              <a:off x="3278927" y="11459079"/>
              <a:ext cx="178148" cy="1607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130">
                  <a:moveTo>
                    <a:pt x="0" y="37"/>
                  </a:moveTo>
                  <a:cubicBezTo>
                    <a:pt x="-4" y="83"/>
                    <a:pt x="79" y="119"/>
                    <a:pt x="113" y="127"/>
                  </a:cubicBezTo>
                  <a:cubicBezTo>
                    <a:pt x="193" y="145"/>
                    <a:pt x="96" y="86"/>
                    <a:pt x="83" y="74"/>
                  </a:cubicBezTo>
                  <a:cubicBezTo>
                    <a:pt x="75" y="66"/>
                    <a:pt x="65" y="56"/>
                    <a:pt x="63" y="45"/>
                  </a:cubicBezTo>
                  <a:cubicBezTo>
                    <a:pt x="62" y="36"/>
                    <a:pt x="71" y="22"/>
                    <a:pt x="69" y="17"/>
                  </a:cubicBezTo>
                  <a:cubicBezTo>
                    <a:pt x="57" y="-17"/>
                    <a:pt x="4" y="7"/>
                    <a:pt x="0" y="35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39" name="Freeform 538">
              <a:extLst>
                <a:ext uri="{FF2B5EF4-FFF2-40B4-BE49-F238E27FC236}">
                  <a16:creationId xmlns:a16="http://schemas.microsoft.com/office/drawing/2014/main" id="{3546C2FA-E0CE-1444-A561-578359D2CF28}"/>
                </a:ext>
              </a:extLst>
            </p:cNvPr>
            <p:cNvSpPr/>
            <p:nvPr/>
          </p:nvSpPr>
          <p:spPr>
            <a:xfrm>
              <a:off x="3695022" y="11049069"/>
              <a:ext cx="27158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85">
                  <a:moveTo>
                    <a:pt x="78" y="61"/>
                  </a:moveTo>
                  <a:cubicBezTo>
                    <a:pt x="120" y="44"/>
                    <a:pt x="156" y="38"/>
                    <a:pt x="201" y="42"/>
                  </a:cubicBezTo>
                  <a:cubicBezTo>
                    <a:pt x="219" y="44"/>
                    <a:pt x="223" y="19"/>
                    <a:pt x="213" y="7"/>
                  </a:cubicBezTo>
                  <a:cubicBezTo>
                    <a:pt x="203" y="-4"/>
                    <a:pt x="181" y="2"/>
                    <a:pt x="168" y="3"/>
                  </a:cubicBezTo>
                  <a:cubicBezTo>
                    <a:pt x="121" y="8"/>
                    <a:pt x="75" y="24"/>
                    <a:pt x="31" y="41"/>
                  </a:cubicBezTo>
                  <a:cubicBezTo>
                    <a:pt x="19" y="46"/>
                    <a:pt x="-13" y="63"/>
                    <a:pt x="5" y="82"/>
                  </a:cubicBezTo>
                  <a:cubicBezTo>
                    <a:pt x="18" y="94"/>
                    <a:pt x="64" y="67"/>
                    <a:pt x="78" y="61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0" name="Freeform 539">
              <a:extLst>
                <a:ext uri="{FF2B5EF4-FFF2-40B4-BE49-F238E27FC236}">
                  <a16:creationId xmlns:a16="http://schemas.microsoft.com/office/drawing/2014/main" id="{8F14454F-42E1-AA49-819B-93EC57B2C841}"/>
                </a:ext>
              </a:extLst>
            </p:cNvPr>
            <p:cNvSpPr/>
            <p:nvPr/>
          </p:nvSpPr>
          <p:spPr>
            <a:xfrm>
              <a:off x="4028894" y="11415461"/>
              <a:ext cx="135791" cy="797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65">
                  <a:moveTo>
                    <a:pt x="80" y="58"/>
                  </a:moveTo>
                  <a:cubicBezTo>
                    <a:pt x="87" y="63"/>
                    <a:pt x="97" y="66"/>
                    <a:pt x="106" y="63"/>
                  </a:cubicBezTo>
                  <a:cubicBezTo>
                    <a:pt x="108" y="63"/>
                    <a:pt x="110" y="61"/>
                    <a:pt x="110" y="59"/>
                  </a:cubicBezTo>
                  <a:cubicBezTo>
                    <a:pt x="110" y="58"/>
                    <a:pt x="110" y="57"/>
                    <a:pt x="109" y="55"/>
                  </a:cubicBezTo>
                  <a:cubicBezTo>
                    <a:pt x="97" y="34"/>
                    <a:pt x="69" y="28"/>
                    <a:pt x="47" y="17"/>
                  </a:cubicBezTo>
                  <a:cubicBezTo>
                    <a:pt x="37" y="12"/>
                    <a:pt x="20" y="-3"/>
                    <a:pt x="8" y="0"/>
                  </a:cubicBezTo>
                  <a:cubicBezTo>
                    <a:pt x="-6" y="4"/>
                    <a:pt x="2" y="9"/>
                    <a:pt x="10" y="16"/>
                  </a:cubicBezTo>
                  <a:cubicBezTo>
                    <a:pt x="31" y="30"/>
                    <a:pt x="58" y="45"/>
                    <a:pt x="80" y="5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1" name="Freeform 540">
              <a:extLst>
                <a:ext uri="{FF2B5EF4-FFF2-40B4-BE49-F238E27FC236}">
                  <a16:creationId xmlns:a16="http://schemas.microsoft.com/office/drawing/2014/main" id="{D3480E92-9FCF-5D4A-93DA-8A1DD4544C21}"/>
                </a:ext>
              </a:extLst>
            </p:cNvPr>
            <p:cNvSpPr/>
            <p:nvPr/>
          </p:nvSpPr>
          <p:spPr>
            <a:xfrm>
              <a:off x="4395157" y="11314516"/>
              <a:ext cx="88451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" h="20">
                  <a:moveTo>
                    <a:pt x="72" y="15"/>
                  </a:moveTo>
                  <a:cubicBezTo>
                    <a:pt x="69" y="11"/>
                    <a:pt x="63" y="10"/>
                    <a:pt x="58" y="8"/>
                  </a:cubicBezTo>
                  <a:cubicBezTo>
                    <a:pt x="48" y="7"/>
                    <a:pt x="-12" y="-11"/>
                    <a:pt x="2" y="9"/>
                  </a:cubicBezTo>
                  <a:cubicBezTo>
                    <a:pt x="7" y="16"/>
                    <a:pt x="28" y="19"/>
                    <a:pt x="37" y="19"/>
                  </a:cubicBezTo>
                  <a:cubicBezTo>
                    <a:pt x="40" y="20"/>
                    <a:pt x="72" y="16"/>
                    <a:pt x="72" y="1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2" name="Freeform 541">
              <a:extLst>
                <a:ext uri="{FF2B5EF4-FFF2-40B4-BE49-F238E27FC236}">
                  <a16:creationId xmlns:a16="http://schemas.microsoft.com/office/drawing/2014/main" id="{91B7ACBB-63FC-6D44-A88D-790772D22A2A}"/>
                </a:ext>
              </a:extLst>
            </p:cNvPr>
            <p:cNvSpPr/>
            <p:nvPr/>
          </p:nvSpPr>
          <p:spPr>
            <a:xfrm>
              <a:off x="3286402" y="11491481"/>
              <a:ext cx="37374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49">
                  <a:moveTo>
                    <a:pt x="0" y="9"/>
                  </a:moveTo>
                  <a:cubicBezTo>
                    <a:pt x="0" y="11"/>
                    <a:pt x="0" y="13"/>
                    <a:pt x="0" y="14"/>
                  </a:cubicBezTo>
                  <a:cubicBezTo>
                    <a:pt x="1" y="21"/>
                    <a:pt x="5" y="28"/>
                    <a:pt x="10" y="34"/>
                  </a:cubicBezTo>
                  <a:cubicBezTo>
                    <a:pt x="14" y="40"/>
                    <a:pt x="21" y="46"/>
                    <a:pt x="28" y="49"/>
                  </a:cubicBezTo>
                  <a:cubicBezTo>
                    <a:pt x="29" y="49"/>
                    <a:pt x="31" y="49"/>
                    <a:pt x="31" y="48"/>
                  </a:cubicBezTo>
                  <a:lnTo>
                    <a:pt x="31" y="47"/>
                  </a:lnTo>
                  <a:cubicBezTo>
                    <a:pt x="30" y="44"/>
                    <a:pt x="28" y="42"/>
                    <a:pt x="27" y="40"/>
                  </a:cubicBezTo>
                  <a:cubicBezTo>
                    <a:pt x="23" y="35"/>
                    <a:pt x="19" y="30"/>
                    <a:pt x="17" y="24"/>
                  </a:cubicBezTo>
                  <a:cubicBezTo>
                    <a:pt x="14" y="18"/>
                    <a:pt x="14" y="11"/>
                    <a:pt x="12" y="5"/>
                  </a:cubicBezTo>
                  <a:cubicBezTo>
                    <a:pt x="12" y="3"/>
                    <a:pt x="11" y="0"/>
                    <a:pt x="9" y="0"/>
                  </a:cubicBezTo>
                  <a:cubicBezTo>
                    <a:pt x="3" y="-2"/>
                    <a:pt x="0" y="4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3" name="Freeform 542">
              <a:extLst>
                <a:ext uri="{FF2B5EF4-FFF2-40B4-BE49-F238E27FC236}">
                  <a16:creationId xmlns:a16="http://schemas.microsoft.com/office/drawing/2014/main" id="{CD129585-E6B3-9444-B636-AB9165B51CE2}"/>
                </a:ext>
              </a:extLst>
            </p:cNvPr>
            <p:cNvSpPr/>
            <p:nvPr/>
          </p:nvSpPr>
          <p:spPr>
            <a:xfrm>
              <a:off x="3676331" y="11145029"/>
              <a:ext cx="127071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" h="49">
                  <a:moveTo>
                    <a:pt x="87" y="3"/>
                  </a:moveTo>
                  <a:cubicBezTo>
                    <a:pt x="84" y="4"/>
                    <a:pt x="82" y="5"/>
                    <a:pt x="79" y="6"/>
                  </a:cubicBezTo>
                  <a:cubicBezTo>
                    <a:pt x="72" y="9"/>
                    <a:pt x="65" y="12"/>
                    <a:pt x="58" y="15"/>
                  </a:cubicBezTo>
                  <a:cubicBezTo>
                    <a:pt x="44" y="21"/>
                    <a:pt x="30" y="28"/>
                    <a:pt x="16" y="34"/>
                  </a:cubicBezTo>
                  <a:cubicBezTo>
                    <a:pt x="11" y="37"/>
                    <a:pt x="5" y="40"/>
                    <a:pt x="2" y="45"/>
                  </a:cubicBezTo>
                  <a:cubicBezTo>
                    <a:pt x="-2" y="48"/>
                    <a:pt x="2" y="49"/>
                    <a:pt x="5" y="48"/>
                  </a:cubicBezTo>
                  <a:cubicBezTo>
                    <a:pt x="15" y="46"/>
                    <a:pt x="25" y="42"/>
                    <a:pt x="34" y="38"/>
                  </a:cubicBezTo>
                  <a:cubicBezTo>
                    <a:pt x="55" y="29"/>
                    <a:pt x="76" y="20"/>
                    <a:pt x="97" y="12"/>
                  </a:cubicBezTo>
                  <a:cubicBezTo>
                    <a:pt x="99" y="11"/>
                    <a:pt x="101" y="10"/>
                    <a:pt x="102" y="8"/>
                  </a:cubicBezTo>
                  <a:cubicBezTo>
                    <a:pt x="106" y="4"/>
                    <a:pt x="102" y="1"/>
                    <a:pt x="99" y="0"/>
                  </a:cubicBezTo>
                  <a:cubicBezTo>
                    <a:pt x="95" y="-1"/>
                    <a:pt x="92" y="1"/>
                    <a:pt x="87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4" name="Freeform 543">
              <a:extLst>
                <a:ext uri="{FF2B5EF4-FFF2-40B4-BE49-F238E27FC236}">
                  <a16:creationId xmlns:a16="http://schemas.microsoft.com/office/drawing/2014/main" id="{75DB4031-DB09-E840-8B4E-D26FD56B1967}"/>
                </a:ext>
              </a:extLst>
            </p:cNvPr>
            <p:cNvSpPr/>
            <p:nvPr/>
          </p:nvSpPr>
          <p:spPr>
            <a:xfrm>
              <a:off x="4706605" y="11383059"/>
              <a:ext cx="213030" cy="307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248">
                  <a:moveTo>
                    <a:pt x="94" y="104"/>
                  </a:moveTo>
                  <a:cubicBezTo>
                    <a:pt x="101" y="125"/>
                    <a:pt x="103" y="147"/>
                    <a:pt x="91" y="164"/>
                  </a:cubicBezTo>
                  <a:cubicBezTo>
                    <a:pt x="72" y="193"/>
                    <a:pt x="22" y="184"/>
                    <a:pt x="1" y="211"/>
                  </a:cubicBezTo>
                  <a:cubicBezTo>
                    <a:pt x="-7" y="222"/>
                    <a:pt x="33" y="231"/>
                    <a:pt x="40" y="233"/>
                  </a:cubicBezTo>
                  <a:cubicBezTo>
                    <a:pt x="62" y="240"/>
                    <a:pt x="85" y="245"/>
                    <a:pt x="107" y="246"/>
                  </a:cubicBezTo>
                  <a:cubicBezTo>
                    <a:pt x="128" y="249"/>
                    <a:pt x="151" y="248"/>
                    <a:pt x="164" y="228"/>
                  </a:cubicBezTo>
                  <a:cubicBezTo>
                    <a:pt x="173" y="213"/>
                    <a:pt x="173" y="192"/>
                    <a:pt x="170" y="174"/>
                  </a:cubicBezTo>
                  <a:cubicBezTo>
                    <a:pt x="158" y="122"/>
                    <a:pt x="124" y="79"/>
                    <a:pt x="96" y="35"/>
                  </a:cubicBezTo>
                  <a:cubicBezTo>
                    <a:pt x="91" y="27"/>
                    <a:pt x="69" y="-8"/>
                    <a:pt x="56" y="1"/>
                  </a:cubicBezTo>
                  <a:cubicBezTo>
                    <a:pt x="54" y="3"/>
                    <a:pt x="53" y="6"/>
                    <a:pt x="52" y="9"/>
                  </a:cubicBezTo>
                  <a:cubicBezTo>
                    <a:pt x="52" y="22"/>
                    <a:pt x="59" y="35"/>
                    <a:pt x="66" y="46"/>
                  </a:cubicBezTo>
                  <a:cubicBezTo>
                    <a:pt x="74" y="62"/>
                    <a:pt x="87" y="83"/>
                    <a:pt x="94" y="104"/>
                  </a:cubicBezTo>
                  <a:close/>
                </a:path>
              </a:pathLst>
            </a:custGeom>
            <a:solidFill>
              <a:srgbClr val="FFFFFF">
                <a:alpha val="2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31" name="Group 630">
            <a:extLst>
              <a:ext uri="{FF2B5EF4-FFF2-40B4-BE49-F238E27FC236}">
                <a16:creationId xmlns:a16="http://schemas.microsoft.com/office/drawing/2014/main" id="{EF015DA4-5A1D-E547-B141-414A587EB1DA}"/>
              </a:ext>
            </a:extLst>
          </p:cNvPr>
          <p:cNvGrpSpPr/>
          <p:nvPr/>
        </p:nvGrpSpPr>
        <p:grpSpPr>
          <a:xfrm>
            <a:off x="3946668" y="9860166"/>
            <a:ext cx="2248654" cy="987014"/>
            <a:chOff x="3946668" y="9860166"/>
            <a:chExt cx="2248654" cy="987014"/>
          </a:xfrm>
        </p:grpSpPr>
        <p:sp>
          <p:nvSpPr>
            <p:cNvPr id="545" name="Freeform 544">
              <a:extLst>
                <a:ext uri="{FF2B5EF4-FFF2-40B4-BE49-F238E27FC236}">
                  <a16:creationId xmlns:a16="http://schemas.microsoft.com/office/drawing/2014/main" id="{C3A349DE-6317-C242-BEC1-75BA66FCA1EC}"/>
                </a:ext>
              </a:extLst>
            </p:cNvPr>
            <p:cNvSpPr/>
            <p:nvPr/>
          </p:nvSpPr>
          <p:spPr>
            <a:xfrm>
              <a:off x="3946668" y="9860166"/>
              <a:ext cx="2248654" cy="987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6" h="793">
                  <a:moveTo>
                    <a:pt x="1200" y="212"/>
                  </a:moveTo>
                  <a:cubicBezTo>
                    <a:pt x="982" y="158"/>
                    <a:pt x="760" y="175"/>
                    <a:pt x="590" y="207"/>
                  </a:cubicBezTo>
                  <a:cubicBezTo>
                    <a:pt x="350" y="224"/>
                    <a:pt x="121" y="0"/>
                    <a:pt x="121" y="0"/>
                  </a:cubicBezTo>
                  <a:cubicBezTo>
                    <a:pt x="105" y="181"/>
                    <a:pt x="220" y="260"/>
                    <a:pt x="220" y="260"/>
                  </a:cubicBezTo>
                  <a:cubicBezTo>
                    <a:pt x="26" y="315"/>
                    <a:pt x="0" y="461"/>
                    <a:pt x="0" y="461"/>
                  </a:cubicBezTo>
                  <a:cubicBezTo>
                    <a:pt x="119" y="409"/>
                    <a:pt x="246" y="409"/>
                    <a:pt x="337" y="421"/>
                  </a:cubicBezTo>
                  <a:cubicBezTo>
                    <a:pt x="405" y="429"/>
                    <a:pt x="470" y="456"/>
                    <a:pt x="525" y="496"/>
                  </a:cubicBezTo>
                  <a:cubicBezTo>
                    <a:pt x="652" y="590"/>
                    <a:pt x="830" y="692"/>
                    <a:pt x="1054" y="747"/>
                  </a:cubicBezTo>
                  <a:cubicBezTo>
                    <a:pt x="1541" y="866"/>
                    <a:pt x="1806" y="715"/>
                    <a:pt x="1806" y="715"/>
                  </a:cubicBezTo>
                  <a:cubicBezTo>
                    <a:pt x="1806" y="715"/>
                    <a:pt x="1643" y="323"/>
                    <a:pt x="1200" y="21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6" name="Freeform 545">
              <a:extLst>
                <a:ext uri="{FF2B5EF4-FFF2-40B4-BE49-F238E27FC236}">
                  <a16:creationId xmlns:a16="http://schemas.microsoft.com/office/drawing/2014/main" id="{C3AC1068-8188-7B40-837D-C326A36F6C37}"/>
                </a:ext>
              </a:extLst>
            </p:cNvPr>
            <p:cNvSpPr/>
            <p:nvPr/>
          </p:nvSpPr>
          <p:spPr>
            <a:xfrm>
              <a:off x="3946668" y="9860166"/>
              <a:ext cx="2248654" cy="987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6" h="793">
                  <a:moveTo>
                    <a:pt x="1200" y="212"/>
                  </a:moveTo>
                  <a:cubicBezTo>
                    <a:pt x="982" y="158"/>
                    <a:pt x="760" y="175"/>
                    <a:pt x="590" y="207"/>
                  </a:cubicBezTo>
                  <a:cubicBezTo>
                    <a:pt x="350" y="224"/>
                    <a:pt x="121" y="0"/>
                    <a:pt x="121" y="0"/>
                  </a:cubicBezTo>
                  <a:cubicBezTo>
                    <a:pt x="105" y="181"/>
                    <a:pt x="220" y="260"/>
                    <a:pt x="220" y="260"/>
                  </a:cubicBezTo>
                  <a:cubicBezTo>
                    <a:pt x="26" y="315"/>
                    <a:pt x="0" y="461"/>
                    <a:pt x="0" y="461"/>
                  </a:cubicBezTo>
                  <a:cubicBezTo>
                    <a:pt x="119" y="409"/>
                    <a:pt x="246" y="409"/>
                    <a:pt x="337" y="421"/>
                  </a:cubicBezTo>
                  <a:cubicBezTo>
                    <a:pt x="405" y="429"/>
                    <a:pt x="470" y="456"/>
                    <a:pt x="525" y="496"/>
                  </a:cubicBezTo>
                  <a:cubicBezTo>
                    <a:pt x="652" y="590"/>
                    <a:pt x="830" y="692"/>
                    <a:pt x="1054" y="747"/>
                  </a:cubicBezTo>
                  <a:cubicBezTo>
                    <a:pt x="1541" y="866"/>
                    <a:pt x="1806" y="715"/>
                    <a:pt x="1806" y="715"/>
                  </a:cubicBezTo>
                  <a:cubicBezTo>
                    <a:pt x="1806" y="715"/>
                    <a:pt x="1643" y="323"/>
                    <a:pt x="1200" y="212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7" name="Freeform 546">
              <a:extLst>
                <a:ext uri="{FF2B5EF4-FFF2-40B4-BE49-F238E27FC236}">
                  <a16:creationId xmlns:a16="http://schemas.microsoft.com/office/drawing/2014/main" id="{A638586B-20E4-EE45-93B8-6F99BE28406F}"/>
                </a:ext>
              </a:extLst>
            </p:cNvPr>
            <p:cNvSpPr/>
            <p:nvPr/>
          </p:nvSpPr>
          <p:spPr>
            <a:xfrm>
              <a:off x="5638453" y="10296347"/>
              <a:ext cx="175657" cy="5508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443">
                  <a:moveTo>
                    <a:pt x="142" y="0"/>
                  </a:moveTo>
                  <a:cubicBezTo>
                    <a:pt x="28" y="115"/>
                    <a:pt x="-18" y="286"/>
                    <a:pt x="23" y="443"/>
                  </a:cubicBezTo>
                  <a:cubicBezTo>
                    <a:pt x="-33" y="289"/>
                    <a:pt x="16" y="105"/>
                    <a:pt x="142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8" name="Freeform 547">
              <a:extLst>
                <a:ext uri="{FF2B5EF4-FFF2-40B4-BE49-F238E27FC236}">
                  <a16:creationId xmlns:a16="http://schemas.microsoft.com/office/drawing/2014/main" id="{7A27CD0E-C02D-5D44-99CA-121A63D3E158}"/>
                </a:ext>
              </a:extLst>
            </p:cNvPr>
            <p:cNvSpPr/>
            <p:nvPr/>
          </p:nvSpPr>
          <p:spPr>
            <a:xfrm>
              <a:off x="5571184" y="10361151"/>
              <a:ext cx="120842" cy="380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306">
                  <a:moveTo>
                    <a:pt x="98" y="0"/>
                  </a:moveTo>
                  <a:cubicBezTo>
                    <a:pt x="20" y="79"/>
                    <a:pt x="-12" y="198"/>
                    <a:pt x="16" y="306"/>
                  </a:cubicBezTo>
                  <a:cubicBezTo>
                    <a:pt x="-23" y="200"/>
                    <a:pt x="12" y="72"/>
                    <a:pt x="98" y="0"/>
                  </a:cubicBezTo>
                  <a:close/>
                </a:path>
              </a:pathLst>
            </a:custGeom>
            <a:solidFill>
              <a:srgbClr val="000000">
                <a:alpha val="46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49" name="Freeform 548">
              <a:extLst>
                <a:ext uri="{FF2B5EF4-FFF2-40B4-BE49-F238E27FC236}">
                  <a16:creationId xmlns:a16="http://schemas.microsoft.com/office/drawing/2014/main" id="{F494594D-9ABF-CD4B-B747-D82DB7E1EF70}"/>
                </a:ext>
              </a:extLst>
            </p:cNvPr>
            <p:cNvSpPr/>
            <p:nvPr/>
          </p:nvSpPr>
          <p:spPr>
            <a:xfrm>
              <a:off x="3946668" y="9860166"/>
              <a:ext cx="458451" cy="5732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9" h="461">
                  <a:moveTo>
                    <a:pt x="369" y="164"/>
                  </a:moveTo>
                  <a:cubicBezTo>
                    <a:pt x="227" y="103"/>
                    <a:pt x="121" y="0"/>
                    <a:pt x="121" y="0"/>
                  </a:cubicBezTo>
                  <a:cubicBezTo>
                    <a:pt x="105" y="181"/>
                    <a:pt x="220" y="260"/>
                    <a:pt x="220" y="260"/>
                  </a:cubicBezTo>
                  <a:cubicBezTo>
                    <a:pt x="26" y="315"/>
                    <a:pt x="0" y="461"/>
                    <a:pt x="0" y="461"/>
                  </a:cubicBezTo>
                  <a:cubicBezTo>
                    <a:pt x="99" y="418"/>
                    <a:pt x="204" y="411"/>
                    <a:pt x="289" y="416"/>
                  </a:cubicBezTo>
                  <a:cubicBezTo>
                    <a:pt x="277" y="292"/>
                    <a:pt x="330" y="208"/>
                    <a:pt x="369" y="164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0" name="Freeform 549">
              <a:extLst>
                <a:ext uri="{FF2B5EF4-FFF2-40B4-BE49-F238E27FC236}">
                  <a16:creationId xmlns:a16="http://schemas.microsoft.com/office/drawing/2014/main" id="{016A39AB-A124-6C4E-911A-A8B336466B88}"/>
                </a:ext>
              </a:extLst>
            </p:cNvPr>
            <p:cNvSpPr/>
            <p:nvPr/>
          </p:nvSpPr>
          <p:spPr>
            <a:xfrm>
              <a:off x="5041723" y="10447140"/>
              <a:ext cx="428552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" h="179">
                  <a:moveTo>
                    <a:pt x="299" y="94"/>
                  </a:moveTo>
                  <a:lnTo>
                    <a:pt x="0" y="0"/>
                  </a:lnTo>
                  <a:cubicBezTo>
                    <a:pt x="0" y="0"/>
                    <a:pt x="22" y="111"/>
                    <a:pt x="187" y="162"/>
                  </a:cubicBezTo>
                  <a:cubicBezTo>
                    <a:pt x="353" y="213"/>
                    <a:pt x="385" y="138"/>
                    <a:pt x="299" y="94"/>
                  </a:cubicBez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1" name="Freeform 550">
              <a:extLst>
                <a:ext uri="{FF2B5EF4-FFF2-40B4-BE49-F238E27FC236}">
                  <a16:creationId xmlns:a16="http://schemas.microsoft.com/office/drawing/2014/main" id="{EBF2AE41-971F-1247-A20A-3DFFECF26DC6}"/>
                </a:ext>
              </a:extLst>
            </p:cNvPr>
            <p:cNvSpPr/>
            <p:nvPr/>
          </p:nvSpPr>
          <p:spPr>
            <a:xfrm>
              <a:off x="5848996" y="10490755"/>
              <a:ext cx="102155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83">
                  <a:moveTo>
                    <a:pt x="81" y="52"/>
                  </a:moveTo>
                  <a:cubicBezTo>
                    <a:pt x="75" y="74"/>
                    <a:pt x="52" y="87"/>
                    <a:pt x="30" y="82"/>
                  </a:cubicBezTo>
                  <a:cubicBezTo>
                    <a:pt x="8" y="76"/>
                    <a:pt x="-5" y="53"/>
                    <a:pt x="1" y="31"/>
                  </a:cubicBezTo>
                  <a:cubicBezTo>
                    <a:pt x="7" y="9"/>
                    <a:pt x="30" y="-5"/>
                    <a:pt x="52" y="2"/>
                  </a:cubicBezTo>
                  <a:cubicBezTo>
                    <a:pt x="74" y="8"/>
                    <a:pt x="87" y="30"/>
                    <a:pt x="81" y="52"/>
                  </a:cubicBezTo>
                  <a:close/>
                </a:path>
              </a:pathLst>
            </a:custGeom>
            <a:solidFill>
              <a:srgbClr val="FCBB2D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2" name="Freeform 551">
              <a:extLst>
                <a:ext uri="{FF2B5EF4-FFF2-40B4-BE49-F238E27FC236}">
                  <a16:creationId xmlns:a16="http://schemas.microsoft.com/office/drawing/2014/main" id="{02390293-DF92-4044-A2DD-9AD7AB5BF6D9}"/>
                </a:ext>
              </a:extLst>
            </p:cNvPr>
            <p:cNvSpPr/>
            <p:nvPr/>
          </p:nvSpPr>
          <p:spPr>
            <a:xfrm>
              <a:off x="5861454" y="10503221"/>
              <a:ext cx="75993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" h="62">
                  <a:moveTo>
                    <a:pt x="61" y="39"/>
                  </a:moveTo>
                  <a:cubicBezTo>
                    <a:pt x="56" y="56"/>
                    <a:pt x="39" y="66"/>
                    <a:pt x="23" y="61"/>
                  </a:cubicBezTo>
                  <a:cubicBezTo>
                    <a:pt x="6" y="57"/>
                    <a:pt x="-4" y="40"/>
                    <a:pt x="1" y="23"/>
                  </a:cubicBezTo>
                  <a:cubicBezTo>
                    <a:pt x="5" y="7"/>
                    <a:pt x="22" y="-3"/>
                    <a:pt x="39" y="1"/>
                  </a:cubicBezTo>
                  <a:cubicBezTo>
                    <a:pt x="55" y="6"/>
                    <a:pt x="65" y="23"/>
                    <a:pt x="61" y="3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3" name="Freeform 552">
              <a:extLst>
                <a:ext uri="{FF2B5EF4-FFF2-40B4-BE49-F238E27FC236}">
                  <a16:creationId xmlns:a16="http://schemas.microsoft.com/office/drawing/2014/main" id="{6824363C-7810-7F46-ABC2-70FA5B2C9797}"/>
                </a:ext>
              </a:extLst>
            </p:cNvPr>
            <p:cNvSpPr/>
            <p:nvPr/>
          </p:nvSpPr>
          <p:spPr>
            <a:xfrm>
              <a:off x="5876403" y="10511941"/>
              <a:ext cx="43603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21">
                  <a:moveTo>
                    <a:pt x="0" y="16"/>
                  </a:moveTo>
                  <a:cubicBezTo>
                    <a:pt x="-1" y="19"/>
                    <a:pt x="0" y="23"/>
                    <a:pt x="4" y="20"/>
                  </a:cubicBezTo>
                  <a:cubicBezTo>
                    <a:pt x="8" y="18"/>
                    <a:pt x="12" y="14"/>
                    <a:pt x="17" y="13"/>
                  </a:cubicBezTo>
                  <a:cubicBezTo>
                    <a:pt x="22" y="12"/>
                    <a:pt x="27" y="16"/>
                    <a:pt x="32" y="15"/>
                  </a:cubicBezTo>
                  <a:cubicBezTo>
                    <a:pt x="41" y="12"/>
                    <a:pt x="30" y="2"/>
                    <a:pt x="23" y="1"/>
                  </a:cubicBezTo>
                  <a:cubicBezTo>
                    <a:pt x="13" y="-3"/>
                    <a:pt x="2" y="6"/>
                    <a:pt x="0" y="15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4" name="Freeform 553">
              <a:extLst>
                <a:ext uri="{FF2B5EF4-FFF2-40B4-BE49-F238E27FC236}">
                  <a16:creationId xmlns:a16="http://schemas.microsoft.com/office/drawing/2014/main" id="{30FB0D5A-FE7D-4E4D-8E7B-EDA2777B8CD3}"/>
                </a:ext>
              </a:extLst>
            </p:cNvPr>
            <p:cNvSpPr/>
            <p:nvPr/>
          </p:nvSpPr>
          <p:spPr>
            <a:xfrm>
              <a:off x="5875154" y="10549328"/>
              <a:ext cx="24916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16">
                  <a:moveTo>
                    <a:pt x="0" y="4"/>
                  </a:moveTo>
                  <a:cubicBezTo>
                    <a:pt x="-1" y="6"/>
                    <a:pt x="0" y="8"/>
                    <a:pt x="1" y="10"/>
                  </a:cubicBezTo>
                  <a:cubicBezTo>
                    <a:pt x="4" y="12"/>
                    <a:pt x="7" y="14"/>
                    <a:pt x="10" y="16"/>
                  </a:cubicBezTo>
                  <a:cubicBezTo>
                    <a:pt x="13" y="16"/>
                    <a:pt x="15" y="16"/>
                    <a:pt x="18" y="16"/>
                  </a:cubicBezTo>
                  <a:cubicBezTo>
                    <a:pt x="18" y="15"/>
                    <a:pt x="20" y="15"/>
                    <a:pt x="20" y="14"/>
                  </a:cubicBezTo>
                  <a:cubicBezTo>
                    <a:pt x="21" y="13"/>
                    <a:pt x="21" y="11"/>
                    <a:pt x="21" y="11"/>
                  </a:cubicBezTo>
                  <a:cubicBezTo>
                    <a:pt x="20" y="8"/>
                    <a:pt x="16" y="8"/>
                    <a:pt x="14" y="7"/>
                  </a:cubicBezTo>
                  <a:cubicBezTo>
                    <a:pt x="12" y="7"/>
                    <a:pt x="11" y="5"/>
                    <a:pt x="9" y="4"/>
                  </a:cubicBezTo>
                  <a:cubicBezTo>
                    <a:pt x="7" y="4"/>
                    <a:pt x="6" y="2"/>
                    <a:pt x="5" y="0"/>
                  </a:cubicBez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FFFFFF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5" name="Freeform 554">
              <a:extLst>
                <a:ext uri="{FF2B5EF4-FFF2-40B4-BE49-F238E27FC236}">
                  <a16:creationId xmlns:a16="http://schemas.microsoft.com/office/drawing/2014/main" id="{F9012530-2041-D04A-9A15-B8588263F5FA}"/>
                </a:ext>
              </a:extLst>
            </p:cNvPr>
            <p:cNvSpPr/>
            <p:nvPr/>
          </p:nvSpPr>
          <p:spPr>
            <a:xfrm>
              <a:off x="4097412" y="9860166"/>
              <a:ext cx="231717" cy="357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" h="288">
                  <a:moveTo>
                    <a:pt x="0" y="0"/>
                  </a:moveTo>
                  <a:cubicBezTo>
                    <a:pt x="23" y="114"/>
                    <a:pt x="82" y="229"/>
                    <a:pt x="187" y="288"/>
                  </a:cubicBezTo>
                  <a:cubicBezTo>
                    <a:pt x="78" y="235"/>
                    <a:pt x="17" y="116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6" name="Freeform 555">
              <a:extLst>
                <a:ext uri="{FF2B5EF4-FFF2-40B4-BE49-F238E27FC236}">
                  <a16:creationId xmlns:a16="http://schemas.microsoft.com/office/drawing/2014/main" id="{D5CFA3E4-E36A-394F-9C23-AE03670976E8}"/>
                </a:ext>
              </a:extLst>
            </p:cNvPr>
            <p:cNvSpPr/>
            <p:nvPr/>
          </p:nvSpPr>
          <p:spPr>
            <a:xfrm>
              <a:off x="4137274" y="9896304"/>
              <a:ext cx="205556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209">
                  <a:moveTo>
                    <a:pt x="0" y="0"/>
                  </a:moveTo>
                  <a:cubicBezTo>
                    <a:pt x="38" y="81"/>
                    <a:pt x="84" y="168"/>
                    <a:pt x="166" y="209"/>
                  </a:cubicBezTo>
                  <a:cubicBezTo>
                    <a:pt x="81" y="173"/>
                    <a:pt x="32" y="83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7" name="Freeform 556">
              <a:extLst>
                <a:ext uri="{FF2B5EF4-FFF2-40B4-BE49-F238E27FC236}">
                  <a16:creationId xmlns:a16="http://schemas.microsoft.com/office/drawing/2014/main" id="{1902A8CB-F127-5942-9912-EEEC43443239}"/>
                </a:ext>
              </a:extLst>
            </p:cNvPr>
            <p:cNvSpPr/>
            <p:nvPr/>
          </p:nvSpPr>
          <p:spPr>
            <a:xfrm>
              <a:off x="4224480" y="9962354"/>
              <a:ext cx="143266" cy="1507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122">
                  <a:moveTo>
                    <a:pt x="0" y="0"/>
                  </a:moveTo>
                  <a:cubicBezTo>
                    <a:pt x="25" y="51"/>
                    <a:pt x="62" y="100"/>
                    <a:pt x="116" y="122"/>
                  </a:cubicBezTo>
                  <a:cubicBezTo>
                    <a:pt x="59" y="106"/>
                    <a:pt x="19" y="54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8" name="Freeform 557">
              <a:extLst>
                <a:ext uri="{FF2B5EF4-FFF2-40B4-BE49-F238E27FC236}">
                  <a16:creationId xmlns:a16="http://schemas.microsoft.com/office/drawing/2014/main" id="{D2AFC2BA-51BD-5441-96F9-BC5042947F43}"/>
                </a:ext>
              </a:extLst>
            </p:cNvPr>
            <p:cNvSpPr/>
            <p:nvPr/>
          </p:nvSpPr>
          <p:spPr>
            <a:xfrm>
              <a:off x="3946668" y="10313790"/>
              <a:ext cx="356296" cy="1196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7" h="97">
                  <a:moveTo>
                    <a:pt x="0" y="97"/>
                  </a:moveTo>
                  <a:cubicBezTo>
                    <a:pt x="72" y="21"/>
                    <a:pt x="187" y="-25"/>
                    <a:pt x="287" y="15"/>
                  </a:cubicBezTo>
                  <a:cubicBezTo>
                    <a:pt x="185" y="-19"/>
                    <a:pt x="76" y="26"/>
                    <a:pt x="0" y="97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59" name="Freeform 558">
              <a:extLst>
                <a:ext uri="{FF2B5EF4-FFF2-40B4-BE49-F238E27FC236}">
                  <a16:creationId xmlns:a16="http://schemas.microsoft.com/office/drawing/2014/main" id="{30CD67E0-DCCA-5345-9882-2C334F9909B5}"/>
                </a:ext>
              </a:extLst>
            </p:cNvPr>
            <p:cNvSpPr/>
            <p:nvPr/>
          </p:nvSpPr>
          <p:spPr>
            <a:xfrm>
              <a:off x="3990274" y="10265191"/>
              <a:ext cx="316431" cy="72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59">
                  <a:moveTo>
                    <a:pt x="0" y="59"/>
                  </a:moveTo>
                  <a:cubicBezTo>
                    <a:pt x="73" y="10"/>
                    <a:pt x="170" y="-20"/>
                    <a:pt x="255" y="15"/>
                  </a:cubicBezTo>
                  <a:cubicBezTo>
                    <a:pt x="169" y="-14"/>
                    <a:pt x="76" y="15"/>
                    <a:pt x="0" y="59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0" name="Freeform 559">
              <a:extLst>
                <a:ext uri="{FF2B5EF4-FFF2-40B4-BE49-F238E27FC236}">
                  <a16:creationId xmlns:a16="http://schemas.microsoft.com/office/drawing/2014/main" id="{CE18A7CF-AECD-F548-8457-D867D990363C}"/>
                </a:ext>
              </a:extLst>
            </p:cNvPr>
            <p:cNvSpPr/>
            <p:nvPr/>
          </p:nvSpPr>
          <p:spPr>
            <a:xfrm>
              <a:off x="4122325" y="10214096"/>
              <a:ext cx="190606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23">
                  <a:moveTo>
                    <a:pt x="0" y="8"/>
                  </a:moveTo>
                  <a:cubicBezTo>
                    <a:pt x="50" y="-7"/>
                    <a:pt x="108" y="-1"/>
                    <a:pt x="154" y="23"/>
                  </a:cubicBezTo>
                  <a:cubicBezTo>
                    <a:pt x="105" y="4"/>
                    <a:pt x="52" y="-1"/>
                    <a:pt x="0" y="8"/>
                  </a:cubicBezTo>
                  <a:close/>
                </a:path>
              </a:pathLst>
            </a:custGeom>
            <a:solidFill>
              <a:srgbClr val="000000">
                <a:alpha val="22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1" name="Freeform 560">
              <a:extLst>
                <a:ext uri="{FF2B5EF4-FFF2-40B4-BE49-F238E27FC236}">
                  <a16:creationId xmlns:a16="http://schemas.microsoft.com/office/drawing/2014/main" id="{AC23F50D-887E-FC49-AC7A-93F72705111B}"/>
                </a:ext>
              </a:extLst>
            </p:cNvPr>
            <p:cNvSpPr/>
            <p:nvPr/>
          </p:nvSpPr>
          <p:spPr>
            <a:xfrm>
              <a:off x="4412598" y="10067037"/>
              <a:ext cx="1782724" cy="7016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2" h="564">
                  <a:moveTo>
                    <a:pt x="826" y="46"/>
                  </a:moveTo>
                  <a:cubicBezTo>
                    <a:pt x="608" y="-8"/>
                    <a:pt x="386" y="9"/>
                    <a:pt x="216" y="41"/>
                  </a:cubicBezTo>
                  <a:cubicBezTo>
                    <a:pt x="141" y="46"/>
                    <a:pt x="67" y="27"/>
                    <a:pt x="0" y="0"/>
                  </a:cubicBezTo>
                  <a:cubicBezTo>
                    <a:pt x="3" y="3"/>
                    <a:pt x="5" y="5"/>
                    <a:pt x="8" y="8"/>
                  </a:cubicBezTo>
                  <a:cubicBezTo>
                    <a:pt x="115" y="110"/>
                    <a:pt x="301" y="70"/>
                    <a:pt x="431" y="57"/>
                  </a:cubicBezTo>
                  <a:cubicBezTo>
                    <a:pt x="685" y="31"/>
                    <a:pt x="961" y="71"/>
                    <a:pt x="1151" y="241"/>
                  </a:cubicBezTo>
                  <a:cubicBezTo>
                    <a:pt x="1229" y="310"/>
                    <a:pt x="1288" y="397"/>
                    <a:pt x="1345" y="485"/>
                  </a:cubicBezTo>
                  <a:cubicBezTo>
                    <a:pt x="1361" y="512"/>
                    <a:pt x="1379" y="540"/>
                    <a:pt x="1400" y="564"/>
                  </a:cubicBezTo>
                  <a:cubicBezTo>
                    <a:pt x="1421" y="555"/>
                    <a:pt x="1432" y="549"/>
                    <a:pt x="1432" y="549"/>
                  </a:cubicBezTo>
                  <a:cubicBezTo>
                    <a:pt x="1432" y="549"/>
                    <a:pt x="1269" y="157"/>
                    <a:pt x="826" y="46"/>
                  </a:cubicBezTo>
                  <a:close/>
                </a:path>
              </a:pathLst>
            </a:custGeom>
            <a:solidFill>
              <a:srgbClr val="000000">
                <a:alpha val="11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2" name="Freeform 561">
              <a:extLst>
                <a:ext uri="{FF2B5EF4-FFF2-40B4-BE49-F238E27FC236}">
                  <a16:creationId xmlns:a16="http://schemas.microsoft.com/office/drawing/2014/main" id="{C131F3C1-11A1-3D41-BAC5-402017545E33}"/>
                </a:ext>
              </a:extLst>
            </p:cNvPr>
            <p:cNvSpPr/>
            <p:nvPr/>
          </p:nvSpPr>
          <p:spPr>
            <a:xfrm>
              <a:off x="5991012" y="10687663"/>
              <a:ext cx="204310" cy="62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" h="51">
                  <a:moveTo>
                    <a:pt x="0" y="8"/>
                  </a:moveTo>
                  <a:cubicBezTo>
                    <a:pt x="61" y="-15"/>
                    <a:pt x="116" y="17"/>
                    <a:pt x="165" y="51"/>
                  </a:cubicBezTo>
                  <a:cubicBezTo>
                    <a:pt x="104" y="29"/>
                    <a:pt x="69" y="2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3" name="Freeform 562">
              <a:extLst>
                <a:ext uri="{FF2B5EF4-FFF2-40B4-BE49-F238E27FC236}">
                  <a16:creationId xmlns:a16="http://schemas.microsoft.com/office/drawing/2014/main" id="{8DEDCE95-5016-F843-8596-BCDCB1A2D1BB}"/>
                </a:ext>
              </a:extLst>
            </p:cNvPr>
            <p:cNvSpPr/>
            <p:nvPr/>
          </p:nvSpPr>
          <p:spPr>
            <a:xfrm>
              <a:off x="4507278" y="10194156"/>
              <a:ext cx="1071381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1" h="144">
                  <a:moveTo>
                    <a:pt x="143" y="114"/>
                  </a:moveTo>
                  <a:cubicBezTo>
                    <a:pt x="199" y="114"/>
                    <a:pt x="253" y="95"/>
                    <a:pt x="308" y="84"/>
                  </a:cubicBezTo>
                  <a:cubicBezTo>
                    <a:pt x="451" y="56"/>
                    <a:pt x="600" y="89"/>
                    <a:pt x="740" y="132"/>
                  </a:cubicBezTo>
                  <a:cubicBezTo>
                    <a:pt x="776" y="142"/>
                    <a:pt x="817" y="153"/>
                    <a:pt x="848" y="132"/>
                  </a:cubicBezTo>
                  <a:cubicBezTo>
                    <a:pt x="855" y="128"/>
                    <a:pt x="861" y="120"/>
                    <a:pt x="861" y="112"/>
                  </a:cubicBezTo>
                  <a:cubicBezTo>
                    <a:pt x="861" y="101"/>
                    <a:pt x="852" y="94"/>
                    <a:pt x="843" y="88"/>
                  </a:cubicBezTo>
                  <a:cubicBezTo>
                    <a:pt x="634" y="-54"/>
                    <a:pt x="362" y="18"/>
                    <a:pt x="126" y="21"/>
                  </a:cubicBezTo>
                  <a:cubicBezTo>
                    <a:pt x="97" y="21"/>
                    <a:pt x="-3" y="-4"/>
                    <a:pt x="0" y="48"/>
                  </a:cubicBezTo>
                  <a:cubicBezTo>
                    <a:pt x="2" y="96"/>
                    <a:pt x="107" y="114"/>
                    <a:pt x="143" y="114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4" name="Freeform 563">
              <a:extLst>
                <a:ext uri="{FF2B5EF4-FFF2-40B4-BE49-F238E27FC236}">
                  <a16:creationId xmlns:a16="http://schemas.microsoft.com/office/drawing/2014/main" id="{41F9A36D-8F26-A945-9B01-5E9F3B60BF4F}"/>
                </a:ext>
              </a:extLst>
            </p:cNvPr>
            <p:cNvSpPr/>
            <p:nvPr/>
          </p:nvSpPr>
          <p:spPr>
            <a:xfrm>
              <a:off x="5697009" y="10419723"/>
              <a:ext cx="95926" cy="3452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" h="278">
                  <a:moveTo>
                    <a:pt x="15" y="62"/>
                  </a:moveTo>
                  <a:cubicBezTo>
                    <a:pt x="-2" y="121"/>
                    <a:pt x="-6" y="184"/>
                    <a:pt x="8" y="244"/>
                  </a:cubicBezTo>
                  <a:cubicBezTo>
                    <a:pt x="11" y="259"/>
                    <a:pt x="19" y="277"/>
                    <a:pt x="34" y="278"/>
                  </a:cubicBezTo>
                  <a:cubicBezTo>
                    <a:pt x="43" y="195"/>
                    <a:pt x="56" y="119"/>
                    <a:pt x="76" y="39"/>
                  </a:cubicBezTo>
                  <a:cubicBezTo>
                    <a:pt x="83" y="14"/>
                    <a:pt x="68" y="-13"/>
                    <a:pt x="43" y="8"/>
                  </a:cubicBezTo>
                  <a:cubicBezTo>
                    <a:pt x="28" y="21"/>
                    <a:pt x="21" y="44"/>
                    <a:pt x="15" y="62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5" name="Freeform 564">
              <a:extLst>
                <a:ext uri="{FF2B5EF4-FFF2-40B4-BE49-F238E27FC236}">
                  <a16:creationId xmlns:a16="http://schemas.microsoft.com/office/drawing/2014/main" id="{F74A9C1D-3C2C-0B45-8607-3FC7244AB85D}"/>
                </a:ext>
              </a:extLst>
            </p:cNvPr>
            <p:cNvSpPr/>
            <p:nvPr/>
          </p:nvSpPr>
          <p:spPr>
            <a:xfrm>
              <a:off x="5511386" y="10242759"/>
              <a:ext cx="36128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5">
                  <a:moveTo>
                    <a:pt x="30" y="0"/>
                  </a:moveTo>
                  <a:cubicBezTo>
                    <a:pt x="1" y="7"/>
                    <a:pt x="-4" y="15"/>
                    <a:pt x="21" y="35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6" name="Freeform 565">
              <a:extLst>
                <a:ext uri="{FF2B5EF4-FFF2-40B4-BE49-F238E27FC236}">
                  <a16:creationId xmlns:a16="http://schemas.microsoft.com/office/drawing/2014/main" id="{0262A3D9-2915-8046-903E-F5D216349389}"/>
                </a:ext>
              </a:extLst>
            </p:cNvPr>
            <p:cNvSpPr/>
            <p:nvPr/>
          </p:nvSpPr>
          <p:spPr>
            <a:xfrm>
              <a:off x="5333238" y="10170478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0" y="7"/>
                    <a:pt x="-4" y="16"/>
                    <a:pt x="20" y="36"/>
                  </a:cubicBezTo>
                  <a:cubicBezTo>
                    <a:pt x="-12" y="23"/>
                    <a:pt x="-3" y="-1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7" name="Freeform 566">
              <a:extLst>
                <a:ext uri="{FF2B5EF4-FFF2-40B4-BE49-F238E27FC236}">
                  <a16:creationId xmlns:a16="http://schemas.microsoft.com/office/drawing/2014/main" id="{B01FF92A-4EEE-444E-872D-30509CBC5C3B}"/>
                </a:ext>
              </a:extLst>
            </p:cNvPr>
            <p:cNvSpPr/>
            <p:nvPr/>
          </p:nvSpPr>
          <p:spPr>
            <a:xfrm>
              <a:off x="5224850" y="10354919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7"/>
                    <a:pt x="-4" y="16"/>
                    <a:pt x="21" y="36"/>
                  </a:cubicBezTo>
                  <a:cubicBezTo>
                    <a:pt x="-12" y="23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8" name="Freeform 567">
              <a:extLst>
                <a:ext uri="{FF2B5EF4-FFF2-40B4-BE49-F238E27FC236}">
                  <a16:creationId xmlns:a16="http://schemas.microsoft.com/office/drawing/2014/main" id="{10DCF356-A7B5-8C4E-B513-F4CD0A9224C1}"/>
                </a:ext>
              </a:extLst>
            </p:cNvPr>
            <p:cNvSpPr/>
            <p:nvPr/>
          </p:nvSpPr>
          <p:spPr>
            <a:xfrm>
              <a:off x="5417948" y="10437171"/>
              <a:ext cx="36128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7">
                  <a:moveTo>
                    <a:pt x="30" y="0"/>
                  </a:moveTo>
                  <a:cubicBezTo>
                    <a:pt x="1" y="8"/>
                    <a:pt x="-4" y="16"/>
                    <a:pt x="21" y="37"/>
                  </a:cubicBezTo>
                  <a:cubicBezTo>
                    <a:pt x="-12" y="23"/>
                    <a:pt x="-3" y="-1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69" name="Freeform 568">
              <a:extLst>
                <a:ext uri="{FF2B5EF4-FFF2-40B4-BE49-F238E27FC236}">
                  <a16:creationId xmlns:a16="http://schemas.microsoft.com/office/drawing/2014/main" id="{27410816-2D79-E341-A9DE-260D2CB99203}"/>
                </a:ext>
              </a:extLst>
            </p:cNvPr>
            <p:cNvSpPr/>
            <p:nvPr/>
          </p:nvSpPr>
          <p:spPr>
            <a:xfrm>
              <a:off x="5288389" y="10443402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7"/>
                    <a:pt x="-4" y="16"/>
                    <a:pt x="21" y="36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0" name="Freeform 569">
              <a:extLst>
                <a:ext uri="{FF2B5EF4-FFF2-40B4-BE49-F238E27FC236}">
                  <a16:creationId xmlns:a16="http://schemas.microsoft.com/office/drawing/2014/main" id="{EDE12D7D-B11B-8040-9BA8-9A3FE75E1556}"/>
                </a:ext>
              </a:extLst>
            </p:cNvPr>
            <p:cNvSpPr/>
            <p:nvPr/>
          </p:nvSpPr>
          <p:spPr>
            <a:xfrm>
              <a:off x="4989399" y="10559298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7"/>
                    <a:pt x="-4" y="16"/>
                    <a:pt x="20" y="36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1" name="Freeform 570">
              <a:extLst>
                <a:ext uri="{FF2B5EF4-FFF2-40B4-BE49-F238E27FC236}">
                  <a16:creationId xmlns:a16="http://schemas.microsoft.com/office/drawing/2014/main" id="{0FB1901A-6E77-6F44-AE37-4F11FB7FA824}"/>
                </a:ext>
              </a:extLst>
            </p:cNvPr>
            <p:cNvSpPr/>
            <p:nvPr/>
          </p:nvSpPr>
          <p:spPr>
            <a:xfrm>
              <a:off x="4660510" y="10227804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0" y="8"/>
                    <a:pt x="-5" y="16"/>
                    <a:pt x="20" y="36"/>
                  </a:cubicBezTo>
                  <a:cubicBezTo>
                    <a:pt x="-13" y="22"/>
                    <a:pt x="-3" y="-1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2" name="Freeform 571">
              <a:extLst>
                <a:ext uri="{FF2B5EF4-FFF2-40B4-BE49-F238E27FC236}">
                  <a16:creationId xmlns:a16="http://schemas.microsoft.com/office/drawing/2014/main" id="{ED0843F2-C127-0F44-A7DC-ABFD99E91B56}"/>
                </a:ext>
              </a:extLst>
            </p:cNvPr>
            <p:cNvSpPr/>
            <p:nvPr/>
          </p:nvSpPr>
          <p:spPr>
            <a:xfrm>
              <a:off x="5148857" y="10217834"/>
              <a:ext cx="34882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35">
                  <a:moveTo>
                    <a:pt x="29" y="0"/>
                  </a:moveTo>
                  <a:cubicBezTo>
                    <a:pt x="1" y="7"/>
                    <a:pt x="-5" y="16"/>
                    <a:pt x="20" y="35"/>
                  </a:cubicBezTo>
                  <a:cubicBezTo>
                    <a:pt x="-12" y="22"/>
                    <a:pt x="-3" y="-2"/>
                    <a:pt x="29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3" name="Freeform 572">
              <a:extLst>
                <a:ext uri="{FF2B5EF4-FFF2-40B4-BE49-F238E27FC236}">
                  <a16:creationId xmlns:a16="http://schemas.microsoft.com/office/drawing/2014/main" id="{A54B61A3-ABA3-CE43-87B9-47EAC0B37B2E}"/>
                </a:ext>
              </a:extLst>
            </p:cNvPr>
            <p:cNvSpPr/>
            <p:nvPr/>
          </p:nvSpPr>
          <p:spPr>
            <a:xfrm>
              <a:off x="5191214" y="10265191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8"/>
                    <a:pt x="-5" y="16"/>
                    <a:pt x="20" y="36"/>
                  </a:cubicBezTo>
                  <a:cubicBezTo>
                    <a:pt x="-12" y="23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4" name="Freeform 573">
              <a:extLst>
                <a:ext uri="{FF2B5EF4-FFF2-40B4-BE49-F238E27FC236}">
                  <a16:creationId xmlns:a16="http://schemas.microsoft.com/office/drawing/2014/main" id="{40911675-0420-8740-8FDD-03C80DDB3C05}"/>
                </a:ext>
              </a:extLst>
            </p:cNvPr>
            <p:cNvSpPr/>
            <p:nvPr/>
          </p:nvSpPr>
          <p:spPr>
            <a:xfrm>
              <a:off x="5091554" y="10374856"/>
              <a:ext cx="36128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5">
                  <a:moveTo>
                    <a:pt x="30" y="0"/>
                  </a:moveTo>
                  <a:cubicBezTo>
                    <a:pt x="1" y="7"/>
                    <a:pt x="-5" y="16"/>
                    <a:pt x="20" y="35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5" name="Freeform 574">
              <a:extLst>
                <a:ext uri="{FF2B5EF4-FFF2-40B4-BE49-F238E27FC236}">
                  <a16:creationId xmlns:a16="http://schemas.microsoft.com/office/drawing/2014/main" id="{3543A4F8-B9AB-1241-82F9-055E9710B32B}"/>
                </a:ext>
              </a:extLst>
            </p:cNvPr>
            <p:cNvSpPr/>
            <p:nvPr/>
          </p:nvSpPr>
          <p:spPr>
            <a:xfrm>
              <a:off x="4905931" y="10372367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7"/>
                    <a:pt x="-4" y="16"/>
                    <a:pt x="21" y="36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6" name="Freeform 575">
              <a:extLst>
                <a:ext uri="{FF2B5EF4-FFF2-40B4-BE49-F238E27FC236}">
                  <a16:creationId xmlns:a16="http://schemas.microsoft.com/office/drawing/2014/main" id="{03C788F0-1D42-884F-A8FC-05F39154E11C}"/>
                </a:ext>
              </a:extLst>
            </p:cNvPr>
            <p:cNvSpPr/>
            <p:nvPr/>
          </p:nvSpPr>
          <p:spPr>
            <a:xfrm>
              <a:off x="4954517" y="10306317"/>
              <a:ext cx="34882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36">
                  <a:moveTo>
                    <a:pt x="29" y="0"/>
                  </a:moveTo>
                  <a:cubicBezTo>
                    <a:pt x="1" y="7"/>
                    <a:pt x="-5" y="16"/>
                    <a:pt x="20" y="36"/>
                  </a:cubicBezTo>
                  <a:cubicBezTo>
                    <a:pt x="-12" y="22"/>
                    <a:pt x="-3" y="-2"/>
                    <a:pt x="29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7" name="Freeform 576">
              <a:extLst>
                <a:ext uri="{FF2B5EF4-FFF2-40B4-BE49-F238E27FC236}">
                  <a16:creationId xmlns:a16="http://schemas.microsoft.com/office/drawing/2014/main" id="{6C4B99E7-E0FA-4A48-B88F-AB0DBD877C3E}"/>
                </a:ext>
              </a:extLst>
            </p:cNvPr>
            <p:cNvSpPr/>
            <p:nvPr/>
          </p:nvSpPr>
          <p:spPr>
            <a:xfrm>
              <a:off x="5431655" y="10275161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0" y="7"/>
                    <a:pt x="-5" y="16"/>
                    <a:pt x="20" y="36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8" name="Freeform 577">
              <a:extLst>
                <a:ext uri="{FF2B5EF4-FFF2-40B4-BE49-F238E27FC236}">
                  <a16:creationId xmlns:a16="http://schemas.microsoft.com/office/drawing/2014/main" id="{D7742C29-BAB1-1C49-A15D-5106B25F3D47}"/>
                </a:ext>
              </a:extLst>
            </p:cNvPr>
            <p:cNvSpPr/>
            <p:nvPr/>
          </p:nvSpPr>
          <p:spPr>
            <a:xfrm>
              <a:off x="5491453" y="10374856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1" y="7"/>
                    <a:pt x="-4" y="16"/>
                    <a:pt x="20" y="36"/>
                  </a:cubicBezTo>
                  <a:cubicBezTo>
                    <a:pt x="-12" y="22"/>
                    <a:pt x="-3" y="-2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79" name="Freeform 578">
              <a:extLst>
                <a:ext uri="{FF2B5EF4-FFF2-40B4-BE49-F238E27FC236}">
                  <a16:creationId xmlns:a16="http://schemas.microsoft.com/office/drawing/2014/main" id="{C7450FBA-F433-9C4E-B589-A33C24558F10}"/>
                </a:ext>
              </a:extLst>
            </p:cNvPr>
            <p:cNvSpPr/>
            <p:nvPr/>
          </p:nvSpPr>
          <p:spPr>
            <a:xfrm>
              <a:off x="5350679" y="10307563"/>
              <a:ext cx="34882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37">
                  <a:moveTo>
                    <a:pt x="29" y="0"/>
                  </a:moveTo>
                  <a:cubicBezTo>
                    <a:pt x="0" y="8"/>
                    <a:pt x="-5" y="16"/>
                    <a:pt x="20" y="37"/>
                  </a:cubicBezTo>
                  <a:cubicBezTo>
                    <a:pt x="-12" y="23"/>
                    <a:pt x="-4" y="-1"/>
                    <a:pt x="29" y="0"/>
                  </a:cubicBezTo>
                  <a:close/>
                </a:path>
              </a:pathLst>
            </a:custGeom>
            <a:solidFill>
              <a:srgbClr val="000000">
                <a:alpha val="49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0" name="Freeform 579">
              <a:extLst>
                <a:ext uri="{FF2B5EF4-FFF2-40B4-BE49-F238E27FC236}">
                  <a16:creationId xmlns:a16="http://schemas.microsoft.com/office/drawing/2014/main" id="{DF36A014-0339-EE40-947E-197DDFA17AC9}"/>
                </a:ext>
              </a:extLst>
            </p:cNvPr>
            <p:cNvSpPr/>
            <p:nvPr/>
          </p:nvSpPr>
          <p:spPr>
            <a:xfrm>
              <a:off x="5569938" y="10265191"/>
              <a:ext cx="37374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35">
                  <a:moveTo>
                    <a:pt x="31" y="0"/>
                  </a:moveTo>
                  <a:cubicBezTo>
                    <a:pt x="25" y="1"/>
                    <a:pt x="20" y="3"/>
                    <a:pt x="15" y="5"/>
                  </a:cubicBezTo>
                  <a:cubicBezTo>
                    <a:pt x="13" y="5"/>
                    <a:pt x="11" y="6"/>
                    <a:pt x="9" y="8"/>
                  </a:cubicBezTo>
                  <a:cubicBezTo>
                    <a:pt x="7" y="10"/>
                    <a:pt x="6" y="11"/>
                    <a:pt x="4" y="13"/>
                  </a:cubicBezTo>
                  <a:cubicBezTo>
                    <a:pt x="4" y="15"/>
                    <a:pt x="4" y="17"/>
                    <a:pt x="6" y="19"/>
                  </a:cubicBezTo>
                  <a:cubicBezTo>
                    <a:pt x="6" y="20"/>
                    <a:pt x="7" y="21"/>
                    <a:pt x="8" y="22"/>
                  </a:cubicBezTo>
                  <a:cubicBezTo>
                    <a:pt x="8" y="23"/>
                    <a:pt x="9" y="23"/>
                    <a:pt x="10" y="25"/>
                  </a:cubicBezTo>
                  <a:cubicBezTo>
                    <a:pt x="13" y="28"/>
                    <a:pt x="17" y="32"/>
                    <a:pt x="21" y="35"/>
                  </a:cubicBezTo>
                  <a:cubicBezTo>
                    <a:pt x="16" y="33"/>
                    <a:pt x="12" y="30"/>
                    <a:pt x="8" y="27"/>
                  </a:cubicBezTo>
                  <a:cubicBezTo>
                    <a:pt x="6" y="26"/>
                    <a:pt x="3" y="23"/>
                    <a:pt x="2" y="21"/>
                  </a:cubicBezTo>
                  <a:cubicBezTo>
                    <a:pt x="1" y="18"/>
                    <a:pt x="-1" y="15"/>
                    <a:pt x="1" y="11"/>
                  </a:cubicBezTo>
                  <a:cubicBezTo>
                    <a:pt x="2" y="8"/>
                    <a:pt x="4" y="6"/>
                    <a:pt x="7" y="5"/>
                  </a:cubicBezTo>
                  <a:cubicBezTo>
                    <a:pt x="9" y="3"/>
                    <a:pt x="12" y="2"/>
                    <a:pt x="15" y="2"/>
                  </a:cubicBezTo>
                  <a:cubicBezTo>
                    <a:pt x="20" y="0"/>
                    <a:pt x="25" y="0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1" name="Freeform 580">
              <a:extLst>
                <a:ext uri="{FF2B5EF4-FFF2-40B4-BE49-F238E27FC236}">
                  <a16:creationId xmlns:a16="http://schemas.microsoft.com/office/drawing/2014/main" id="{AC966723-E5DA-6247-A0AD-B1FEA495F3F2}"/>
                </a:ext>
              </a:extLst>
            </p:cNvPr>
            <p:cNvSpPr/>
            <p:nvPr/>
          </p:nvSpPr>
          <p:spPr>
            <a:xfrm>
              <a:off x="5391790" y="10192910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2"/>
                    <a:pt x="20" y="3"/>
                    <a:pt x="15" y="5"/>
                  </a:cubicBezTo>
                  <a:cubicBezTo>
                    <a:pt x="13" y="6"/>
                    <a:pt x="10" y="7"/>
                    <a:pt x="9" y="9"/>
                  </a:cubicBezTo>
                  <a:cubicBezTo>
                    <a:pt x="7" y="10"/>
                    <a:pt x="5" y="11"/>
                    <a:pt x="4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5" y="21"/>
                    <a:pt x="6" y="22"/>
                    <a:pt x="7" y="22"/>
                  </a:cubicBezTo>
                  <a:cubicBezTo>
                    <a:pt x="8" y="23"/>
                    <a:pt x="9" y="24"/>
                    <a:pt x="9" y="25"/>
                  </a:cubicBezTo>
                  <a:cubicBezTo>
                    <a:pt x="13" y="29"/>
                    <a:pt x="16" y="33"/>
                    <a:pt x="21" y="36"/>
                  </a:cubicBezTo>
                  <a:cubicBezTo>
                    <a:pt x="16" y="34"/>
                    <a:pt x="11" y="32"/>
                    <a:pt x="8" y="28"/>
                  </a:cubicBezTo>
                  <a:cubicBezTo>
                    <a:pt x="5" y="26"/>
                    <a:pt x="3" y="23"/>
                    <a:pt x="2" y="21"/>
                  </a:cubicBezTo>
                  <a:cubicBezTo>
                    <a:pt x="0" y="19"/>
                    <a:pt x="-1" y="15"/>
                    <a:pt x="1" y="12"/>
                  </a:cubicBezTo>
                  <a:cubicBezTo>
                    <a:pt x="2" y="9"/>
                    <a:pt x="4" y="7"/>
                    <a:pt x="7" y="5"/>
                  </a:cubicBezTo>
                  <a:cubicBezTo>
                    <a:pt x="9" y="4"/>
                    <a:pt x="12" y="3"/>
                    <a:pt x="14" y="2"/>
                  </a:cubicBezTo>
                  <a:cubicBezTo>
                    <a:pt x="20" y="1"/>
                    <a:pt x="25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2" name="Freeform 581">
              <a:extLst>
                <a:ext uri="{FF2B5EF4-FFF2-40B4-BE49-F238E27FC236}">
                  <a16:creationId xmlns:a16="http://schemas.microsoft.com/office/drawing/2014/main" id="{4FE06237-DFE0-1A4C-9CF3-4F83BB2C4468}"/>
                </a:ext>
              </a:extLst>
            </p:cNvPr>
            <p:cNvSpPr/>
            <p:nvPr/>
          </p:nvSpPr>
          <p:spPr>
            <a:xfrm>
              <a:off x="5283406" y="10377352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4" y="1"/>
                    <a:pt x="20" y="3"/>
                    <a:pt x="15" y="5"/>
                  </a:cubicBezTo>
                  <a:cubicBezTo>
                    <a:pt x="13" y="6"/>
                    <a:pt x="10" y="7"/>
                    <a:pt x="8" y="8"/>
                  </a:cubicBezTo>
                  <a:cubicBezTo>
                    <a:pt x="6" y="9"/>
                    <a:pt x="5" y="11"/>
                    <a:pt x="4" y="13"/>
                  </a:cubicBezTo>
                  <a:cubicBezTo>
                    <a:pt x="3" y="15"/>
                    <a:pt x="4" y="17"/>
                    <a:pt x="5" y="19"/>
                  </a:cubicBezTo>
                  <a:cubicBezTo>
                    <a:pt x="5" y="20"/>
                    <a:pt x="6" y="21"/>
                    <a:pt x="7" y="22"/>
                  </a:cubicBezTo>
                  <a:cubicBezTo>
                    <a:pt x="7" y="23"/>
                    <a:pt x="8" y="24"/>
                    <a:pt x="9" y="25"/>
                  </a:cubicBezTo>
                  <a:cubicBezTo>
                    <a:pt x="12" y="29"/>
                    <a:pt x="16" y="32"/>
                    <a:pt x="20" y="36"/>
                  </a:cubicBezTo>
                  <a:cubicBezTo>
                    <a:pt x="15" y="34"/>
                    <a:pt x="11" y="31"/>
                    <a:pt x="7" y="27"/>
                  </a:cubicBezTo>
                  <a:cubicBezTo>
                    <a:pt x="5" y="25"/>
                    <a:pt x="3" y="23"/>
                    <a:pt x="1" y="21"/>
                  </a:cubicBezTo>
                  <a:cubicBezTo>
                    <a:pt x="0" y="18"/>
                    <a:pt x="-1" y="15"/>
                    <a:pt x="0" y="12"/>
                  </a:cubicBezTo>
                  <a:cubicBezTo>
                    <a:pt x="1" y="9"/>
                    <a:pt x="4" y="6"/>
                    <a:pt x="6" y="5"/>
                  </a:cubicBezTo>
                  <a:cubicBezTo>
                    <a:pt x="8" y="3"/>
                    <a:pt x="11" y="3"/>
                    <a:pt x="14" y="2"/>
                  </a:cubicBezTo>
                  <a:cubicBezTo>
                    <a:pt x="19" y="0"/>
                    <a:pt x="24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15A84A1E-D3FC-CD4C-9533-B223CBA8AF09}"/>
                </a:ext>
              </a:extLst>
            </p:cNvPr>
            <p:cNvSpPr/>
            <p:nvPr/>
          </p:nvSpPr>
          <p:spPr>
            <a:xfrm>
              <a:off x="5476500" y="10460849"/>
              <a:ext cx="37374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35">
                  <a:moveTo>
                    <a:pt x="31" y="0"/>
                  </a:moveTo>
                  <a:cubicBezTo>
                    <a:pt x="26" y="1"/>
                    <a:pt x="21" y="3"/>
                    <a:pt x="16" y="5"/>
                  </a:cubicBezTo>
                  <a:cubicBezTo>
                    <a:pt x="13" y="5"/>
                    <a:pt x="11" y="7"/>
                    <a:pt x="9" y="8"/>
                  </a:cubicBezTo>
                  <a:cubicBezTo>
                    <a:pt x="7" y="9"/>
                    <a:pt x="5" y="11"/>
                    <a:pt x="5" y="13"/>
                  </a:cubicBezTo>
                  <a:cubicBezTo>
                    <a:pt x="4" y="15"/>
                    <a:pt x="5" y="16"/>
                    <a:pt x="5" y="19"/>
                  </a:cubicBezTo>
                  <a:cubicBezTo>
                    <a:pt x="6" y="20"/>
                    <a:pt x="7" y="21"/>
                    <a:pt x="7" y="22"/>
                  </a:cubicBezTo>
                  <a:cubicBezTo>
                    <a:pt x="9" y="23"/>
                    <a:pt x="9" y="24"/>
                    <a:pt x="10" y="25"/>
                  </a:cubicBezTo>
                  <a:cubicBezTo>
                    <a:pt x="13" y="29"/>
                    <a:pt x="17" y="32"/>
                    <a:pt x="21" y="35"/>
                  </a:cubicBezTo>
                  <a:cubicBezTo>
                    <a:pt x="16" y="33"/>
                    <a:pt x="11" y="31"/>
                    <a:pt x="8" y="27"/>
                  </a:cubicBezTo>
                  <a:cubicBezTo>
                    <a:pt x="5" y="25"/>
                    <a:pt x="4" y="23"/>
                    <a:pt x="3" y="21"/>
                  </a:cubicBezTo>
                  <a:cubicBezTo>
                    <a:pt x="0" y="18"/>
                    <a:pt x="0" y="15"/>
                    <a:pt x="1" y="12"/>
                  </a:cubicBezTo>
                  <a:cubicBezTo>
                    <a:pt x="3" y="8"/>
                    <a:pt x="5" y="6"/>
                    <a:pt x="7" y="5"/>
                  </a:cubicBezTo>
                  <a:cubicBezTo>
                    <a:pt x="10" y="3"/>
                    <a:pt x="12" y="2"/>
                    <a:pt x="15" y="2"/>
                  </a:cubicBezTo>
                  <a:cubicBezTo>
                    <a:pt x="20" y="0"/>
                    <a:pt x="26" y="-1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4" name="Freeform 583">
              <a:extLst>
                <a:ext uri="{FF2B5EF4-FFF2-40B4-BE49-F238E27FC236}">
                  <a16:creationId xmlns:a16="http://schemas.microsoft.com/office/drawing/2014/main" id="{6BA29167-2E92-E64C-B979-3F681DE5FDD7}"/>
                </a:ext>
              </a:extLst>
            </p:cNvPr>
            <p:cNvSpPr/>
            <p:nvPr/>
          </p:nvSpPr>
          <p:spPr>
            <a:xfrm>
              <a:off x="5346942" y="10465830"/>
              <a:ext cx="37374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36">
                  <a:moveTo>
                    <a:pt x="31" y="0"/>
                  </a:moveTo>
                  <a:cubicBezTo>
                    <a:pt x="26" y="1"/>
                    <a:pt x="21" y="3"/>
                    <a:pt x="16" y="4"/>
                  </a:cubicBezTo>
                  <a:cubicBezTo>
                    <a:pt x="13" y="6"/>
                    <a:pt x="11" y="7"/>
                    <a:pt x="9" y="8"/>
                  </a:cubicBezTo>
                  <a:cubicBezTo>
                    <a:pt x="7" y="9"/>
                    <a:pt x="5" y="11"/>
                    <a:pt x="5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6" y="20"/>
                    <a:pt x="7" y="21"/>
                    <a:pt x="7" y="22"/>
                  </a:cubicBezTo>
                  <a:cubicBezTo>
                    <a:pt x="9" y="23"/>
                    <a:pt x="9" y="24"/>
                    <a:pt x="10" y="25"/>
                  </a:cubicBezTo>
                  <a:cubicBezTo>
                    <a:pt x="13" y="29"/>
                    <a:pt x="17" y="32"/>
                    <a:pt x="21" y="36"/>
                  </a:cubicBezTo>
                  <a:cubicBezTo>
                    <a:pt x="17" y="33"/>
                    <a:pt x="12" y="31"/>
                    <a:pt x="7" y="27"/>
                  </a:cubicBezTo>
                  <a:cubicBezTo>
                    <a:pt x="5" y="25"/>
                    <a:pt x="4" y="23"/>
                    <a:pt x="2" y="21"/>
                  </a:cubicBezTo>
                  <a:cubicBezTo>
                    <a:pt x="0" y="19"/>
                    <a:pt x="0" y="15"/>
                    <a:pt x="1" y="12"/>
                  </a:cubicBezTo>
                  <a:cubicBezTo>
                    <a:pt x="2" y="8"/>
                    <a:pt x="5" y="6"/>
                    <a:pt x="7" y="5"/>
                  </a:cubicBezTo>
                  <a:cubicBezTo>
                    <a:pt x="10" y="3"/>
                    <a:pt x="12" y="3"/>
                    <a:pt x="15" y="2"/>
                  </a:cubicBezTo>
                  <a:cubicBezTo>
                    <a:pt x="20" y="0"/>
                    <a:pt x="25" y="-1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5" name="Freeform 584">
              <a:extLst>
                <a:ext uri="{FF2B5EF4-FFF2-40B4-BE49-F238E27FC236}">
                  <a16:creationId xmlns:a16="http://schemas.microsoft.com/office/drawing/2014/main" id="{C4B81A77-C9C6-D24E-95EE-63E572E72559}"/>
                </a:ext>
              </a:extLst>
            </p:cNvPr>
            <p:cNvSpPr/>
            <p:nvPr/>
          </p:nvSpPr>
          <p:spPr>
            <a:xfrm>
              <a:off x="5047952" y="10581730"/>
              <a:ext cx="34882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36">
                  <a:moveTo>
                    <a:pt x="29" y="0"/>
                  </a:moveTo>
                  <a:cubicBezTo>
                    <a:pt x="24" y="1"/>
                    <a:pt x="20" y="3"/>
                    <a:pt x="15" y="5"/>
                  </a:cubicBezTo>
                  <a:cubicBezTo>
                    <a:pt x="12" y="6"/>
                    <a:pt x="10" y="7"/>
                    <a:pt x="8" y="8"/>
                  </a:cubicBezTo>
                  <a:cubicBezTo>
                    <a:pt x="6" y="9"/>
                    <a:pt x="4" y="11"/>
                    <a:pt x="3" y="13"/>
                  </a:cubicBezTo>
                  <a:cubicBezTo>
                    <a:pt x="3" y="15"/>
                    <a:pt x="3" y="17"/>
                    <a:pt x="4" y="19"/>
                  </a:cubicBezTo>
                  <a:cubicBezTo>
                    <a:pt x="5" y="20"/>
                    <a:pt x="5" y="21"/>
                    <a:pt x="6" y="22"/>
                  </a:cubicBezTo>
                  <a:cubicBezTo>
                    <a:pt x="7" y="23"/>
                    <a:pt x="8" y="24"/>
                    <a:pt x="8" y="25"/>
                  </a:cubicBezTo>
                  <a:cubicBezTo>
                    <a:pt x="12" y="29"/>
                    <a:pt x="16" y="32"/>
                    <a:pt x="20" y="36"/>
                  </a:cubicBezTo>
                  <a:cubicBezTo>
                    <a:pt x="15" y="33"/>
                    <a:pt x="10" y="31"/>
                    <a:pt x="7" y="27"/>
                  </a:cubicBezTo>
                  <a:cubicBezTo>
                    <a:pt x="4" y="25"/>
                    <a:pt x="2" y="23"/>
                    <a:pt x="1" y="21"/>
                  </a:cubicBezTo>
                  <a:cubicBezTo>
                    <a:pt x="0" y="19"/>
                    <a:pt x="-1" y="15"/>
                    <a:pt x="0" y="12"/>
                  </a:cubicBezTo>
                  <a:cubicBezTo>
                    <a:pt x="1" y="9"/>
                    <a:pt x="3" y="6"/>
                    <a:pt x="6" y="5"/>
                  </a:cubicBezTo>
                  <a:cubicBezTo>
                    <a:pt x="8" y="3"/>
                    <a:pt x="11" y="3"/>
                    <a:pt x="13" y="2"/>
                  </a:cubicBezTo>
                  <a:cubicBezTo>
                    <a:pt x="19" y="0"/>
                    <a:pt x="24" y="-1"/>
                    <a:pt x="29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6" name="Freeform 585">
              <a:extLst>
                <a:ext uri="{FF2B5EF4-FFF2-40B4-BE49-F238E27FC236}">
                  <a16:creationId xmlns:a16="http://schemas.microsoft.com/office/drawing/2014/main" id="{0F1A6FC0-441A-1D4F-B002-DD2F510D2066}"/>
                </a:ext>
              </a:extLst>
            </p:cNvPr>
            <p:cNvSpPr/>
            <p:nvPr/>
          </p:nvSpPr>
          <p:spPr>
            <a:xfrm>
              <a:off x="4719063" y="10250236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2"/>
                    <a:pt x="20" y="3"/>
                    <a:pt x="15" y="5"/>
                  </a:cubicBezTo>
                  <a:cubicBezTo>
                    <a:pt x="13" y="6"/>
                    <a:pt x="10" y="7"/>
                    <a:pt x="8" y="9"/>
                  </a:cubicBezTo>
                  <a:cubicBezTo>
                    <a:pt x="6" y="10"/>
                    <a:pt x="4" y="12"/>
                    <a:pt x="4" y="14"/>
                  </a:cubicBezTo>
                  <a:cubicBezTo>
                    <a:pt x="3" y="15"/>
                    <a:pt x="3" y="17"/>
                    <a:pt x="4" y="19"/>
                  </a:cubicBezTo>
                  <a:cubicBezTo>
                    <a:pt x="5" y="20"/>
                    <a:pt x="6" y="22"/>
                    <a:pt x="6" y="22"/>
                  </a:cubicBezTo>
                  <a:cubicBezTo>
                    <a:pt x="8" y="23"/>
                    <a:pt x="8" y="25"/>
                    <a:pt x="9" y="25"/>
                  </a:cubicBezTo>
                  <a:cubicBezTo>
                    <a:pt x="13" y="29"/>
                    <a:pt x="16" y="33"/>
                    <a:pt x="20" y="36"/>
                  </a:cubicBezTo>
                  <a:cubicBezTo>
                    <a:pt x="15" y="34"/>
                    <a:pt x="11" y="31"/>
                    <a:pt x="6" y="28"/>
                  </a:cubicBezTo>
                  <a:cubicBezTo>
                    <a:pt x="4" y="26"/>
                    <a:pt x="3" y="23"/>
                    <a:pt x="2" y="21"/>
                  </a:cubicBezTo>
                  <a:cubicBezTo>
                    <a:pt x="0" y="18"/>
                    <a:pt x="-1" y="15"/>
                    <a:pt x="0" y="12"/>
                  </a:cubicBezTo>
                  <a:cubicBezTo>
                    <a:pt x="2" y="9"/>
                    <a:pt x="4" y="7"/>
                    <a:pt x="6" y="5"/>
                  </a:cubicBezTo>
                  <a:cubicBezTo>
                    <a:pt x="9" y="4"/>
                    <a:pt x="11" y="3"/>
                    <a:pt x="14" y="2"/>
                  </a:cubicBezTo>
                  <a:cubicBezTo>
                    <a:pt x="19" y="1"/>
                    <a:pt x="24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7" name="Freeform 586">
              <a:extLst>
                <a:ext uri="{FF2B5EF4-FFF2-40B4-BE49-F238E27FC236}">
                  <a16:creationId xmlns:a16="http://schemas.microsoft.com/office/drawing/2014/main" id="{0E57B7F3-92A0-3D46-BBEA-EB860F2CEEC9}"/>
                </a:ext>
              </a:extLst>
            </p:cNvPr>
            <p:cNvSpPr/>
            <p:nvPr/>
          </p:nvSpPr>
          <p:spPr>
            <a:xfrm>
              <a:off x="5206167" y="10240266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1"/>
                    <a:pt x="20" y="2"/>
                    <a:pt x="15" y="4"/>
                  </a:cubicBezTo>
                  <a:cubicBezTo>
                    <a:pt x="13" y="6"/>
                    <a:pt x="10" y="6"/>
                    <a:pt x="9" y="8"/>
                  </a:cubicBezTo>
                  <a:cubicBezTo>
                    <a:pt x="7" y="9"/>
                    <a:pt x="5" y="11"/>
                    <a:pt x="4" y="12"/>
                  </a:cubicBezTo>
                  <a:cubicBezTo>
                    <a:pt x="4" y="14"/>
                    <a:pt x="4" y="17"/>
                    <a:pt x="5" y="18"/>
                  </a:cubicBezTo>
                  <a:cubicBezTo>
                    <a:pt x="6" y="20"/>
                    <a:pt x="6" y="21"/>
                    <a:pt x="7" y="22"/>
                  </a:cubicBezTo>
                  <a:cubicBezTo>
                    <a:pt x="7" y="23"/>
                    <a:pt x="8" y="24"/>
                    <a:pt x="9" y="25"/>
                  </a:cubicBezTo>
                  <a:cubicBezTo>
                    <a:pt x="13" y="28"/>
                    <a:pt x="17" y="32"/>
                    <a:pt x="20" y="36"/>
                  </a:cubicBezTo>
                  <a:cubicBezTo>
                    <a:pt x="15" y="33"/>
                    <a:pt x="11" y="31"/>
                    <a:pt x="7" y="27"/>
                  </a:cubicBezTo>
                  <a:cubicBezTo>
                    <a:pt x="5" y="25"/>
                    <a:pt x="3" y="23"/>
                    <a:pt x="1" y="20"/>
                  </a:cubicBezTo>
                  <a:cubicBezTo>
                    <a:pt x="0" y="18"/>
                    <a:pt x="-1" y="15"/>
                    <a:pt x="0" y="11"/>
                  </a:cubicBezTo>
                  <a:cubicBezTo>
                    <a:pt x="1" y="8"/>
                    <a:pt x="4" y="6"/>
                    <a:pt x="6" y="4"/>
                  </a:cubicBezTo>
                  <a:cubicBezTo>
                    <a:pt x="9" y="3"/>
                    <a:pt x="12" y="2"/>
                    <a:pt x="14" y="1"/>
                  </a:cubicBezTo>
                  <a:cubicBezTo>
                    <a:pt x="19" y="0"/>
                    <a:pt x="25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8" name="Freeform 587">
              <a:extLst>
                <a:ext uri="{FF2B5EF4-FFF2-40B4-BE49-F238E27FC236}">
                  <a16:creationId xmlns:a16="http://schemas.microsoft.com/office/drawing/2014/main" id="{0F851283-3C26-1E43-ABD7-22BF7F8B5A21}"/>
                </a:ext>
              </a:extLst>
            </p:cNvPr>
            <p:cNvSpPr/>
            <p:nvPr/>
          </p:nvSpPr>
          <p:spPr>
            <a:xfrm>
              <a:off x="5249770" y="10288869"/>
              <a:ext cx="36128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5">
                  <a:moveTo>
                    <a:pt x="30" y="0"/>
                  </a:moveTo>
                  <a:cubicBezTo>
                    <a:pt x="25" y="1"/>
                    <a:pt x="20" y="2"/>
                    <a:pt x="15" y="4"/>
                  </a:cubicBezTo>
                  <a:cubicBezTo>
                    <a:pt x="13" y="5"/>
                    <a:pt x="11" y="7"/>
                    <a:pt x="9" y="8"/>
                  </a:cubicBezTo>
                  <a:cubicBezTo>
                    <a:pt x="7" y="9"/>
                    <a:pt x="5" y="11"/>
                    <a:pt x="4" y="13"/>
                  </a:cubicBezTo>
                  <a:cubicBezTo>
                    <a:pt x="4" y="14"/>
                    <a:pt x="4" y="16"/>
                    <a:pt x="5" y="19"/>
                  </a:cubicBezTo>
                  <a:cubicBezTo>
                    <a:pt x="6" y="19"/>
                    <a:pt x="7" y="20"/>
                    <a:pt x="7" y="22"/>
                  </a:cubicBezTo>
                  <a:cubicBezTo>
                    <a:pt x="8" y="22"/>
                    <a:pt x="8" y="24"/>
                    <a:pt x="9" y="24"/>
                  </a:cubicBezTo>
                  <a:cubicBezTo>
                    <a:pt x="13" y="28"/>
                    <a:pt x="17" y="31"/>
                    <a:pt x="20" y="35"/>
                  </a:cubicBezTo>
                  <a:cubicBezTo>
                    <a:pt x="15" y="33"/>
                    <a:pt x="11" y="30"/>
                    <a:pt x="7" y="26"/>
                  </a:cubicBezTo>
                  <a:cubicBezTo>
                    <a:pt x="5" y="25"/>
                    <a:pt x="3" y="23"/>
                    <a:pt x="2" y="20"/>
                  </a:cubicBezTo>
                  <a:cubicBezTo>
                    <a:pt x="0" y="17"/>
                    <a:pt x="0" y="14"/>
                    <a:pt x="0" y="11"/>
                  </a:cubicBezTo>
                  <a:cubicBezTo>
                    <a:pt x="2" y="8"/>
                    <a:pt x="4" y="6"/>
                    <a:pt x="7" y="4"/>
                  </a:cubicBezTo>
                  <a:cubicBezTo>
                    <a:pt x="9" y="3"/>
                    <a:pt x="12" y="2"/>
                    <a:pt x="14" y="2"/>
                  </a:cubicBezTo>
                  <a:cubicBezTo>
                    <a:pt x="19" y="0"/>
                    <a:pt x="25" y="-1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89" name="Freeform 588">
              <a:extLst>
                <a:ext uri="{FF2B5EF4-FFF2-40B4-BE49-F238E27FC236}">
                  <a16:creationId xmlns:a16="http://schemas.microsoft.com/office/drawing/2014/main" id="{8CDF55B6-6B8F-AE4A-8683-5F77F8E20E9D}"/>
                </a:ext>
              </a:extLst>
            </p:cNvPr>
            <p:cNvSpPr/>
            <p:nvPr/>
          </p:nvSpPr>
          <p:spPr>
            <a:xfrm>
              <a:off x="5150106" y="10397291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1"/>
                    <a:pt x="20" y="2"/>
                    <a:pt x="15" y="4"/>
                  </a:cubicBezTo>
                  <a:cubicBezTo>
                    <a:pt x="13" y="6"/>
                    <a:pt x="11" y="7"/>
                    <a:pt x="9" y="8"/>
                  </a:cubicBezTo>
                  <a:cubicBezTo>
                    <a:pt x="6" y="9"/>
                    <a:pt x="5" y="11"/>
                    <a:pt x="4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6" y="20"/>
                    <a:pt x="6" y="21"/>
                    <a:pt x="7" y="22"/>
                  </a:cubicBezTo>
                  <a:cubicBezTo>
                    <a:pt x="8" y="23"/>
                    <a:pt x="8" y="24"/>
                    <a:pt x="9" y="25"/>
                  </a:cubicBezTo>
                  <a:cubicBezTo>
                    <a:pt x="13" y="28"/>
                    <a:pt x="17" y="32"/>
                    <a:pt x="20" y="36"/>
                  </a:cubicBezTo>
                  <a:cubicBezTo>
                    <a:pt x="15" y="33"/>
                    <a:pt x="11" y="31"/>
                    <a:pt x="7" y="27"/>
                  </a:cubicBezTo>
                  <a:cubicBezTo>
                    <a:pt x="5" y="25"/>
                    <a:pt x="3" y="23"/>
                    <a:pt x="2" y="20"/>
                  </a:cubicBezTo>
                  <a:cubicBezTo>
                    <a:pt x="0" y="18"/>
                    <a:pt x="0" y="15"/>
                    <a:pt x="0" y="11"/>
                  </a:cubicBezTo>
                  <a:cubicBezTo>
                    <a:pt x="2" y="8"/>
                    <a:pt x="4" y="6"/>
                    <a:pt x="6" y="4"/>
                  </a:cubicBezTo>
                  <a:cubicBezTo>
                    <a:pt x="9" y="3"/>
                    <a:pt x="12" y="2"/>
                    <a:pt x="14" y="1"/>
                  </a:cubicBezTo>
                  <a:cubicBezTo>
                    <a:pt x="19" y="0"/>
                    <a:pt x="25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15B23B9C-83BD-6D4B-83EA-33976E009B42}"/>
                </a:ext>
              </a:extLst>
            </p:cNvPr>
            <p:cNvSpPr/>
            <p:nvPr/>
          </p:nvSpPr>
          <p:spPr>
            <a:xfrm>
              <a:off x="4964483" y="10394799"/>
              <a:ext cx="37374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36">
                  <a:moveTo>
                    <a:pt x="31" y="0"/>
                  </a:moveTo>
                  <a:cubicBezTo>
                    <a:pt x="25" y="2"/>
                    <a:pt x="20" y="3"/>
                    <a:pt x="15" y="5"/>
                  </a:cubicBezTo>
                  <a:cubicBezTo>
                    <a:pt x="13" y="6"/>
                    <a:pt x="11" y="7"/>
                    <a:pt x="8" y="8"/>
                  </a:cubicBezTo>
                  <a:cubicBezTo>
                    <a:pt x="7" y="9"/>
                    <a:pt x="6" y="11"/>
                    <a:pt x="4" y="13"/>
                  </a:cubicBezTo>
                  <a:cubicBezTo>
                    <a:pt x="4" y="15"/>
                    <a:pt x="4" y="17"/>
                    <a:pt x="6" y="19"/>
                  </a:cubicBezTo>
                  <a:cubicBezTo>
                    <a:pt x="6" y="21"/>
                    <a:pt x="7" y="21"/>
                    <a:pt x="7" y="22"/>
                  </a:cubicBezTo>
                  <a:cubicBezTo>
                    <a:pt x="8" y="23"/>
                    <a:pt x="8" y="24"/>
                    <a:pt x="10" y="25"/>
                  </a:cubicBezTo>
                  <a:cubicBezTo>
                    <a:pt x="13" y="29"/>
                    <a:pt x="17" y="32"/>
                    <a:pt x="21" y="36"/>
                  </a:cubicBezTo>
                  <a:cubicBezTo>
                    <a:pt x="16" y="34"/>
                    <a:pt x="12" y="31"/>
                    <a:pt x="7" y="27"/>
                  </a:cubicBezTo>
                  <a:cubicBezTo>
                    <a:pt x="6" y="25"/>
                    <a:pt x="3" y="24"/>
                    <a:pt x="2" y="21"/>
                  </a:cubicBezTo>
                  <a:cubicBezTo>
                    <a:pt x="1" y="19"/>
                    <a:pt x="-1" y="15"/>
                    <a:pt x="1" y="12"/>
                  </a:cubicBezTo>
                  <a:cubicBezTo>
                    <a:pt x="2" y="9"/>
                    <a:pt x="4" y="6"/>
                    <a:pt x="7" y="5"/>
                  </a:cubicBezTo>
                  <a:cubicBezTo>
                    <a:pt x="9" y="4"/>
                    <a:pt x="12" y="3"/>
                    <a:pt x="15" y="2"/>
                  </a:cubicBezTo>
                  <a:cubicBezTo>
                    <a:pt x="20" y="1"/>
                    <a:pt x="25" y="0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1" name="Freeform 590">
              <a:extLst>
                <a:ext uri="{FF2B5EF4-FFF2-40B4-BE49-F238E27FC236}">
                  <a16:creationId xmlns:a16="http://schemas.microsoft.com/office/drawing/2014/main" id="{5BDBB3F2-A775-F24B-A395-12059C56D676}"/>
                </a:ext>
              </a:extLst>
            </p:cNvPr>
            <p:cNvSpPr/>
            <p:nvPr/>
          </p:nvSpPr>
          <p:spPr>
            <a:xfrm>
              <a:off x="5011820" y="10328749"/>
              <a:ext cx="36128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5">
                  <a:moveTo>
                    <a:pt x="30" y="0"/>
                  </a:moveTo>
                  <a:cubicBezTo>
                    <a:pt x="25" y="1"/>
                    <a:pt x="20" y="3"/>
                    <a:pt x="15" y="5"/>
                  </a:cubicBezTo>
                  <a:cubicBezTo>
                    <a:pt x="13" y="6"/>
                    <a:pt x="10" y="7"/>
                    <a:pt x="9" y="8"/>
                  </a:cubicBezTo>
                  <a:cubicBezTo>
                    <a:pt x="6" y="10"/>
                    <a:pt x="5" y="11"/>
                    <a:pt x="4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6" y="20"/>
                    <a:pt x="6" y="21"/>
                    <a:pt x="7" y="22"/>
                  </a:cubicBezTo>
                  <a:cubicBezTo>
                    <a:pt x="8" y="23"/>
                    <a:pt x="8" y="24"/>
                    <a:pt x="9" y="25"/>
                  </a:cubicBezTo>
                  <a:cubicBezTo>
                    <a:pt x="12" y="29"/>
                    <a:pt x="17" y="33"/>
                    <a:pt x="20" y="35"/>
                  </a:cubicBezTo>
                  <a:cubicBezTo>
                    <a:pt x="15" y="34"/>
                    <a:pt x="11" y="31"/>
                    <a:pt x="7" y="27"/>
                  </a:cubicBezTo>
                  <a:cubicBezTo>
                    <a:pt x="5" y="26"/>
                    <a:pt x="3" y="23"/>
                    <a:pt x="1" y="21"/>
                  </a:cubicBezTo>
                  <a:cubicBezTo>
                    <a:pt x="0" y="18"/>
                    <a:pt x="-1" y="15"/>
                    <a:pt x="0" y="12"/>
                  </a:cubicBezTo>
                  <a:cubicBezTo>
                    <a:pt x="1" y="9"/>
                    <a:pt x="4" y="6"/>
                    <a:pt x="6" y="5"/>
                  </a:cubicBezTo>
                  <a:cubicBezTo>
                    <a:pt x="9" y="4"/>
                    <a:pt x="12" y="3"/>
                    <a:pt x="14" y="2"/>
                  </a:cubicBezTo>
                  <a:cubicBezTo>
                    <a:pt x="19" y="1"/>
                    <a:pt x="25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2" name="Freeform 591">
              <a:extLst>
                <a:ext uri="{FF2B5EF4-FFF2-40B4-BE49-F238E27FC236}">
                  <a16:creationId xmlns:a16="http://schemas.microsoft.com/office/drawing/2014/main" id="{B43E434F-2705-DE4F-BDB7-AF247DB2D68E}"/>
                </a:ext>
              </a:extLst>
            </p:cNvPr>
            <p:cNvSpPr/>
            <p:nvPr/>
          </p:nvSpPr>
          <p:spPr>
            <a:xfrm>
              <a:off x="5488962" y="10297593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2"/>
                    <a:pt x="20" y="3"/>
                    <a:pt x="15" y="5"/>
                  </a:cubicBezTo>
                  <a:cubicBezTo>
                    <a:pt x="13" y="6"/>
                    <a:pt x="10" y="7"/>
                    <a:pt x="9" y="8"/>
                  </a:cubicBezTo>
                  <a:cubicBezTo>
                    <a:pt x="7" y="10"/>
                    <a:pt x="5" y="12"/>
                    <a:pt x="4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5" y="20"/>
                    <a:pt x="6" y="21"/>
                    <a:pt x="7" y="22"/>
                  </a:cubicBezTo>
                  <a:cubicBezTo>
                    <a:pt x="8" y="23"/>
                    <a:pt x="9" y="24"/>
                    <a:pt x="9" y="25"/>
                  </a:cubicBezTo>
                  <a:cubicBezTo>
                    <a:pt x="13" y="29"/>
                    <a:pt x="16" y="32"/>
                    <a:pt x="21" y="36"/>
                  </a:cubicBezTo>
                  <a:cubicBezTo>
                    <a:pt x="16" y="34"/>
                    <a:pt x="11" y="31"/>
                    <a:pt x="7" y="28"/>
                  </a:cubicBezTo>
                  <a:cubicBezTo>
                    <a:pt x="5" y="26"/>
                    <a:pt x="3" y="23"/>
                    <a:pt x="2" y="21"/>
                  </a:cubicBezTo>
                  <a:cubicBezTo>
                    <a:pt x="0" y="18"/>
                    <a:pt x="-1" y="15"/>
                    <a:pt x="0" y="12"/>
                  </a:cubicBezTo>
                  <a:cubicBezTo>
                    <a:pt x="2" y="8"/>
                    <a:pt x="4" y="7"/>
                    <a:pt x="7" y="5"/>
                  </a:cubicBezTo>
                  <a:cubicBezTo>
                    <a:pt x="9" y="4"/>
                    <a:pt x="12" y="2"/>
                    <a:pt x="14" y="2"/>
                  </a:cubicBezTo>
                  <a:cubicBezTo>
                    <a:pt x="20" y="1"/>
                    <a:pt x="24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3" name="Freeform 592">
              <a:extLst>
                <a:ext uri="{FF2B5EF4-FFF2-40B4-BE49-F238E27FC236}">
                  <a16:creationId xmlns:a16="http://schemas.microsoft.com/office/drawing/2014/main" id="{E33B4665-D76B-A64A-9147-06A564E15D86}"/>
                </a:ext>
              </a:extLst>
            </p:cNvPr>
            <p:cNvSpPr/>
            <p:nvPr/>
          </p:nvSpPr>
          <p:spPr>
            <a:xfrm>
              <a:off x="5550006" y="10397291"/>
              <a:ext cx="36128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6">
                  <a:moveTo>
                    <a:pt x="30" y="0"/>
                  </a:moveTo>
                  <a:cubicBezTo>
                    <a:pt x="25" y="1"/>
                    <a:pt x="20" y="2"/>
                    <a:pt x="15" y="5"/>
                  </a:cubicBezTo>
                  <a:cubicBezTo>
                    <a:pt x="13" y="6"/>
                    <a:pt x="11" y="7"/>
                    <a:pt x="9" y="8"/>
                  </a:cubicBezTo>
                  <a:cubicBezTo>
                    <a:pt x="7" y="9"/>
                    <a:pt x="5" y="11"/>
                    <a:pt x="4" y="13"/>
                  </a:cubicBezTo>
                  <a:cubicBezTo>
                    <a:pt x="4" y="15"/>
                    <a:pt x="4" y="17"/>
                    <a:pt x="5" y="19"/>
                  </a:cubicBezTo>
                  <a:cubicBezTo>
                    <a:pt x="6" y="20"/>
                    <a:pt x="6" y="21"/>
                    <a:pt x="7" y="22"/>
                  </a:cubicBezTo>
                  <a:cubicBezTo>
                    <a:pt x="8" y="23"/>
                    <a:pt x="9" y="24"/>
                    <a:pt x="9" y="25"/>
                  </a:cubicBezTo>
                  <a:cubicBezTo>
                    <a:pt x="13" y="29"/>
                    <a:pt x="17" y="32"/>
                    <a:pt x="21" y="36"/>
                  </a:cubicBezTo>
                  <a:cubicBezTo>
                    <a:pt x="16" y="33"/>
                    <a:pt x="11" y="31"/>
                    <a:pt x="8" y="27"/>
                  </a:cubicBezTo>
                  <a:cubicBezTo>
                    <a:pt x="5" y="25"/>
                    <a:pt x="3" y="23"/>
                    <a:pt x="2" y="21"/>
                  </a:cubicBezTo>
                  <a:cubicBezTo>
                    <a:pt x="0" y="19"/>
                    <a:pt x="0" y="15"/>
                    <a:pt x="1" y="12"/>
                  </a:cubicBezTo>
                  <a:cubicBezTo>
                    <a:pt x="2" y="9"/>
                    <a:pt x="4" y="6"/>
                    <a:pt x="7" y="5"/>
                  </a:cubicBezTo>
                  <a:cubicBezTo>
                    <a:pt x="9" y="3"/>
                    <a:pt x="12" y="2"/>
                    <a:pt x="14" y="2"/>
                  </a:cubicBezTo>
                  <a:cubicBezTo>
                    <a:pt x="20" y="0"/>
                    <a:pt x="25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4" name="Freeform 593">
              <a:extLst>
                <a:ext uri="{FF2B5EF4-FFF2-40B4-BE49-F238E27FC236}">
                  <a16:creationId xmlns:a16="http://schemas.microsoft.com/office/drawing/2014/main" id="{A541E9CB-F39D-034D-888A-6118E983C450}"/>
                </a:ext>
              </a:extLst>
            </p:cNvPr>
            <p:cNvSpPr/>
            <p:nvPr/>
          </p:nvSpPr>
          <p:spPr>
            <a:xfrm>
              <a:off x="5409231" y="10331241"/>
              <a:ext cx="36128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5">
                  <a:moveTo>
                    <a:pt x="30" y="0"/>
                  </a:moveTo>
                  <a:cubicBezTo>
                    <a:pt x="24" y="1"/>
                    <a:pt x="19" y="2"/>
                    <a:pt x="14" y="4"/>
                  </a:cubicBezTo>
                  <a:cubicBezTo>
                    <a:pt x="12" y="5"/>
                    <a:pt x="10" y="7"/>
                    <a:pt x="8" y="8"/>
                  </a:cubicBezTo>
                  <a:cubicBezTo>
                    <a:pt x="6" y="9"/>
                    <a:pt x="4" y="11"/>
                    <a:pt x="3" y="13"/>
                  </a:cubicBezTo>
                  <a:cubicBezTo>
                    <a:pt x="3" y="15"/>
                    <a:pt x="3" y="16"/>
                    <a:pt x="5" y="19"/>
                  </a:cubicBezTo>
                  <a:cubicBezTo>
                    <a:pt x="5" y="20"/>
                    <a:pt x="6" y="21"/>
                    <a:pt x="6" y="22"/>
                  </a:cubicBezTo>
                  <a:cubicBezTo>
                    <a:pt x="7" y="22"/>
                    <a:pt x="8" y="24"/>
                    <a:pt x="9" y="25"/>
                  </a:cubicBezTo>
                  <a:cubicBezTo>
                    <a:pt x="12" y="28"/>
                    <a:pt x="16" y="32"/>
                    <a:pt x="20" y="35"/>
                  </a:cubicBezTo>
                  <a:cubicBezTo>
                    <a:pt x="15" y="33"/>
                    <a:pt x="11" y="31"/>
                    <a:pt x="6" y="27"/>
                  </a:cubicBezTo>
                  <a:cubicBezTo>
                    <a:pt x="4" y="25"/>
                    <a:pt x="2" y="23"/>
                    <a:pt x="1" y="20"/>
                  </a:cubicBezTo>
                  <a:cubicBezTo>
                    <a:pt x="0" y="18"/>
                    <a:pt x="-1" y="15"/>
                    <a:pt x="0" y="12"/>
                  </a:cubicBezTo>
                  <a:cubicBezTo>
                    <a:pt x="1" y="8"/>
                    <a:pt x="3" y="6"/>
                    <a:pt x="6" y="5"/>
                  </a:cubicBezTo>
                  <a:cubicBezTo>
                    <a:pt x="8" y="3"/>
                    <a:pt x="11" y="2"/>
                    <a:pt x="14" y="1"/>
                  </a:cubicBezTo>
                  <a:cubicBezTo>
                    <a:pt x="19" y="0"/>
                    <a:pt x="24" y="-1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5" name="Freeform 594">
              <a:extLst>
                <a:ext uri="{FF2B5EF4-FFF2-40B4-BE49-F238E27FC236}">
                  <a16:creationId xmlns:a16="http://schemas.microsoft.com/office/drawing/2014/main" id="{BBEA334B-24C9-AD43-85FB-BBBE59A8C893}"/>
                </a:ext>
              </a:extLst>
            </p:cNvPr>
            <p:cNvSpPr/>
            <p:nvPr/>
          </p:nvSpPr>
          <p:spPr>
            <a:xfrm>
              <a:off x="5041723" y="10447140"/>
              <a:ext cx="221751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131">
                  <a:moveTo>
                    <a:pt x="0" y="0"/>
                  </a:moveTo>
                  <a:cubicBezTo>
                    <a:pt x="0" y="0"/>
                    <a:pt x="15" y="76"/>
                    <a:pt x="114" y="131"/>
                  </a:cubicBezTo>
                  <a:cubicBezTo>
                    <a:pt x="116" y="112"/>
                    <a:pt x="122" y="93"/>
                    <a:pt x="136" y="81"/>
                  </a:cubicBezTo>
                  <a:cubicBezTo>
                    <a:pt x="148" y="70"/>
                    <a:pt x="164" y="64"/>
                    <a:pt x="179" y="56"/>
                  </a:cubicBezTo>
                  <a:close/>
                </a:path>
              </a:pathLst>
            </a:custGeom>
            <a:solidFill>
              <a:srgbClr val="000000">
                <a:alpha val="14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6" name="Freeform 595">
              <a:extLst>
                <a:ext uri="{FF2B5EF4-FFF2-40B4-BE49-F238E27FC236}">
                  <a16:creationId xmlns:a16="http://schemas.microsoft.com/office/drawing/2014/main" id="{9FDB4F6D-03D8-4A4C-9D96-3032ACCBFD62}"/>
                </a:ext>
              </a:extLst>
            </p:cNvPr>
            <p:cNvSpPr/>
            <p:nvPr/>
          </p:nvSpPr>
          <p:spPr>
            <a:xfrm>
              <a:off x="5023036" y="10339965"/>
              <a:ext cx="443502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7" h="90">
                  <a:moveTo>
                    <a:pt x="207" y="10"/>
                  </a:moveTo>
                  <a:cubicBezTo>
                    <a:pt x="197" y="8"/>
                    <a:pt x="190" y="7"/>
                    <a:pt x="186" y="7"/>
                  </a:cubicBezTo>
                  <a:cubicBezTo>
                    <a:pt x="154" y="2"/>
                    <a:pt x="121" y="-2"/>
                    <a:pt x="89" y="1"/>
                  </a:cubicBezTo>
                  <a:cubicBezTo>
                    <a:pt x="72" y="3"/>
                    <a:pt x="56" y="6"/>
                    <a:pt x="41" y="12"/>
                  </a:cubicBezTo>
                  <a:cubicBezTo>
                    <a:pt x="24" y="18"/>
                    <a:pt x="-24" y="42"/>
                    <a:pt x="16" y="57"/>
                  </a:cubicBezTo>
                  <a:cubicBezTo>
                    <a:pt x="57" y="71"/>
                    <a:pt x="110" y="60"/>
                    <a:pt x="152" y="61"/>
                  </a:cubicBezTo>
                  <a:cubicBezTo>
                    <a:pt x="183" y="63"/>
                    <a:pt x="214" y="67"/>
                    <a:pt x="243" y="76"/>
                  </a:cubicBezTo>
                  <a:cubicBezTo>
                    <a:pt x="260" y="81"/>
                    <a:pt x="278" y="86"/>
                    <a:pt x="294" y="89"/>
                  </a:cubicBezTo>
                  <a:cubicBezTo>
                    <a:pt x="311" y="91"/>
                    <a:pt x="340" y="92"/>
                    <a:pt x="353" y="77"/>
                  </a:cubicBezTo>
                  <a:cubicBezTo>
                    <a:pt x="378" y="46"/>
                    <a:pt x="259" y="20"/>
                    <a:pt x="207" y="10"/>
                  </a:cubicBezTo>
                  <a:close/>
                </a:path>
              </a:pathLst>
            </a:custGeom>
            <a:solidFill>
              <a:srgbClr val="FFFFFF">
                <a:alpha val="35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29" name="Group 628">
            <a:extLst>
              <a:ext uri="{FF2B5EF4-FFF2-40B4-BE49-F238E27FC236}">
                <a16:creationId xmlns:a16="http://schemas.microsoft.com/office/drawing/2014/main" id="{BBF41889-AC59-364A-8718-C64839B97A9E}"/>
              </a:ext>
            </a:extLst>
          </p:cNvPr>
          <p:cNvGrpSpPr/>
          <p:nvPr/>
        </p:nvGrpSpPr>
        <p:grpSpPr>
          <a:xfrm>
            <a:off x="5127679" y="11475280"/>
            <a:ext cx="762424" cy="766431"/>
            <a:chOff x="5127679" y="11475280"/>
            <a:chExt cx="762424" cy="766431"/>
          </a:xfrm>
        </p:grpSpPr>
        <p:sp>
          <p:nvSpPr>
            <p:cNvPr id="597" name="Freeform 596">
              <a:extLst>
                <a:ext uri="{FF2B5EF4-FFF2-40B4-BE49-F238E27FC236}">
                  <a16:creationId xmlns:a16="http://schemas.microsoft.com/office/drawing/2014/main" id="{5C6084C3-E94B-354A-AC16-F9C4167B5352}"/>
                </a:ext>
              </a:extLst>
            </p:cNvPr>
            <p:cNvSpPr/>
            <p:nvPr/>
          </p:nvSpPr>
          <p:spPr>
            <a:xfrm>
              <a:off x="5127679" y="11498958"/>
              <a:ext cx="521987" cy="7427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0" h="597">
                  <a:moveTo>
                    <a:pt x="399" y="311"/>
                  </a:moveTo>
                  <a:cubicBezTo>
                    <a:pt x="331" y="134"/>
                    <a:pt x="237" y="52"/>
                    <a:pt x="169" y="13"/>
                  </a:cubicBezTo>
                  <a:cubicBezTo>
                    <a:pt x="117" y="-16"/>
                    <a:pt x="52" y="7"/>
                    <a:pt x="30" y="62"/>
                  </a:cubicBezTo>
                  <a:cubicBezTo>
                    <a:pt x="0" y="134"/>
                    <a:pt x="-22" y="257"/>
                    <a:pt x="35" y="438"/>
                  </a:cubicBezTo>
                  <a:cubicBezTo>
                    <a:pt x="41" y="458"/>
                    <a:pt x="48" y="477"/>
                    <a:pt x="57" y="492"/>
                  </a:cubicBezTo>
                  <a:cubicBezTo>
                    <a:pt x="158" y="691"/>
                    <a:pt x="460" y="585"/>
                    <a:pt x="415" y="368"/>
                  </a:cubicBezTo>
                  <a:cubicBezTo>
                    <a:pt x="412" y="349"/>
                    <a:pt x="406" y="331"/>
                    <a:pt x="399" y="31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8" name="Freeform 597">
              <a:extLst>
                <a:ext uri="{FF2B5EF4-FFF2-40B4-BE49-F238E27FC236}">
                  <a16:creationId xmlns:a16="http://schemas.microsoft.com/office/drawing/2014/main" id="{C03B2F50-C3B4-3E4B-A3F9-D8FE5D3FE09A}"/>
                </a:ext>
              </a:extLst>
            </p:cNvPr>
            <p:cNvSpPr/>
            <p:nvPr/>
          </p:nvSpPr>
          <p:spPr>
            <a:xfrm>
              <a:off x="5127679" y="11498958"/>
              <a:ext cx="521987" cy="7427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0" h="597">
                  <a:moveTo>
                    <a:pt x="399" y="311"/>
                  </a:moveTo>
                  <a:cubicBezTo>
                    <a:pt x="331" y="134"/>
                    <a:pt x="237" y="52"/>
                    <a:pt x="169" y="13"/>
                  </a:cubicBezTo>
                  <a:cubicBezTo>
                    <a:pt x="117" y="-16"/>
                    <a:pt x="52" y="7"/>
                    <a:pt x="30" y="62"/>
                  </a:cubicBezTo>
                  <a:cubicBezTo>
                    <a:pt x="0" y="134"/>
                    <a:pt x="-22" y="257"/>
                    <a:pt x="35" y="438"/>
                  </a:cubicBezTo>
                  <a:cubicBezTo>
                    <a:pt x="41" y="458"/>
                    <a:pt x="48" y="477"/>
                    <a:pt x="57" y="492"/>
                  </a:cubicBezTo>
                  <a:cubicBezTo>
                    <a:pt x="158" y="691"/>
                    <a:pt x="460" y="585"/>
                    <a:pt x="415" y="368"/>
                  </a:cubicBezTo>
                  <a:cubicBezTo>
                    <a:pt x="412" y="349"/>
                    <a:pt x="406" y="331"/>
                    <a:pt x="399" y="311"/>
                  </a:cubicBezTo>
                  <a:close/>
                </a:path>
              </a:pathLst>
            </a:custGeom>
            <a:solidFill>
              <a:srgbClr val="FC8A24">
                <a:alpha val="28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599" name="Freeform 598">
              <a:extLst>
                <a:ext uri="{FF2B5EF4-FFF2-40B4-BE49-F238E27FC236}">
                  <a16:creationId xmlns:a16="http://schemas.microsoft.com/office/drawing/2014/main" id="{59AF6513-611D-8F41-8780-6228B86B74EE}"/>
                </a:ext>
              </a:extLst>
            </p:cNvPr>
            <p:cNvSpPr/>
            <p:nvPr/>
          </p:nvSpPr>
          <p:spPr>
            <a:xfrm>
              <a:off x="5410473" y="11475280"/>
              <a:ext cx="479630" cy="7651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6" h="615">
                  <a:moveTo>
                    <a:pt x="386" y="391"/>
                  </a:moveTo>
                  <a:cubicBezTo>
                    <a:pt x="380" y="201"/>
                    <a:pt x="319" y="92"/>
                    <a:pt x="267" y="33"/>
                  </a:cubicBezTo>
                  <a:cubicBezTo>
                    <a:pt x="228" y="-11"/>
                    <a:pt x="158" y="-11"/>
                    <a:pt x="119" y="33"/>
                  </a:cubicBezTo>
                  <a:cubicBezTo>
                    <a:pt x="67" y="92"/>
                    <a:pt x="6" y="201"/>
                    <a:pt x="0" y="391"/>
                  </a:cubicBezTo>
                  <a:cubicBezTo>
                    <a:pt x="-1" y="412"/>
                    <a:pt x="0" y="432"/>
                    <a:pt x="3" y="450"/>
                  </a:cubicBezTo>
                  <a:cubicBezTo>
                    <a:pt x="33" y="670"/>
                    <a:pt x="353" y="670"/>
                    <a:pt x="383" y="450"/>
                  </a:cubicBezTo>
                  <a:cubicBezTo>
                    <a:pt x="385" y="432"/>
                    <a:pt x="386" y="412"/>
                    <a:pt x="386" y="391"/>
                  </a:cubicBezTo>
                  <a:close/>
                </a:path>
              </a:pathLst>
            </a:custGeom>
            <a:solidFill>
              <a:srgbClr val="FFCEA9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00" name="Straight Connector 599">
            <a:extLst>
              <a:ext uri="{FF2B5EF4-FFF2-40B4-BE49-F238E27FC236}">
                <a16:creationId xmlns:a16="http://schemas.microsoft.com/office/drawing/2014/main" id="{461AAF08-7324-D74F-B64B-F3A28D38CC61}"/>
              </a:ext>
            </a:extLst>
          </p:cNvPr>
          <p:cNvSpPr/>
          <p:nvPr/>
        </p:nvSpPr>
        <p:spPr>
          <a:xfrm flipH="1">
            <a:off x="6534181" y="10295097"/>
            <a:ext cx="2050573" cy="0"/>
          </a:xfrm>
          <a:prstGeom prst="line">
            <a:avLst/>
          </a:prstGeom>
          <a:noFill/>
          <a:ln w="12700" cap="flat">
            <a:solidFill>
              <a:srgbClr val="111343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DAE2EBAB-854D-CE41-BAF5-85C13B0DF55D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FOOD SLIDE</a:t>
            </a:r>
          </a:p>
        </p:txBody>
      </p:sp>
      <p:sp>
        <p:nvSpPr>
          <p:cNvPr id="523" name="TextBox 522">
            <a:extLst>
              <a:ext uri="{FF2B5EF4-FFF2-40B4-BE49-F238E27FC236}">
                <a16:creationId xmlns:a16="http://schemas.microsoft.com/office/drawing/2014/main" id="{2D190069-587A-E141-B7AC-5ABC95A47067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solidFill>
                  <a:srgbClr val="747A9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24" name="TextBox 523">
            <a:extLst>
              <a:ext uri="{FF2B5EF4-FFF2-40B4-BE49-F238E27FC236}">
                <a16:creationId xmlns:a16="http://schemas.microsoft.com/office/drawing/2014/main" id="{6C16842F-DD39-B540-9F68-2832F6B6FB68}"/>
              </a:ext>
            </a:extLst>
          </p:cNvPr>
          <p:cNvSpPr txBox="1"/>
          <p:nvPr/>
        </p:nvSpPr>
        <p:spPr>
          <a:xfrm>
            <a:off x="2461897" y="3787851"/>
            <a:ext cx="40975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FATS</a:t>
            </a: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0EB99F1C-E746-FC48-80B9-14C0AF11E3F5}"/>
              </a:ext>
            </a:extLst>
          </p:cNvPr>
          <p:cNvSpPr txBox="1"/>
          <p:nvPr/>
        </p:nvSpPr>
        <p:spPr>
          <a:xfrm>
            <a:off x="2461897" y="8994331"/>
            <a:ext cx="40975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PROTEIN</a:t>
            </a: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06E2FDB4-400A-AE42-9E9C-4D23FEC986AA}"/>
              </a:ext>
            </a:extLst>
          </p:cNvPr>
          <p:cNvSpPr txBox="1"/>
          <p:nvPr/>
        </p:nvSpPr>
        <p:spPr>
          <a:xfrm>
            <a:off x="17705819" y="8752867"/>
            <a:ext cx="4097524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FIBRE-RICH CARBOHYDRATES</a:t>
            </a:r>
          </a:p>
        </p:txBody>
      </p:sp>
      <p:sp>
        <p:nvSpPr>
          <p:cNvPr id="527" name="TextBox 526">
            <a:extLst>
              <a:ext uri="{FF2B5EF4-FFF2-40B4-BE49-F238E27FC236}">
                <a16:creationId xmlns:a16="http://schemas.microsoft.com/office/drawing/2014/main" id="{8D968533-7C7F-2141-B3BE-A7459861683A}"/>
              </a:ext>
            </a:extLst>
          </p:cNvPr>
          <p:cNvSpPr txBox="1"/>
          <p:nvPr/>
        </p:nvSpPr>
        <p:spPr>
          <a:xfrm>
            <a:off x="17705819" y="3787637"/>
            <a:ext cx="40975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rgbClr val="111340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VEGETABLES</a:t>
            </a:r>
          </a:p>
        </p:txBody>
      </p:sp>
      <p:sp>
        <p:nvSpPr>
          <p:cNvPr id="528" name="TextBox 527">
            <a:extLst>
              <a:ext uri="{FF2B5EF4-FFF2-40B4-BE49-F238E27FC236}">
                <a16:creationId xmlns:a16="http://schemas.microsoft.com/office/drawing/2014/main" id="{796576D2-C190-6C41-8746-8AFC4E9EB33A}"/>
              </a:ext>
            </a:extLst>
          </p:cNvPr>
          <p:cNvSpPr txBox="1"/>
          <p:nvPr/>
        </p:nvSpPr>
        <p:spPr>
          <a:xfrm>
            <a:off x="12708185" y="5813578"/>
            <a:ext cx="22437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40%</a:t>
            </a:r>
          </a:p>
        </p:txBody>
      </p:sp>
      <p:sp>
        <p:nvSpPr>
          <p:cNvPr id="529" name="TextBox 528">
            <a:extLst>
              <a:ext uri="{FF2B5EF4-FFF2-40B4-BE49-F238E27FC236}">
                <a16:creationId xmlns:a16="http://schemas.microsoft.com/office/drawing/2014/main" id="{B51D9C6E-1C53-A744-B345-516AC10820D3}"/>
              </a:ext>
            </a:extLst>
          </p:cNvPr>
          <p:cNvSpPr txBox="1"/>
          <p:nvPr/>
        </p:nvSpPr>
        <p:spPr>
          <a:xfrm>
            <a:off x="8647210" y="5456744"/>
            <a:ext cx="216108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10%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459C3A37-50CB-8A46-8DA1-FFAEE094D760}"/>
              </a:ext>
            </a:extLst>
          </p:cNvPr>
          <p:cNvSpPr txBox="1"/>
          <p:nvPr/>
        </p:nvSpPr>
        <p:spPr>
          <a:xfrm>
            <a:off x="8219975" y="8727910"/>
            <a:ext cx="237773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25%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51DB2636-7672-964A-B4BB-FD3E97D06BA0}"/>
              </a:ext>
            </a:extLst>
          </p:cNvPr>
          <p:cNvSpPr txBox="1"/>
          <p:nvPr/>
        </p:nvSpPr>
        <p:spPr>
          <a:xfrm>
            <a:off x="12217296" y="10105715"/>
            <a:ext cx="230722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9234486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Food Slides -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B6342C"/>
      </a:accent1>
      <a:accent2>
        <a:srgbClr val="BBD573"/>
      </a:accent2>
      <a:accent3>
        <a:srgbClr val="F2BF4D"/>
      </a:accent3>
      <a:accent4>
        <a:srgbClr val="8728A0"/>
      </a:accent4>
      <a:accent5>
        <a:srgbClr val="F7D0AE"/>
      </a:accent5>
      <a:accent6>
        <a:srgbClr val="DCDFE1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83681</TotalTime>
  <Words>1152</Words>
  <Application>Microsoft Macintosh PowerPoint</Application>
  <PresentationFormat>Custom</PresentationFormat>
  <Paragraphs>233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9788</cp:revision>
  <cp:lastPrinted>2019-09-18T23:04:43Z</cp:lastPrinted>
  <dcterms:created xsi:type="dcterms:W3CDTF">2014-11-12T21:47:38Z</dcterms:created>
  <dcterms:modified xsi:type="dcterms:W3CDTF">2022-01-05T22:12:31Z</dcterms:modified>
  <cp:category/>
</cp:coreProperties>
</file>